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2107" y="79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8CC7C-D031-40C2-A68B-67EC85089A95}" type="datetimeFigureOut">
              <a:rPr lang="ko-KR" altLang="en-US" smtClean="0"/>
              <a:pPr/>
              <a:t>2021-01-04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899C-17EE-439C-93EA-541C3B02C2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8CC7C-D031-40C2-A68B-67EC85089A95}" type="datetimeFigureOut">
              <a:rPr lang="ko-KR" altLang="en-US" smtClean="0"/>
              <a:pPr/>
              <a:t>2021-01-04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899C-17EE-439C-93EA-541C3B02C2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8CC7C-D031-40C2-A68B-67EC85089A95}" type="datetimeFigureOut">
              <a:rPr lang="ko-KR" altLang="en-US" smtClean="0"/>
              <a:pPr/>
              <a:t>2021-01-04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899C-17EE-439C-93EA-541C3B02C2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8CC7C-D031-40C2-A68B-67EC85089A95}" type="datetimeFigureOut">
              <a:rPr lang="ko-KR" altLang="en-US" smtClean="0"/>
              <a:pPr/>
              <a:t>2021-01-04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899C-17EE-439C-93EA-541C3B02C2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8CC7C-D031-40C2-A68B-67EC85089A95}" type="datetimeFigureOut">
              <a:rPr lang="ko-KR" altLang="en-US" smtClean="0"/>
              <a:pPr/>
              <a:t>2021-01-04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899C-17EE-439C-93EA-541C3B02C2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8CC7C-D031-40C2-A68B-67EC85089A95}" type="datetimeFigureOut">
              <a:rPr lang="ko-KR" altLang="en-US" smtClean="0"/>
              <a:pPr/>
              <a:t>2021-01-04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899C-17EE-439C-93EA-541C3B02C2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8CC7C-D031-40C2-A68B-67EC85089A95}" type="datetimeFigureOut">
              <a:rPr lang="ko-KR" altLang="en-US" smtClean="0"/>
              <a:pPr/>
              <a:t>2021-01-04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899C-17EE-439C-93EA-541C3B02C2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8CC7C-D031-40C2-A68B-67EC85089A95}" type="datetimeFigureOut">
              <a:rPr lang="ko-KR" altLang="en-US" smtClean="0"/>
              <a:pPr/>
              <a:t>2021-01-04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899C-17EE-439C-93EA-541C3B02C2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8CC7C-D031-40C2-A68B-67EC85089A95}" type="datetimeFigureOut">
              <a:rPr lang="ko-KR" altLang="en-US" smtClean="0"/>
              <a:pPr/>
              <a:t>2021-01-04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899C-17EE-439C-93EA-541C3B02C2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8CC7C-D031-40C2-A68B-67EC85089A95}" type="datetimeFigureOut">
              <a:rPr lang="ko-KR" altLang="en-US" smtClean="0"/>
              <a:pPr/>
              <a:t>2021-01-04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899C-17EE-439C-93EA-541C3B02C2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8CC7C-D031-40C2-A68B-67EC85089A95}" type="datetimeFigureOut">
              <a:rPr lang="ko-KR" altLang="en-US" smtClean="0"/>
              <a:pPr/>
              <a:t>2021-01-04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899C-17EE-439C-93EA-541C3B02C2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8CC7C-D031-40C2-A68B-67EC85089A95}" type="datetimeFigureOut">
              <a:rPr lang="ko-KR" altLang="en-US" smtClean="0"/>
              <a:pPr/>
              <a:t>2021-01-04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9899C-17EE-439C-93EA-541C3B02C2A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czoom.co.kr/dist/doczoomne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YaWsgjXnzgg" TargetMode="External"/><Relationship Id="rId2" Type="http://schemas.openxmlformats.org/officeDocument/2006/relationships/hyperlink" Target="https://youtu.be/UikvMNf9-dI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youtu.be/XDeHqHEkYRQ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Dla7n8l92n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88136" y="105856"/>
          <a:ext cx="6725240" cy="832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660"/>
                <a:gridCol w="6270580"/>
              </a:tblGrid>
              <a:tr h="28708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DocZoom (</a:t>
                      </a:r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닥줌</a:t>
                      </a:r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설치할 때</a:t>
                      </a:r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자주</a:t>
                      </a:r>
                      <a:r>
                        <a:rPr lang="ko-KR" altLang="en-US" sz="1000" baseline="0" dirty="0" smtClean="0">
                          <a:latin typeface="+mn-ea"/>
                          <a:ea typeface="+mn-ea"/>
                        </a:rPr>
                        <a:t> 묻는 질문</a:t>
                      </a:r>
                      <a:endParaRPr lang="ko-KR" altLang="en-US" sz="100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186372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Q 01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닥줌 설치파일은 어디에서 다운로드 받나요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?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6372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A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u="sng" kern="100" dirty="0">
                          <a:solidFill>
                            <a:srgbClr val="0563C1"/>
                          </a:solidFill>
                          <a:latin typeface="+mn-ea"/>
                          <a:ea typeface="+mn-ea"/>
                          <a:cs typeface="Times New Roman"/>
                          <a:hlinkClick r:id="rId2"/>
                        </a:rPr>
                        <a:t>http://www.doczoom.co.kr/dist/doczoomnet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에서 다운로드 받으실 수 있습니다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6372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Q 02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맥북에 설치 가능한가요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?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203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A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현재 배포된 버전은 윈도우 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7 ~ 10 OS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에 설치 가능합니다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맥북에는 부트캠프로 윈도우 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OS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를 설치한 후에 닥줌을 설치하시기 바랍니다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6372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Q 03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매뉴얼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 PDF </a:t>
                      </a: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파일은 어디에서 다운로드 받나요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?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6372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+mn-ea"/>
                          <a:ea typeface="+mn-ea"/>
                          <a:cs typeface="Times New Roman"/>
                        </a:rPr>
                        <a:t>A</a:t>
                      </a:r>
                      <a:endParaRPr lang="ko-KR" sz="10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u="sng" kern="100" dirty="0">
                          <a:solidFill>
                            <a:srgbClr val="0563C1"/>
                          </a:solidFill>
                          <a:latin typeface="+mn-ea"/>
                          <a:ea typeface="+mn-ea"/>
                          <a:cs typeface="Times New Roman"/>
                          <a:hlinkClick r:id="rId2"/>
                        </a:rPr>
                        <a:t>http://www.doczoom.co.kr/dist/doczoomnet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에서 다운로드 받으실 수 있습니다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6372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Q 04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강의 녹화를 하기 위한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PC</a:t>
                      </a: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의 권장 사양은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?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48865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+mn-ea"/>
                          <a:ea typeface="+mn-ea"/>
                          <a:cs typeface="Times New Roman"/>
                        </a:rPr>
                        <a:t>A</a:t>
                      </a:r>
                      <a:endParaRPr lang="ko-KR" sz="10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 smtClean="0">
                          <a:latin typeface="+mn-ea"/>
                          <a:ea typeface="+mn-ea"/>
                          <a:cs typeface="Times New Roman"/>
                        </a:rPr>
                        <a:t>강의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녹화를 하기 위한 </a:t>
                      </a:r>
                      <a:r>
                        <a:rPr lang="ko-KR" altLang="en-US" sz="1000" b="1" kern="100" dirty="0" smtClean="0">
                          <a:solidFill>
                            <a:srgbClr val="0000FF"/>
                          </a:solidFill>
                          <a:latin typeface="+mn-ea"/>
                          <a:ea typeface="+mn-ea"/>
                          <a:cs typeface="Times New Roman"/>
                        </a:rPr>
                        <a:t>최적</a:t>
                      </a:r>
                      <a:r>
                        <a:rPr lang="ko-KR" alt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의 </a:t>
                      </a:r>
                      <a:r>
                        <a:rPr lang="ko-KR" sz="1000" kern="100" dirty="0" smtClean="0">
                          <a:latin typeface="+mn-ea"/>
                          <a:ea typeface="+mn-ea"/>
                          <a:cs typeface="Times New Roman"/>
                        </a:rPr>
                        <a:t>권장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사양입니다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CPU : Intel Core i5 8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세대 이상</a:t>
                      </a: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Memory : 8GB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이상</a:t>
                      </a: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SSD : 256GB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이상</a:t>
                      </a:r>
                    </a:p>
                  </a:txBody>
                  <a:tcPr marL="68580" marR="68580" marT="0" marB="0" anchor="ctr"/>
                </a:tc>
              </a:tr>
              <a:tr h="186372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Q 05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강의 녹화를 하기 위한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PC</a:t>
                      </a: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의 최소 사양은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?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90527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+mn-ea"/>
                          <a:ea typeface="+mn-ea"/>
                          <a:cs typeface="Times New Roman"/>
                        </a:rPr>
                        <a:t>A</a:t>
                      </a:r>
                      <a:endParaRPr lang="ko-KR" sz="10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강의 녹화를 하기 위한 </a:t>
                      </a:r>
                      <a:r>
                        <a:rPr lang="ko-KR" sz="1000" b="1" kern="100" dirty="0">
                          <a:solidFill>
                            <a:srgbClr val="0000FF"/>
                          </a:solidFill>
                          <a:latin typeface="+mn-ea"/>
                          <a:ea typeface="+mn-ea"/>
                          <a:cs typeface="Times New Roman"/>
                        </a:rPr>
                        <a:t>최소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 사양입니다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CPU : Intel Core i5 4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세대 이상</a:t>
                      </a: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Memory : 4GB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이상</a:t>
                      </a: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SSD : 128GB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이상</a:t>
                      </a: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2)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이 정도 성능의 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PC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에서는 바탕화면 해상도를 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HD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급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(1366*768, 1360*768, 1280*800, 1280*720, 1024*768</a:t>
                      </a:r>
                      <a:r>
                        <a:rPr 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)</a:t>
                      </a: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 smtClean="0">
                          <a:latin typeface="+mn-ea"/>
                          <a:ea typeface="+mn-ea"/>
                          <a:cs typeface="Times New Roman"/>
                        </a:rPr>
                        <a:t>으로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변경한 후에 녹화를 하실 것을 추천드립니다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6372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Q 06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PC </a:t>
                      </a: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성능이 펜티엄 정도인 경우에도 강의 녹화할 수 있나요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?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8034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+mn-ea"/>
                          <a:ea typeface="+mn-ea"/>
                          <a:cs typeface="Times New Roman"/>
                        </a:rPr>
                        <a:t>A</a:t>
                      </a:r>
                      <a:endParaRPr lang="ko-KR" sz="10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PC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성능이 펜티엄 정도인 경우에는 아래 옵션으로 강의 녹화하시기 바랍니다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1)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바탕화면 해상도를 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HD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급 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(1366*768, 1360*768, 1280*800, 1280*720, 1024*768)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으로 변경합니다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2)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녹화할 때 웹캠을 사용하지 않고 마이크만 사용합니다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6372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Q 07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HD </a:t>
                      </a: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해상도 동영상으로 자동 저장되도록 가능한가요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?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7203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A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바탕화면 해상도를 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HD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급 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(1366*768, 1360*768, 1280*800, 1280*720, 1024*768)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으로 변경한 후에 </a:t>
                      </a:r>
                      <a:endParaRPr lang="en-US" altLang="ko-KR" sz="1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 smtClean="0">
                          <a:latin typeface="+mn-ea"/>
                          <a:ea typeface="+mn-ea"/>
                          <a:cs typeface="Times New Roman"/>
                        </a:rPr>
                        <a:t>녹화를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하시면 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HD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해상도의 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MP4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동영상으로 저장됩니다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88136" y="107504"/>
          <a:ext cx="6606899" cy="9039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185"/>
                <a:gridCol w="6142714"/>
              </a:tblGrid>
              <a:tr h="408590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</a:pP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88508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Q 08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Full HD </a:t>
                      </a: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해상도로 저장된 동영상을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HD </a:t>
                      </a: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해상도로 어떻게 변경하나요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?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07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A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1) [My Videos]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탭으로 이동합니다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2)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변경하고자 하는 항목위에 마우스를 올린 후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[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인코딩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]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메뉴를 선택합니다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3)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저장폴더를 지정하고 출력해상도를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HD(720p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로 리사이즈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)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로 변경한 후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[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인코딩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]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버튼을 클릭합니다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4)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인코딩 완료 후에 저장폴더로 이동하면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 HD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해상도의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MP4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파일이 있습니다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8574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Q 09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닥줌 설치 후에 바탕화면에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4</a:t>
                      </a: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개의 아이콘이 생성되었습니다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강의녹화 하려면 어떤 프로그램을 사용하나요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?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8512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A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             </a:t>
                      </a:r>
                      <a:r>
                        <a:rPr 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모양의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아이콘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(DocZoom Creator Pro)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을 더블클릭하여 실행합니다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508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Q 10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로그인 창이 활성화되지 않아요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0771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A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2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가지 경우에 로그인 창이 활성화되지 않습니다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marL="228600" indent="-228600"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  <a:buAutoNum type="arabicParenR"/>
                      </a:pPr>
                      <a:r>
                        <a:rPr 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다운로드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받은 압축파일을 풀면 설치파일이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2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개 있습니다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.2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개의 설치파일을 모두 설치해야 </a:t>
                      </a:r>
                      <a:endParaRPr lang="en-US" altLang="ko-KR" sz="1000" kern="100" dirty="0" smtClean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marL="228600" indent="-228600"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로그인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창이 활성화 됩니다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2)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로그인 시에는 인터넷에 접속되어 있어야 합니다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인터넷 연결을 확인해보세요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508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Q 11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자동 로그인 설정은 어떻게 하나요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?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8574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A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로그인 창에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[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사용자 계정 기억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]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체크박스에 체크를 하신 </a:t>
                      </a:r>
                      <a:r>
                        <a:rPr 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후</a:t>
                      </a: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, </a:t>
                      </a:r>
                      <a:r>
                        <a:rPr 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로그인하시면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다음 로그인 시 자동으로 </a:t>
                      </a:r>
                      <a:endParaRPr lang="en-US" altLang="ko-KR" sz="1000" kern="100" dirty="0" smtClean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로그인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됩니다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508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Q 12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파워포인트 슬라이드쇼를 하면서 녹화를 하려고 합니다</a:t>
                      </a: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. </a:t>
                      </a:r>
                      <a:r>
                        <a:rPr lang="ko-KR" sz="1000" kern="100" dirty="0" smtClean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어떻게 </a:t>
                      </a: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시작하나요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?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2875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A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[My Videos]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탭으로 이동한 후 왼쪽의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[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화면 녹화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]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를 클릭한 후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[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파워포인트 슬라이드쇼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]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를 선택하세요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매뉴얼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PDF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의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[8. PPT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슬라이드 강의 녹화하기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]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를 따라해보세요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동영상 매뉴얼은 </a:t>
                      </a:r>
                      <a:r>
                        <a:rPr lang="en-US" sz="1000" u="sng" kern="100" dirty="0">
                          <a:solidFill>
                            <a:srgbClr val="0563C1"/>
                          </a:solidFill>
                          <a:latin typeface="맑은 고딕"/>
                          <a:ea typeface="맑은 고딕"/>
                          <a:cs typeface="Times New Roman"/>
                          <a:hlinkClick r:id="rId2"/>
                        </a:rPr>
                        <a:t>https://youtu.be/UikvMNf9-dI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에서 시청 가능합니다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50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Q 13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윈도우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PC </a:t>
                      </a: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화면을 녹화하려고 합니다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어떻게 시작하나요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?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50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A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[My Videos]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탭으로 이동한 후 왼쪽의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[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화면 녹화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]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를 클릭한 후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[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화면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]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을 선택하세요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매뉴얼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PDF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의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[9.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윈도우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PC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화면 녹화하기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]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를 따라해보세요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동영상 매뉴얼은 </a:t>
                      </a:r>
                      <a:r>
                        <a:rPr lang="en-US" sz="1000" u="sng" kern="100" dirty="0">
                          <a:solidFill>
                            <a:srgbClr val="0563C1"/>
                          </a:solidFill>
                          <a:latin typeface="맑은 고딕"/>
                          <a:ea typeface="맑은 고딕"/>
                          <a:cs typeface="Times New Roman"/>
                          <a:hlinkClick r:id="rId3"/>
                        </a:rPr>
                        <a:t>https://youtu.be/YaWsgjXnzgg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에서 시청 가능합니다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508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Q 14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닥줌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E-Book</a:t>
                      </a: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을 이용하여 녹화를 하려고 합니다</a:t>
                      </a: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.  </a:t>
                      </a:r>
                      <a:r>
                        <a:rPr lang="ko-KR" sz="1000" kern="100" dirty="0" smtClean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어떻게 </a:t>
                      </a: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시작하나요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?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2875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A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[My DocZoom]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탭으로 이동한 후 녹화하고자 하는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E-Book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에서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[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녹화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]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메뉴를 선택합니다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매뉴얼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PDF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의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[7.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일반 문서 강의 녹화하기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]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를 따라해보세요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동영상 매뉴얼은 </a:t>
                      </a:r>
                      <a:r>
                        <a:rPr lang="en-US" sz="1000" u="sng" kern="100" dirty="0">
                          <a:solidFill>
                            <a:srgbClr val="0563C1"/>
                          </a:solidFill>
                          <a:latin typeface="맑은 고딕"/>
                          <a:ea typeface="맑은 고딕"/>
                          <a:cs typeface="Times New Roman"/>
                          <a:hlinkClick r:id="rId4"/>
                        </a:rPr>
                        <a:t>https://youtu.be/XDeHqHEkYRQ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에서 시청 가능합니다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257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Q 15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파워포인트가 자동으로 실행되지 않고 오류가 발생합니다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926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A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1) MS-Office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가 정품인증 되어 있는지 확인합니다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2) PPT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파일에 사용한 폰트가 내 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PC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에 설치되어 있지 않아 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[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읽기 모드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]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로 열리는지 확인합니다</a:t>
                      </a:r>
                      <a:r>
                        <a:rPr 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</a:p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 smtClean="0">
                          <a:latin typeface="+mn-ea"/>
                          <a:ea typeface="+mn-ea"/>
                          <a:cs typeface="Times New Roman"/>
                        </a:rPr>
                        <a:t>이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경우 해당 폰트를 설치하거나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,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사용 가능한 폰트로 변경하여 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PPT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를 </a:t>
                      </a:r>
                      <a:r>
                        <a:rPr lang="ko-KR" sz="1000" kern="100" dirty="0" smtClean="0">
                          <a:latin typeface="+mn-ea"/>
                          <a:ea typeface="+mn-ea"/>
                          <a:cs typeface="Times New Roman"/>
                        </a:rPr>
                        <a:t>저장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후 다시 녹화를 시도합니다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그림 3"/>
          <p:cNvPicPr/>
          <p:nvPr/>
        </p:nvPicPr>
        <p:blipFill>
          <a:blip r:embed="rId5"/>
          <a:stretch>
            <a:fillRect/>
          </a:stretch>
        </p:blipFill>
        <p:spPr>
          <a:xfrm>
            <a:off x="692696" y="2400743"/>
            <a:ext cx="404242" cy="371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88136" y="107504"/>
          <a:ext cx="6669382" cy="8954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660"/>
                <a:gridCol w="6214722"/>
              </a:tblGrid>
              <a:tr h="403748">
                <a:tc gridSpan="2">
                  <a:txBody>
                    <a:bodyPr/>
                    <a:lstStyle/>
                    <a:p>
                      <a:pPr latinLnBrk="1">
                        <a:lnSpc>
                          <a:spcPct val="200000"/>
                        </a:lnSpc>
                      </a:pP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310575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Q 16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PPT</a:t>
                      </a: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가 발표자 모드로 실행됩니다</a:t>
                      </a: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ko-KR" sz="1000" kern="1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슬라이드를 </a:t>
                      </a: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전체화면으로 실행할 수 있나요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?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0575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+mn-ea"/>
                          <a:ea typeface="+mn-ea"/>
                          <a:cs typeface="Times New Roman"/>
                        </a:rPr>
                        <a:t>A</a:t>
                      </a:r>
                      <a:endParaRPr lang="ko-KR" sz="10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파워포인트 프로그램을 실행하여 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[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슬라이드쇼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]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메뉴에서 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[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발표자 보기 사용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]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체크를 해제한 후에 저장합니다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0575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Q 17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서브모니터에 슬라이드쇼가 실행됩니다</a:t>
                      </a: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ko-KR" sz="1000" kern="1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기본모니터에 </a:t>
                      </a: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슬라이드쇼가 실행되도록 어떻게 변경하나요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?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93839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+mn-ea"/>
                          <a:ea typeface="+mn-ea"/>
                          <a:cs typeface="Times New Roman"/>
                        </a:rPr>
                        <a:t>A</a:t>
                      </a:r>
                      <a:endParaRPr lang="ko-KR" sz="10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서브모니터에 슬라이드쇼가 실행되어 있으면 기본모니터에 </a:t>
                      </a:r>
                      <a:r>
                        <a:rPr lang="ko-KR" sz="1000" kern="100" dirty="0" smtClean="0">
                          <a:latin typeface="+mn-ea"/>
                          <a:ea typeface="+mn-ea"/>
                          <a:cs typeface="Times New Roman"/>
                        </a:rPr>
                        <a:t>파워포인트</a:t>
                      </a:r>
                      <a:r>
                        <a:rPr lang="ko-KR" alt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가</a:t>
                      </a:r>
                      <a:r>
                        <a:rPr lang="ko-KR" sz="1000" kern="100" dirty="0" smtClean="0">
                          <a:latin typeface="+mn-ea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실행되어 있을 것입니다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우선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,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서브모니터를 클릭한 후 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ESC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키를 눌러 슬라이드쇼를 종료합니다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파워포인트 프로그램에서 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[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슬라이드 쇼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]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메뉴에서 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[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모니터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]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부분을 찾아 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[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기본 모니터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]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로 변경합니다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F5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키를 눌러 슬라이드쇼를 시작하면 기본모니터에 슬라이드쇼가 실행됩니다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0575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Q 18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녹화 중에 웹캠을 안보이게 할 수 있나요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?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2876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A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녹화 중에 웹캠의 위치를 변경할 수 있습니다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Ctrl + 6 :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웹캠을 오른쪽 하단으로 이동</a:t>
                      </a: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Ctrl + 7 :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웹캠을 왼쪽 하단으로 이동</a:t>
                      </a: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Ctrl + 8 :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웹캠을 전체화면으로 전환</a:t>
                      </a: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Ctrl + 9 :</a:t>
                      </a:r>
                      <a:r>
                        <a:rPr lang="ko-KR" sz="1000" kern="100" dirty="0" smtClean="0">
                          <a:latin typeface="+mn-ea"/>
                          <a:ea typeface="+mn-ea"/>
                          <a:cs typeface="Times New Roman"/>
                        </a:rPr>
                        <a:t>웹캠을 숨김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0575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Q 19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웹캠의 크기와 모양을 변경할 수 있나요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?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4617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A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웹캠의 가장자리에서 마우스를 이용하여 크기를 변경할 수 있습니다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웹캠 영역에서 마우스 오른쪽 버튼을 클릭하면 메뉴가 활성화됩니다</a:t>
                      </a:r>
                      <a:r>
                        <a:rPr 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 smtClean="0">
                          <a:latin typeface="+mn-ea"/>
                          <a:ea typeface="+mn-ea"/>
                          <a:cs typeface="Times New Roman"/>
                        </a:rPr>
                        <a:t>이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메뉴에서 모양을 변경할 수 있습니다</a:t>
                      </a:r>
                      <a:r>
                        <a:rPr 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</a:tr>
              <a:tr h="26466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Q 20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PPT </a:t>
                      </a: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슬라이드 위에 판서를 할 수 있나요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?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423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A</a:t>
                      </a:r>
                      <a:endParaRPr lang="ko-KR" sz="1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28600" latinLnBrk="1">
                        <a:lnSpc>
                          <a:spcPct val="200000"/>
                        </a:lnSpc>
                        <a:buNone/>
                      </a:pP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1)  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왼쪽 하단에 있는 버튼 그룹에서 펜 모양 버튼을 클릭한 후 판서를 할 수 있습니다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228600" indent="-228600" latinLnBrk="1">
                        <a:lnSpc>
                          <a:spcPct val="200000"/>
                        </a:lnSpc>
                        <a:buNone/>
                      </a:pP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또는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, F3 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키를 누르면 판서를 할 수 있습니다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altLang="en-US" sz="1000" kern="1200" dirty="0" smtClean="0">
                        <a:solidFill>
                          <a:schemeClr val="dk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ko-KR" sz="10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2)  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판서모드를 나갈 때는 왼쪽 하단에 있는 버튼 그룹에서 화살표 모양 버튼을 클릭합니다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또는 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F2 </a:t>
                      </a:r>
                      <a:r>
                        <a:rPr lang="ko-KR" altLang="en-US" sz="10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키를 누르면 판서모드를 나갑니다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endParaRPr lang="ko-KR" sz="1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0575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Q 21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판서 모드에서 단축키로 색상을 변경할 수 있나요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?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1608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A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판서 모드에서 단축키로 색상을 변경할 수 있습니다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1 :</a:t>
                      </a:r>
                      <a:r>
                        <a:rPr 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빨강</a:t>
                      </a: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 / </a:t>
                      </a:r>
                      <a:r>
                        <a:rPr lang="en-US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2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:</a:t>
                      </a:r>
                      <a:r>
                        <a:rPr 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초록</a:t>
                      </a: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 / </a:t>
                      </a:r>
                      <a:r>
                        <a:rPr lang="en-US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3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:</a:t>
                      </a:r>
                      <a:r>
                        <a:rPr 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파랑</a:t>
                      </a: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 / </a:t>
                      </a:r>
                      <a:r>
                        <a:rPr lang="en-US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4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:</a:t>
                      </a:r>
                      <a:r>
                        <a:rPr 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노랑</a:t>
                      </a: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 / </a:t>
                      </a:r>
                      <a:r>
                        <a:rPr lang="en-US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5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:</a:t>
                      </a:r>
                      <a:r>
                        <a:rPr 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흰색</a:t>
                      </a: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 / </a:t>
                      </a:r>
                      <a:r>
                        <a:rPr lang="en-US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6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:</a:t>
                      </a:r>
                      <a:r>
                        <a:rPr 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검정</a:t>
                      </a: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 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5943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Q 22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현재 슬라이드의 판서를 한 번에 지우는 방법은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?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5943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A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단축키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C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를 이용하여 현재 슬라이드에 그려진 판서를 한 번에 지울 수 있습니다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88136" y="107505"/>
          <a:ext cx="6653232" cy="8866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660"/>
                <a:gridCol w="6198572"/>
              </a:tblGrid>
              <a:tr h="383092">
                <a:tc gridSpan="2">
                  <a:txBody>
                    <a:bodyPr/>
                    <a:lstStyle/>
                    <a:p>
                      <a:pPr latinLnBrk="1">
                        <a:lnSpc>
                          <a:spcPct val="200000"/>
                        </a:lnSpc>
                      </a:pP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946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Q 23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판서 모드에서 화면 중앙 하단에 나오는 판서 툴바를 보이지 않도록 할 수 있나요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?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9372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+mn-ea"/>
                          <a:ea typeface="+mn-ea"/>
                          <a:cs typeface="Times New Roman"/>
                        </a:rPr>
                        <a:t>A</a:t>
                      </a:r>
                      <a:endParaRPr lang="ko-KR" sz="10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단축키 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K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를 이용하여 판서 툴바를 숨기고 나오게 할 수 있습니다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K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를 누르면 판서 툴바가 숨겨지고 다시 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K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를 누르면 판서 툴바가 보입니다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46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Q 24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개의 프로그램을 전환하면서 녹화하고자 할 때는 어떻게 합니까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?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46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+mn-ea"/>
                          <a:ea typeface="+mn-ea"/>
                          <a:cs typeface="Times New Roman"/>
                        </a:rPr>
                        <a:t>A</a:t>
                      </a:r>
                      <a:endParaRPr lang="ko-KR" sz="10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예를 들어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,PDF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리더와 브라우저를 전환하면서 녹화를 할 때는 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[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화면 녹화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]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를 사용하시기 바랍니다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46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Q 25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화면의 일부분만을 녹화할 수 있나요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?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9372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+mn-ea"/>
                          <a:ea typeface="+mn-ea"/>
                          <a:cs typeface="Times New Roman"/>
                        </a:rPr>
                        <a:t>A</a:t>
                      </a:r>
                      <a:endParaRPr lang="ko-KR" sz="10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[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화면 녹화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]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를 시작할 때 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[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전체 화면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]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또는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[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선택 영역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]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을 지정하여 녹화할 수 있습니다</a:t>
                      </a:r>
                      <a:r>
                        <a:rPr 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 smtClean="0">
                          <a:latin typeface="+mn-ea"/>
                          <a:ea typeface="+mn-ea"/>
                          <a:cs typeface="Times New Roman"/>
                        </a:rPr>
                        <a:t>화면의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일부분만을 녹화하고자 할 때는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 [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선택 영역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]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을 지정하면 됩니다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46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Q 26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녹화 중에 유튜브 동영상 또는 음악을 들려줘야 합니다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어떻게 해야 깨끗하게 녹화할 수 있을까요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Times New Roman"/>
                        </a:rPr>
                        <a:t>?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88289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+mn-ea"/>
                          <a:ea typeface="+mn-ea"/>
                          <a:cs typeface="Times New Roman"/>
                        </a:rPr>
                        <a:t>A</a:t>
                      </a:r>
                      <a:endParaRPr lang="ko-KR" sz="1000" kern="10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녹화 메뉴를 클릭하면 아래와 같은 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DocZoom Screen Recorder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가 실행됩니다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기본값은 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[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시스템 오디오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]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가 꺼져 있습니다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1)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마이크로 교수님 음성만 입력되는 경우에는 기본값으로 녹화하시면 됩니다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altLang="ko-KR" sz="1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) 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마이크 음성 외에 유튜브 영상 등을 함께 녹화하는 경우에는 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[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시스템 오디오</a:t>
                      </a:r>
                      <a:r>
                        <a:rPr lang="en-US" sz="1000" kern="100" dirty="0">
                          <a:latin typeface="+mn-ea"/>
                          <a:ea typeface="+mn-ea"/>
                          <a:cs typeface="Times New Roman"/>
                        </a:rPr>
                        <a:t>]</a:t>
                      </a:r>
                      <a:r>
                        <a:rPr lang="ko-KR" sz="1000" kern="100" dirty="0">
                          <a:latin typeface="+mn-ea"/>
                          <a:ea typeface="+mn-ea"/>
                          <a:cs typeface="Times New Roman"/>
                        </a:rPr>
                        <a:t>를 활성화시키시면 됩니다</a:t>
                      </a:r>
                      <a:r>
                        <a:rPr lang="en-US" sz="1000" kern="100" dirty="0" smtClean="0">
                          <a:latin typeface="+mn-ea"/>
                          <a:ea typeface="+mn-ea"/>
                          <a:cs typeface="Times New Roman"/>
                        </a:rPr>
                        <a:t>.</a:t>
                      </a: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altLang="ko-KR" sz="1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altLang="ko-KR" sz="1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altLang="ko-KR" sz="1000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46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Q 27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녹화 중에 일시정지 할 수 있나요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?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9372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A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녹화 중에 단축키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F9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을 이용하여 일시정지를 할 수 있습니다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다시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, F9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을 누르면 이어서 녹화가 진행됩니다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46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Q 28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녹화를 종료하는 단축키는 무엇인가요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?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46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A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녹화를 종료하고자 할 때는 단축키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F10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을 누르면 됩니다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46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Q 29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녹화 종료 후에 동영상 저장은 어떻게 하나요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?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9372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A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녹화 종료 후에 미리보기 영상이 나옵니다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미리보기 화면의 오른쪽 하단의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[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저장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]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버튼을 클릭하여 </a:t>
                      </a:r>
                      <a:endParaRPr lang="en-US" altLang="ko-KR" sz="1000" kern="100" dirty="0" smtClean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제목을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입력하고 저장합니다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4" name="그림 3"/>
          <p:cNvPicPr/>
          <p:nvPr/>
        </p:nvPicPr>
        <p:blipFill>
          <a:blip r:embed="rId2"/>
          <a:stretch>
            <a:fillRect/>
          </a:stretch>
        </p:blipFill>
        <p:spPr>
          <a:xfrm>
            <a:off x="764704" y="4215021"/>
            <a:ext cx="5400600" cy="972000"/>
          </a:xfrm>
          <a:prstGeom prst="rect">
            <a:avLst/>
          </a:prstGeom>
        </p:spPr>
      </p:pic>
      <p:pic>
        <p:nvPicPr>
          <p:cNvPr id="5" name="그림 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776321" y="5445063"/>
            <a:ext cx="5400000" cy="9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88136" y="107511"/>
          <a:ext cx="6678907" cy="8970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185"/>
                <a:gridCol w="6214722"/>
              </a:tblGrid>
              <a:tr h="144009">
                <a:tc gridSpan="2">
                  <a:txBody>
                    <a:bodyPr/>
                    <a:lstStyle/>
                    <a:p>
                      <a:pPr latinLnBrk="1">
                        <a:lnSpc>
                          <a:spcPct val="200000"/>
                        </a:lnSpc>
                      </a:pPr>
                      <a:endParaRPr lang="ko-KR" altLang="en-US" sz="3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344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Q 30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녹화된 동영상의 일부분을 잘라내고 싶어요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편집이 가능한가요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?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347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A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[My Videos]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로 이동 후 편집하고자 하는 영상에서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[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편집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]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메뉴를 선택합니다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매뉴얼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PDF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의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[11.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녹화 영상 편집하기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]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를 따라해보세요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동영상 매뉴얼은 </a:t>
                      </a:r>
                      <a:r>
                        <a:rPr lang="en-US" sz="1000" u="sng" kern="100" dirty="0">
                          <a:solidFill>
                            <a:srgbClr val="0563C1"/>
                          </a:solidFill>
                          <a:latin typeface="맑은 고딕"/>
                          <a:ea typeface="맑은 고딕"/>
                          <a:cs typeface="Times New Roman"/>
                          <a:hlinkClick r:id="rId2"/>
                        </a:rPr>
                        <a:t>https://youtu.be/Dla7n8l92nE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에서 시청 가능합니다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44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Q 31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녹화되는 영상 앞에 자동으로 나만의 인트로 영상을 붙일 수 있나요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?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775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A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[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문서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]-[DocZoom Screen Recorder]-[IntroVide]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폴더에 인트로영상을넣어놓으면 녹화 시작할 때 </a:t>
                      </a:r>
                      <a:endParaRPr lang="en-US" altLang="ko-KR" sz="1000" kern="100" dirty="0" smtClean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인트로영상을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선택할 수 있습니다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인트로영상을 붙이는 </a:t>
                      </a:r>
                      <a:r>
                        <a:rPr 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옵션 선택</a:t>
                      </a: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 </a:t>
                      </a:r>
                      <a:r>
                        <a:rPr lang="ko-KR" altLang="en-US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후</a:t>
                      </a:r>
                      <a:r>
                        <a:rPr 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 녹화하면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강의 녹화된 영상 앞에 자동으로 인트로 영상이 붙게 됩니다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인트로 영상의 길이는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10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초 이하의 영상을 사용하시기 바랍니다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44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Q 32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녹화되는 영상 뒤에 자동으로 나만의 아웃트로 영상을 붙일 수 있나요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?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775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A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[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문서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]-[DocZoom Screen Recorder]-[OuttroVide]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폴더에 아웃트로영상을넣어놓으면 녹화 시작할 때 </a:t>
                      </a:r>
                      <a:endParaRPr lang="en-US" altLang="ko-KR" sz="1000" kern="100" dirty="0" smtClean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아웃트로영상을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선택할 수 있습니다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아웃트로영상을 붙이는 </a:t>
                      </a:r>
                      <a:r>
                        <a:rPr 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옵션선택</a:t>
                      </a: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 </a:t>
                      </a:r>
                      <a:r>
                        <a:rPr lang="ko-KR" altLang="en-US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후</a:t>
                      </a:r>
                      <a:r>
                        <a:rPr 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 녹화하면 강의녹화된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영상 앞에 자동으로 </a:t>
                      </a:r>
                      <a:r>
                        <a:rPr 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아웃트로영상이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붙게 </a:t>
                      </a:r>
                      <a:r>
                        <a:rPr 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됩니다</a:t>
                      </a:r>
                      <a:r>
                        <a:rPr lang="en-US" alt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아웃트로 영상의 길이는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10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초 이하의 영상을 사용하시기 바랍니다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44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Q 33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녹화된 영상에서 소리가 들리지 않아요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371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A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1)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녹화 시 마이크를 제대로 선택했는지 확인해 보세요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2)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재생장치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(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스피커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)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에 문제가 있는지 확인해 보세요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75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Q 34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녹화된 영상의 음성과 웹캠의 입모양이 싱크가 맞지 않아요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2847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A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녹화시에는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CPU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의 사용량이 증가합니다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 CPU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성능이 모자라는 경우에 싱크 문제가 발생할 수 있습니다</a:t>
                      </a:r>
                      <a:r>
                        <a:rPr lang="en-US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</a:p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아래와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같이 녹화 옵션을 변경해보세요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1)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바탕화면 해상도가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Full HD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인 경우에는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 HD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해상도로 변경합니다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2)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백신의 실시간감시 기능을 끄고 녹화를 합니다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3)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클라우드 동기화 기능이 켜져 있다면 끄고 녹화를 시도해봅니다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4) C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드라이브에 남은 용량이 얼마 없다면 필요없는 파일을 지워 용량을 확보합니다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위 조치로도 해결이 되지 않으면 해당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PC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에서는 웹캠을 사용하지 않고 화면에 음성만 넣어서 </a:t>
                      </a:r>
                      <a:endParaRPr lang="en-US" altLang="ko-KR" sz="1000" kern="100" dirty="0" smtClean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녹화를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하시기 바랍니다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878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Q 35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30</a:t>
                      </a: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분을 녹화했는데 동영상 용량이 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20</a:t>
                      </a: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분 밖에 안되네요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3244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A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녹화시에는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CPU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의 사용량이 증가합니다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 CPU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성능이 모자라는 이런 결과가 나올 수 있습니다</a:t>
                      </a:r>
                      <a:r>
                        <a:rPr lang="en-US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</a:p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아래와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같이 녹화 옵션을 변경해보세요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1)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바탕화면 해상도가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Full HD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인 경우에는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 HD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해상도로 변경합니다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2)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백신의 실시간감시 기능을 끄고 녹화를 합니다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3)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클라우드 동기화 기능이 켜져 있다면 끄고 녹화를 시도해봅니다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4) C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드라이브에 남은 용량이 얼마 없다면 파일을 지워 용량을 확보합니다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174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Q 36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녹화된 영상은 어디에 있나요</a:t>
                      </a:r>
                      <a:r>
                        <a:rPr lang="en-US" sz="1000" kern="100" dirty="0">
                          <a:solidFill>
                            <a:srgbClr val="FF0000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?</a:t>
                      </a:r>
                      <a:endParaRPr lang="ko-KR" sz="1000" kern="100" dirty="0">
                        <a:solidFill>
                          <a:srgbClr val="FF0000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818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맑은 고딕"/>
                          <a:ea typeface="맑은 고딕"/>
                          <a:cs typeface="Times New Roman"/>
                        </a:rPr>
                        <a:t>A</a:t>
                      </a:r>
                      <a:endParaRPr lang="ko-KR" sz="1000" kern="100"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[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문서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]-[My DocZoom Screen Records]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폴더 아래에 녹화된 폴더들이 있습니다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각 폴더에 들어가면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“DocZoomScreenCapture.mp4”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파일이 있습니다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  <a:endParaRPr lang="ko-KR" sz="1000" kern="100" dirty="0"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이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MP4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파일을 유튜브 또는 학교에서 운영하고 있는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LMS 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또는 </a:t>
                      </a:r>
                      <a:r>
                        <a:rPr lang="en-US" sz="1000" kern="100" dirty="0">
                          <a:latin typeface="맑은 고딕"/>
                          <a:ea typeface="맑은 고딕"/>
                          <a:cs typeface="Times New Roman"/>
                        </a:rPr>
                        <a:t>CMS</a:t>
                      </a:r>
                      <a:r>
                        <a:rPr lang="ko-KR" sz="1000" kern="100" dirty="0">
                          <a:latin typeface="맑은 고딕"/>
                          <a:ea typeface="맑은 고딕"/>
                          <a:cs typeface="Times New Roman"/>
                        </a:rPr>
                        <a:t>에 올리시면 됩니다</a:t>
                      </a:r>
                      <a:r>
                        <a:rPr lang="en-US" sz="1000" kern="100" dirty="0" smtClean="0"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</a:p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charset="0"/>
                        <a:buChar char="•"/>
                      </a:pPr>
                      <a:r>
                        <a:rPr lang="ko-KR" altLang="en-US" sz="1000" kern="100" dirty="0" smtClean="0">
                          <a:solidFill>
                            <a:srgbClr val="0000FF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 해당 동영상을 </a:t>
                      </a:r>
                      <a:r>
                        <a:rPr lang="en-US" altLang="ko-KR" sz="1000" kern="100" dirty="0" smtClean="0">
                          <a:solidFill>
                            <a:srgbClr val="0000FF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LMS, </a:t>
                      </a:r>
                      <a:r>
                        <a:rPr lang="ko-KR" altLang="en-US" sz="1000" b="1" kern="100" dirty="0" smtClean="0">
                          <a:solidFill>
                            <a:srgbClr val="0000FF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유튜브 등</a:t>
                      </a:r>
                      <a:r>
                        <a:rPr lang="ko-KR" altLang="en-US" sz="1000" kern="100" dirty="0" smtClean="0">
                          <a:solidFill>
                            <a:srgbClr val="0000FF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에 올릴 경우</a:t>
                      </a:r>
                      <a:r>
                        <a:rPr lang="en-US" altLang="ko-KR" sz="1000" kern="100" dirty="0" smtClean="0">
                          <a:solidFill>
                            <a:srgbClr val="0000FF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, </a:t>
                      </a:r>
                      <a:r>
                        <a:rPr lang="ko-KR" altLang="en-US" sz="1000" b="1" kern="100" dirty="0" smtClean="0">
                          <a:solidFill>
                            <a:srgbClr val="0000FF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특정 폴더</a:t>
                      </a:r>
                      <a:r>
                        <a:rPr lang="ko-KR" altLang="en-US" sz="1000" kern="100" dirty="0" smtClean="0">
                          <a:solidFill>
                            <a:srgbClr val="0000FF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를 만들고</a:t>
                      </a:r>
                      <a:r>
                        <a:rPr lang="en-US" altLang="ko-KR" sz="1000" kern="100" dirty="0" smtClean="0">
                          <a:solidFill>
                            <a:srgbClr val="0000FF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, </a:t>
                      </a:r>
                      <a:r>
                        <a:rPr lang="ko-KR" altLang="en-US" sz="1000" kern="100" dirty="0" smtClean="0">
                          <a:solidFill>
                            <a:srgbClr val="0000FF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해당 동영상을 </a:t>
                      </a:r>
                      <a:r>
                        <a:rPr lang="ko-KR" altLang="en-US" sz="1000" b="1" u="sng" kern="100" dirty="0" smtClean="0">
                          <a:solidFill>
                            <a:srgbClr val="0000FF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폴더에 복사</a:t>
                      </a:r>
                      <a:r>
                        <a:rPr lang="ko-KR" altLang="en-US" sz="1000" kern="100" dirty="0" smtClean="0">
                          <a:solidFill>
                            <a:srgbClr val="0000FF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해서 옮긴 뒤</a:t>
                      </a:r>
                      <a:endParaRPr lang="en-US" altLang="ko-KR" sz="1000" kern="100" dirty="0" smtClean="0">
                        <a:solidFill>
                          <a:srgbClr val="0000FF"/>
                        </a:solidFill>
                        <a:latin typeface="맑은 고딕"/>
                        <a:ea typeface="맑은 고딕"/>
                        <a:cs typeface="Times New Roman"/>
                      </a:endParaRPr>
                    </a:p>
                    <a:p>
                      <a:pPr algn="just" latinLnBrk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ko-KR" altLang="en-US" sz="1000" kern="100" dirty="0" smtClean="0">
                          <a:solidFill>
                            <a:srgbClr val="0000FF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희망 </a:t>
                      </a:r>
                      <a:r>
                        <a:rPr lang="ko-KR" altLang="en-US" sz="1000" b="1" u="sng" kern="100" dirty="0" smtClean="0">
                          <a:solidFill>
                            <a:srgbClr val="0000FF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제목으로 동영상 파일 이름을 변경</a:t>
                      </a:r>
                      <a:r>
                        <a:rPr lang="ko-KR" altLang="en-US" sz="1000" kern="100" dirty="0" smtClean="0">
                          <a:solidFill>
                            <a:srgbClr val="0000FF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한 뒤</a:t>
                      </a:r>
                      <a:r>
                        <a:rPr lang="en-US" altLang="ko-KR" sz="1000" kern="100" dirty="0" smtClean="0">
                          <a:solidFill>
                            <a:srgbClr val="0000FF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, </a:t>
                      </a:r>
                      <a:r>
                        <a:rPr lang="ko-KR" altLang="en-US" sz="1000" kern="100" dirty="0" smtClean="0">
                          <a:solidFill>
                            <a:srgbClr val="0000FF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올리시기 바랍니다</a:t>
                      </a:r>
                      <a:r>
                        <a:rPr lang="en-US" altLang="ko-KR" sz="1000" kern="100" dirty="0" smtClean="0">
                          <a:solidFill>
                            <a:srgbClr val="0000FF"/>
                          </a:solidFill>
                          <a:latin typeface="맑은 고딕"/>
                          <a:ea typeface="맑은 고딕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1688</Words>
  <Application>Microsoft Office PowerPoint</Application>
  <PresentationFormat>화면 슬라이드 쇼(4:3)</PresentationFormat>
  <Paragraphs>222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baekyu22</dc:creator>
  <cp:lastModifiedBy>Windows 사용자</cp:lastModifiedBy>
  <cp:revision>4</cp:revision>
  <dcterms:created xsi:type="dcterms:W3CDTF">2020-04-12T22:35:41Z</dcterms:created>
  <dcterms:modified xsi:type="dcterms:W3CDTF">2021-01-03T23:57:40Z</dcterms:modified>
</cp:coreProperties>
</file>