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1"/>
  </p:handoutMasterIdLst>
  <p:sldIdLst>
    <p:sldId id="257" r:id="rId2"/>
    <p:sldId id="258" r:id="rId3"/>
    <p:sldId id="268" r:id="rId4"/>
    <p:sldId id="267" r:id="rId5"/>
    <p:sldId id="259" r:id="rId6"/>
    <p:sldId id="260" r:id="rId7"/>
    <p:sldId id="261" r:id="rId8"/>
    <p:sldId id="262" r:id="rId9"/>
    <p:sldId id="263" r:id="rId10"/>
  </p:sldIdLst>
  <p:sldSz cx="12192000" cy="6858000"/>
  <p:notesSz cx="6865938" cy="99980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pos="7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EE"/>
    <a:srgbClr val="FFCC00"/>
    <a:srgbClr val="68A222"/>
    <a:srgbClr val="527F1B"/>
    <a:srgbClr val="F4910C"/>
    <a:srgbClr val="920000"/>
    <a:srgbClr val="55C958"/>
    <a:srgbClr val="5465E6"/>
    <a:srgbClr val="D00808"/>
    <a:srgbClr val="A9D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" y="396"/>
      </p:cViewPr>
      <p:guideLst>
        <p:guide orient="horz" pos="3997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7A9320-0E5F-41BB-B2DA-2A204E15C87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15764C23-3D1B-45C6-B84E-78D00462EB71}">
      <dgm:prSet phldrT="[텍스트]" phldr="1"/>
      <dgm:spPr>
        <a:solidFill>
          <a:srgbClr val="920000"/>
        </a:solidFill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04E71798-75E8-4F70-92D0-E377E2EA0F20}" type="parTrans" cxnId="{720D7EF4-84C3-4FEB-8B4D-CDF624F031C2}">
      <dgm:prSet/>
      <dgm:spPr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7053131A-862A-4EA3-8F08-7A7570B39461}" type="sibTrans" cxnId="{720D7EF4-84C3-4FEB-8B4D-CDF624F031C2}">
      <dgm:prSet/>
      <dgm:spPr/>
      <dgm:t>
        <a:bodyPr/>
        <a:lstStyle/>
        <a:p>
          <a:pPr latinLnBrk="1"/>
          <a:endParaRPr lang="ko-KR" altLang="en-US"/>
        </a:p>
      </dgm:t>
    </dgm:pt>
    <dgm:pt modelId="{64B99D45-8B06-4CA6-A04E-3304AC31E63C}">
      <dgm:prSet phldrT="[텍스트]" phldr="1" custT="1"/>
      <dgm:spPr/>
      <dgm:t>
        <a:bodyPr/>
        <a:lstStyle/>
        <a:p>
          <a:pPr latinLnBrk="1"/>
          <a:endParaRPr lang="ko-KR" altLang="en-US" sz="18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0AF12E0A-2F64-41AE-812D-A1C2996B596D}" type="parTrans" cxnId="{5F326DEA-72C7-4678-97A0-C24ECA7B69AC}">
      <dgm:prSet/>
      <dgm:spPr/>
      <dgm:t>
        <a:bodyPr/>
        <a:lstStyle/>
        <a:p>
          <a:pPr latinLnBrk="1"/>
          <a:endParaRPr lang="ko-KR" altLang="en-US"/>
        </a:p>
      </dgm:t>
    </dgm:pt>
    <dgm:pt modelId="{7FD7402A-C72F-4B6B-A602-B236CE7C04AE}" type="sibTrans" cxnId="{5F326DEA-72C7-4678-97A0-C24ECA7B69AC}">
      <dgm:prSet/>
      <dgm:spPr/>
      <dgm:t>
        <a:bodyPr/>
        <a:lstStyle/>
        <a:p>
          <a:pPr latinLnBrk="1"/>
          <a:endParaRPr lang="ko-KR" altLang="en-US"/>
        </a:p>
      </dgm:t>
    </dgm:pt>
    <dgm:pt modelId="{07F57617-CFDB-4CFC-B9A2-6F57CC42E989}">
      <dgm:prSet phldrT="[텍스트]" phldr="1" custT="1"/>
      <dgm:spPr/>
      <dgm:t>
        <a:bodyPr/>
        <a:lstStyle/>
        <a:p>
          <a:pPr latinLnBrk="1"/>
          <a:endParaRPr lang="ko-KR" altLang="en-US" sz="18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77166FD6-E74B-46BB-9179-6DBF02E27AC6}" type="parTrans" cxnId="{5372A55A-BFE8-40A6-A09C-C7E8EE9BBBD5}">
      <dgm:prSet/>
      <dgm:spPr/>
      <dgm:t>
        <a:bodyPr/>
        <a:lstStyle/>
        <a:p>
          <a:pPr latinLnBrk="1"/>
          <a:endParaRPr lang="ko-KR" altLang="en-US"/>
        </a:p>
      </dgm:t>
    </dgm:pt>
    <dgm:pt modelId="{C3F67C69-DA2F-4AAC-BF55-ED15F6C28492}" type="sibTrans" cxnId="{5372A55A-BFE8-40A6-A09C-C7E8EE9BBBD5}">
      <dgm:prSet/>
      <dgm:spPr/>
      <dgm:t>
        <a:bodyPr/>
        <a:lstStyle/>
        <a:p>
          <a:pPr latinLnBrk="1"/>
          <a:endParaRPr lang="ko-KR" altLang="en-US"/>
        </a:p>
      </dgm:t>
    </dgm:pt>
    <dgm:pt modelId="{FBA84947-3E3E-4629-97B7-393CCCBC877B}">
      <dgm:prSet phldrT="[텍스트]" phldr="1"/>
      <dgm:spPr>
        <a:solidFill>
          <a:srgbClr val="F4910C"/>
        </a:solidFill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A5E74867-0E4E-48A3-B323-C6DCF0DC7B12}" type="parTrans" cxnId="{F1E3FC93-92FA-47FF-8667-1D648636899A}">
      <dgm:prSet/>
      <dgm:spPr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5D40FA7F-C190-4C2D-B49C-669BD2D2EBB0}" type="sibTrans" cxnId="{F1E3FC93-92FA-47FF-8667-1D648636899A}">
      <dgm:prSet/>
      <dgm:spPr/>
      <dgm:t>
        <a:bodyPr/>
        <a:lstStyle/>
        <a:p>
          <a:pPr latinLnBrk="1"/>
          <a:endParaRPr lang="ko-KR" altLang="en-US"/>
        </a:p>
      </dgm:t>
    </dgm:pt>
    <dgm:pt modelId="{A7AB5082-F2BE-4CE6-8660-27E4E00E1800}">
      <dgm:prSet phldrT="[텍스트]" phldr="1" custT="1"/>
      <dgm:spPr/>
      <dgm:t>
        <a:bodyPr/>
        <a:lstStyle/>
        <a:p>
          <a:pPr latinLnBrk="1"/>
          <a:endParaRPr lang="ko-KR" altLang="en-US" sz="1800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E553A74D-439A-4025-9EFF-C4B224803D4B}" type="parTrans" cxnId="{A3E2998B-A0BB-4A2D-9085-149D62445C24}">
      <dgm:prSet/>
      <dgm:spPr/>
      <dgm:t>
        <a:bodyPr/>
        <a:lstStyle/>
        <a:p>
          <a:pPr latinLnBrk="1"/>
          <a:endParaRPr lang="ko-KR" altLang="en-US"/>
        </a:p>
      </dgm:t>
    </dgm:pt>
    <dgm:pt modelId="{C6051B81-A66F-48CE-8243-D14956352F11}" type="sibTrans" cxnId="{A3E2998B-A0BB-4A2D-9085-149D62445C24}">
      <dgm:prSet/>
      <dgm:spPr/>
      <dgm:t>
        <a:bodyPr/>
        <a:lstStyle/>
        <a:p>
          <a:pPr latinLnBrk="1"/>
          <a:endParaRPr lang="ko-KR" altLang="en-US"/>
        </a:p>
      </dgm:t>
    </dgm:pt>
    <dgm:pt modelId="{E3A5E2F0-9050-4355-9E88-2D04157CE5E5}">
      <dgm:prSet phldrT="[텍스트]" phldr="1" custT="1"/>
      <dgm:spPr/>
      <dgm:t>
        <a:bodyPr/>
        <a:lstStyle/>
        <a:p>
          <a:pPr latinLnBrk="1"/>
          <a:endParaRPr lang="ko-KR" altLang="en-US" sz="180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942BEEF1-ADF0-4C19-9EE1-78D393E8A4E4}" type="parTrans" cxnId="{D3B1CF5C-ACA3-49C5-AE71-2D8A08D61F92}">
      <dgm:prSet/>
      <dgm:spPr/>
      <dgm:t>
        <a:bodyPr/>
        <a:lstStyle/>
        <a:p>
          <a:pPr latinLnBrk="1"/>
          <a:endParaRPr lang="ko-KR" altLang="en-US"/>
        </a:p>
      </dgm:t>
    </dgm:pt>
    <dgm:pt modelId="{FA6C105A-7075-4BF5-ADB9-463665F65B99}" type="sibTrans" cxnId="{D3B1CF5C-ACA3-49C5-AE71-2D8A08D61F92}">
      <dgm:prSet/>
      <dgm:spPr/>
      <dgm:t>
        <a:bodyPr/>
        <a:lstStyle/>
        <a:p>
          <a:pPr latinLnBrk="1"/>
          <a:endParaRPr lang="ko-KR" altLang="en-US"/>
        </a:p>
      </dgm:t>
    </dgm:pt>
    <dgm:pt modelId="{61EE0591-5976-4B62-A09A-FBE833544184}">
      <dgm:prSet phldrT="[텍스트]" phldr="1"/>
      <dgm:spPr>
        <a:solidFill>
          <a:srgbClr val="68A222"/>
        </a:solidFill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 dirty="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4B5A6ED1-44D1-4CF3-AC88-39DEC22FE835}" type="parTrans" cxnId="{85BA6E74-FCA6-4AAD-8C28-040F72C14C27}">
      <dgm:prSet/>
      <dgm:spPr>
        <a:ln w="25400">
          <a:solidFill>
            <a:schemeClr val="tx1"/>
          </a:solidFill>
        </a:ln>
      </dgm:spPr>
      <dgm:t>
        <a:bodyPr/>
        <a:lstStyle/>
        <a:p>
          <a:pPr latinLnBrk="1"/>
          <a:endParaRPr lang="ko-KR" altLang="en-US"/>
        </a:p>
      </dgm:t>
    </dgm:pt>
    <dgm:pt modelId="{AF4C2769-09B0-4CAA-8827-41438E03A392}" type="sibTrans" cxnId="{85BA6E74-FCA6-4AAD-8C28-040F72C14C27}">
      <dgm:prSet/>
      <dgm:spPr/>
      <dgm:t>
        <a:bodyPr/>
        <a:lstStyle/>
        <a:p>
          <a:pPr latinLnBrk="1"/>
          <a:endParaRPr lang="ko-KR" altLang="en-US"/>
        </a:p>
      </dgm:t>
    </dgm:pt>
    <dgm:pt modelId="{A80E0EE4-D45F-4514-A504-A0A83FDE9829}">
      <dgm:prSet phldrT="[텍스트]" phldr="1" custT="1"/>
      <dgm:spPr/>
      <dgm:t>
        <a:bodyPr/>
        <a:lstStyle/>
        <a:p>
          <a:pPr latinLnBrk="1"/>
          <a:endParaRPr lang="ko-KR" altLang="en-US" sz="180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4EEC433C-8F4E-4C10-AF73-B6F9BA7B92FD}" type="parTrans" cxnId="{C32EBEF9-2DA0-46CA-AA59-61B15291843A}">
      <dgm:prSet/>
      <dgm:spPr/>
      <dgm:t>
        <a:bodyPr/>
        <a:lstStyle/>
        <a:p>
          <a:pPr latinLnBrk="1"/>
          <a:endParaRPr lang="ko-KR" altLang="en-US"/>
        </a:p>
      </dgm:t>
    </dgm:pt>
    <dgm:pt modelId="{A44C1D61-B50C-4D9B-8103-90390AA40185}" type="sibTrans" cxnId="{C32EBEF9-2DA0-46CA-AA59-61B15291843A}">
      <dgm:prSet/>
      <dgm:spPr/>
      <dgm:t>
        <a:bodyPr/>
        <a:lstStyle/>
        <a:p>
          <a:pPr latinLnBrk="1"/>
          <a:endParaRPr lang="ko-KR" altLang="en-US"/>
        </a:p>
      </dgm:t>
    </dgm:pt>
    <dgm:pt modelId="{A4DC7D86-C203-4AC3-9028-8381F7872C49}">
      <dgm:prSet phldrT="[텍스트]" phldr="1" custT="1"/>
      <dgm:spPr/>
      <dgm:t>
        <a:bodyPr/>
        <a:lstStyle/>
        <a:p>
          <a:pPr latinLnBrk="1"/>
          <a:endParaRPr lang="ko-KR" altLang="en-US" sz="1800">
            <a:latin typeface="HY강B" panose="02030600000101010101" pitchFamily="18" charset="-127"/>
            <a:ea typeface="HY강B" panose="02030600000101010101" pitchFamily="18" charset="-127"/>
          </a:endParaRPr>
        </a:p>
      </dgm:t>
    </dgm:pt>
    <dgm:pt modelId="{16C6F587-179A-4CDA-9376-7F8BDF8259ED}" type="parTrans" cxnId="{8C4FC45D-DA11-435F-9300-2CB8F10E7C97}">
      <dgm:prSet/>
      <dgm:spPr/>
      <dgm:t>
        <a:bodyPr/>
        <a:lstStyle/>
        <a:p>
          <a:pPr latinLnBrk="1"/>
          <a:endParaRPr lang="ko-KR" altLang="en-US"/>
        </a:p>
      </dgm:t>
    </dgm:pt>
    <dgm:pt modelId="{566F4C57-1E2E-4FF6-899C-C802E2DA5E2B}" type="sibTrans" cxnId="{8C4FC45D-DA11-435F-9300-2CB8F10E7C97}">
      <dgm:prSet/>
      <dgm:spPr/>
      <dgm:t>
        <a:bodyPr/>
        <a:lstStyle/>
        <a:p>
          <a:pPr latinLnBrk="1"/>
          <a:endParaRPr lang="ko-KR" altLang="en-US"/>
        </a:p>
      </dgm:t>
    </dgm:pt>
    <dgm:pt modelId="{69DBFE17-2B85-4905-B48C-3854E6DDD588}" type="pres">
      <dgm:prSet presAssocID="{227A9320-0E5F-41BB-B2DA-2A204E15C87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EC1B6CF-E97C-4D46-91A7-4408D0BAD0B2}" type="pres">
      <dgm:prSet presAssocID="{227A9320-0E5F-41BB-B2DA-2A204E15C877}" presName="cycle" presStyleCnt="0"/>
      <dgm:spPr/>
    </dgm:pt>
    <dgm:pt modelId="{07A02F06-124F-40BF-8E63-60E19C4002CD}" type="pres">
      <dgm:prSet presAssocID="{227A9320-0E5F-41BB-B2DA-2A204E15C877}" presName="centerShape" presStyleCnt="0"/>
      <dgm:spPr/>
    </dgm:pt>
    <dgm:pt modelId="{AAEFDAF0-C422-4421-ACCE-67C6B5A20F05}" type="pres">
      <dgm:prSet presAssocID="{227A9320-0E5F-41BB-B2DA-2A204E15C877}" presName="connSite" presStyleLbl="node1" presStyleIdx="0" presStyleCnt="4"/>
      <dgm:spPr/>
    </dgm:pt>
    <dgm:pt modelId="{F488239D-82FD-4CD1-87A8-D581DDCA07CB}" type="pres">
      <dgm:prSet presAssocID="{227A9320-0E5F-41BB-B2DA-2A204E15C877}" presName="visible" presStyleLbl="node1" presStyleIdx="0" presStyleCnt="4" custLinFactNeighborX="-24183" custLinFactNeighborY="972"/>
      <dgm:spPr>
        <a:blipFill dpi="0" rotWithShape="1">
          <a:blip xmlns:r="http://schemas.openxmlformats.org/officeDocument/2006/relationships" r:embed="rId1">
            <a:alphaModFix amt="42000"/>
          </a:blip>
          <a:srcRect/>
          <a:stretch>
            <a:fillRect l="-9000" r="-9000"/>
          </a:stretch>
        </a:blipFill>
        <a:ln w="34925"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CB0E325C-7620-47C8-A49C-8CE39BDFD399}" type="pres">
      <dgm:prSet presAssocID="{04E71798-75E8-4F70-92D0-E377E2EA0F20}" presName="Name25" presStyleLbl="parChTrans1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74070B10-B224-4CBC-9693-BCC55C5D56EA}" type="pres">
      <dgm:prSet presAssocID="{15764C23-3D1B-45C6-B84E-78D00462EB71}" presName="node" presStyleCnt="0"/>
      <dgm:spPr/>
    </dgm:pt>
    <dgm:pt modelId="{14F21228-3B72-4741-965C-D9FE306CBC9B}" type="pres">
      <dgm:prSet presAssocID="{15764C23-3D1B-45C6-B84E-78D00462EB71}" presName="parentNode" presStyleLbl="node1" presStyleIdx="1" presStyleCnt="4" custLinFactNeighborX="1321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D69B2C-6872-42E7-B26A-3D2A1F8541D1}" type="pres">
      <dgm:prSet presAssocID="{15764C23-3D1B-45C6-B84E-78D00462EB71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C91019B-6697-4D99-B351-E0C5364FED73}" type="pres">
      <dgm:prSet presAssocID="{A5E74867-0E4E-48A3-B323-C6DCF0DC7B12}" presName="Name25" presStyleLbl="parChTrans1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8B55A2E1-7F3E-42E0-89AC-847C322C4270}" type="pres">
      <dgm:prSet presAssocID="{FBA84947-3E3E-4629-97B7-393CCCBC877B}" presName="node" presStyleCnt="0"/>
      <dgm:spPr/>
    </dgm:pt>
    <dgm:pt modelId="{E4BFBBC2-F69F-4DED-AAC4-09F5B3972702}" type="pres">
      <dgm:prSet presAssocID="{FBA84947-3E3E-4629-97B7-393CCCBC877B}" presName="parentNode" presStyleLbl="node1" presStyleIdx="2" presStyleCnt="4" custLinFactNeighborX="1321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975259-DE4D-4D03-A53C-493965E6FBC7}" type="pres">
      <dgm:prSet presAssocID="{FBA84947-3E3E-4629-97B7-393CCCBC877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B3C9C94-7D2B-49E0-861F-9451C18FA918}" type="pres">
      <dgm:prSet presAssocID="{4B5A6ED1-44D1-4CF3-AC88-39DEC22FE835}" presName="Name25" presStyleLbl="parChTrans1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9CCF0E02-8CEB-46B2-B15D-4F7D07596CFA}" type="pres">
      <dgm:prSet presAssocID="{61EE0591-5976-4B62-A09A-FBE833544184}" presName="node" presStyleCnt="0"/>
      <dgm:spPr/>
    </dgm:pt>
    <dgm:pt modelId="{D5D7EE37-A4FB-48CA-9F00-9ACC07DA7BC0}" type="pres">
      <dgm:prSet presAssocID="{61EE0591-5976-4B62-A09A-FBE833544184}" presName="parentNode" presStyleLbl="node1" presStyleIdx="3" presStyleCnt="4" custLinFactNeighborX="13216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8EE4B7D-6102-47CD-A9EC-68152F010AD2}" type="pres">
      <dgm:prSet presAssocID="{61EE0591-5976-4B62-A09A-FBE833544184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2AEEBDA-5345-4A9C-B487-B1C422CD400D}" type="presOf" srcId="{A7AB5082-F2BE-4CE6-8660-27E4E00E1800}" destId="{E3975259-DE4D-4D03-A53C-493965E6FBC7}" srcOrd="0" destOrd="0" presId="urn:microsoft.com/office/officeart/2005/8/layout/radial2"/>
    <dgm:cxn modelId="{B6054216-D8DA-4CD3-86E9-5D7F56E27291}" type="presOf" srcId="{FBA84947-3E3E-4629-97B7-393CCCBC877B}" destId="{E4BFBBC2-F69F-4DED-AAC4-09F5B3972702}" srcOrd="0" destOrd="0" presId="urn:microsoft.com/office/officeart/2005/8/layout/radial2"/>
    <dgm:cxn modelId="{85BA6E74-FCA6-4AAD-8C28-040F72C14C27}" srcId="{227A9320-0E5F-41BB-B2DA-2A204E15C877}" destId="{61EE0591-5976-4B62-A09A-FBE833544184}" srcOrd="2" destOrd="0" parTransId="{4B5A6ED1-44D1-4CF3-AC88-39DEC22FE835}" sibTransId="{AF4C2769-09B0-4CAA-8827-41438E03A392}"/>
    <dgm:cxn modelId="{8DE7DA30-524B-4739-A91E-A6865E78101F}" type="presOf" srcId="{227A9320-0E5F-41BB-B2DA-2A204E15C877}" destId="{69DBFE17-2B85-4905-B48C-3854E6DDD588}" srcOrd="0" destOrd="0" presId="urn:microsoft.com/office/officeart/2005/8/layout/radial2"/>
    <dgm:cxn modelId="{8C4FC45D-DA11-435F-9300-2CB8F10E7C97}" srcId="{61EE0591-5976-4B62-A09A-FBE833544184}" destId="{A4DC7D86-C203-4AC3-9028-8381F7872C49}" srcOrd="1" destOrd="0" parTransId="{16C6F587-179A-4CDA-9376-7F8BDF8259ED}" sibTransId="{566F4C57-1E2E-4FF6-899C-C802E2DA5E2B}"/>
    <dgm:cxn modelId="{5F326DEA-72C7-4678-97A0-C24ECA7B69AC}" srcId="{15764C23-3D1B-45C6-B84E-78D00462EB71}" destId="{64B99D45-8B06-4CA6-A04E-3304AC31E63C}" srcOrd="0" destOrd="0" parTransId="{0AF12E0A-2F64-41AE-812D-A1C2996B596D}" sibTransId="{7FD7402A-C72F-4B6B-A602-B236CE7C04AE}"/>
    <dgm:cxn modelId="{239CBCDB-CABC-4FFC-AB3F-B32103166D05}" type="presOf" srcId="{4B5A6ED1-44D1-4CF3-AC88-39DEC22FE835}" destId="{EB3C9C94-7D2B-49E0-861F-9451C18FA918}" srcOrd="0" destOrd="0" presId="urn:microsoft.com/office/officeart/2005/8/layout/radial2"/>
    <dgm:cxn modelId="{07079585-46E4-4691-B5A6-14578AD58C99}" type="presOf" srcId="{64B99D45-8B06-4CA6-A04E-3304AC31E63C}" destId="{26D69B2C-6872-42E7-B26A-3D2A1F8541D1}" srcOrd="0" destOrd="0" presId="urn:microsoft.com/office/officeart/2005/8/layout/radial2"/>
    <dgm:cxn modelId="{5372A55A-BFE8-40A6-A09C-C7E8EE9BBBD5}" srcId="{15764C23-3D1B-45C6-B84E-78D00462EB71}" destId="{07F57617-CFDB-4CFC-B9A2-6F57CC42E989}" srcOrd="1" destOrd="0" parTransId="{77166FD6-E74B-46BB-9179-6DBF02E27AC6}" sibTransId="{C3F67C69-DA2F-4AAC-BF55-ED15F6C28492}"/>
    <dgm:cxn modelId="{EFB79FC1-41CA-4F49-BEBB-598B5BD1B95D}" type="presOf" srcId="{04E71798-75E8-4F70-92D0-E377E2EA0F20}" destId="{CB0E325C-7620-47C8-A49C-8CE39BDFD399}" srcOrd="0" destOrd="0" presId="urn:microsoft.com/office/officeart/2005/8/layout/radial2"/>
    <dgm:cxn modelId="{D3B1CF5C-ACA3-49C5-AE71-2D8A08D61F92}" srcId="{FBA84947-3E3E-4629-97B7-393CCCBC877B}" destId="{E3A5E2F0-9050-4355-9E88-2D04157CE5E5}" srcOrd="1" destOrd="0" parTransId="{942BEEF1-ADF0-4C19-9EE1-78D393E8A4E4}" sibTransId="{FA6C105A-7075-4BF5-ADB9-463665F65B99}"/>
    <dgm:cxn modelId="{8DE9DC6D-555D-4D4B-AD0F-E423A8D2CBE2}" type="presOf" srcId="{E3A5E2F0-9050-4355-9E88-2D04157CE5E5}" destId="{E3975259-DE4D-4D03-A53C-493965E6FBC7}" srcOrd="0" destOrd="1" presId="urn:microsoft.com/office/officeart/2005/8/layout/radial2"/>
    <dgm:cxn modelId="{AE5C8F09-02E4-4193-8D4B-4D0E93AC9F19}" type="presOf" srcId="{A4DC7D86-C203-4AC3-9028-8381F7872C49}" destId="{E8EE4B7D-6102-47CD-A9EC-68152F010AD2}" srcOrd="0" destOrd="1" presId="urn:microsoft.com/office/officeart/2005/8/layout/radial2"/>
    <dgm:cxn modelId="{D864E003-CC24-4777-B109-D5C01D321A91}" type="presOf" srcId="{15764C23-3D1B-45C6-B84E-78D00462EB71}" destId="{14F21228-3B72-4741-965C-D9FE306CBC9B}" srcOrd="0" destOrd="0" presId="urn:microsoft.com/office/officeart/2005/8/layout/radial2"/>
    <dgm:cxn modelId="{B1F2DABB-4F41-4D90-9F38-BB527F0D54DD}" type="presOf" srcId="{07F57617-CFDB-4CFC-B9A2-6F57CC42E989}" destId="{26D69B2C-6872-42E7-B26A-3D2A1F8541D1}" srcOrd="0" destOrd="1" presId="urn:microsoft.com/office/officeart/2005/8/layout/radial2"/>
    <dgm:cxn modelId="{720D7EF4-84C3-4FEB-8B4D-CDF624F031C2}" srcId="{227A9320-0E5F-41BB-B2DA-2A204E15C877}" destId="{15764C23-3D1B-45C6-B84E-78D00462EB71}" srcOrd="0" destOrd="0" parTransId="{04E71798-75E8-4F70-92D0-E377E2EA0F20}" sibTransId="{7053131A-862A-4EA3-8F08-7A7570B39461}"/>
    <dgm:cxn modelId="{A3E2998B-A0BB-4A2D-9085-149D62445C24}" srcId="{FBA84947-3E3E-4629-97B7-393CCCBC877B}" destId="{A7AB5082-F2BE-4CE6-8660-27E4E00E1800}" srcOrd="0" destOrd="0" parTransId="{E553A74D-439A-4025-9EFF-C4B224803D4B}" sibTransId="{C6051B81-A66F-48CE-8243-D14956352F11}"/>
    <dgm:cxn modelId="{E8573796-6E47-496D-988E-6ADED426F407}" type="presOf" srcId="{A80E0EE4-D45F-4514-A504-A0A83FDE9829}" destId="{E8EE4B7D-6102-47CD-A9EC-68152F010AD2}" srcOrd="0" destOrd="0" presId="urn:microsoft.com/office/officeart/2005/8/layout/radial2"/>
    <dgm:cxn modelId="{D8240B35-90B7-4FFA-B96A-A6B8947E1204}" type="presOf" srcId="{A5E74867-0E4E-48A3-B323-C6DCF0DC7B12}" destId="{3C91019B-6697-4D99-B351-E0C5364FED73}" srcOrd="0" destOrd="0" presId="urn:microsoft.com/office/officeart/2005/8/layout/radial2"/>
    <dgm:cxn modelId="{B303DCDF-9E14-4B9E-8282-C03F9189D449}" type="presOf" srcId="{61EE0591-5976-4B62-A09A-FBE833544184}" destId="{D5D7EE37-A4FB-48CA-9F00-9ACC07DA7BC0}" srcOrd="0" destOrd="0" presId="urn:microsoft.com/office/officeart/2005/8/layout/radial2"/>
    <dgm:cxn modelId="{C32EBEF9-2DA0-46CA-AA59-61B15291843A}" srcId="{61EE0591-5976-4B62-A09A-FBE833544184}" destId="{A80E0EE4-D45F-4514-A504-A0A83FDE9829}" srcOrd="0" destOrd="0" parTransId="{4EEC433C-8F4E-4C10-AF73-B6F9BA7B92FD}" sibTransId="{A44C1D61-B50C-4D9B-8103-90390AA40185}"/>
    <dgm:cxn modelId="{F1E3FC93-92FA-47FF-8667-1D648636899A}" srcId="{227A9320-0E5F-41BB-B2DA-2A204E15C877}" destId="{FBA84947-3E3E-4629-97B7-393CCCBC877B}" srcOrd="1" destOrd="0" parTransId="{A5E74867-0E4E-48A3-B323-C6DCF0DC7B12}" sibTransId="{5D40FA7F-C190-4C2D-B49C-669BD2D2EBB0}"/>
    <dgm:cxn modelId="{BC1BADE7-9716-4A47-B75E-45938742A951}" type="presParOf" srcId="{69DBFE17-2B85-4905-B48C-3854E6DDD588}" destId="{8EC1B6CF-E97C-4D46-91A7-4408D0BAD0B2}" srcOrd="0" destOrd="0" presId="urn:microsoft.com/office/officeart/2005/8/layout/radial2"/>
    <dgm:cxn modelId="{07E8F8EB-5CC8-4D93-9A57-3AE20FD8FA65}" type="presParOf" srcId="{8EC1B6CF-E97C-4D46-91A7-4408D0BAD0B2}" destId="{07A02F06-124F-40BF-8E63-60E19C4002CD}" srcOrd="0" destOrd="0" presId="urn:microsoft.com/office/officeart/2005/8/layout/radial2"/>
    <dgm:cxn modelId="{BF0F6CF6-FDC1-4DF5-B48D-BBB1F4BFFC31}" type="presParOf" srcId="{07A02F06-124F-40BF-8E63-60E19C4002CD}" destId="{AAEFDAF0-C422-4421-ACCE-67C6B5A20F05}" srcOrd="0" destOrd="0" presId="urn:microsoft.com/office/officeart/2005/8/layout/radial2"/>
    <dgm:cxn modelId="{7047D454-3849-402B-BE3A-1704AF464B12}" type="presParOf" srcId="{07A02F06-124F-40BF-8E63-60E19C4002CD}" destId="{F488239D-82FD-4CD1-87A8-D581DDCA07CB}" srcOrd="1" destOrd="0" presId="urn:microsoft.com/office/officeart/2005/8/layout/radial2"/>
    <dgm:cxn modelId="{86A83D31-54B8-41E8-A734-5BE58F097C95}" type="presParOf" srcId="{8EC1B6CF-E97C-4D46-91A7-4408D0BAD0B2}" destId="{CB0E325C-7620-47C8-A49C-8CE39BDFD399}" srcOrd="1" destOrd="0" presId="urn:microsoft.com/office/officeart/2005/8/layout/radial2"/>
    <dgm:cxn modelId="{151287CB-E65B-4955-BE2F-2F24F3B72863}" type="presParOf" srcId="{8EC1B6CF-E97C-4D46-91A7-4408D0BAD0B2}" destId="{74070B10-B224-4CBC-9693-BCC55C5D56EA}" srcOrd="2" destOrd="0" presId="urn:microsoft.com/office/officeart/2005/8/layout/radial2"/>
    <dgm:cxn modelId="{C3E3B17E-BD49-49A4-B7C7-270EC36F16CA}" type="presParOf" srcId="{74070B10-B224-4CBC-9693-BCC55C5D56EA}" destId="{14F21228-3B72-4741-965C-D9FE306CBC9B}" srcOrd="0" destOrd="0" presId="urn:microsoft.com/office/officeart/2005/8/layout/radial2"/>
    <dgm:cxn modelId="{3B7BCA4D-CC17-4F12-A761-6D43F071D0B4}" type="presParOf" srcId="{74070B10-B224-4CBC-9693-BCC55C5D56EA}" destId="{26D69B2C-6872-42E7-B26A-3D2A1F8541D1}" srcOrd="1" destOrd="0" presId="urn:microsoft.com/office/officeart/2005/8/layout/radial2"/>
    <dgm:cxn modelId="{F76E6CD5-2A07-4695-B429-2B843B30AD2C}" type="presParOf" srcId="{8EC1B6CF-E97C-4D46-91A7-4408D0BAD0B2}" destId="{3C91019B-6697-4D99-B351-E0C5364FED73}" srcOrd="3" destOrd="0" presId="urn:microsoft.com/office/officeart/2005/8/layout/radial2"/>
    <dgm:cxn modelId="{590C792E-713C-4891-955B-0778AB5B2A91}" type="presParOf" srcId="{8EC1B6CF-E97C-4D46-91A7-4408D0BAD0B2}" destId="{8B55A2E1-7F3E-42E0-89AC-847C322C4270}" srcOrd="4" destOrd="0" presId="urn:microsoft.com/office/officeart/2005/8/layout/radial2"/>
    <dgm:cxn modelId="{C6FF42AC-D1C6-4D83-BA36-AB8D3AE6EB0F}" type="presParOf" srcId="{8B55A2E1-7F3E-42E0-89AC-847C322C4270}" destId="{E4BFBBC2-F69F-4DED-AAC4-09F5B3972702}" srcOrd="0" destOrd="0" presId="urn:microsoft.com/office/officeart/2005/8/layout/radial2"/>
    <dgm:cxn modelId="{ADFC3C91-F4E0-41B0-834D-E6D378E584F7}" type="presParOf" srcId="{8B55A2E1-7F3E-42E0-89AC-847C322C4270}" destId="{E3975259-DE4D-4D03-A53C-493965E6FBC7}" srcOrd="1" destOrd="0" presId="urn:microsoft.com/office/officeart/2005/8/layout/radial2"/>
    <dgm:cxn modelId="{158A5528-9020-4C68-B672-064D675083AE}" type="presParOf" srcId="{8EC1B6CF-E97C-4D46-91A7-4408D0BAD0B2}" destId="{EB3C9C94-7D2B-49E0-861F-9451C18FA918}" srcOrd="5" destOrd="0" presId="urn:microsoft.com/office/officeart/2005/8/layout/radial2"/>
    <dgm:cxn modelId="{FA2DD7AB-9E95-436D-B8C3-009D250E0E6F}" type="presParOf" srcId="{8EC1B6CF-E97C-4D46-91A7-4408D0BAD0B2}" destId="{9CCF0E02-8CEB-46B2-B15D-4F7D07596CFA}" srcOrd="6" destOrd="0" presId="urn:microsoft.com/office/officeart/2005/8/layout/radial2"/>
    <dgm:cxn modelId="{33FFC86E-944A-4390-989E-7BA57215A34D}" type="presParOf" srcId="{9CCF0E02-8CEB-46B2-B15D-4F7D07596CFA}" destId="{D5D7EE37-A4FB-48CA-9F00-9ACC07DA7BC0}" srcOrd="0" destOrd="0" presId="urn:microsoft.com/office/officeart/2005/8/layout/radial2"/>
    <dgm:cxn modelId="{88B2B7D5-CC37-40E9-8E62-FD17665B0822}" type="presParOf" srcId="{9CCF0E02-8CEB-46B2-B15D-4F7D07596CFA}" destId="{E8EE4B7D-6102-47CD-A9EC-68152F010AD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C9C94-7D2B-49E0-861F-9451C18FA918}">
      <dsp:nvSpPr>
        <dsp:cNvPr id="0" name=""/>
        <dsp:cNvSpPr/>
      </dsp:nvSpPr>
      <dsp:spPr>
        <a:xfrm rot="2401165">
          <a:off x="2348628" y="2598416"/>
          <a:ext cx="707839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707839" y="238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1019B-6697-4D99-B351-E0C5364FED73}">
      <dsp:nvSpPr>
        <dsp:cNvPr id="0" name=""/>
        <dsp:cNvSpPr/>
      </dsp:nvSpPr>
      <dsp:spPr>
        <a:xfrm>
          <a:off x="2431506" y="1843577"/>
          <a:ext cx="772023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772023" y="238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E325C-7620-47C8-A49C-8CE39BDFD399}">
      <dsp:nvSpPr>
        <dsp:cNvPr id="0" name=""/>
        <dsp:cNvSpPr/>
      </dsp:nvSpPr>
      <dsp:spPr>
        <a:xfrm rot="19198835">
          <a:off x="2348628" y="1088738"/>
          <a:ext cx="707839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707839" y="238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8239D-82FD-4CD1-87A8-D581DDCA07CB}">
      <dsp:nvSpPr>
        <dsp:cNvPr id="0" name=""/>
        <dsp:cNvSpPr/>
      </dsp:nvSpPr>
      <dsp:spPr>
        <a:xfrm>
          <a:off x="472694" y="987846"/>
          <a:ext cx="1794063" cy="1794063"/>
        </a:xfrm>
        <a:prstGeom prst="ellipse">
          <a:avLst/>
        </a:prstGeom>
        <a:blipFill dpi="0" rotWithShape="1">
          <a:blip xmlns:r="http://schemas.openxmlformats.org/officeDocument/2006/relationships" r:embed="rId1">
            <a:alphaModFix amt="42000"/>
          </a:blip>
          <a:srcRect/>
          <a:stretch>
            <a:fillRect l="-9000" r="-9000"/>
          </a:stretch>
        </a:blipFill>
        <a:ln w="34925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21228-3B72-4741-965C-D9FE306CBC9B}">
      <dsp:nvSpPr>
        <dsp:cNvPr id="0" name=""/>
        <dsp:cNvSpPr/>
      </dsp:nvSpPr>
      <dsp:spPr>
        <a:xfrm>
          <a:off x="2847552" y="693"/>
          <a:ext cx="1076438" cy="1076438"/>
        </a:xfrm>
        <a:prstGeom prst="ellipse">
          <a:avLst/>
        </a:prstGeom>
        <a:solidFill>
          <a:srgbClr val="920000"/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3005193" y="158334"/>
        <a:ext cx="761156" cy="761156"/>
      </dsp:txXfrm>
    </dsp:sp>
    <dsp:sp modelId="{26D69B2C-6872-42E7-B26A-3D2A1F8541D1}">
      <dsp:nvSpPr>
        <dsp:cNvPr id="0" name=""/>
        <dsp:cNvSpPr/>
      </dsp:nvSpPr>
      <dsp:spPr>
        <a:xfrm>
          <a:off x="4031634" y="693"/>
          <a:ext cx="1614657" cy="107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4031634" y="693"/>
        <a:ext cx="1614657" cy="1076438"/>
      </dsp:txXfrm>
    </dsp:sp>
    <dsp:sp modelId="{E4BFBBC2-F69F-4DED-AAC4-09F5B3972702}">
      <dsp:nvSpPr>
        <dsp:cNvPr id="0" name=""/>
        <dsp:cNvSpPr/>
      </dsp:nvSpPr>
      <dsp:spPr>
        <a:xfrm>
          <a:off x="3203530" y="1329220"/>
          <a:ext cx="1076438" cy="1076438"/>
        </a:xfrm>
        <a:prstGeom prst="ellipse">
          <a:avLst/>
        </a:prstGeom>
        <a:solidFill>
          <a:srgbClr val="F4910C"/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3361171" y="1486861"/>
        <a:ext cx="761156" cy="761156"/>
      </dsp:txXfrm>
    </dsp:sp>
    <dsp:sp modelId="{E3975259-DE4D-4D03-A53C-493965E6FBC7}">
      <dsp:nvSpPr>
        <dsp:cNvPr id="0" name=""/>
        <dsp:cNvSpPr/>
      </dsp:nvSpPr>
      <dsp:spPr>
        <a:xfrm>
          <a:off x="4387612" y="1329220"/>
          <a:ext cx="1614657" cy="107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HY강B" panose="02030600000101010101" pitchFamily="18" charset="-127"/>
            <a:ea typeface="HY강B" panose="02030600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4387612" y="1329220"/>
        <a:ext cx="1614657" cy="1076438"/>
      </dsp:txXfrm>
    </dsp:sp>
    <dsp:sp modelId="{D5D7EE37-A4FB-48CA-9F00-9ACC07DA7BC0}">
      <dsp:nvSpPr>
        <dsp:cNvPr id="0" name=""/>
        <dsp:cNvSpPr/>
      </dsp:nvSpPr>
      <dsp:spPr>
        <a:xfrm>
          <a:off x="2847552" y="2657747"/>
          <a:ext cx="1076438" cy="1076438"/>
        </a:xfrm>
        <a:prstGeom prst="ellipse">
          <a:avLst/>
        </a:prstGeom>
        <a:solidFill>
          <a:srgbClr val="68A222"/>
        </a:solidFill>
        <a:ln w="254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 dirty="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3005193" y="2815388"/>
        <a:ext cx="761156" cy="761156"/>
      </dsp:txXfrm>
    </dsp:sp>
    <dsp:sp modelId="{E8EE4B7D-6102-47CD-A9EC-68152F010AD2}">
      <dsp:nvSpPr>
        <dsp:cNvPr id="0" name=""/>
        <dsp:cNvSpPr/>
      </dsp:nvSpPr>
      <dsp:spPr>
        <a:xfrm>
          <a:off x="4031634" y="2657747"/>
          <a:ext cx="1614657" cy="1076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>
            <a:latin typeface="HY강B" panose="02030600000101010101" pitchFamily="18" charset="-127"/>
            <a:ea typeface="HY강B" panose="02030600000101010101" pitchFamily="18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>
            <a:latin typeface="HY강B" panose="02030600000101010101" pitchFamily="18" charset="-127"/>
            <a:ea typeface="HY강B" panose="02030600000101010101" pitchFamily="18" charset="-127"/>
          </a:endParaRPr>
        </a:p>
      </dsp:txBody>
      <dsp:txXfrm>
        <a:off x="4031634" y="2657747"/>
        <a:ext cx="1614657" cy="1076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6DE6C484-3709-44C6-91A2-3F04387AEC28}" type="datetimeFigureOut">
              <a:rPr lang="ko-KR" altLang="en-US" smtClean="0"/>
              <a:t>2016-10-31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B49FA686-BF1E-4038-8522-8A99BA144A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987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중국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3637281" y="0"/>
            <a:ext cx="8554720" cy="6858000"/>
          </a:xfrm>
          <a:prstGeom prst="rect">
            <a:avLst/>
          </a:prstGeom>
          <a:blipFill dpi="0" rotWithShape="1">
            <a:blip r:embed="rId5">
              <a:alphaModFix amt="50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116457" cy="6858000"/>
          </a:xfrm>
          <a:prstGeom prst="rect">
            <a:avLst/>
          </a:prstGeom>
          <a:gradFill flip="none" rotWithShape="1">
            <a:gsLst>
              <a:gs pos="44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5161279" y="0"/>
            <a:ext cx="7030721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4653280" y="0"/>
            <a:ext cx="209296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701144" y="0"/>
            <a:ext cx="8490856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5646056" y="0"/>
            <a:ext cx="6560457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l="-5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8351520" cy="685800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 l="-15000" r="-1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404451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1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4171-ADB5-4500-AF80-550B8D1572BC}" type="datetimeFigureOut">
              <a:rPr lang="ko-KR" altLang="en-US" smtClean="0"/>
              <a:t>2016-10-31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88247-1A11-4DDF-A16D-6F8009E0A0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1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9" r:id="rId4"/>
    <p:sldLayoutId id="2147483688" r:id="rId5"/>
    <p:sldLayoutId id="2147483686" r:id="rId6"/>
    <p:sldLayoutId id="214748367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8456247" y="0"/>
            <a:ext cx="2992280" cy="5724200"/>
            <a:chOff x="927100" y="708025"/>
            <a:chExt cx="2554288" cy="4886326"/>
          </a:xfrm>
          <a:solidFill>
            <a:srgbClr val="D00808">
              <a:alpha val="60000"/>
            </a:srgbClr>
          </a:solidFill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000250" y="3989388"/>
              <a:ext cx="411163" cy="160496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927100" y="2986088"/>
              <a:ext cx="2554288" cy="409575"/>
            </a:xfrm>
            <a:custGeom>
              <a:avLst/>
              <a:gdLst>
                <a:gd name="T0" fmla="*/ 0 w 678"/>
                <a:gd name="T1" fmla="*/ 0 h 109"/>
                <a:gd name="T2" fmla="*/ 35 w 678"/>
                <a:gd name="T3" fmla="*/ 109 h 109"/>
                <a:gd name="T4" fmla="*/ 644 w 678"/>
                <a:gd name="T5" fmla="*/ 109 h 109"/>
                <a:gd name="T6" fmla="*/ 678 w 678"/>
                <a:gd name="T7" fmla="*/ 0 h 109"/>
                <a:gd name="T8" fmla="*/ 0 w 678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8" h="109">
                  <a:moveTo>
                    <a:pt x="0" y="0"/>
                  </a:moveTo>
                  <a:cubicBezTo>
                    <a:pt x="2" y="39"/>
                    <a:pt x="14" y="75"/>
                    <a:pt x="35" y="109"/>
                  </a:cubicBezTo>
                  <a:cubicBezTo>
                    <a:pt x="644" y="109"/>
                    <a:pt x="644" y="109"/>
                    <a:pt x="644" y="109"/>
                  </a:cubicBezTo>
                  <a:cubicBezTo>
                    <a:pt x="665" y="75"/>
                    <a:pt x="677" y="39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930275" y="2617788"/>
              <a:ext cx="2551113" cy="255588"/>
            </a:xfrm>
            <a:custGeom>
              <a:avLst/>
              <a:gdLst>
                <a:gd name="T0" fmla="*/ 658 w 677"/>
                <a:gd name="T1" fmla="*/ 0 h 68"/>
                <a:gd name="T2" fmla="*/ 18 w 677"/>
                <a:gd name="T3" fmla="*/ 0 h 68"/>
                <a:gd name="T4" fmla="*/ 0 w 677"/>
                <a:gd name="T5" fmla="*/ 68 h 68"/>
                <a:gd name="T6" fmla="*/ 677 w 677"/>
                <a:gd name="T7" fmla="*/ 68 h 68"/>
                <a:gd name="T8" fmla="*/ 658 w 67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" h="68">
                  <a:moveTo>
                    <a:pt x="65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21"/>
                    <a:pt x="2" y="44"/>
                    <a:pt x="0" y="68"/>
                  </a:cubicBezTo>
                  <a:cubicBezTo>
                    <a:pt x="677" y="68"/>
                    <a:pt x="677" y="68"/>
                    <a:pt x="677" y="68"/>
                  </a:cubicBezTo>
                  <a:cubicBezTo>
                    <a:pt x="674" y="44"/>
                    <a:pt x="668" y="21"/>
                    <a:pt x="6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100138" y="3455988"/>
              <a:ext cx="2211388" cy="500063"/>
            </a:xfrm>
            <a:custGeom>
              <a:avLst/>
              <a:gdLst>
                <a:gd name="T0" fmla="*/ 293 w 587"/>
                <a:gd name="T1" fmla="*/ 133 h 133"/>
                <a:gd name="T2" fmla="*/ 587 w 587"/>
                <a:gd name="T3" fmla="*/ 0 h 133"/>
                <a:gd name="T4" fmla="*/ 0 w 587"/>
                <a:gd name="T5" fmla="*/ 0 h 133"/>
                <a:gd name="T6" fmla="*/ 293 w 587"/>
                <a:gd name="T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133">
                  <a:moveTo>
                    <a:pt x="293" y="133"/>
                  </a:moveTo>
                  <a:cubicBezTo>
                    <a:pt x="419" y="133"/>
                    <a:pt x="528" y="80"/>
                    <a:pt x="5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8" y="80"/>
                    <a:pt x="168" y="133"/>
                    <a:pt x="29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39813" y="708025"/>
              <a:ext cx="2328863" cy="1827213"/>
            </a:xfrm>
            <a:custGeom>
              <a:avLst/>
              <a:gdLst>
                <a:gd name="T0" fmla="*/ 455 w 618"/>
                <a:gd name="T1" fmla="*/ 355 h 486"/>
                <a:gd name="T2" fmla="*/ 455 w 618"/>
                <a:gd name="T3" fmla="*/ 329 h 486"/>
                <a:gd name="T4" fmla="*/ 450 w 618"/>
                <a:gd name="T5" fmla="*/ 317 h 486"/>
                <a:gd name="T6" fmla="*/ 315 w 618"/>
                <a:gd name="T7" fmla="*/ 317 h 486"/>
                <a:gd name="T8" fmla="*/ 315 w 618"/>
                <a:gd name="T9" fmla="*/ 0 h 486"/>
                <a:gd name="T10" fmla="*/ 304 w 618"/>
                <a:gd name="T11" fmla="*/ 0 h 486"/>
                <a:gd name="T12" fmla="*/ 304 w 618"/>
                <a:gd name="T13" fmla="*/ 317 h 486"/>
                <a:gd name="T14" fmla="*/ 171 w 618"/>
                <a:gd name="T15" fmla="*/ 317 h 486"/>
                <a:gd name="T16" fmla="*/ 166 w 618"/>
                <a:gd name="T17" fmla="*/ 329 h 486"/>
                <a:gd name="T18" fmla="*/ 166 w 618"/>
                <a:gd name="T19" fmla="*/ 354 h 486"/>
                <a:gd name="T20" fmla="*/ 0 w 618"/>
                <a:gd name="T21" fmla="*/ 486 h 486"/>
                <a:gd name="T22" fmla="*/ 618 w 618"/>
                <a:gd name="T23" fmla="*/ 486 h 486"/>
                <a:gd name="T24" fmla="*/ 455 w 618"/>
                <a:gd name="T25" fmla="*/ 35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8" h="486">
                  <a:moveTo>
                    <a:pt x="455" y="355"/>
                  </a:moveTo>
                  <a:cubicBezTo>
                    <a:pt x="455" y="329"/>
                    <a:pt x="455" y="329"/>
                    <a:pt x="455" y="329"/>
                  </a:cubicBezTo>
                  <a:cubicBezTo>
                    <a:pt x="455" y="324"/>
                    <a:pt x="453" y="320"/>
                    <a:pt x="450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4" y="317"/>
                    <a:pt x="304" y="317"/>
                    <a:pt x="304" y="317"/>
                  </a:cubicBezTo>
                  <a:cubicBezTo>
                    <a:pt x="171" y="317"/>
                    <a:pt x="171" y="317"/>
                    <a:pt x="171" y="317"/>
                  </a:cubicBezTo>
                  <a:cubicBezTo>
                    <a:pt x="168" y="320"/>
                    <a:pt x="166" y="324"/>
                    <a:pt x="166" y="329"/>
                  </a:cubicBezTo>
                  <a:cubicBezTo>
                    <a:pt x="166" y="354"/>
                    <a:pt x="166" y="354"/>
                    <a:pt x="166" y="354"/>
                  </a:cubicBezTo>
                  <a:cubicBezTo>
                    <a:pt x="93" y="381"/>
                    <a:pt x="34" y="428"/>
                    <a:pt x="0" y="486"/>
                  </a:cubicBezTo>
                  <a:cubicBezTo>
                    <a:pt x="618" y="486"/>
                    <a:pt x="618" y="486"/>
                    <a:pt x="618" y="486"/>
                  </a:cubicBezTo>
                  <a:cubicBezTo>
                    <a:pt x="585" y="428"/>
                    <a:pt x="527" y="382"/>
                    <a:pt x="455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제목 1"/>
          <p:cNvSpPr txBox="1">
            <a:spLocks/>
          </p:cNvSpPr>
          <p:nvPr/>
        </p:nvSpPr>
        <p:spPr>
          <a:xfrm>
            <a:off x="5512711" y="2916420"/>
            <a:ext cx="5848286" cy="104223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effectLst/>
                <a:latin typeface="+mj-ea"/>
              </a:rPr>
              <a:t>제목</a:t>
            </a:r>
            <a:r>
              <a:rPr lang="ko-KR" altLang="en-US" sz="4000" dirty="0" smtClean="0">
                <a:effectLst/>
                <a:latin typeface="+mj-ea"/>
              </a:rPr>
              <a:t>을 입력해주세요</a:t>
            </a:r>
            <a:endParaRPr lang="ko-KR" altLang="en-US" sz="1800" dirty="0">
              <a:effectLst/>
              <a:latin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47253" y="2653031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>
                <a:solidFill>
                  <a:srgbClr val="C5C8CD"/>
                </a:solidFill>
                <a:latin typeface="+mj-ea"/>
                <a:ea typeface="+mj-ea"/>
              </a:rPr>
              <a:t>부제목을 입력하세요</a:t>
            </a:r>
            <a:endParaRPr lang="ko-KR" altLang="en-US" sz="1050" b="1" dirty="0">
              <a:solidFill>
                <a:srgbClr val="C5C8CD"/>
              </a:solidFill>
              <a:latin typeface="+mj-ea"/>
              <a:ea typeface="+mj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785618" y="478286"/>
            <a:ext cx="1204254" cy="1957252"/>
            <a:chOff x="5997577" y="4534040"/>
            <a:chExt cx="911226" cy="1480999"/>
          </a:xfrm>
          <a:solidFill>
            <a:srgbClr val="D00808">
              <a:alpha val="40000"/>
            </a:srgbClr>
          </a:solidFill>
        </p:grpSpPr>
        <p:sp>
          <p:nvSpPr>
            <p:cNvPr id="11" name="Oval 56"/>
            <p:cNvSpPr>
              <a:spLocks noChangeArrowheads="1"/>
            </p:cNvSpPr>
            <p:nvPr/>
          </p:nvSpPr>
          <p:spPr bwMode="auto">
            <a:xfrm>
              <a:off x="6380165" y="5440364"/>
              <a:ext cx="104775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2" name="Oval 57"/>
            <p:cNvSpPr>
              <a:spLocks noChangeArrowheads="1"/>
            </p:cNvSpPr>
            <p:nvPr/>
          </p:nvSpPr>
          <p:spPr bwMode="auto">
            <a:xfrm>
              <a:off x="6410327" y="5556251"/>
              <a:ext cx="44450" cy="41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3" name="Rectangle 58"/>
            <p:cNvSpPr>
              <a:spLocks noChangeArrowheads="1"/>
            </p:cNvSpPr>
            <p:nvPr/>
          </p:nvSpPr>
          <p:spPr bwMode="auto">
            <a:xfrm>
              <a:off x="6421440" y="5534026"/>
              <a:ext cx="19050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6388102" y="5594351"/>
              <a:ext cx="138113" cy="420688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5" name="자유형 14"/>
            <p:cNvSpPr>
              <a:spLocks/>
            </p:cNvSpPr>
            <p:nvPr/>
          </p:nvSpPr>
          <p:spPr bwMode="auto">
            <a:xfrm>
              <a:off x="5997577" y="4534040"/>
              <a:ext cx="911226" cy="895211"/>
            </a:xfrm>
            <a:custGeom>
              <a:avLst/>
              <a:gdLst>
                <a:gd name="connsiteX0" fmla="*/ 428949 w 911226"/>
                <a:gd name="connsiteY0" fmla="*/ 20 h 895211"/>
                <a:gd name="connsiteX1" fmla="*/ 454164 w 911226"/>
                <a:gd name="connsiteY1" fmla="*/ 4442 h 895211"/>
                <a:gd name="connsiteX2" fmla="*/ 503066 w 911226"/>
                <a:gd name="connsiteY2" fmla="*/ 87461 h 895211"/>
                <a:gd name="connsiteX3" fmla="*/ 465177 w 911226"/>
                <a:gd name="connsiteY3" fmla="*/ 149896 h 895211"/>
                <a:gd name="connsiteX4" fmla="*/ 464863 w 911226"/>
                <a:gd name="connsiteY4" fmla="*/ 150674 h 895211"/>
                <a:gd name="connsiteX5" fmla="*/ 514627 w 911226"/>
                <a:gd name="connsiteY5" fmla="*/ 150674 h 895211"/>
                <a:gd name="connsiteX6" fmla="*/ 626178 w 911226"/>
                <a:gd name="connsiteY6" fmla="*/ 150674 h 895211"/>
                <a:gd name="connsiteX7" fmla="*/ 652463 w 911226"/>
                <a:gd name="connsiteY7" fmla="*/ 177265 h 895211"/>
                <a:gd name="connsiteX8" fmla="*/ 652463 w 911226"/>
                <a:gd name="connsiteY8" fmla="*/ 199701 h 895211"/>
                <a:gd name="connsiteX9" fmla="*/ 652463 w 911226"/>
                <a:gd name="connsiteY9" fmla="*/ 214195 h 895211"/>
                <a:gd name="connsiteX10" fmla="*/ 691865 w 911226"/>
                <a:gd name="connsiteY10" fmla="*/ 229602 h 895211"/>
                <a:gd name="connsiteX11" fmla="*/ 911226 w 911226"/>
                <a:gd name="connsiteY11" fmla="*/ 536436 h 895211"/>
                <a:gd name="connsiteX12" fmla="*/ 455613 w 911226"/>
                <a:gd name="connsiteY12" fmla="*/ 895211 h 895211"/>
                <a:gd name="connsiteX13" fmla="*/ 0 w 911226"/>
                <a:gd name="connsiteY13" fmla="*/ 536436 h 895211"/>
                <a:gd name="connsiteX14" fmla="*/ 219361 w 911226"/>
                <a:gd name="connsiteY14" fmla="*/ 229602 h 895211"/>
                <a:gd name="connsiteX15" fmla="*/ 261938 w 911226"/>
                <a:gd name="connsiteY15" fmla="*/ 212954 h 895211"/>
                <a:gd name="connsiteX16" fmla="*/ 261938 w 911226"/>
                <a:gd name="connsiteY16" fmla="*/ 177265 h 895211"/>
                <a:gd name="connsiteX17" fmla="*/ 288223 w 911226"/>
                <a:gd name="connsiteY17" fmla="*/ 150674 h 895211"/>
                <a:gd name="connsiteX18" fmla="*/ 370732 w 911226"/>
                <a:gd name="connsiteY18" fmla="*/ 150674 h 895211"/>
                <a:gd name="connsiteX19" fmla="*/ 416130 w 911226"/>
                <a:gd name="connsiteY19" fmla="*/ 150674 h 895211"/>
                <a:gd name="connsiteX20" fmla="*/ 417245 w 911226"/>
                <a:gd name="connsiteY20" fmla="*/ 144514 h 895211"/>
                <a:gd name="connsiteX21" fmla="*/ 431594 w 911226"/>
                <a:gd name="connsiteY21" fmla="*/ 117649 h 895211"/>
                <a:gd name="connsiteX22" fmla="*/ 461688 w 911226"/>
                <a:gd name="connsiteY22" fmla="*/ 49725 h 895211"/>
                <a:gd name="connsiteX23" fmla="*/ 397739 w 911226"/>
                <a:gd name="connsiteY23" fmla="*/ 83687 h 895211"/>
                <a:gd name="connsiteX24" fmla="*/ 397739 w 911226"/>
                <a:gd name="connsiteY24" fmla="*/ 98781 h 895211"/>
                <a:gd name="connsiteX25" fmla="*/ 367645 w 911226"/>
                <a:gd name="connsiteY25" fmla="*/ 91234 h 895211"/>
                <a:gd name="connsiteX26" fmla="*/ 363883 w 911226"/>
                <a:gd name="connsiteY26" fmla="*/ 27084 h 895211"/>
                <a:gd name="connsiteX27" fmla="*/ 428949 w 911226"/>
                <a:gd name="connsiteY27" fmla="*/ 20 h 89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11226" h="895211">
                  <a:moveTo>
                    <a:pt x="428949" y="20"/>
                  </a:moveTo>
                  <a:cubicBezTo>
                    <a:pt x="437237" y="197"/>
                    <a:pt x="445700" y="1612"/>
                    <a:pt x="454164" y="4442"/>
                  </a:cubicBezTo>
                  <a:cubicBezTo>
                    <a:pt x="488019" y="15763"/>
                    <a:pt x="514351" y="49725"/>
                    <a:pt x="503066" y="87461"/>
                  </a:cubicBezTo>
                  <a:cubicBezTo>
                    <a:pt x="494602" y="110810"/>
                    <a:pt x="476617" y="129383"/>
                    <a:pt x="465177" y="149896"/>
                  </a:cubicBezTo>
                  <a:lnTo>
                    <a:pt x="464863" y="150674"/>
                  </a:lnTo>
                  <a:lnTo>
                    <a:pt x="514627" y="150674"/>
                  </a:lnTo>
                  <a:cubicBezTo>
                    <a:pt x="546970" y="150674"/>
                    <a:pt x="583934" y="150674"/>
                    <a:pt x="626178" y="150674"/>
                  </a:cubicBezTo>
                  <a:cubicBezTo>
                    <a:pt x="641198" y="150674"/>
                    <a:pt x="652463" y="165869"/>
                    <a:pt x="652463" y="177265"/>
                  </a:cubicBezTo>
                  <a:cubicBezTo>
                    <a:pt x="652463" y="177265"/>
                    <a:pt x="652463" y="177265"/>
                    <a:pt x="652463" y="199701"/>
                  </a:cubicBezTo>
                  <a:lnTo>
                    <a:pt x="652463" y="214195"/>
                  </a:lnTo>
                  <a:lnTo>
                    <a:pt x="691865" y="229602"/>
                  </a:lnTo>
                  <a:cubicBezTo>
                    <a:pt x="823377" y="292527"/>
                    <a:pt x="911226" y="406403"/>
                    <a:pt x="911226" y="536436"/>
                  </a:cubicBezTo>
                  <a:cubicBezTo>
                    <a:pt x="911226" y="734582"/>
                    <a:pt x="707241" y="895211"/>
                    <a:pt x="455613" y="895211"/>
                  </a:cubicBezTo>
                  <a:cubicBezTo>
                    <a:pt x="203985" y="895211"/>
                    <a:pt x="0" y="734582"/>
                    <a:pt x="0" y="536436"/>
                  </a:cubicBezTo>
                  <a:cubicBezTo>
                    <a:pt x="0" y="406403"/>
                    <a:pt x="87849" y="292527"/>
                    <a:pt x="219361" y="229602"/>
                  </a:cubicBezTo>
                  <a:lnTo>
                    <a:pt x="261938" y="212954"/>
                  </a:lnTo>
                  <a:lnTo>
                    <a:pt x="261938" y="177265"/>
                  </a:lnTo>
                  <a:cubicBezTo>
                    <a:pt x="261938" y="165869"/>
                    <a:pt x="273203" y="150674"/>
                    <a:pt x="288223" y="150674"/>
                  </a:cubicBezTo>
                  <a:cubicBezTo>
                    <a:pt x="288223" y="150674"/>
                    <a:pt x="288223" y="150674"/>
                    <a:pt x="370732" y="150674"/>
                  </a:cubicBezTo>
                  <a:lnTo>
                    <a:pt x="416130" y="150674"/>
                  </a:lnTo>
                  <a:lnTo>
                    <a:pt x="417245" y="144514"/>
                  </a:lnTo>
                  <a:cubicBezTo>
                    <a:pt x="420838" y="135161"/>
                    <a:pt x="425951" y="126140"/>
                    <a:pt x="431594" y="117649"/>
                  </a:cubicBezTo>
                  <a:cubicBezTo>
                    <a:pt x="442879" y="98781"/>
                    <a:pt x="465449" y="72366"/>
                    <a:pt x="461688" y="49725"/>
                  </a:cubicBezTo>
                  <a:cubicBezTo>
                    <a:pt x="446641" y="-14426"/>
                    <a:pt x="371407" y="68593"/>
                    <a:pt x="397739" y="83687"/>
                  </a:cubicBezTo>
                  <a:cubicBezTo>
                    <a:pt x="401500" y="87461"/>
                    <a:pt x="409024" y="98781"/>
                    <a:pt x="397739" y="98781"/>
                  </a:cubicBezTo>
                  <a:cubicBezTo>
                    <a:pt x="390215" y="102555"/>
                    <a:pt x="378930" y="98781"/>
                    <a:pt x="367645" y="91234"/>
                  </a:cubicBezTo>
                  <a:cubicBezTo>
                    <a:pt x="345075" y="76140"/>
                    <a:pt x="341313" y="49725"/>
                    <a:pt x="363883" y="27084"/>
                  </a:cubicBezTo>
                  <a:cubicBezTo>
                    <a:pt x="380811" y="10103"/>
                    <a:pt x="404087" y="-511"/>
                    <a:pt x="428949" y="20"/>
                  </a:cubicBezTo>
                  <a:close/>
                </a:path>
              </a:pathLst>
            </a:custGeom>
            <a:gradFill>
              <a:gsLst>
                <a:gs pos="19000">
                  <a:srgbClr val="C00000">
                    <a:alpha val="50000"/>
                  </a:srgbClr>
                </a:gs>
                <a:gs pos="100000">
                  <a:srgbClr val="C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714083" y="358230"/>
            <a:ext cx="911226" cy="1480999"/>
            <a:chOff x="5997577" y="4534040"/>
            <a:chExt cx="911226" cy="1480999"/>
          </a:xfrm>
          <a:gradFill flip="none" rotWithShape="1">
            <a:gsLst>
              <a:gs pos="19000">
                <a:srgbClr val="C00000">
                  <a:alpha val="50000"/>
                </a:srgbClr>
              </a:gs>
              <a:gs pos="100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</p:grpSpPr>
        <p:sp>
          <p:nvSpPr>
            <p:cNvPr id="17" name="Oval 56"/>
            <p:cNvSpPr>
              <a:spLocks noChangeArrowheads="1"/>
            </p:cNvSpPr>
            <p:nvPr/>
          </p:nvSpPr>
          <p:spPr bwMode="auto">
            <a:xfrm>
              <a:off x="6380165" y="5440364"/>
              <a:ext cx="104775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Oval 57"/>
            <p:cNvSpPr>
              <a:spLocks noChangeArrowheads="1"/>
            </p:cNvSpPr>
            <p:nvPr/>
          </p:nvSpPr>
          <p:spPr bwMode="auto">
            <a:xfrm>
              <a:off x="6410327" y="5556251"/>
              <a:ext cx="44450" cy="41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Rectangle 58"/>
            <p:cNvSpPr>
              <a:spLocks noChangeArrowheads="1"/>
            </p:cNvSpPr>
            <p:nvPr/>
          </p:nvSpPr>
          <p:spPr bwMode="auto">
            <a:xfrm>
              <a:off x="6421440" y="5534026"/>
              <a:ext cx="19050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59"/>
            <p:cNvSpPr>
              <a:spLocks/>
            </p:cNvSpPr>
            <p:nvPr/>
          </p:nvSpPr>
          <p:spPr bwMode="auto">
            <a:xfrm>
              <a:off x="6388102" y="5594351"/>
              <a:ext cx="138113" cy="420688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자유형 20"/>
            <p:cNvSpPr>
              <a:spLocks/>
            </p:cNvSpPr>
            <p:nvPr/>
          </p:nvSpPr>
          <p:spPr bwMode="auto">
            <a:xfrm>
              <a:off x="5997577" y="4534040"/>
              <a:ext cx="911226" cy="895211"/>
            </a:xfrm>
            <a:custGeom>
              <a:avLst/>
              <a:gdLst>
                <a:gd name="connsiteX0" fmla="*/ 428949 w 911226"/>
                <a:gd name="connsiteY0" fmla="*/ 20 h 895211"/>
                <a:gd name="connsiteX1" fmla="*/ 454164 w 911226"/>
                <a:gd name="connsiteY1" fmla="*/ 4442 h 895211"/>
                <a:gd name="connsiteX2" fmla="*/ 503066 w 911226"/>
                <a:gd name="connsiteY2" fmla="*/ 87461 h 895211"/>
                <a:gd name="connsiteX3" fmla="*/ 465177 w 911226"/>
                <a:gd name="connsiteY3" fmla="*/ 149896 h 895211"/>
                <a:gd name="connsiteX4" fmla="*/ 464863 w 911226"/>
                <a:gd name="connsiteY4" fmla="*/ 150674 h 895211"/>
                <a:gd name="connsiteX5" fmla="*/ 514627 w 911226"/>
                <a:gd name="connsiteY5" fmla="*/ 150674 h 895211"/>
                <a:gd name="connsiteX6" fmla="*/ 626178 w 911226"/>
                <a:gd name="connsiteY6" fmla="*/ 150674 h 895211"/>
                <a:gd name="connsiteX7" fmla="*/ 652463 w 911226"/>
                <a:gd name="connsiteY7" fmla="*/ 177265 h 895211"/>
                <a:gd name="connsiteX8" fmla="*/ 652463 w 911226"/>
                <a:gd name="connsiteY8" fmla="*/ 199701 h 895211"/>
                <a:gd name="connsiteX9" fmla="*/ 652463 w 911226"/>
                <a:gd name="connsiteY9" fmla="*/ 214195 h 895211"/>
                <a:gd name="connsiteX10" fmla="*/ 691865 w 911226"/>
                <a:gd name="connsiteY10" fmla="*/ 229602 h 895211"/>
                <a:gd name="connsiteX11" fmla="*/ 911226 w 911226"/>
                <a:gd name="connsiteY11" fmla="*/ 536436 h 895211"/>
                <a:gd name="connsiteX12" fmla="*/ 455613 w 911226"/>
                <a:gd name="connsiteY12" fmla="*/ 895211 h 895211"/>
                <a:gd name="connsiteX13" fmla="*/ 0 w 911226"/>
                <a:gd name="connsiteY13" fmla="*/ 536436 h 895211"/>
                <a:gd name="connsiteX14" fmla="*/ 219361 w 911226"/>
                <a:gd name="connsiteY14" fmla="*/ 229602 h 895211"/>
                <a:gd name="connsiteX15" fmla="*/ 261938 w 911226"/>
                <a:gd name="connsiteY15" fmla="*/ 212954 h 895211"/>
                <a:gd name="connsiteX16" fmla="*/ 261938 w 911226"/>
                <a:gd name="connsiteY16" fmla="*/ 177265 h 895211"/>
                <a:gd name="connsiteX17" fmla="*/ 288223 w 911226"/>
                <a:gd name="connsiteY17" fmla="*/ 150674 h 895211"/>
                <a:gd name="connsiteX18" fmla="*/ 370732 w 911226"/>
                <a:gd name="connsiteY18" fmla="*/ 150674 h 895211"/>
                <a:gd name="connsiteX19" fmla="*/ 416130 w 911226"/>
                <a:gd name="connsiteY19" fmla="*/ 150674 h 895211"/>
                <a:gd name="connsiteX20" fmla="*/ 417245 w 911226"/>
                <a:gd name="connsiteY20" fmla="*/ 144514 h 895211"/>
                <a:gd name="connsiteX21" fmla="*/ 431594 w 911226"/>
                <a:gd name="connsiteY21" fmla="*/ 117649 h 895211"/>
                <a:gd name="connsiteX22" fmla="*/ 461688 w 911226"/>
                <a:gd name="connsiteY22" fmla="*/ 49725 h 895211"/>
                <a:gd name="connsiteX23" fmla="*/ 397739 w 911226"/>
                <a:gd name="connsiteY23" fmla="*/ 83687 h 895211"/>
                <a:gd name="connsiteX24" fmla="*/ 397739 w 911226"/>
                <a:gd name="connsiteY24" fmla="*/ 98781 h 895211"/>
                <a:gd name="connsiteX25" fmla="*/ 367645 w 911226"/>
                <a:gd name="connsiteY25" fmla="*/ 91234 h 895211"/>
                <a:gd name="connsiteX26" fmla="*/ 363883 w 911226"/>
                <a:gd name="connsiteY26" fmla="*/ 27084 h 895211"/>
                <a:gd name="connsiteX27" fmla="*/ 428949 w 911226"/>
                <a:gd name="connsiteY27" fmla="*/ 20 h 89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11226" h="895211">
                  <a:moveTo>
                    <a:pt x="428949" y="20"/>
                  </a:moveTo>
                  <a:cubicBezTo>
                    <a:pt x="437237" y="197"/>
                    <a:pt x="445700" y="1612"/>
                    <a:pt x="454164" y="4442"/>
                  </a:cubicBezTo>
                  <a:cubicBezTo>
                    <a:pt x="488019" y="15763"/>
                    <a:pt x="514351" y="49725"/>
                    <a:pt x="503066" y="87461"/>
                  </a:cubicBezTo>
                  <a:cubicBezTo>
                    <a:pt x="494602" y="110810"/>
                    <a:pt x="476617" y="129383"/>
                    <a:pt x="465177" y="149896"/>
                  </a:cubicBezTo>
                  <a:lnTo>
                    <a:pt x="464863" y="150674"/>
                  </a:lnTo>
                  <a:lnTo>
                    <a:pt x="514627" y="150674"/>
                  </a:lnTo>
                  <a:cubicBezTo>
                    <a:pt x="546970" y="150674"/>
                    <a:pt x="583934" y="150674"/>
                    <a:pt x="626178" y="150674"/>
                  </a:cubicBezTo>
                  <a:cubicBezTo>
                    <a:pt x="641198" y="150674"/>
                    <a:pt x="652463" y="165869"/>
                    <a:pt x="652463" y="177265"/>
                  </a:cubicBezTo>
                  <a:cubicBezTo>
                    <a:pt x="652463" y="177265"/>
                    <a:pt x="652463" y="177265"/>
                    <a:pt x="652463" y="199701"/>
                  </a:cubicBezTo>
                  <a:lnTo>
                    <a:pt x="652463" y="214195"/>
                  </a:lnTo>
                  <a:lnTo>
                    <a:pt x="691865" y="229602"/>
                  </a:lnTo>
                  <a:cubicBezTo>
                    <a:pt x="823377" y="292527"/>
                    <a:pt x="911226" y="406403"/>
                    <a:pt x="911226" y="536436"/>
                  </a:cubicBezTo>
                  <a:cubicBezTo>
                    <a:pt x="911226" y="734582"/>
                    <a:pt x="707241" y="895211"/>
                    <a:pt x="455613" y="895211"/>
                  </a:cubicBezTo>
                  <a:cubicBezTo>
                    <a:pt x="203985" y="895211"/>
                    <a:pt x="0" y="734582"/>
                    <a:pt x="0" y="536436"/>
                  </a:cubicBezTo>
                  <a:cubicBezTo>
                    <a:pt x="0" y="406403"/>
                    <a:pt x="87849" y="292527"/>
                    <a:pt x="219361" y="229602"/>
                  </a:cubicBezTo>
                  <a:lnTo>
                    <a:pt x="261938" y="212954"/>
                  </a:lnTo>
                  <a:lnTo>
                    <a:pt x="261938" y="177265"/>
                  </a:lnTo>
                  <a:cubicBezTo>
                    <a:pt x="261938" y="165869"/>
                    <a:pt x="273203" y="150674"/>
                    <a:pt x="288223" y="150674"/>
                  </a:cubicBezTo>
                  <a:cubicBezTo>
                    <a:pt x="288223" y="150674"/>
                    <a:pt x="288223" y="150674"/>
                    <a:pt x="370732" y="150674"/>
                  </a:cubicBezTo>
                  <a:lnTo>
                    <a:pt x="416130" y="150674"/>
                  </a:lnTo>
                  <a:lnTo>
                    <a:pt x="417245" y="144514"/>
                  </a:lnTo>
                  <a:cubicBezTo>
                    <a:pt x="420838" y="135161"/>
                    <a:pt x="425951" y="126140"/>
                    <a:pt x="431594" y="117649"/>
                  </a:cubicBezTo>
                  <a:cubicBezTo>
                    <a:pt x="442879" y="98781"/>
                    <a:pt x="465449" y="72366"/>
                    <a:pt x="461688" y="49725"/>
                  </a:cubicBezTo>
                  <a:cubicBezTo>
                    <a:pt x="446641" y="-14426"/>
                    <a:pt x="371407" y="68593"/>
                    <a:pt x="397739" y="83687"/>
                  </a:cubicBezTo>
                  <a:cubicBezTo>
                    <a:pt x="401500" y="87461"/>
                    <a:pt x="409024" y="98781"/>
                    <a:pt x="397739" y="98781"/>
                  </a:cubicBezTo>
                  <a:cubicBezTo>
                    <a:pt x="390215" y="102555"/>
                    <a:pt x="378930" y="98781"/>
                    <a:pt x="367645" y="91234"/>
                  </a:cubicBezTo>
                  <a:cubicBezTo>
                    <a:pt x="345075" y="76140"/>
                    <a:pt x="341313" y="49725"/>
                    <a:pt x="363883" y="27084"/>
                  </a:cubicBezTo>
                  <a:cubicBezTo>
                    <a:pt x="380811" y="10103"/>
                    <a:pt x="404087" y="-511"/>
                    <a:pt x="42894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8241012" y="-3029"/>
            <a:ext cx="798351" cy="2196863"/>
            <a:chOff x="4832977" y="1470897"/>
            <a:chExt cx="798351" cy="2196863"/>
          </a:xfrm>
          <a:solidFill>
            <a:srgbClr val="D00808">
              <a:alpha val="60000"/>
            </a:srgbClr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5156665" y="2800217"/>
              <a:ext cx="222249" cy="86754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grp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217940" y="1470897"/>
              <a:ext cx="28424" cy="470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다이아몬드 24"/>
            <p:cNvSpPr/>
            <p:nvPr/>
          </p:nvSpPr>
          <p:spPr>
            <a:xfrm>
              <a:off x="4832977" y="1922951"/>
              <a:ext cx="798351" cy="798351"/>
            </a:xfrm>
            <a:prstGeom prst="diamond">
              <a:avLst/>
            </a:prstGeom>
            <a:grpFill/>
            <a:ln w="79375" cmpd="dbl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4542702" y="2404318"/>
            <a:ext cx="923926" cy="1987085"/>
            <a:chOff x="4542702" y="2404318"/>
            <a:chExt cx="923926" cy="1987085"/>
          </a:xfrm>
        </p:grpSpPr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4930052" y="3813553"/>
              <a:ext cx="106363" cy="10636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Oval 6"/>
            <p:cNvSpPr>
              <a:spLocks noChangeArrowheads="1"/>
            </p:cNvSpPr>
            <p:nvPr/>
          </p:nvSpPr>
          <p:spPr bwMode="auto">
            <a:xfrm>
              <a:off x="4961802" y="3931028"/>
              <a:ext cx="44450" cy="41275"/>
            </a:xfrm>
            <a:prstGeom prst="ellipse">
              <a:avLst/>
            </a:prstGeom>
            <a:solidFill>
              <a:srgbClr val="F491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4972915" y="3907216"/>
              <a:ext cx="19050" cy="26988"/>
            </a:xfrm>
            <a:prstGeom prst="rect">
              <a:avLst/>
            </a:prstGeom>
            <a:solidFill>
              <a:srgbClr val="F491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4937990" y="3969128"/>
              <a:ext cx="141288" cy="422275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solidFill>
              <a:srgbClr val="F491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자유형 30"/>
            <p:cNvSpPr>
              <a:spLocks/>
            </p:cNvSpPr>
            <p:nvPr/>
          </p:nvSpPr>
          <p:spPr bwMode="auto">
            <a:xfrm>
              <a:off x="4542702" y="3053141"/>
              <a:ext cx="923926" cy="749301"/>
            </a:xfrm>
            <a:custGeom>
              <a:avLst/>
              <a:gdLst>
                <a:gd name="connsiteX0" fmla="*/ 293306 w 923926"/>
                <a:gd name="connsiteY0" fmla="*/ 0 h 749301"/>
                <a:gd name="connsiteX1" fmla="*/ 635382 w 923926"/>
                <a:gd name="connsiteY1" fmla="*/ 0 h 749301"/>
                <a:gd name="connsiteX2" fmla="*/ 661988 w 923926"/>
                <a:gd name="connsiteY2" fmla="*/ 26591 h 749301"/>
                <a:gd name="connsiteX3" fmla="*/ 661988 w 923926"/>
                <a:gd name="connsiteY3" fmla="*/ 49027 h 749301"/>
                <a:gd name="connsiteX4" fmla="*/ 661988 w 923926"/>
                <a:gd name="connsiteY4" fmla="*/ 63944 h 749301"/>
                <a:gd name="connsiteX5" fmla="*/ 720251 w 923926"/>
                <a:gd name="connsiteY5" fmla="*/ 88667 h 749301"/>
                <a:gd name="connsiteX6" fmla="*/ 923926 w 923926"/>
                <a:gd name="connsiteY6" fmla="*/ 388144 h 749301"/>
                <a:gd name="connsiteX7" fmla="*/ 461963 w 923926"/>
                <a:gd name="connsiteY7" fmla="*/ 749301 h 749301"/>
                <a:gd name="connsiteX8" fmla="*/ 0 w 923926"/>
                <a:gd name="connsiteY8" fmla="*/ 388144 h 749301"/>
                <a:gd name="connsiteX9" fmla="*/ 203675 w 923926"/>
                <a:gd name="connsiteY9" fmla="*/ 88667 h 749301"/>
                <a:gd name="connsiteX10" fmla="*/ 266700 w 923926"/>
                <a:gd name="connsiteY10" fmla="*/ 61923 h 749301"/>
                <a:gd name="connsiteX11" fmla="*/ 266700 w 923926"/>
                <a:gd name="connsiteY11" fmla="*/ 26591 h 749301"/>
                <a:gd name="connsiteX12" fmla="*/ 293306 w 923926"/>
                <a:gd name="connsiteY12" fmla="*/ 0 h 74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926" h="749301">
                  <a:moveTo>
                    <a:pt x="293306" y="0"/>
                  </a:moveTo>
                  <a:cubicBezTo>
                    <a:pt x="293306" y="0"/>
                    <a:pt x="293306" y="0"/>
                    <a:pt x="635382" y="0"/>
                  </a:cubicBezTo>
                  <a:cubicBezTo>
                    <a:pt x="650586" y="0"/>
                    <a:pt x="661988" y="15195"/>
                    <a:pt x="661988" y="26591"/>
                  </a:cubicBezTo>
                  <a:cubicBezTo>
                    <a:pt x="661988" y="26591"/>
                    <a:pt x="661988" y="26591"/>
                    <a:pt x="661988" y="49027"/>
                  </a:cubicBezTo>
                  <a:lnTo>
                    <a:pt x="661988" y="63944"/>
                  </a:lnTo>
                  <a:lnTo>
                    <a:pt x="720251" y="88667"/>
                  </a:lnTo>
                  <a:cubicBezTo>
                    <a:pt x="843134" y="153569"/>
                    <a:pt x="923926" y="263481"/>
                    <a:pt x="923926" y="388144"/>
                  </a:cubicBezTo>
                  <a:cubicBezTo>
                    <a:pt x="923926" y="587606"/>
                    <a:pt x="717098" y="749301"/>
                    <a:pt x="461963" y="749301"/>
                  </a:cubicBezTo>
                  <a:cubicBezTo>
                    <a:pt x="206828" y="749301"/>
                    <a:pt x="0" y="587606"/>
                    <a:pt x="0" y="388144"/>
                  </a:cubicBezTo>
                  <a:cubicBezTo>
                    <a:pt x="0" y="263481"/>
                    <a:pt x="80792" y="153569"/>
                    <a:pt x="203675" y="88667"/>
                  </a:cubicBezTo>
                  <a:lnTo>
                    <a:pt x="266700" y="61923"/>
                  </a:lnTo>
                  <a:lnTo>
                    <a:pt x="266700" y="26591"/>
                  </a:lnTo>
                  <a:cubicBezTo>
                    <a:pt x="266700" y="15195"/>
                    <a:pt x="278103" y="0"/>
                    <a:pt x="293306" y="0"/>
                  </a:cubicBezTo>
                  <a:close/>
                </a:path>
              </a:pathLst>
            </a:custGeom>
            <a:pattFill prst="wdDnDiag">
              <a:fgClr>
                <a:srgbClr val="C00000"/>
              </a:fgClr>
              <a:bgClr>
                <a:srgbClr val="920000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4950664" y="2936396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자유형 34"/>
            <p:cNvSpPr/>
            <p:nvPr/>
          </p:nvSpPr>
          <p:spPr>
            <a:xfrm>
              <a:off x="4950664" y="2404318"/>
              <a:ext cx="108000" cy="468000"/>
            </a:xfrm>
            <a:custGeom>
              <a:avLst/>
              <a:gdLst>
                <a:gd name="connsiteX0" fmla="*/ 31141 w 108000"/>
                <a:gd name="connsiteY0" fmla="*/ 0 h 411477"/>
                <a:gd name="connsiteX1" fmla="*/ 76860 w 108000"/>
                <a:gd name="connsiteY1" fmla="*/ 0 h 411477"/>
                <a:gd name="connsiteX2" fmla="*/ 76860 w 108000"/>
                <a:gd name="connsiteY2" fmla="*/ 312946 h 411477"/>
                <a:gd name="connsiteX3" fmla="*/ 92184 w 108000"/>
                <a:gd name="connsiteY3" fmla="*/ 319294 h 411477"/>
                <a:gd name="connsiteX4" fmla="*/ 108000 w 108000"/>
                <a:gd name="connsiteY4" fmla="*/ 357477 h 411477"/>
                <a:gd name="connsiteX5" fmla="*/ 54000 w 108000"/>
                <a:gd name="connsiteY5" fmla="*/ 411477 h 411477"/>
                <a:gd name="connsiteX6" fmla="*/ 0 w 108000"/>
                <a:gd name="connsiteY6" fmla="*/ 357477 h 411477"/>
                <a:gd name="connsiteX7" fmla="*/ 15817 w 108000"/>
                <a:gd name="connsiteY7" fmla="*/ 319294 h 411477"/>
                <a:gd name="connsiteX8" fmla="*/ 31141 w 108000"/>
                <a:gd name="connsiteY8" fmla="*/ 312946 h 41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" h="411477">
                  <a:moveTo>
                    <a:pt x="31141" y="0"/>
                  </a:moveTo>
                  <a:lnTo>
                    <a:pt x="76860" y="0"/>
                  </a:lnTo>
                  <a:lnTo>
                    <a:pt x="76860" y="312946"/>
                  </a:lnTo>
                  <a:lnTo>
                    <a:pt x="92184" y="319294"/>
                  </a:lnTo>
                  <a:cubicBezTo>
                    <a:pt x="101956" y="329066"/>
                    <a:pt x="108000" y="342566"/>
                    <a:pt x="108000" y="357477"/>
                  </a:cubicBezTo>
                  <a:cubicBezTo>
                    <a:pt x="108000" y="387300"/>
                    <a:pt x="83823" y="411477"/>
                    <a:pt x="54000" y="411477"/>
                  </a:cubicBezTo>
                  <a:cubicBezTo>
                    <a:pt x="24177" y="411477"/>
                    <a:pt x="0" y="387300"/>
                    <a:pt x="0" y="357477"/>
                  </a:cubicBezTo>
                  <a:cubicBezTo>
                    <a:pt x="0" y="342566"/>
                    <a:pt x="6045" y="329066"/>
                    <a:pt x="15817" y="319294"/>
                  </a:cubicBezTo>
                  <a:lnTo>
                    <a:pt x="31141" y="312946"/>
                  </a:lnTo>
                  <a:close/>
                </a:path>
              </a:pathLst>
            </a:custGeom>
            <a:solidFill>
              <a:srgbClr val="F491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0778132" y="15162"/>
            <a:ext cx="798351" cy="2488963"/>
            <a:chOff x="4832977" y="1178797"/>
            <a:chExt cx="798351" cy="2488963"/>
          </a:xfrm>
          <a:solidFill>
            <a:srgbClr val="D00808">
              <a:alpha val="60000"/>
            </a:srgbClr>
          </a:solidFill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5156665" y="2800217"/>
              <a:ext cx="222249" cy="86754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grp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217940" y="1178797"/>
              <a:ext cx="28424" cy="7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다이아몬드 40"/>
            <p:cNvSpPr/>
            <p:nvPr/>
          </p:nvSpPr>
          <p:spPr>
            <a:xfrm>
              <a:off x="4832977" y="1922951"/>
              <a:ext cx="798351" cy="798351"/>
            </a:xfrm>
            <a:prstGeom prst="diamond">
              <a:avLst/>
            </a:prstGeom>
            <a:grpFill/>
            <a:ln w="79375" cmpd="dbl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84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1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1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1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자유형 92"/>
          <p:cNvSpPr/>
          <p:nvPr/>
        </p:nvSpPr>
        <p:spPr>
          <a:xfrm>
            <a:off x="4912995" y="1587357"/>
            <a:ext cx="6583680" cy="2037426"/>
          </a:xfrm>
          <a:custGeom>
            <a:avLst/>
            <a:gdLst>
              <a:gd name="connsiteX0" fmla="*/ 1221763 w 6583680"/>
              <a:gd name="connsiteY0" fmla="*/ 1133952 h 2037426"/>
              <a:gd name="connsiteX1" fmla="*/ 1142618 w 6583680"/>
              <a:gd name="connsiteY1" fmla="*/ 1176569 h 2037426"/>
              <a:gd name="connsiteX2" fmla="*/ 1054340 w 6583680"/>
              <a:gd name="connsiteY2" fmla="*/ 1140040 h 2037426"/>
              <a:gd name="connsiteX3" fmla="*/ 1069560 w 6583680"/>
              <a:gd name="connsiteY3" fmla="*/ 1237450 h 2037426"/>
              <a:gd name="connsiteX4" fmla="*/ 1002591 w 6583680"/>
              <a:gd name="connsiteY4" fmla="*/ 1301376 h 2037426"/>
              <a:gd name="connsiteX5" fmla="*/ 1106089 w 6583680"/>
              <a:gd name="connsiteY5" fmla="*/ 1316596 h 2037426"/>
              <a:gd name="connsiteX6" fmla="*/ 1148706 w 6583680"/>
              <a:gd name="connsiteY6" fmla="*/ 1404874 h 2037426"/>
              <a:gd name="connsiteX7" fmla="*/ 1185234 w 6583680"/>
              <a:gd name="connsiteY7" fmla="*/ 1310508 h 2037426"/>
              <a:gd name="connsiteX8" fmla="*/ 1288732 w 6583680"/>
              <a:gd name="connsiteY8" fmla="*/ 1295288 h 2037426"/>
              <a:gd name="connsiteX9" fmla="*/ 1215675 w 6583680"/>
              <a:gd name="connsiteY9" fmla="*/ 1228318 h 2037426"/>
              <a:gd name="connsiteX10" fmla="*/ 1413539 w 6583680"/>
              <a:gd name="connsiteY10" fmla="*/ 796062 h 2037426"/>
              <a:gd name="connsiteX11" fmla="*/ 1361790 w 6583680"/>
              <a:gd name="connsiteY11" fmla="*/ 884340 h 2037426"/>
              <a:gd name="connsiteX12" fmla="*/ 1267424 w 6583680"/>
              <a:gd name="connsiteY12" fmla="*/ 893472 h 2037426"/>
              <a:gd name="connsiteX13" fmla="*/ 1331350 w 6583680"/>
              <a:gd name="connsiteY13" fmla="*/ 966530 h 2037426"/>
              <a:gd name="connsiteX14" fmla="*/ 1310041 w 6583680"/>
              <a:gd name="connsiteY14" fmla="*/ 1060896 h 2037426"/>
              <a:gd name="connsiteX15" fmla="*/ 1398319 w 6583680"/>
              <a:gd name="connsiteY15" fmla="*/ 1015235 h 2037426"/>
              <a:gd name="connsiteX16" fmla="*/ 1477465 w 6583680"/>
              <a:gd name="connsiteY16" fmla="*/ 1066984 h 2037426"/>
              <a:gd name="connsiteX17" fmla="*/ 1471377 w 6583680"/>
              <a:gd name="connsiteY17" fmla="*/ 972618 h 2037426"/>
              <a:gd name="connsiteX18" fmla="*/ 1544434 w 6583680"/>
              <a:gd name="connsiteY18" fmla="*/ 905649 h 2037426"/>
              <a:gd name="connsiteX19" fmla="*/ 1450068 w 6583680"/>
              <a:gd name="connsiteY19" fmla="*/ 884340 h 2037426"/>
              <a:gd name="connsiteX20" fmla="*/ 2391018 w 6583680"/>
              <a:gd name="connsiteY20" fmla="*/ 547583 h 2037426"/>
              <a:gd name="connsiteX21" fmla="*/ 2391018 w 6583680"/>
              <a:gd name="connsiteY21" fmla="*/ 593302 h 2037426"/>
              <a:gd name="connsiteX22" fmla="*/ 4249680 w 6583680"/>
              <a:gd name="connsiteY22" fmla="*/ 593302 h 2037426"/>
              <a:gd name="connsiteX23" fmla="*/ 4249680 w 6583680"/>
              <a:gd name="connsiteY23" fmla="*/ 547583 h 2037426"/>
              <a:gd name="connsiteX24" fmla="*/ 1340482 w 6583680"/>
              <a:gd name="connsiteY24" fmla="*/ 409468 h 2037426"/>
              <a:gd name="connsiteX25" fmla="*/ 1325262 w 6583680"/>
              <a:gd name="connsiteY25" fmla="*/ 503834 h 2037426"/>
              <a:gd name="connsiteX26" fmla="*/ 1236984 w 6583680"/>
              <a:gd name="connsiteY26" fmla="*/ 540363 h 2037426"/>
              <a:gd name="connsiteX27" fmla="*/ 1325262 w 6583680"/>
              <a:gd name="connsiteY27" fmla="*/ 592112 h 2037426"/>
              <a:gd name="connsiteX28" fmla="*/ 1331350 w 6583680"/>
              <a:gd name="connsiteY28" fmla="*/ 686478 h 2037426"/>
              <a:gd name="connsiteX29" fmla="*/ 1404407 w 6583680"/>
              <a:gd name="connsiteY29" fmla="*/ 613421 h 2037426"/>
              <a:gd name="connsiteX30" fmla="*/ 1498773 w 6583680"/>
              <a:gd name="connsiteY30" fmla="*/ 634729 h 2037426"/>
              <a:gd name="connsiteX31" fmla="*/ 1456156 w 6583680"/>
              <a:gd name="connsiteY31" fmla="*/ 546451 h 2037426"/>
              <a:gd name="connsiteX32" fmla="*/ 1498773 w 6583680"/>
              <a:gd name="connsiteY32" fmla="*/ 458173 h 2037426"/>
              <a:gd name="connsiteX33" fmla="*/ 1404407 w 6583680"/>
              <a:gd name="connsiteY33" fmla="*/ 473393 h 2037426"/>
              <a:gd name="connsiteX34" fmla="*/ 515543 w 6583680"/>
              <a:gd name="connsiteY34" fmla="*/ 260308 h 2037426"/>
              <a:gd name="connsiteX35" fmla="*/ 399869 w 6583680"/>
              <a:gd name="connsiteY35" fmla="*/ 497744 h 2037426"/>
              <a:gd name="connsiteX36" fmla="*/ 144168 w 6583680"/>
              <a:gd name="connsiteY36" fmla="*/ 534273 h 2037426"/>
              <a:gd name="connsiteX37" fmla="*/ 332900 w 6583680"/>
              <a:gd name="connsiteY37" fmla="*/ 716916 h 2037426"/>
              <a:gd name="connsiteX38" fmla="*/ 290283 w 6583680"/>
              <a:gd name="connsiteY38" fmla="*/ 972616 h 2037426"/>
              <a:gd name="connsiteX39" fmla="*/ 515543 w 6583680"/>
              <a:gd name="connsiteY39" fmla="*/ 853898 h 2037426"/>
              <a:gd name="connsiteX40" fmla="*/ 749935 w 6583680"/>
              <a:gd name="connsiteY40" fmla="*/ 972616 h 2037426"/>
              <a:gd name="connsiteX41" fmla="*/ 704274 w 6583680"/>
              <a:gd name="connsiteY41" fmla="*/ 716916 h 2037426"/>
              <a:gd name="connsiteX42" fmla="*/ 886917 w 6583680"/>
              <a:gd name="connsiteY42" fmla="*/ 534273 h 2037426"/>
              <a:gd name="connsiteX43" fmla="*/ 631217 w 6583680"/>
              <a:gd name="connsiteY43" fmla="*/ 497744 h 2037426"/>
              <a:gd name="connsiteX44" fmla="*/ 1069561 w 6583680"/>
              <a:gd name="connsiteY44" fmla="*/ 114194 h 2037426"/>
              <a:gd name="connsiteX45" fmla="*/ 1084781 w 6583680"/>
              <a:gd name="connsiteY45" fmla="*/ 211604 h 2037426"/>
              <a:gd name="connsiteX46" fmla="*/ 1002591 w 6583680"/>
              <a:gd name="connsiteY46" fmla="*/ 269442 h 2037426"/>
              <a:gd name="connsiteX47" fmla="*/ 1100001 w 6583680"/>
              <a:gd name="connsiteY47" fmla="*/ 299882 h 2037426"/>
              <a:gd name="connsiteX48" fmla="*/ 1136530 w 6583680"/>
              <a:gd name="connsiteY48" fmla="*/ 385116 h 2037426"/>
              <a:gd name="connsiteX49" fmla="*/ 1185235 w 6583680"/>
              <a:gd name="connsiteY49" fmla="*/ 305970 h 2037426"/>
              <a:gd name="connsiteX50" fmla="*/ 1279601 w 6583680"/>
              <a:gd name="connsiteY50" fmla="*/ 299882 h 2037426"/>
              <a:gd name="connsiteX51" fmla="*/ 1221764 w 6583680"/>
              <a:gd name="connsiteY51" fmla="*/ 223780 h 2037426"/>
              <a:gd name="connsiteX52" fmla="*/ 1243072 w 6583680"/>
              <a:gd name="connsiteY52" fmla="*/ 129414 h 2037426"/>
              <a:gd name="connsiteX53" fmla="*/ 1157839 w 6583680"/>
              <a:gd name="connsiteY53" fmla="*/ 165943 h 2037426"/>
              <a:gd name="connsiteX54" fmla="*/ 0 w 6583680"/>
              <a:gd name="connsiteY54" fmla="*/ 0 h 2037426"/>
              <a:gd name="connsiteX55" fmla="*/ 6583680 w 6583680"/>
              <a:gd name="connsiteY55" fmla="*/ 0 h 2037426"/>
              <a:gd name="connsiteX56" fmla="*/ 6583680 w 6583680"/>
              <a:gd name="connsiteY56" fmla="*/ 2037426 h 2037426"/>
              <a:gd name="connsiteX57" fmla="*/ 0 w 6583680"/>
              <a:gd name="connsiteY57" fmla="*/ 2037426 h 203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83680" h="2037426">
                <a:moveTo>
                  <a:pt x="1221763" y="1133952"/>
                </a:moveTo>
                <a:lnTo>
                  <a:pt x="1142618" y="1176569"/>
                </a:lnTo>
                <a:lnTo>
                  <a:pt x="1054340" y="1140040"/>
                </a:lnTo>
                <a:lnTo>
                  <a:pt x="1069560" y="1237450"/>
                </a:lnTo>
                <a:lnTo>
                  <a:pt x="1002591" y="1301376"/>
                </a:lnTo>
                <a:lnTo>
                  <a:pt x="1106089" y="1316596"/>
                </a:lnTo>
                <a:lnTo>
                  <a:pt x="1148706" y="1404874"/>
                </a:lnTo>
                <a:lnTo>
                  <a:pt x="1185234" y="1310508"/>
                </a:lnTo>
                <a:lnTo>
                  <a:pt x="1288732" y="1295288"/>
                </a:lnTo>
                <a:lnTo>
                  <a:pt x="1215675" y="1228318"/>
                </a:lnTo>
                <a:close/>
                <a:moveTo>
                  <a:pt x="1413539" y="796062"/>
                </a:moveTo>
                <a:lnTo>
                  <a:pt x="1361790" y="884340"/>
                </a:lnTo>
                <a:lnTo>
                  <a:pt x="1267424" y="893472"/>
                </a:lnTo>
                <a:lnTo>
                  <a:pt x="1331350" y="966530"/>
                </a:lnTo>
                <a:lnTo>
                  <a:pt x="1310041" y="1060896"/>
                </a:lnTo>
                <a:lnTo>
                  <a:pt x="1398319" y="1015235"/>
                </a:lnTo>
                <a:lnTo>
                  <a:pt x="1477465" y="1066984"/>
                </a:lnTo>
                <a:lnTo>
                  <a:pt x="1471377" y="972618"/>
                </a:lnTo>
                <a:lnTo>
                  <a:pt x="1544434" y="905649"/>
                </a:lnTo>
                <a:lnTo>
                  <a:pt x="1450068" y="884340"/>
                </a:lnTo>
                <a:close/>
                <a:moveTo>
                  <a:pt x="2391018" y="547583"/>
                </a:moveTo>
                <a:lnTo>
                  <a:pt x="2391018" y="593302"/>
                </a:lnTo>
                <a:lnTo>
                  <a:pt x="4249680" y="593302"/>
                </a:lnTo>
                <a:lnTo>
                  <a:pt x="4249680" y="547583"/>
                </a:lnTo>
                <a:close/>
                <a:moveTo>
                  <a:pt x="1340482" y="409468"/>
                </a:moveTo>
                <a:lnTo>
                  <a:pt x="1325262" y="503834"/>
                </a:lnTo>
                <a:lnTo>
                  <a:pt x="1236984" y="540363"/>
                </a:lnTo>
                <a:lnTo>
                  <a:pt x="1325262" y="592112"/>
                </a:lnTo>
                <a:lnTo>
                  <a:pt x="1331350" y="686478"/>
                </a:lnTo>
                <a:lnTo>
                  <a:pt x="1404407" y="613421"/>
                </a:lnTo>
                <a:lnTo>
                  <a:pt x="1498773" y="634729"/>
                </a:lnTo>
                <a:lnTo>
                  <a:pt x="1456156" y="546451"/>
                </a:lnTo>
                <a:lnTo>
                  <a:pt x="1498773" y="458173"/>
                </a:lnTo>
                <a:lnTo>
                  <a:pt x="1404407" y="473393"/>
                </a:lnTo>
                <a:close/>
                <a:moveTo>
                  <a:pt x="515543" y="260308"/>
                </a:moveTo>
                <a:lnTo>
                  <a:pt x="399869" y="497744"/>
                </a:lnTo>
                <a:lnTo>
                  <a:pt x="144168" y="534273"/>
                </a:lnTo>
                <a:lnTo>
                  <a:pt x="332900" y="716916"/>
                </a:lnTo>
                <a:lnTo>
                  <a:pt x="290283" y="972616"/>
                </a:lnTo>
                <a:lnTo>
                  <a:pt x="515543" y="853898"/>
                </a:lnTo>
                <a:lnTo>
                  <a:pt x="749935" y="972616"/>
                </a:lnTo>
                <a:lnTo>
                  <a:pt x="704274" y="716916"/>
                </a:lnTo>
                <a:lnTo>
                  <a:pt x="886917" y="534273"/>
                </a:lnTo>
                <a:lnTo>
                  <a:pt x="631217" y="497744"/>
                </a:lnTo>
                <a:close/>
                <a:moveTo>
                  <a:pt x="1069561" y="114194"/>
                </a:moveTo>
                <a:lnTo>
                  <a:pt x="1084781" y="211604"/>
                </a:lnTo>
                <a:lnTo>
                  <a:pt x="1002591" y="269442"/>
                </a:lnTo>
                <a:lnTo>
                  <a:pt x="1100001" y="299882"/>
                </a:lnTo>
                <a:lnTo>
                  <a:pt x="1136530" y="385116"/>
                </a:lnTo>
                <a:lnTo>
                  <a:pt x="1185235" y="305970"/>
                </a:lnTo>
                <a:lnTo>
                  <a:pt x="1279601" y="299882"/>
                </a:lnTo>
                <a:lnTo>
                  <a:pt x="1221764" y="223780"/>
                </a:lnTo>
                <a:lnTo>
                  <a:pt x="1243072" y="129414"/>
                </a:lnTo>
                <a:lnTo>
                  <a:pt x="1157839" y="165943"/>
                </a:lnTo>
                <a:close/>
                <a:moveTo>
                  <a:pt x="0" y="0"/>
                </a:moveTo>
                <a:lnTo>
                  <a:pt x="6583680" y="0"/>
                </a:lnTo>
                <a:lnTo>
                  <a:pt x="6583680" y="2037426"/>
                </a:lnTo>
                <a:lnTo>
                  <a:pt x="0" y="2037426"/>
                </a:lnTo>
                <a:close/>
              </a:path>
            </a:pathLst>
          </a:custGeom>
          <a:gradFill flip="none" rotWithShape="1">
            <a:gsLst>
              <a:gs pos="25000">
                <a:srgbClr val="FF2F2F">
                  <a:alpha val="30000"/>
                </a:srgbClr>
              </a:gs>
              <a:gs pos="86000">
                <a:srgbClr val="860000"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5" name="그룹 94"/>
          <p:cNvGrpSpPr/>
          <p:nvPr/>
        </p:nvGrpSpPr>
        <p:grpSpPr>
          <a:xfrm>
            <a:off x="4912995" y="3789608"/>
            <a:ext cx="6583680" cy="2022819"/>
            <a:chOff x="4912995" y="3789608"/>
            <a:chExt cx="6583680" cy="2022819"/>
          </a:xfrm>
        </p:grpSpPr>
        <p:sp>
          <p:nvSpPr>
            <p:cNvPr id="94" name="자유형 93"/>
            <p:cNvSpPr/>
            <p:nvPr/>
          </p:nvSpPr>
          <p:spPr>
            <a:xfrm>
              <a:off x="4912995" y="3789608"/>
              <a:ext cx="6583680" cy="2022819"/>
            </a:xfrm>
            <a:custGeom>
              <a:avLst/>
              <a:gdLst>
                <a:gd name="connsiteX0" fmla="*/ 6342619 w 6583680"/>
                <a:gd name="connsiteY0" fmla="*/ 1140036 h 2022819"/>
                <a:gd name="connsiteX1" fmla="*/ 6124731 w 6583680"/>
                <a:gd name="connsiteY1" fmla="*/ 1173841 h 2022819"/>
                <a:gd name="connsiteX2" fmla="*/ 5993248 w 6583680"/>
                <a:gd name="connsiteY2" fmla="*/ 1211403 h 2022819"/>
                <a:gd name="connsiteX3" fmla="*/ 5963194 w 6583680"/>
                <a:gd name="connsiteY3" fmla="*/ 1342868 h 2022819"/>
                <a:gd name="connsiteX4" fmla="*/ 6162298 w 6583680"/>
                <a:gd name="connsiteY4" fmla="*/ 1560724 h 2022819"/>
                <a:gd name="connsiteX5" fmla="*/ 6455319 w 6583680"/>
                <a:gd name="connsiteY5" fmla="*/ 1357892 h 2022819"/>
                <a:gd name="connsiteX6" fmla="*/ 6342619 w 6583680"/>
                <a:gd name="connsiteY6" fmla="*/ 1140036 h 2022819"/>
                <a:gd name="connsiteX7" fmla="*/ 2391018 w 6583680"/>
                <a:gd name="connsiteY7" fmla="*/ 651210 h 2022819"/>
                <a:gd name="connsiteX8" fmla="*/ 2391018 w 6583680"/>
                <a:gd name="connsiteY8" fmla="*/ 696929 h 2022819"/>
                <a:gd name="connsiteX9" fmla="*/ 4249680 w 6583680"/>
                <a:gd name="connsiteY9" fmla="*/ 696929 h 2022819"/>
                <a:gd name="connsiteX10" fmla="*/ 4249680 w 6583680"/>
                <a:gd name="connsiteY10" fmla="*/ 651210 h 2022819"/>
                <a:gd name="connsiteX11" fmla="*/ 6191428 w 6583680"/>
                <a:gd name="connsiteY11" fmla="*/ 591876 h 2022819"/>
                <a:gd name="connsiteX12" fmla="*/ 6036171 w 6583680"/>
                <a:gd name="connsiteY12" fmla="*/ 879425 h 2022819"/>
                <a:gd name="connsiteX13" fmla="*/ 5990730 w 6583680"/>
                <a:gd name="connsiteY13" fmla="*/ 697815 h 2022819"/>
                <a:gd name="connsiteX14" fmla="*/ 5945289 w 6583680"/>
                <a:gd name="connsiteY14" fmla="*/ 879425 h 2022819"/>
                <a:gd name="connsiteX15" fmla="*/ 5850620 w 6583680"/>
                <a:gd name="connsiteY15" fmla="*/ 917261 h 2022819"/>
                <a:gd name="connsiteX16" fmla="*/ 5665070 w 6583680"/>
                <a:gd name="connsiteY16" fmla="*/ 1079953 h 2022819"/>
                <a:gd name="connsiteX17" fmla="*/ 5676430 w 6583680"/>
                <a:gd name="connsiteY17" fmla="*/ 1151841 h 2022819"/>
                <a:gd name="connsiteX18" fmla="*/ 5524960 w 6583680"/>
                <a:gd name="connsiteY18" fmla="*/ 1223728 h 2022819"/>
                <a:gd name="connsiteX19" fmla="*/ 5426505 w 6583680"/>
                <a:gd name="connsiteY19" fmla="*/ 1216161 h 2022819"/>
                <a:gd name="connsiteX20" fmla="*/ 5456799 w 6583680"/>
                <a:gd name="connsiteY20" fmla="*/ 1114005 h 2022819"/>
                <a:gd name="connsiteX21" fmla="*/ 5388638 w 6583680"/>
                <a:gd name="connsiteY21" fmla="*/ 1106438 h 2022819"/>
                <a:gd name="connsiteX22" fmla="*/ 5434078 w 6583680"/>
                <a:gd name="connsiteY22" fmla="*/ 1151841 h 2022819"/>
                <a:gd name="connsiteX23" fmla="*/ 5354557 w 6583680"/>
                <a:gd name="connsiteY23" fmla="*/ 1185892 h 2022819"/>
                <a:gd name="connsiteX24" fmla="*/ 5248528 w 6583680"/>
                <a:gd name="connsiteY24" fmla="*/ 1227511 h 2022819"/>
                <a:gd name="connsiteX25" fmla="*/ 5293969 w 6583680"/>
                <a:gd name="connsiteY25" fmla="*/ 1295615 h 2022819"/>
                <a:gd name="connsiteX26" fmla="*/ 5335623 w 6583680"/>
                <a:gd name="connsiteY26" fmla="*/ 1393987 h 2022819"/>
                <a:gd name="connsiteX27" fmla="*/ 5415145 w 6583680"/>
                <a:gd name="connsiteY27" fmla="*/ 1473442 h 2022819"/>
                <a:gd name="connsiteX28" fmla="*/ 5381064 w 6583680"/>
                <a:gd name="connsiteY28" fmla="*/ 1412905 h 2022819"/>
                <a:gd name="connsiteX29" fmla="*/ 5498453 w 6583680"/>
                <a:gd name="connsiteY29" fmla="*/ 1341018 h 2022819"/>
                <a:gd name="connsiteX30" fmla="*/ 5709860 w 6583680"/>
                <a:gd name="connsiteY30" fmla="*/ 1327717 h 2022819"/>
                <a:gd name="connsiteX31" fmla="*/ 5731097 w 6583680"/>
                <a:gd name="connsiteY31" fmla="*/ 1332201 h 2022819"/>
                <a:gd name="connsiteX32" fmla="*/ 5655344 w 6583680"/>
                <a:gd name="connsiteY32" fmla="*/ 1382662 h 2022819"/>
                <a:gd name="connsiteX33" fmla="*/ 5584916 w 6583680"/>
                <a:gd name="connsiteY33" fmla="*/ 1463354 h 2022819"/>
                <a:gd name="connsiteX34" fmla="*/ 5306962 w 6583680"/>
                <a:gd name="connsiteY34" fmla="*/ 1823653 h 2022819"/>
                <a:gd name="connsiteX35" fmla="*/ 5130423 w 6583680"/>
                <a:gd name="connsiteY35" fmla="*/ 1741084 h 2022819"/>
                <a:gd name="connsiteX36" fmla="*/ 5209302 w 6583680"/>
                <a:gd name="connsiteY36" fmla="*/ 1549676 h 2022819"/>
                <a:gd name="connsiteX37" fmla="*/ 5359548 w 6583680"/>
                <a:gd name="connsiteY37" fmla="*/ 1579700 h 2022819"/>
                <a:gd name="connsiteX38" fmla="*/ 5344993 w 6583680"/>
                <a:gd name="connsiteY38" fmla="*/ 1635059 h 2022819"/>
                <a:gd name="connsiteX39" fmla="*/ 5302351 w 6583680"/>
                <a:gd name="connsiteY39" fmla="*/ 1671077 h 2022819"/>
                <a:gd name="connsiteX40" fmla="*/ 5295694 w 6583680"/>
                <a:gd name="connsiteY40" fmla="*/ 1673528 h 2022819"/>
                <a:gd name="connsiteX41" fmla="*/ 5299450 w 6583680"/>
                <a:gd name="connsiteY41" fmla="*/ 1673528 h 2022819"/>
                <a:gd name="connsiteX42" fmla="*/ 5302351 w 6583680"/>
                <a:gd name="connsiteY42" fmla="*/ 1671077 h 2022819"/>
                <a:gd name="connsiteX43" fmla="*/ 5331017 w 6583680"/>
                <a:gd name="connsiteY43" fmla="*/ 1660524 h 2022819"/>
                <a:gd name="connsiteX44" fmla="*/ 5318230 w 6583680"/>
                <a:gd name="connsiteY44" fmla="*/ 1478366 h 2022819"/>
                <a:gd name="connsiteX45" fmla="*/ 5100374 w 6583680"/>
                <a:gd name="connsiteY45" fmla="*/ 1560935 h 2022819"/>
                <a:gd name="connsiteX46" fmla="*/ 5081594 w 6583680"/>
                <a:gd name="connsiteY46" fmla="*/ 1782368 h 2022819"/>
                <a:gd name="connsiteX47" fmla="*/ 5321986 w 6583680"/>
                <a:gd name="connsiteY47" fmla="*/ 1898715 h 2022819"/>
                <a:gd name="connsiteX48" fmla="*/ 5581160 w 6583680"/>
                <a:gd name="connsiteY48" fmla="*/ 1602219 h 2022819"/>
                <a:gd name="connsiteX49" fmla="*/ 5697600 w 6583680"/>
                <a:gd name="connsiteY49" fmla="*/ 1369526 h 2022819"/>
                <a:gd name="connsiteX50" fmla="*/ 5731112 w 6583680"/>
                <a:gd name="connsiteY50" fmla="*/ 1337156 h 2022819"/>
                <a:gd name="connsiteX51" fmla="*/ 5736818 w 6583680"/>
                <a:gd name="connsiteY51" fmla="*/ 1333827 h 2022819"/>
                <a:gd name="connsiteX52" fmla="*/ 5717079 w 6583680"/>
                <a:gd name="connsiteY52" fmla="*/ 1370872 h 2022819"/>
                <a:gd name="connsiteX53" fmla="*/ 5721871 w 6583680"/>
                <a:gd name="connsiteY53" fmla="*/ 1481009 h 2022819"/>
                <a:gd name="connsiteX54" fmla="*/ 5718084 w 6583680"/>
                <a:gd name="connsiteY54" fmla="*/ 1605866 h 2022819"/>
                <a:gd name="connsiteX55" fmla="*/ 5615842 w 6583680"/>
                <a:gd name="connsiteY55" fmla="*/ 1568030 h 2022819"/>
                <a:gd name="connsiteX56" fmla="*/ 5608269 w 6583680"/>
                <a:gd name="connsiteY56" fmla="*/ 1639918 h 2022819"/>
                <a:gd name="connsiteX57" fmla="*/ 5702937 w 6583680"/>
                <a:gd name="connsiteY57" fmla="*/ 1677753 h 2022819"/>
                <a:gd name="connsiteX58" fmla="*/ 5858194 w 6583680"/>
                <a:gd name="connsiteY58" fmla="*/ 1624783 h 2022819"/>
                <a:gd name="connsiteX59" fmla="*/ 5949076 w 6583680"/>
                <a:gd name="connsiteY59" fmla="*/ 1515061 h 2022819"/>
                <a:gd name="connsiteX60" fmla="*/ 5820326 w 6583680"/>
                <a:gd name="connsiteY60" fmla="*/ 1602082 h 2022819"/>
                <a:gd name="connsiteX61" fmla="*/ 5748378 w 6583680"/>
                <a:gd name="connsiteY61" fmla="*/ 1617216 h 2022819"/>
                <a:gd name="connsiteX62" fmla="*/ 5786246 w 6583680"/>
                <a:gd name="connsiteY62" fmla="*/ 1473442 h 2022819"/>
                <a:gd name="connsiteX63" fmla="*/ 5831687 w 6583680"/>
                <a:gd name="connsiteY63" fmla="*/ 1375070 h 2022819"/>
                <a:gd name="connsiteX64" fmla="*/ 5949076 w 6583680"/>
                <a:gd name="connsiteY64" fmla="*/ 1208594 h 2022819"/>
                <a:gd name="connsiteX65" fmla="*/ 6066465 w 6583680"/>
                <a:gd name="connsiteY65" fmla="*/ 1129139 h 2022819"/>
                <a:gd name="connsiteX66" fmla="*/ 6369404 w 6583680"/>
                <a:gd name="connsiteY66" fmla="*/ 966447 h 2022819"/>
                <a:gd name="connsiteX67" fmla="*/ 6195214 w 6583680"/>
                <a:gd name="connsiteY67" fmla="*/ 992932 h 2022819"/>
                <a:gd name="connsiteX68" fmla="*/ 6312603 w 6583680"/>
                <a:gd name="connsiteY68" fmla="*/ 807538 h 2022819"/>
                <a:gd name="connsiteX69" fmla="*/ 6111906 w 6583680"/>
                <a:gd name="connsiteY69" fmla="*/ 932395 h 2022819"/>
                <a:gd name="connsiteX70" fmla="*/ 6191428 w 6583680"/>
                <a:gd name="connsiteY70" fmla="*/ 591876 h 2022819"/>
                <a:gd name="connsiteX71" fmla="*/ 0 w 6583680"/>
                <a:gd name="connsiteY71" fmla="*/ 0 h 2022819"/>
                <a:gd name="connsiteX72" fmla="*/ 6583680 w 6583680"/>
                <a:gd name="connsiteY72" fmla="*/ 0 h 2022819"/>
                <a:gd name="connsiteX73" fmla="*/ 6583680 w 6583680"/>
                <a:gd name="connsiteY73" fmla="*/ 2022819 h 2022819"/>
                <a:gd name="connsiteX74" fmla="*/ 0 w 6583680"/>
                <a:gd name="connsiteY74" fmla="*/ 2022819 h 20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583680" h="2022819">
                  <a:moveTo>
                    <a:pt x="6342619" y="1140036"/>
                  </a:moveTo>
                  <a:cubicBezTo>
                    <a:pt x="6233675" y="1211403"/>
                    <a:pt x="6124731" y="1173841"/>
                    <a:pt x="6124731" y="1173841"/>
                  </a:cubicBezTo>
                  <a:cubicBezTo>
                    <a:pt x="6019544" y="1140036"/>
                    <a:pt x="5993248" y="1211403"/>
                    <a:pt x="5993248" y="1211403"/>
                  </a:cubicBezTo>
                  <a:cubicBezTo>
                    <a:pt x="6008274" y="1297794"/>
                    <a:pt x="5963194" y="1342868"/>
                    <a:pt x="5963194" y="1342868"/>
                  </a:cubicBezTo>
                  <a:cubicBezTo>
                    <a:pt x="6109705" y="1387941"/>
                    <a:pt x="6162298" y="1560724"/>
                    <a:pt x="6162298" y="1560724"/>
                  </a:cubicBezTo>
                  <a:cubicBezTo>
                    <a:pt x="6128488" y="1406722"/>
                    <a:pt x="6455319" y="1357892"/>
                    <a:pt x="6455319" y="1357892"/>
                  </a:cubicBezTo>
                  <a:cubicBezTo>
                    <a:pt x="6290025" y="1185110"/>
                    <a:pt x="6342619" y="1140036"/>
                    <a:pt x="6342619" y="1140036"/>
                  </a:cubicBezTo>
                  <a:close/>
                  <a:moveTo>
                    <a:pt x="2391018" y="651210"/>
                  </a:moveTo>
                  <a:lnTo>
                    <a:pt x="2391018" y="696929"/>
                  </a:lnTo>
                  <a:lnTo>
                    <a:pt x="4249680" y="696929"/>
                  </a:lnTo>
                  <a:lnTo>
                    <a:pt x="4249680" y="651210"/>
                  </a:lnTo>
                  <a:close/>
                  <a:moveTo>
                    <a:pt x="6191428" y="591876"/>
                  </a:moveTo>
                  <a:cubicBezTo>
                    <a:pt x="6350471" y="811322"/>
                    <a:pt x="6036171" y="879425"/>
                    <a:pt x="6036171" y="879425"/>
                  </a:cubicBezTo>
                  <a:cubicBezTo>
                    <a:pt x="6149773" y="716733"/>
                    <a:pt x="5990730" y="697815"/>
                    <a:pt x="5990730" y="697815"/>
                  </a:cubicBezTo>
                  <a:cubicBezTo>
                    <a:pt x="6138413" y="773486"/>
                    <a:pt x="5945289" y="879425"/>
                    <a:pt x="5945289" y="879425"/>
                  </a:cubicBezTo>
                  <a:cubicBezTo>
                    <a:pt x="5907422" y="890776"/>
                    <a:pt x="5850620" y="917261"/>
                    <a:pt x="5850620" y="917261"/>
                  </a:cubicBezTo>
                  <a:cubicBezTo>
                    <a:pt x="5778672" y="962663"/>
                    <a:pt x="5665070" y="1079953"/>
                    <a:pt x="5665070" y="1079953"/>
                  </a:cubicBezTo>
                  <a:cubicBezTo>
                    <a:pt x="5604482" y="1159408"/>
                    <a:pt x="5676430" y="1151841"/>
                    <a:pt x="5676430" y="1151841"/>
                  </a:cubicBezTo>
                  <a:cubicBezTo>
                    <a:pt x="5615842" y="1284265"/>
                    <a:pt x="5524960" y="1223728"/>
                    <a:pt x="5524960" y="1223728"/>
                  </a:cubicBezTo>
                  <a:cubicBezTo>
                    <a:pt x="5483306" y="1216161"/>
                    <a:pt x="5426505" y="1216161"/>
                    <a:pt x="5426505" y="1216161"/>
                  </a:cubicBezTo>
                  <a:cubicBezTo>
                    <a:pt x="5471946" y="1189676"/>
                    <a:pt x="5456799" y="1114005"/>
                    <a:pt x="5456799" y="1114005"/>
                  </a:cubicBezTo>
                  <a:cubicBezTo>
                    <a:pt x="5422718" y="1030767"/>
                    <a:pt x="5388638" y="1106438"/>
                    <a:pt x="5388638" y="1106438"/>
                  </a:cubicBezTo>
                  <a:cubicBezTo>
                    <a:pt x="5453012" y="1057252"/>
                    <a:pt x="5434078" y="1151841"/>
                    <a:pt x="5434078" y="1151841"/>
                  </a:cubicBezTo>
                  <a:cubicBezTo>
                    <a:pt x="5411358" y="1204810"/>
                    <a:pt x="5354557" y="1185892"/>
                    <a:pt x="5354557" y="1185892"/>
                  </a:cubicBezTo>
                  <a:cubicBezTo>
                    <a:pt x="5267462" y="1155624"/>
                    <a:pt x="5248528" y="1227511"/>
                    <a:pt x="5248528" y="1227511"/>
                  </a:cubicBezTo>
                  <a:cubicBezTo>
                    <a:pt x="5229594" y="1288048"/>
                    <a:pt x="5293969" y="1295615"/>
                    <a:pt x="5293969" y="1295615"/>
                  </a:cubicBezTo>
                  <a:cubicBezTo>
                    <a:pt x="5286395" y="1367502"/>
                    <a:pt x="5335623" y="1393987"/>
                    <a:pt x="5335623" y="1393987"/>
                  </a:cubicBezTo>
                  <a:cubicBezTo>
                    <a:pt x="5339410" y="1462091"/>
                    <a:pt x="5415145" y="1473442"/>
                    <a:pt x="5415145" y="1473442"/>
                  </a:cubicBezTo>
                  <a:cubicBezTo>
                    <a:pt x="5365917" y="1458308"/>
                    <a:pt x="5381064" y="1412905"/>
                    <a:pt x="5381064" y="1412905"/>
                  </a:cubicBezTo>
                  <a:cubicBezTo>
                    <a:pt x="5490880" y="1401554"/>
                    <a:pt x="5498453" y="1341018"/>
                    <a:pt x="5498453" y="1341018"/>
                  </a:cubicBezTo>
                  <a:cubicBezTo>
                    <a:pt x="5552414" y="1304129"/>
                    <a:pt x="5659627" y="1318317"/>
                    <a:pt x="5709860" y="1327717"/>
                  </a:cubicBezTo>
                  <a:lnTo>
                    <a:pt x="5731097" y="1332201"/>
                  </a:lnTo>
                  <a:lnTo>
                    <a:pt x="5655344" y="1382662"/>
                  </a:lnTo>
                  <a:cubicBezTo>
                    <a:pt x="5629051" y="1406119"/>
                    <a:pt x="5605575" y="1433329"/>
                    <a:pt x="5584916" y="1463354"/>
                  </a:cubicBezTo>
                  <a:cubicBezTo>
                    <a:pt x="5491013" y="1590960"/>
                    <a:pt x="5494769" y="1789875"/>
                    <a:pt x="5306962" y="1823653"/>
                  </a:cubicBezTo>
                  <a:cubicBezTo>
                    <a:pt x="5239351" y="1831159"/>
                    <a:pt x="5160473" y="1804887"/>
                    <a:pt x="5130423" y="1741084"/>
                  </a:cubicBezTo>
                  <a:cubicBezTo>
                    <a:pt x="5089106" y="1662269"/>
                    <a:pt x="5137936" y="1590960"/>
                    <a:pt x="5209302" y="1549676"/>
                  </a:cubicBezTo>
                  <a:cubicBezTo>
                    <a:pt x="5246864" y="1527157"/>
                    <a:pt x="5348279" y="1515898"/>
                    <a:pt x="5359548" y="1579700"/>
                  </a:cubicBezTo>
                  <a:cubicBezTo>
                    <a:pt x="5363304" y="1600343"/>
                    <a:pt x="5356731" y="1619108"/>
                    <a:pt x="5344993" y="1635059"/>
                  </a:cubicBezTo>
                  <a:lnTo>
                    <a:pt x="5302351" y="1671077"/>
                  </a:lnTo>
                  <a:lnTo>
                    <a:pt x="5295694" y="1673528"/>
                  </a:lnTo>
                  <a:cubicBezTo>
                    <a:pt x="5299450" y="1673528"/>
                    <a:pt x="5299450" y="1673528"/>
                    <a:pt x="5299450" y="1673528"/>
                  </a:cubicBezTo>
                  <a:lnTo>
                    <a:pt x="5302351" y="1671077"/>
                  </a:lnTo>
                  <a:lnTo>
                    <a:pt x="5331017" y="1660524"/>
                  </a:lnTo>
                  <a:cubicBezTo>
                    <a:pt x="5406558" y="1617525"/>
                    <a:pt x="5429976" y="1494786"/>
                    <a:pt x="5318230" y="1478366"/>
                  </a:cubicBezTo>
                  <a:cubicBezTo>
                    <a:pt x="5243108" y="1467107"/>
                    <a:pt x="5152960" y="1508391"/>
                    <a:pt x="5100374" y="1560935"/>
                  </a:cubicBezTo>
                  <a:cubicBezTo>
                    <a:pt x="5047788" y="1613478"/>
                    <a:pt x="5044032" y="1714812"/>
                    <a:pt x="5081594" y="1782368"/>
                  </a:cubicBezTo>
                  <a:cubicBezTo>
                    <a:pt x="5134180" y="1872443"/>
                    <a:pt x="5228083" y="1909974"/>
                    <a:pt x="5321986" y="1898715"/>
                  </a:cubicBezTo>
                  <a:cubicBezTo>
                    <a:pt x="5479744" y="1876196"/>
                    <a:pt x="5551111" y="1722319"/>
                    <a:pt x="5581160" y="1602219"/>
                  </a:cubicBezTo>
                  <a:cubicBezTo>
                    <a:pt x="5607453" y="1500885"/>
                    <a:pt x="5626234" y="1452095"/>
                    <a:pt x="5697600" y="1369526"/>
                  </a:cubicBezTo>
                  <a:cubicBezTo>
                    <a:pt x="5706052" y="1358267"/>
                    <a:pt x="5717555" y="1347242"/>
                    <a:pt x="5731112" y="1337156"/>
                  </a:cubicBezTo>
                  <a:lnTo>
                    <a:pt x="5736818" y="1333827"/>
                  </a:lnTo>
                  <a:lnTo>
                    <a:pt x="5717079" y="1370872"/>
                  </a:lnTo>
                  <a:cubicBezTo>
                    <a:pt x="5706961" y="1417161"/>
                    <a:pt x="5721871" y="1481009"/>
                    <a:pt x="5721871" y="1481009"/>
                  </a:cubicBezTo>
                  <a:cubicBezTo>
                    <a:pt x="5752165" y="1560463"/>
                    <a:pt x="5718084" y="1605866"/>
                    <a:pt x="5718084" y="1605866"/>
                  </a:cubicBezTo>
                  <a:cubicBezTo>
                    <a:pt x="5612056" y="1673970"/>
                    <a:pt x="5615842" y="1568030"/>
                    <a:pt x="5615842" y="1568030"/>
                  </a:cubicBezTo>
                  <a:cubicBezTo>
                    <a:pt x="5593122" y="1598299"/>
                    <a:pt x="5608269" y="1639918"/>
                    <a:pt x="5608269" y="1639918"/>
                  </a:cubicBezTo>
                  <a:cubicBezTo>
                    <a:pt x="5623416" y="1726939"/>
                    <a:pt x="5702937" y="1677753"/>
                    <a:pt x="5702937" y="1677753"/>
                  </a:cubicBezTo>
                  <a:cubicBezTo>
                    <a:pt x="5850620" y="1696671"/>
                    <a:pt x="5858194" y="1624783"/>
                    <a:pt x="5858194" y="1624783"/>
                  </a:cubicBezTo>
                  <a:cubicBezTo>
                    <a:pt x="5869554" y="1564247"/>
                    <a:pt x="5949076" y="1515061"/>
                    <a:pt x="5949076" y="1515061"/>
                  </a:cubicBezTo>
                  <a:cubicBezTo>
                    <a:pt x="5805179" y="1533978"/>
                    <a:pt x="5820326" y="1602082"/>
                    <a:pt x="5820326" y="1602082"/>
                  </a:cubicBezTo>
                  <a:cubicBezTo>
                    <a:pt x="5812753" y="1651268"/>
                    <a:pt x="5748378" y="1617216"/>
                    <a:pt x="5748378" y="1617216"/>
                  </a:cubicBezTo>
                  <a:cubicBezTo>
                    <a:pt x="5846834" y="1560463"/>
                    <a:pt x="5786246" y="1473442"/>
                    <a:pt x="5786246" y="1473442"/>
                  </a:cubicBezTo>
                  <a:cubicBezTo>
                    <a:pt x="5771099" y="1450740"/>
                    <a:pt x="5831687" y="1375070"/>
                    <a:pt x="5831687" y="1375070"/>
                  </a:cubicBezTo>
                  <a:cubicBezTo>
                    <a:pt x="5964223" y="1341018"/>
                    <a:pt x="5949076" y="1208594"/>
                    <a:pt x="5949076" y="1208594"/>
                  </a:cubicBezTo>
                  <a:cubicBezTo>
                    <a:pt x="5979370" y="1132923"/>
                    <a:pt x="6066465" y="1129139"/>
                    <a:pt x="6066465" y="1129139"/>
                  </a:cubicBezTo>
                  <a:cubicBezTo>
                    <a:pt x="6411059" y="1166975"/>
                    <a:pt x="6369404" y="966447"/>
                    <a:pt x="6369404" y="966447"/>
                  </a:cubicBezTo>
                  <a:cubicBezTo>
                    <a:pt x="6305030" y="1136706"/>
                    <a:pt x="6195214" y="992932"/>
                    <a:pt x="6195214" y="992932"/>
                  </a:cubicBezTo>
                  <a:cubicBezTo>
                    <a:pt x="6392125" y="928611"/>
                    <a:pt x="6312603" y="807538"/>
                    <a:pt x="6312603" y="807538"/>
                  </a:cubicBezTo>
                  <a:cubicBezTo>
                    <a:pt x="6301243" y="1000499"/>
                    <a:pt x="6111906" y="932395"/>
                    <a:pt x="6111906" y="932395"/>
                  </a:cubicBezTo>
                  <a:cubicBezTo>
                    <a:pt x="6418632" y="739434"/>
                    <a:pt x="6191428" y="591876"/>
                    <a:pt x="6191428" y="591876"/>
                  </a:cubicBezTo>
                  <a:close/>
                  <a:moveTo>
                    <a:pt x="0" y="0"/>
                  </a:moveTo>
                  <a:lnTo>
                    <a:pt x="6583680" y="0"/>
                  </a:lnTo>
                  <a:lnTo>
                    <a:pt x="6583680" y="2022819"/>
                  </a:lnTo>
                  <a:lnTo>
                    <a:pt x="0" y="2022819"/>
                  </a:lnTo>
                  <a:close/>
                </a:path>
              </a:pathLst>
            </a:custGeom>
            <a:gradFill flip="none" rotWithShape="1">
              <a:gsLst>
                <a:gs pos="2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10628083" y="4840307"/>
              <a:ext cx="128588" cy="201613"/>
            </a:xfrm>
            <a:custGeom>
              <a:avLst/>
              <a:gdLst>
                <a:gd name="T0" fmla="*/ 0 w 31"/>
                <a:gd name="T1" fmla="*/ 29 h 50"/>
                <a:gd name="T2" fmla="*/ 31 w 31"/>
                <a:gd name="T3" fmla="*/ 0 h 50"/>
                <a:gd name="T4" fmla="*/ 0 w 31"/>
                <a:gd name="T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0">
                  <a:moveTo>
                    <a:pt x="0" y="29"/>
                  </a:moveTo>
                  <a:cubicBezTo>
                    <a:pt x="0" y="29"/>
                    <a:pt x="14" y="24"/>
                    <a:pt x="31" y="0"/>
                  </a:cubicBezTo>
                  <a:cubicBezTo>
                    <a:pt x="31" y="0"/>
                    <a:pt x="29" y="50"/>
                    <a:pt x="0" y="29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9017651" y="368457"/>
            <a:ext cx="454323" cy="738403"/>
            <a:chOff x="5997577" y="4534040"/>
            <a:chExt cx="911226" cy="1480999"/>
          </a:xfrm>
          <a:solidFill>
            <a:srgbClr val="C00000"/>
          </a:solidFill>
        </p:grpSpPr>
        <p:sp>
          <p:nvSpPr>
            <p:cNvPr id="23" name="Oval 56"/>
            <p:cNvSpPr>
              <a:spLocks noChangeArrowheads="1"/>
            </p:cNvSpPr>
            <p:nvPr/>
          </p:nvSpPr>
          <p:spPr bwMode="auto">
            <a:xfrm>
              <a:off x="6380165" y="5440364"/>
              <a:ext cx="104775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Oval 57"/>
            <p:cNvSpPr>
              <a:spLocks noChangeArrowheads="1"/>
            </p:cNvSpPr>
            <p:nvPr/>
          </p:nvSpPr>
          <p:spPr bwMode="auto">
            <a:xfrm>
              <a:off x="6410327" y="5556251"/>
              <a:ext cx="44450" cy="41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58"/>
            <p:cNvSpPr>
              <a:spLocks noChangeArrowheads="1"/>
            </p:cNvSpPr>
            <p:nvPr/>
          </p:nvSpPr>
          <p:spPr bwMode="auto">
            <a:xfrm>
              <a:off x="6421440" y="5534026"/>
              <a:ext cx="19050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59"/>
            <p:cNvSpPr>
              <a:spLocks/>
            </p:cNvSpPr>
            <p:nvPr/>
          </p:nvSpPr>
          <p:spPr bwMode="auto">
            <a:xfrm>
              <a:off x="6388102" y="5594351"/>
              <a:ext cx="138113" cy="420688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자유형 26"/>
            <p:cNvSpPr>
              <a:spLocks/>
            </p:cNvSpPr>
            <p:nvPr/>
          </p:nvSpPr>
          <p:spPr bwMode="auto">
            <a:xfrm>
              <a:off x="5997577" y="4534040"/>
              <a:ext cx="911226" cy="895211"/>
            </a:xfrm>
            <a:custGeom>
              <a:avLst/>
              <a:gdLst>
                <a:gd name="connsiteX0" fmla="*/ 428949 w 911226"/>
                <a:gd name="connsiteY0" fmla="*/ 20 h 895211"/>
                <a:gd name="connsiteX1" fmla="*/ 454164 w 911226"/>
                <a:gd name="connsiteY1" fmla="*/ 4442 h 895211"/>
                <a:gd name="connsiteX2" fmla="*/ 503066 w 911226"/>
                <a:gd name="connsiteY2" fmla="*/ 87461 h 895211"/>
                <a:gd name="connsiteX3" fmla="*/ 465177 w 911226"/>
                <a:gd name="connsiteY3" fmla="*/ 149896 h 895211"/>
                <a:gd name="connsiteX4" fmla="*/ 464863 w 911226"/>
                <a:gd name="connsiteY4" fmla="*/ 150674 h 895211"/>
                <a:gd name="connsiteX5" fmla="*/ 514627 w 911226"/>
                <a:gd name="connsiteY5" fmla="*/ 150674 h 895211"/>
                <a:gd name="connsiteX6" fmla="*/ 626178 w 911226"/>
                <a:gd name="connsiteY6" fmla="*/ 150674 h 895211"/>
                <a:gd name="connsiteX7" fmla="*/ 652463 w 911226"/>
                <a:gd name="connsiteY7" fmla="*/ 177265 h 895211"/>
                <a:gd name="connsiteX8" fmla="*/ 652463 w 911226"/>
                <a:gd name="connsiteY8" fmla="*/ 199701 h 895211"/>
                <a:gd name="connsiteX9" fmla="*/ 652463 w 911226"/>
                <a:gd name="connsiteY9" fmla="*/ 214195 h 895211"/>
                <a:gd name="connsiteX10" fmla="*/ 691865 w 911226"/>
                <a:gd name="connsiteY10" fmla="*/ 229602 h 895211"/>
                <a:gd name="connsiteX11" fmla="*/ 911226 w 911226"/>
                <a:gd name="connsiteY11" fmla="*/ 536436 h 895211"/>
                <a:gd name="connsiteX12" fmla="*/ 455613 w 911226"/>
                <a:gd name="connsiteY12" fmla="*/ 895211 h 895211"/>
                <a:gd name="connsiteX13" fmla="*/ 0 w 911226"/>
                <a:gd name="connsiteY13" fmla="*/ 536436 h 895211"/>
                <a:gd name="connsiteX14" fmla="*/ 219361 w 911226"/>
                <a:gd name="connsiteY14" fmla="*/ 229602 h 895211"/>
                <a:gd name="connsiteX15" fmla="*/ 261938 w 911226"/>
                <a:gd name="connsiteY15" fmla="*/ 212954 h 895211"/>
                <a:gd name="connsiteX16" fmla="*/ 261938 w 911226"/>
                <a:gd name="connsiteY16" fmla="*/ 177265 h 895211"/>
                <a:gd name="connsiteX17" fmla="*/ 288223 w 911226"/>
                <a:gd name="connsiteY17" fmla="*/ 150674 h 895211"/>
                <a:gd name="connsiteX18" fmla="*/ 370732 w 911226"/>
                <a:gd name="connsiteY18" fmla="*/ 150674 h 895211"/>
                <a:gd name="connsiteX19" fmla="*/ 416130 w 911226"/>
                <a:gd name="connsiteY19" fmla="*/ 150674 h 895211"/>
                <a:gd name="connsiteX20" fmla="*/ 417245 w 911226"/>
                <a:gd name="connsiteY20" fmla="*/ 144514 h 895211"/>
                <a:gd name="connsiteX21" fmla="*/ 431594 w 911226"/>
                <a:gd name="connsiteY21" fmla="*/ 117649 h 895211"/>
                <a:gd name="connsiteX22" fmla="*/ 461688 w 911226"/>
                <a:gd name="connsiteY22" fmla="*/ 49725 h 895211"/>
                <a:gd name="connsiteX23" fmla="*/ 397739 w 911226"/>
                <a:gd name="connsiteY23" fmla="*/ 83687 h 895211"/>
                <a:gd name="connsiteX24" fmla="*/ 397739 w 911226"/>
                <a:gd name="connsiteY24" fmla="*/ 98781 h 895211"/>
                <a:gd name="connsiteX25" fmla="*/ 367645 w 911226"/>
                <a:gd name="connsiteY25" fmla="*/ 91234 h 895211"/>
                <a:gd name="connsiteX26" fmla="*/ 363883 w 911226"/>
                <a:gd name="connsiteY26" fmla="*/ 27084 h 895211"/>
                <a:gd name="connsiteX27" fmla="*/ 428949 w 911226"/>
                <a:gd name="connsiteY27" fmla="*/ 20 h 89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11226" h="895211">
                  <a:moveTo>
                    <a:pt x="428949" y="20"/>
                  </a:moveTo>
                  <a:cubicBezTo>
                    <a:pt x="437237" y="197"/>
                    <a:pt x="445700" y="1612"/>
                    <a:pt x="454164" y="4442"/>
                  </a:cubicBezTo>
                  <a:cubicBezTo>
                    <a:pt x="488019" y="15763"/>
                    <a:pt x="514351" y="49725"/>
                    <a:pt x="503066" y="87461"/>
                  </a:cubicBezTo>
                  <a:cubicBezTo>
                    <a:pt x="494602" y="110810"/>
                    <a:pt x="476617" y="129383"/>
                    <a:pt x="465177" y="149896"/>
                  </a:cubicBezTo>
                  <a:lnTo>
                    <a:pt x="464863" y="150674"/>
                  </a:lnTo>
                  <a:lnTo>
                    <a:pt x="514627" y="150674"/>
                  </a:lnTo>
                  <a:cubicBezTo>
                    <a:pt x="546970" y="150674"/>
                    <a:pt x="583934" y="150674"/>
                    <a:pt x="626178" y="150674"/>
                  </a:cubicBezTo>
                  <a:cubicBezTo>
                    <a:pt x="641198" y="150674"/>
                    <a:pt x="652463" y="165869"/>
                    <a:pt x="652463" y="177265"/>
                  </a:cubicBezTo>
                  <a:cubicBezTo>
                    <a:pt x="652463" y="177265"/>
                    <a:pt x="652463" y="177265"/>
                    <a:pt x="652463" y="199701"/>
                  </a:cubicBezTo>
                  <a:lnTo>
                    <a:pt x="652463" y="214195"/>
                  </a:lnTo>
                  <a:lnTo>
                    <a:pt x="691865" y="229602"/>
                  </a:lnTo>
                  <a:cubicBezTo>
                    <a:pt x="823377" y="292527"/>
                    <a:pt x="911226" y="406403"/>
                    <a:pt x="911226" y="536436"/>
                  </a:cubicBezTo>
                  <a:cubicBezTo>
                    <a:pt x="911226" y="734582"/>
                    <a:pt x="707241" y="895211"/>
                    <a:pt x="455613" y="895211"/>
                  </a:cubicBezTo>
                  <a:cubicBezTo>
                    <a:pt x="203985" y="895211"/>
                    <a:pt x="0" y="734582"/>
                    <a:pt x="0" y="536436"/>
                  </a:cubicBezTo>
                  <a:cubicBezTo>
                    <a:pt x="0" y="406403"/>
                    <a:pt x="87849" y="292527"/>
                    <a:pt x="219361" y="229602"/>
                  </a:cubicBezTo>
                  <a:lnTo>
                    <a:pt x="261938" y="212954"/>
                  </a:lnTo>
                  <a:lnTo>
                    <a:pt x="261938" y="177265"/>
                  </a:lnTo>
                  <a:cubicBezTo>
                    <a:pt x="261938" y="165869"/>
                    <a:pt x="273203" y="150674"/>
                    <a:pt x="288223" y="150674"/>
                  </a:cubicBezTo>
                  <a:cubicBezTo>
                    <a:pt x="288223" y="150674"/>
                    <a:pt x="288223" y="150674"/>
                    <a:pt x="370732" y="150674"/>
                  </a:cubicBezTo>
                  <a:lnTo>
                    <a:pt x="416130" y="150674"/>
                  </a:lnTo>
                  <a:lnTo>
                    <a:pt x="417245" y="144514"/>
                  </a:lnTo>
                  <a:cubicBezTo>
                    <a:pt x="420838" y="135161"/>
                    <a:pt x="425951" y="126140"/>
                    <a:pt x="431594" y="117649"/>
                  </a:cubicBezTo>
                  <a:cubicBezTo>
                    <a:pt x="442879" y="98781"/>
                    <a:pt x="465449" y="72366"/>
                    <a:pt x="461688" y="49725"/>
                  </a:cubicBezTo>
                  <a:cubicBezTo>
                    <a:pt x="446641" y="-14426"/>
                    <a:pt x="371407" y="68593"/>
                    <a:pt x="397739" y="83687"/>
                  </a:cubicBezTo>
                  <a:cubicBezTo>
                    <a:pt x="401500" y="87461"/>
                    <a:pt x="409024" y="98781"/>
                    <a:pt x="397739" y="98781"/>
                  </a:cubicBezTo>
                  <a:cubicBezTo>
                    <a:pt x="390215" y="102555"/>
                    <a:pt x="378930" y="98781"/>
                    <a:pt x="367645" y="91234"/>
                  </a:cubicBezTo>
                  <a:cubicBezTo>
                    <a:pt x="345075" y="76140"/>
                    <a:pt x="341313" y="49725"/>
                    <a:pt x="363883" y="27084"/>
                  </a:cubicBezTo>
                  <a:cubicBezTo>
                    <a:pt x="380811" y="10103"/>
                    <a:pt x="404087" y="-511"/>
                    <a:pt x="42894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75" name="TextBox 74"/>
          <p:cNvSpPr txBox="1"/>
          <p:nvPr/>
        </p:nvSpPr>
        <p:spPr>
          <a:xfrm flipH="1">
            <a:off x="9208403" y="495635"/>
            <a:ext cx="254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학습목표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422866" y="164134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학습목표</a:t>
            </a:r>
            <a:endParaRPr lang="ko-KR" altLang="en-US" sz="2000" dirty="0"/>
          </a:p>
        </p:txBody>
      </p:sp>
      <p:sp>
        <p:nvSpPr>
          <p:cNvPr id="16" name="직사각형 15"/>
          <p:cNvSpPr/>
          <p:nvPr/>
        </p:nvSpPr>
        <p:spPr>
          <a:xfrm>
            <a:off x="7422866" y="391759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</a:t>
            </a:r>
            <a:endParaRPr lang="ko-KR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509956" y="2245291"/>
            <a:ext cx="3446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 목표를 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4420" y="4494423"/>
            <a:ext cx="3377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 내용을 적어주세요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0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4" grpId="0"/>
      <p:bldP spid="16" grpId="0"/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5077" y="1487491"/>
            <a:ext cx="6622366" cy="4631241"/>
          </a:xfrm>
          <a:prstGeom prst="rect">
            <a:avLst/>
          </a:prstGeo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 flipH="1">
            <a:off x="1562089" y="1237948"/>
            <a:ext cx="439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13" name="그룹 12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14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자유형 17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</p:grpSp>
      <p:sp>
        <p:nvSpPr>
          <p:cNvPr id="19" name="이등변 삼각형 18"/>
          <p:cNvSpPr/>
          <p:nvPr/>
        </p:nvSpPr>
        <p:spPr>
          <a:xfrm rot="5400000">
            <a:off x="1029368" y="2745208"/>
            <a:ext cx="467122" cy="368208"/>
          </a:xfrm>
          <a:prstGeom prst="triangle">
            <a:avLst/>
          </a:prstGeom>
          <a:gradFill flip="none" rotWithShape="1">
            <a:gsLst>
              <a:gs pos="25000">
                <a:srgbClr val="FF2F2F"/>
              </a:gs>
              <a:gs pos="71000">
                <a:srgbClr val="860000"/>
              </a:gs>
            </a:gsLst>
            <a:lin ang="5400000" scaled="0"/>
            <a:tileRect/>
          </a:gradFill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n-cs"/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1541013" y="2558586"/>
            <a:ext cx="370751" cy="348682"/>
          </a:xfrm>
          <a:custGeom>
            <a:avLst/>
            <a:gdLst/>
            <a:ahLst/>
            <a:cxnLst/>
            <a:rect l="l" t="t" r="r" b="b"/>
            <a:pathLst>
              <a:path w="475488" h="390144">
                <a:moveTo>
                  <a:pt x="348691" y="0"/>
                </a:moveTo>
                <a:lnTo>
                  <a:pt x="423062" y="0"/>
                </a:lnTo>
                <a:cubicBezTo>
                  <a:pt x="434441" y="0"/>
                  <a:pt x="442976" y="4877"/>
                  <a:pt x="448665" y="14630"/>
                </a:cubicBezTo>
                <a:cubicBezTo>
                  <a:pt x="454355" y="24384"/>
                  <a:pt x="455168" y="34950"/>
                  <a:pt x="451104" y="46330"/>
                </a:cubicBezTo>
                <a:lnTo>
                  <a:pt x="413308" y="152400"/>
                </a:lnTo>
                <a:lnTo>
                  <a:pt x="446227" y="152400"/>
                </a:lnTo>
                <a:cubicBezTo>
                  <a:pt x="454355" y="152400"/>
                  <a:pt x="461264" y="155651"/>
                  <a:pt x="466953" y="162154"/>
                </a:cubicBezTo>
                <a:cubicBezTo>
                  <a:pt x="472643" y="168656"/>
                  <a:pt x="475488" y="176378"/>
                  <a:pt x="475488" y="185318"/>
                </a:cubicBezTo>
                <a:lnTo>
                  <a:pt x="475488" y="357226"/>
                </a:lnTo>
                <a:cubicBezTo>
                  <a:pt x="475488" y="366166"/>
                  <a:pt x="472643" y="373888"/>
                  <a:pt x="466953" y="380390"/>
                </a:cubicBezTo>
                <a:cubicBezTo>
                  <a:pt x="461264" y="386893"/>
                  <a:pt x="454355" y="390144"/>
                  <a:pt x="446227" y="390144"/>
                </a:cubicBezTo>
                <a:lnTo>
                  <a:pt x="297484" y="390144"/>
                </a:lnTo>
                <a:cubicBezTo>
                  <a:pt x="289356" y="390144"/>
                  <a:pt x="282448" y="386893"/>
                  <a:pt x="276758" y="380390"/>
                </a:cubicBezTo>
                <a:cubicBezTo>
                  <a:pt x="271068" y="373888"/>
                  <a:pt x="268224" y="366166"/>
                  <a:pt x="268224" y="357226"/>
                </a:cubicBezTo>
                <a:lnTo>
                  <a:pt x="268224" y="179222"/>
                </a:lnTo>
                <a:lnTo>
                  <a:pt x="321868" y="21946"/>
                </a:lnTo>
                <a:cubicBezTo>
                  <a:pt x="323494" y="16256"/>
                  <a:pt x="326948" y="11176"/>
                  <a:pt x="332232" y="6706"/>
                </a:cubicBezTo>
                <a:cubicBezTo>
                  <a:pt x="337515" y="2235"/>
                  <a:pt x="343001" y="0"/>
                  <a:pt x="348691" y="0"/>
                </a:cubicBezTo>
                <a:close/>
                <a:moveTo>
                  <a:pt x="80467" y="0"/>
                </a:moveTo>
                <a:lnTo>
                  <a:pt x="154838" y="0"/>
                </a:lnTo>
                <a:cubicBezTo>
                  <a:pt x="166217" y="0"/>
                  <a:pt x="174752" y="4877"/>
                  <a:pt x="180441" y="14630"/>
                </a:cubicBezTo>
                <a:cubicBezTo>
                  <a:pt x="186131" y="24384"/>
                  <a:pt x="186944" y="34950"/>
                  <a:pt x="182880" y="46330"/>
                </a:cubicBezTo>
                <a:lnTo>
                  <a:pt x="145084" y="152400"/>
                </a:lnTo>
                <a:lnTo>
                  <a:pt x="178003" y="152400"/>
                </a:lnTo>
                <a:cubicBezTo>
                  <a:pt x="186131" y="152400"/>
                  <a:pt x="193040" y="155651"/>
                  <a:pt x="198729" y="162154"/>
                </a:cubicBezTo>
                <a:cubicBezTo>
                  <a:pt x="204419" y="168656"/>
                  <a:pt x="207264" y="176378"/>
                  <a:pt x="207264" y="185318"/>
                </a:cubicBezTo>
                <a:lnTo>
                  <a:pt x="207264" y="357226"/>
                </a:lnTo>
                <a:cubicBezTo>
                  <a:pt x="207264" y="366166"/>
                  <a:pt x="204419" y="373888"/>
                  <a:pt x="198729" y="380390"/>
                </a:cubicBezTo>
                <a:cubicBezTo>
                  <a:pt x="193040" y="386893"/>
                  <a:pt x="186131" y="390144"/>
                  <a:pt x="178003" y="390144"/>
                </a:cubicBezTo>
                <a:lnTo>
                  <a:pt x="29260" y="390144"/>
                </a:lnTo>
                <a:cubicBezTo>
                  <a:pt x="21132" y="390144"/>
                  <a:pt x="14224" y="386893"/>
                  <a:pt x="8534" y="380390"/>
                </a:cubicBezTo>
                <a:cubicBezTo>
                  <a:pt x="2844" y="373888"/>
                  <a:pt x="0" y="366166"/>
                  <a:pt x="0" y="357226"/>
                </a:cubicBezTo>
                <a:lnTo>
                  <a:pt x="0" y="179222"/>
                </a:lnTo>
                <a:lnTo>
                  <a:pt x="53644" y="21946"/>
                </a:lnTo>
                <a:cubicBezTo>
                  <a:pt x="55270" y="16256"/>
                  <a:pt x="58724" y="11176"/>
                  <a:pt x="64008" y="6706"/>
                </a:cubicBezTo>
                <a:cubicBezTo>
                  <a:pt x="69291" y="2235"/>
                  <a:pt x="74777" y="0"/>
                  <a:pt x="80467" y="0"/>
                </a:cubicBezTo>
                <a:close/>
              </a:path>
            </a:pathLst>
          </a:custGeom>
          <a:solidFill>
            <a:srgbClr val="F4910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5420759" y="2625611"/>
            <a:ext cx="370751" cy="348682"/>
          </a:xfrm>
          <a:custGeom>
            <a:avLst/>
            <a:gdLst/>
            <a:ahLst/>
            <a:cxnLst/>
            <a:rect l="l" t="t" r="r" b="b"/>
            <a:pathLst>
              <a:path w="475488" h="390144">
                <a:moveTo>
                  <a:pt x="297484" y="0"/>
                </a:moveTo>
                <a:lnTo>
                  <a:pt x="446227" y="0"/>
                </a:lnTo>
                <a:cubicBezTo>
                  <a:pt x="454355" y="0"/>
                  <a:pt x="461264" y="3454"/>
                  <a:pt x="466953" y="10363"/>
                </a:cubicBezTo>
                <a:cubicBezTo>
                  <a:pt x="472643" y="17272"/>
                  <a:pt x="475488" y="25197"/>
                  <a:pt x="475488" y="34138"/>
                </a:cubicBezTo>
                <a:lnTo>
                  <a:pt x="475488" y="212141"/>
                </a:lnTo>
                <a:lnTo>
                  <a:pt x="421843" y="369418"/>
                </a:lnTo>
                <a:cubicBezTo>
                  <a:pt x="420217" y="375107"/>
                  <a:pt x="416560" y="379984"/>
                  <a:pt x="410870" y="384048"/>
                </a:cubicBezTo>
                <a:cubicBezTo>
                  <a:pt x="405180" y="388112"/>
                  <a:pt x="399897" y="390144"/>
                  <a:pt x="395020" y="390144"/>
                </a:cubicBezTo>
                <a:lnTo>
                  <a:pt x="320649" y="390144"/>
                </a:lnTo>
                <a:cubicBezTo>
                  <a:pt x="309270" y="390144"/>
                  <a:pt x="300735" y="385471"/>
                  <a:pt x="295046" y="376123"/>
                </a:cubicBezTo>
                <a:cubicBezTo>
                  <a:pt x="289356" y="366776"/>
                  <a:pt x="288543" y="356413"/>
                  <a:pt x="292607" y="345034"/>
                </a:cubicBezTo>
                <a:lnTo>
                  <a:pt x="329184" y="238963"/>
                </a:lnTo>
                <a:lnTo>
                  <a:pt x="297484" y="238963"/>
                </a:lnTo>
                <a:cubicBezTo>
                  <a:pt x="289356" y="238963"/>
                  <a:pt x="282447" y="235712"/>
                  <a:pt x="276758" y="229210"/>
                </a:cubicBezTo>
                <a:cubicBezTo>
                  <a:pt x="271068" y="222707"/>
                  <a:pt x="268224" y="214986"/>
                  <a:pt x="268224" y="206045"/>
                </a:cubicBezTo>
                <a:lnTo>
                  <a:pt x="268224" y="34138"/>
                </a:lnTo>
                <a:cubicBezTo>
                  <a:pt x="268224" y="25197"/>
                  <a:pt x="271068" y="17272"/>
                  <a:pt x="276758" y="10363"/>
                </a:cubicBezTo>
                <a:cubicBezTo>
                  <a:pt x="282447" y="3454"/>
                  <a:pt x="289356" y="0"/>
                  <a:pt x="297484" y="0"/>
                </a:cubicBezTo>
                <a:close/>
                <a:moveTo>
                  <a:pt x="29260" y="0"/>
                </a:moveTo>
                <a:lnTo>
                  <a:pt x="178003" y="0"/>
                </a:lnTo>
                <a:cubicBezTo>
                  <a:pt x="186131" y="0"/>
                  <a:pt x="193040" y="3454"/>
                  <a:pt x="198729" y="10363"/>
                </a:cubicBezTo>
                <a:cubicBezTo>
                  <a:pt x="204419" y="17272"/>
                  <a:pt x="207264" y="25197"/>
                  <a:pt x="207264" y="34138"/>
                </a:cubicBezTo>
                <a:lnTo>
                  <a:pt x="207264" y="212141"/>
                </a:lnTo>
                <a:lnTo>
                  <a:pt x="153619" y="369418"/>
                </a:lnTo>
                <a:cubicBezTo>
                  <a:pt x="151993" y="375107"/>
                  <a:pt x="148335" y="379984"/>
                  <a:pt x="142646" y="384048"/>
                </a:cubicBezTo>
                <a:cubicBezTo>
                  <a:pt x="136956" y="388112"/>
                  <a:pt x="131673" y="390144"/>
                  <a:pt x="126796" y="390144"/>
                </a:cubicBezTo>
                <a:lnTo>
                  <a:pt x="52425" y="390144"/>
                </a:lnTo>
                <a:cubicBezTo>
                  <a:pt x="41046" y="390144"/>
                  <a:pt x="32512" y="385471"/>
                  <a:pt x="26822" y="376123"/>
                </a:cubicBezTo>
                <a:cubicBezTo>
                  <a:pt x="21132" y="366776"/>
                  <a:pt x="20320" y="356413"/>
                  <a:pt x="24384" y="345034"/>
                </a:cubicBezTo>
                <a:lnTo>
                  <a:pt x="60960" y="238963"/>
                </a:lnTo>
                <a:lnTo>
                  <a:pt x="29260" y="238963"/>
                </a:lnTo>
                <a:cubicBezTo>
                  <a:pt x="21132" y="238963"/>
                  <a:pt x="14224" y="235712"/>
                  <a:pt x="8534" y="229210"/>
                </a:cubicBezTo>
                <a:cubicBezTo>
                  <a:pt x="2844" y="222707"/>
                  <a:pt x="0" y="214986"/>
                  <a:pt x="0" y="206045"/>
                </a:cubicBezTo>
                <a:lnTo>
                  <a:pt x="0" y="34138"/>
                </a:lnTo>
                <a:cubicBezTo>
                  <a:pt x="0" y="25197"/>
                  <a:pt x="2844" y="17272"/>
                  <a:pt x="8534" y="10363"/>
                </a:cubicBezTo>
                <a:cubicBezTo>
                  <a:pt x="14224" y="3454"/>
                  <a:pt x="21132" y="0"/>
                  <a:pt x="29260" y="0"/>
                </a:cubicBezTo>
                <a:close/>
              </a:path>
            </a:pathLst>
          </a:custGeom>
          <a:solidFill>
            <a:srgbClr val="F4910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4677" y="2677143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rgbClr val="F491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이곳에 텍스트를 입력하세요</a:t>
            </a:r>
            <a:endParaRPr lang="en-US" altLang="ko-KR" sz="2400" dirty="0" smtClean="0">
              <a:solidFill>
                <a:srgbClr val="F491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23" name="텍스트 개체 틀 8"/>
          <p:cNvSpPr txBox="1">
            <a:spLocks/>
          </p:cNvSpPr>
          <p:nvPr/>
        </p:nvSpPr>
        <p:spPr>
          <a:xfrm>
            <a:off x="717407" y="1913843"/>
            <a:ext cx="5897709" cy="549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텍스트 개체 틀 8"/>
          <p:cNvSpPr txBox="1">
            <a:spLocks/>
          </p:cNvSpPr>
          <p:nvPr/>
        </p:nvSpPr>
        <p:spPr>
          <a:xfrm>
            <a:off x="717408" y="3559956"/>
            <a:ext cx="5897709" cy="2120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5" name="Freeform 17"/>
          <p:cNvSpPr>
            <a:spLocks noEditPoints="1"/>
          </p:cNvSpPr>
          <p:nvPr/>
        </p:nvSpPr>
        <p:spPr bwMode="auto">
          <a:xfrm>
            <a:off x="631626" y="842183"/>
            <a:ext cx="909387" cy="863747"/>
          </a:xfrm>
          <a:custGeom>
            <a:avLst/>
            <a:gdLst>
              <a:gd name="T0" fmla="*/ 179 w 337"/>
              <a:gd name="T1" fmla="*/ 92 h 320"/>
              <a:gd name="T2" fmla="*/ 180 w 337"/>
              <a:gd name="T3" fmla="*/ 59 h 320"/>
              <a:gd name="T4" fmla="*/ 174 w 337"/>
              <a:gd name="T5" fmla="*/ 41 h 320"/>
              <a:gd name="T6" fmla="*/ 179 w 337"/>
              <a:gd name="T7" fmla="*/ 34 h 320"/>
              <a:gd name="T8" fmla="*/ 168 w 337"/>
              <a:gd name="T9" fmla="*/ 1 h 320"/>
              <a:gd name="T10" fmla="*/ 168 w 337"/>
              <a:gd name="T11" fmla="*/ 0 h 320"/>
              <a:gd name="T12" fmla="*/ 168 w 337"/>
              <a:gd name="T13" fmla="*/ 0 h 320"/>
              <a:gd name="T14" fmla="*/ 168 w 337"/>
              <a:gd name="T15" fmla="*/ 0 h 320"/>
              <a:gd name="T16" fmla="*/ 168 w 337"/>
              <a:gd name="T17" fmla="*/ 1 h 320"/>
              <a:gd name="T18" fmla="*/ 158 w 337"/>
              <a:gd name="T19" fmla="*/ 34 h 320"/>
              <a:gd name="T20" fmla="*/ 162 w 337"/>
              <a:gd name="T21" fmla="*/ 41 h 320"/>
              <a:gd name="T22" fmla="*/ 156 w 337"/>
              <a:gd name="T23" fmla="*/ 59 h 320"/>
              <a:gd name="T24" fmla="*/ 157 w 337"/>
              <a:gd name="T25" fmla="*/ 92 h 320"/>
              <a:gd name="T26" fmla="*/ 0 w 337"/>
              <a:gd name="T27" fmla="*/ 134 h 320"/>
              <a:gd name="T28" fmla="*/ 15 w 337"/>
              <a:gd name="T29" fmla="*/ 181 h 320"/>
              <a:gd name="T30" fmla="*/ 28 w 337"/>
              <a:gd name="T31" fmla="*/ 235 h 320"/>
              <a:gd name="T32" fmla="*/ 71 w 337"/>
              <a:gd name="T33" fmla="*/ 231 h 320"/>
              <a:gd name="T34" fmla="*/ 87 w 337"/>
              <a:gd name="T35" fmla="*/ 281 h 320"/>
              <a:gd name="T36" fmla="*/ 87 w 337"/>
              <a:gd name="T37" fmla="*/ 320 h 320"/>
              <a:gd name="T38" fmla="*/ 168 w 337"/>
              <a:gd name="T39" fmla="*/ 320 h 320"/>
              <a:gd name="T40" fmla="*/ 168 w 337"/>
              <a:gd name="T41" fmla="*/ 320 h 320"/>
              <a:gd name="T42" fmla="*/ 249 w 337"/>
              <a:gd name="T43" fmla="*/ 320 h 320"/>
              <a:gd name="T44" fmla="*/ 249 w 337"/>
              <a:gd name="T45" fmla="*/ 281 h 320"/>
              <a:gd name="T46" fmla="*/ 266 w 337"/>
              <a:gd name="T47" fmla="*/ 231 h 320"/>
              <a:gd name="T48" fmla="*/ 308 w 337"/>
              <a:gd name="T49" fmla="*/ 235 h 320"/>
              <a:gd name="T50" fmla="*/ 321 w 337"/>
              <a:gd name="T51" fmla="*/ 181 h 320"/>
              <a:gd name="T52" fmla="*/ 337 w 337"/>
              <a:gd name="T53" fmla="*/ 134 h 320"/>
              <a:gd name="T54" fmla="*/ 179 w 337"/>
              <a:gd name="T55" fmla="*/ 92 h 320"/>
              <a:gd name="T56" fmla="*/ 143 w 337"/>
              <a:gd name="T57" fmla="*/ 305 h 320"/>
              <a:gd name="T58" fmla="*/ 107 w 337"/>
              <a:gd name="T59" fmla="*/ 305 h 320"/>
              <a:gd name="T60" fmla="*/ 107 w 337"/>
              <a:gd name="T61" fmla="*/ 242 h 320"/>
              <a:gd name="T62" fmla="*/ 143 w 337"/>
              <a:gd name="T63" fmla="*/ 242 h 320"/>
              <a:gd name="T64" fmla="*/ 143 w 337"/>
              <a:gd name="T65" fmla="*/ 305 h 320"/>
              <a:gd name="T66" fmla="*/ 186 w 337"/>
              <a:gd name="T67" fmla="*/ 305 h 320"/>
              <a:gd name="T68" fmla="*/ 150 w 337"/>
              <a:gd name="T69" fmla="*/ 305 h 320"/>
              <a:gd name="T70" fmla="*/ 150 w 337"/>
              <a:gd name="T71" fmla="*/ 242 h 320"/>
              <a:gd name="T72" fmla="*/ 186 w 337"/>
              <a:gd name="T73" fmla="*/ 242 h 320"/>
              <a:gd name="T74" fmla="*/ 186 w 337"/>
              <a:gd name="T75" fmla="*/ 305 h 320"/>
              <a:gd name="T76" fmla="*/ 230 w 337"/>
              <a:gd name="T77" fmla="*/ 305 h 320"/>
              <a:gd name="T78" fmla="*/ 194 w 337"/>
              <a:gd name="T79" fmla="*/ 305 h 320"/>
              <a:gd name="T80" fmla="*/ 194 w 337"/>
              <a:gd name="T81" fmla="*/ 242 h 320"/>
              <a:gd name="T82" fmla="*/ 230 w 337"/>
              <a:gd name="T83" fmla="*/ 242 h 320"/>
              <a:gd name="T84" fmla="*/ 230 w 337"/>
              <a:gd name="T85" fmla="*/ 30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7" h="320">
                <a:moveTo>
                  <a:pt x="179" y="92"/>
                </a:moveTo>
                <a:cubicBezTo>
                  <a:pt x="197" y="70"/>
                  <a:pt x="180" y="59"/>
                  <a:pt x="180" y="59"/>
                </a:cubicBezTo>
                <a:cubicBezTo>
                  <a:pt x="185" y="35"/>
                  <a:pt x="174" y="41"/>
                  <a:pt x="174" y="41"/>
                </a:cubicBezTo>
                <a:cubicBezTo>
                  <a:pt x="174" y="37"/>
                  <a:pt x="179" y="34"/>
                  <a:pt x="179" y="34"/>
                </a:cubicBezTo>
                <a:cubicBezTo>
                  <a:pt x="173" y="37"/>
                  <a:pt x="169" y="6"/>
                  <a:pt x="168" y="1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1"/>
                  <a:pt x="168" y="1"/>
                  <a:pt x="168" y="1"/>
                </a:cubicBezTo>
                <a:cubicBezTo>
                  <a:pt x="168" y="6"/>
                  <a:pt x="164" y="37"/>
                  <a:pt x="158" y="34"/>
                </a:cubicBezTo>
                <a:cubicBezTo>
                  <a:pt x="158" y="34"/>
                  <a:pt x="162" y="37"/>
                  <a:pt x="162" y="41"/>
                </a:cubicBezTo>
                <a:cubicBezTo>
                  <a:pt x="162" y="41"/>
                  <a:pt x="152" y="35"/>
                  <a:pt x="156" y="59"/>
                </a:cubicBezTo>
                <a:cubicBezTo>
                  <a:pt x="156" y="59"/>
                  <a:pt x="140" y="70"/>
                  <a:pt x="157" y="92"/>
                </a:cubicBezTo>
                <a:cubicBezTo>
                  <a:pt x="157" y="92"/>
                  <a:pt x="95" y="277"/>
                  <a:pt x="0" y="134"/>
                </a:cubicBezTo>
                <a:cubicBezTo>
                  <a:pt x="15" y="181"/>
                  <a:pt x="15" y="181"/>
                  <a:pt x="15" y="181"/>
                </a:cubicBezTo>
                <a:cubicBezTo>
                  <a:pt x="28" y="235"/>
                  <a:pt x="28" y="235"/>
                  <a:pt x="28" y="235"/>
                </a:cubicBezTo>
                <a:cubicBezTo>
                  <a:pt x="28" y="235"/>
                  <a:pt x="34" y="229"/>
                  <a:pt x="71" y="231"/>
                </a:cubicBezTo>
                <a:cubicBezTo>
                  <a:pt x="71" y="231"/>
                  <a:pt x="36" y="265"/>
                  <a:pt x="87" y="281"/>
                </a:cubicBezTo>
                <a:cubicBezTo>
                  <a:pt x="87" y="320"/>
                  <a:pt x="87" y="320"/>
                  <a:pt x="87" y="320"/>
                </a:cubicBezTo>
                <a:cubicBezTo>
                  <a:pt x="168" y="320"/>
                  <a:pt x="168" y="320"/>
                  <a:pt x="168" y="320"/>
                </a:cubicBezTo>
                <a:cubicBezTo>
                  <a:pt x="168" y="320"/>
                  <a:pt x="168" y="320"/>
                  <a:pt x="168" y="320"/>
                </a:cubicBezTo>
                <a:cubicBezTo>
                  <a:pt x="249" y="320"/>
                  <a:pt x="249" y="320"/>
                  <a:pt x="249" y="320"/>
                </a:cubicBezTo>
                <a:cubicBezTo>
                  <a:pt x="249" y="281"/>
                  <a:pt x="249" y="281"/>
                  <a:pt x="249" y="281"/>
                </a:cubicBezTo>
                <a:cubicBezTo>
                  <a:pt x="298" y="267"/>
                  <a:pt x="266" y="231"/>
                  <a:pt x="266" y="231"/>
                </a:cubicBezTo>
                <a:cubicBezTo>
                  <a:pt x="303" y="229"/>
                  <a:pt x="308" y="235"/>
                  <a:pt x="308" y="235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37" y="134"/>
                  <a:pt x="337" y="134"/>
                  <a:pt x="337" y="134"/>
                </a:cubicBezTo>
                <a:cubicBezTo>
                  <a:pt x="242" y="277"/>
                  <a:pt x="179" y="92"/>
                  <a:pt x="179" y="92"/>
                </a:cubicBezTo>
                <a:close/>
                <a:moveTo>
                  <a:pt x="143" y="305"/>
                </a:moveTo>
                <a:cubicBezTo>
                  <a:pt x="107" y="305"/>
                  <a:pt x="107" y="305"/>
                  <a:pt x="107" y="305"/>
                </a:cubicBezTo>
                <a:cubicBezTo>
                  <a:pt x="107" y="242"/>
                  <a:pt x="107" y="242"/>
                  <a:pt x="107" y="242"/>
                </a:cubicBezTo>
                <a:cubicBezTo>
                  <a:pt x="143" y="242"/>
                  <a:pt x="143" y="242"/>
                  <a:pt x="143" y="242"/>
                </a:cubicBezTo>
                <a:lnTo>
                  <a:pt x="143" y="305"/>
                </a:lnTo>
                <a:close/>
                <a:moveTo>
                  <a:pt x="186" y="305"/>
                </a:moveTo>
                <a:cubicBezTo>
                  <a:pt x="150" y="305"/>
                  <a:pt x="150" y="305"/>
                  <a:pt x="150" y="305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86" y="242"/>
                  <a:pt x="186" y="242"/>
                  <a:pt x="186" y="242"/>
                </a:cubicBezTo>
                <a:lnTo>
                  <a:pt x="186" y="305"/>
                </a:lnTo>
                <a:close/>
                <a:moveTo>
                  <a:pt x="230" y="305"/>
                </a:moveTo>
                <a:cubicBezTo>
                  <a:pt x="194" y="305"/>
                  <a:pt x="194" y="305"/>
                  <a:pt x="194" y="305"/>
                </a:cubicBezTo>
                <a:cubicBezTo>
                  <a:pt x="194" y="242"/>
                  <a:pt x="194" y="242"/>
                  <a:pt x="194" y="242"/>
                </a:cubicBezTo>
                <a:cubicBezTo>
                  <a:pt x="230" y="242"/>
                  <a:pt x="230" y="242"/>
                  <a:pt x="230" y="242"/>
                </a:cubicBezTo>
                <a:lnTo>
                  <a:pt x="230" y="3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1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828864" y="3954526"/>
            <a:ext cx="5555420" cy="2237503"/>
          </a:xfrm>
          <a:prstGeom prst="rect">
            <a:avLst/>
          </a:prstGeom>
          <a:gradFill flip="none" rotWithShape="1">
            <a:gsLst>
              <a:gs pos="0">
                <a:srgbClr val="920000">
                  <a:alpha val="2800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018539" y="1582657"/>
            <a:ext cx="5555420" cy="2237503"/>
          </a:xfrm>
          <a:prstGeom prst="rect">
            <a:avLst/>
          </a:prstGeom>
          <a:gradFill flip="none" rotWithShape="1">
            <a:gsLst>
              <a:gs pos="0">
                <a:srgbClr val="920000">
                  <a:alpha val="3500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621750" y="2399252"/>
            <a:ext cx="5336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단락에서 줄 간격 또한 글머리 기호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621750" y="1791061"/>
            <a:ext cx="2694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제목을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507274" y="4803295"/>
            <a:ext cx="5336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단락에서 줄 간격 또한 글머리 기호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3149023" y="4195104"/>
            <a:ext cx="2694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제목을</a:t>
            </a:r>
            <a:r>
              <a:rPr lang="ko-KR" altLang="en-US" sz="2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dirty="0"/>
          </a:p>
        </p:txBody>
      </p:sp>
      <p:grpSp>
        <p:nvGrpSpPr>
          <p:cNvPr id="19" name="그룹 18"/>
          <p:cNvGrpSpPr/>
          <p:nvPr/>
        </p:nvGrpSpPr>
        <p:grpSpPr>
          <a:xfrm>
            <a:off x="633576" y="1582657"/>
            <a:ext cx="798351" cy="2237503"/>
            <a:chOff x="4832977" y="1430257"/>
            <a:chExt cx="798351" cy="2237503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156665" y="2800217"/>
              <a:ext cx="222249" cy="86754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solidFill>
              <a:srgbClr val="C71A1F"/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217940" y="1430257"/>
              <a:ext cx="28424" cy="47001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다이아몬드 21"/>
            <p:cNvSpPr/>
            <p:nvPr/>
          </p:nvSpPr>
          <p:spPr>
            <a:xfrm>
              <a:off x="4832977" y="1922951"/>
              <a:ext cx="798351" cy="798351"/>
            </a:xfrm>
            <a:prstGeom prst="diamond">
              <a:avLst/>
            </a:prstGeom>
            <a:solidFill>
              <a:srgbClr val="D00808"/>
            </a:solidFill>
            <a:ln w="79375" cmpd="dbl">
              <a:solidFill>
                <a:srgbClr val="FFCC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03564" y="2073960"/>
              <a:ext cx="4571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01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970897" y="3960097"/>
            <a:ext cx="798351" cy="2237503"/>
            <a:chOff x="10583537" y="3807697"/>
            <a:chExt cx="798351" cy="2237503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10907225" y="5177657"/>
              <a:ext cx="222249" cy="86754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solidFill>
              <a:srgbClr val="C71A1F"/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0968500" y="3807697"/>
              <a:ext cx="28424" cy="47001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다이아몬드 26"/>
            <p:cNvSpPr/>
            <p:nvPr/>
          </p:nvSpPr>
          <p:spPr>
            <a:xfrm>
              <a:off x="10583537" y="4300391"/>
              <a:ext cx="798351" cy="798351"/>
            </a:xfrm>
            <a:prstGeom prst="diamond">
              <a:avLst/>
            </a:prstGeom>
            <a:solidFill>
              <a:srgbClr val="D00808"/>
            </a:solidFill>
            <a:ln w="79375" cmpd="dbl">
              <a:solidFill>
                <a:srgbClr val="FFCC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26873" y="4458193"/>
              <a:ext cx="511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400" dirty="0">
                  <a:latin typeface="HY강B" panose="02030600000101010101" pitchFamily="18" charset="-127"/>
                  <a:ea typeface="HY강B" panose="02030600000101010101" pitchFamily="18" charset="-127"/>
                </a:rPr>
                <a:t>02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31" name="그룹 30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33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자유형 36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5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50" grpId="0"/>
      <p:bldP spid="6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30" name="그룹 29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32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자유형 35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438382" y="1301729"/>
            <a:ext cx="912202" cy="925140"/>
            <a:chOff x="3255963" y="5657851"/>
            <a:chExt cx="1119188" cy="1135062"/>
          </a:xfrm>
          <a:solidFill>
            <a:schemeClr val="tx1"/>
          </a:solidFill>
        </p:grpSpPr>
        <p:sp>
          <p:nvSpPr>
            <p:cNvPr id="12" name="Oval 66"/>
            <p:cNvSpPr>
              <a:spLocks noChangeArrowheads="1"/>
            </p:cNvSpPr>
            <p:nvPr/>
          </p:nvSpPr>
          <p:spPr bwMode="auto">
            <a:xfrm>
              <a:off x="3753486" y="565785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67"/>
            <p:cNvSpPr>
              <a:spLocks noEditPoints="1"/>
            </p:cNvSpPr>
            <p:nvPr/>
          </p:nvSpPr>
          <p:spPr bwMode="auto">
            <a:xfrm>
              <a:off x="3255963" y="5857876"/>
              <a:ext cx="1119188" cy="503238"/>
            </a:xfrm>
            <a:custGeom>
              <a:avLst/>
              <a:gdLst>
                <a:gd name="T0" fmla="*/ 259 w 298"/>
                <a:gd name="T1" fmla="*/ 4 h 134"/>
                <a:gd name="T2" fmla="*/ 221 w 298"/>
                <a:gd name="T3" fmla="*/ 28 h 134"/>
                <a:gd name="T4" fmla="*/ 203 w 298"/>
                <a:gd name="T5" fmla="*/ 10 h 134"/>
                <a:gd name="T6" fmla="*/ 78 w 298"/>
                <a:gd name="T7" fmla="*/ 10 h 134"/>
                <a:gd name="T8" fmla="*/ 51 w 298"/>
                <a:gd name="T9" fmla="*/ 22 h 134"/>
                <a:gd name="T10" fmla="*/ 8 w 298"/>
                <a:gd name="T11" fmla="*/ 3 h 134"/>
                <a:gd name="T12" fmla="*/ 0 w 298"/>
                <a:gd name="T13" fmla="*/ 18 h 134"/>
                <a:gd name="T14" fmla="*/ 39 w 298"/>
                <a:gd name="T15" fmla="*/ 53 h 134"/>
                <a:gd name="T16" fmla="*/ 85 w 298"/>
                <a:gd name="T17" fmla="*/ 134 h 134"/>
                <a:gd name="T18" fmla="*/ 197 w 298"/>
                <a:gd name="T19" fmla="*/ 134 h 134"/>
                <a:gd name="T20" fmla="*/ 237 w 298"/>
                <a:gd name="T21" fmla="*/ 94 h 134"/>
                <a:gd name="T22" fmla="*/ 288 w 298"/>
                <a:gd name="T23" fmla="*/ 55 h 134"/>
                <a:gd name="T24" fmla="*/ 259 w 298"/>
                <a:gd name="T25" fmla="*/ 4 h 134"/>
                <a:gd name="T26" fmla="*/ 241 w 298"/>
                <a:gd name="T27" fmla="*/ 82 h 134"/>
                <a:gd name="T28" fmla="*/ 233 w 298"/>
                <a:gd name="T29" fmla="*/ 38 h 134"/>
                <a:gd name="T30" fmla="*/ 274 w 298"/>
                <a:gd name="T31" fmla="*/ 40 h 134"/>
                <a:gd name="T32" fmla="*/ 241 w 298"/>
                <a:gd name="T33" fmla="*/ 8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8" h="134">
                  <a:moveTo>
                    <a:pt x="259" y="4"/>
                  </a:moveTo>
                  <a:cubicBezTo>
                    <a:pt x="230" y="2"/>
                    <a:pt x="221" y="28"/>
                    <a:pt x="221" y="28"/>
                  </a:cubicBezTo>
                  <a:cubicBezTo>
                    <a:pt x="209" y="25"/>
                    <a:pt x="204" y="17"/>
                    <a:pt x="203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69" y="29"/>
                    <a:pt x="51" y="22"/>
                    <a:pt x="51" y="22"/>
                  </a:cubicBezTo>
                  <a:cubicBezTo>
                    <a:pt x="34" y="0"/>
                    <a:pt x="8" y="3"/>
                    <a:pt x="8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6" y="21"/>
                    <a:pt x="39" y="53"/>
                    <a:pt x="39" y="53"/>
                  </a:cubicBezTo>
                  <a:cubicBezTo>
                    <a:pt x="30" y="114"/>
                    <a:pt x="85" y="134"/>
                    <a:pt x="85" y="134"/>
                  </a:cubicBezTo>
                  <a:cubicBezTo>
                    <a:pt x="197" y="134"/>
                    <a:pt x="197" y="134"/>
                    <a:pt x="197" y="134"/>
                  </a:cubicBezTo>
                  <a:cubicBezTo>
                    <a:pt x="219" y="132"/>
                    <a:pt x="237" y="94"/>
                    <a:pt x="237" y="94"/>
                  </a:cubicBezTo>
                  <a:cubicBezTo>
                    <a:pt x="278" y="91"/>
                    <a:pt x="288" y="55"/>
                    <a:pt x="288" y="55"/>
                  </a:cubicBezTo>
                  <a:cubicBezTo>
                    <a:pt x="298" y="13"/>
                    <a:pt x="259" y="4"/>
                    <a:pt x="259" y="4"/>
                  </a:cubicBezTo>
                  <a:close/>
                  <a:moveTo>
                    <a:pt x="241" y="82"/>
                  </a:moveTo>
                  <a:cubicBezTo>
                    <a:pt x="245" y="57"/>
                    <a:pt x="233" y="38"/>
                    <a:pt x="233" y="38"/>
                  </a:cubicBezTo>
                  <a:cubicBezTo>
                    <a:pt x="264" y="3"/>
                    <a:pt x="274" y="40"/>
                    <a:pt x="274" y="40"/>
                  </a:cubicBezTo>
                  <a:cubicBezTo>
                    <a:pt x="277" y="74"/>
                    <a:pt x="241" y="82"/>
                    <a:pt x="2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68"/>
            <p:cNvSpPr>
              <a:spLocks/>
            </p:cNvSpPr>
            <p:nvPr/>
          </p:nvSpPr>
          <p:spPr bwMode="auto">
            <a:xfrm>
              <a:off x="3541713" y="5729288"/>
              <a:ext cx="479425" cy="142875"/>
            </a:xfrm>
            <a:custGeom>
              <a:avLst/>
              <a:gdLst>
                <a:gd name="T0" fmla="*/ 126 w 128"/>
                <a:gd name="T1" fmla="*/ 38 h 38"/>
                <a:gd name="T2" fmla="*/ 126 w 128"/>
                <a:gd name="T3" fmla="*/ 37 h 38"/>
                <a:gd name="T4" fmla="*/ 111 w 128"/>
                <a:gd name="T5" fmla="*/ 11 h 38"/>
                <a:gd name="T6" fmla="*/ 65 w 128"/>
                <a:gd name="T7" fmla="*/ 11 h 38"/>
                <a:gd name="T8" fmla="*/ 65 w 128"/>
                <a:gd name="T9" fmla="*/ 0 h 38"/>
                <a:gd name="T10" fmla="*/ 59 w 128"/>
                <a:gd name="T11" fmla="*/ 0 h 38"/>
                <a:gd name="T12" fmla="*/ 59 w 128"/>
                <a:gd name="T13" fmla="*/ 10 h 38"/>
                <a:gd name="T14" fmla="*/ 24 w 128"/>
                <a:gd name="T15" fmla="*/ 10 h 38"/>
                <a:gd name="T16" fmla="*/ 4 w 128"/>
                <a:gd name="T17" fmla="*/ 38 h 38"/>
                <a:gd name="T18" fmla="*/ 126 w 128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38">
                  <a:moveTo>
                    <a:pt x="126" y="38"/>
                  </a:moveTo>
                  <a:cubicBezTo>
                    <a:pt x="126" y="37"/>
                    <a:pt x="126" y="37"/>
                    <a:pt x="126" y="37"/>
                  </a:cubicBezTo>
                  <a:cubicBezTo>
                    <a:pt x="128" y="11"/>
                    <a:pt x="111" y="11"/>
                    <a:pt x="111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0" y="11"/>
                    <a:pt x="3" y="34"/>
                    <a:pt x="4" y="38"/>
                  </a:cubicBezTo>
                  <a:lnTo>
                    <a:pt x="12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69"/>
            <p:cNvSpPr>
              <a:spLocks/>
            </p:cNvSpPr>
            <p:nvPr/>
          </p:nvSpPr>
          <p:spPr bwMode="auto">
            <a:xfrm>
              <a:off x="3300413" y="6405563"/>
              <a:ext cx="995363" cy="387350"/>
            </a:xfrm>
            <a:custGeom>
              <a:avLst/>
              <a:gdLst>
                <a:gd name="T0" fmla="*/ 265 w 265"/>
                <a:gd name="T1" fmla="*/ 103 h 103"/>
                <a:gd name="T2" fmla="*/ 244 w 265"/>
                <a:gd name="T3" fmla="*/ 103 h 103"/>
                <a:gd name="T4" fmla="*/ 244 w 265"/>
                <a:gd name="T5" fmla="*/ 36 h 103"/>
                <a:gd name="T6" fmla="*/ 240 w 265"/>
                <a:gd name="T7" fmla="*/ 25 h 103"/>
                <a:gd name="T8" fmla="*/ 229 w 265"/>
                <a:gd name="T9" fmla="*/ 22 h 103"/>
                <a:gd name="T10" fmla="*/ 39 w 265"/>
                <a:gd name="T11" fmla="*/ 22 h 103"/>
                <a:gd name="T12" fmla="*/ 22 w 265"/>
                <a:gd name="T13" fmla="*/ 39 h 103"/>
                <a:gd name="T14" fmla="*/ 22 w 265"/>
                <a:gd name="T15" fmla="*/ 102 h 103"/>
                <a:gd name="T16" fmla="*/ 0 w 265"/>
                <a:gd name="T17" fmla="*/ 102 h 103"/>
                <a:gd name="T18" fmla="*/ 0 w 265"/>
                <a:gd name="T19" fmla="*/ 39 h 103"/>
                <a:gd name="T20" fmla="*/ 39 w 265"/>
                <a:gd name="T21" fmla="*/ 0 h 103"/>
                <a:gd name="T22" fmla="*/ 229 w 265"/>
                <a:gd name="T23" fmla="*/ 0 h 103"/>
                <a:gd name="T24" fmla="*/ 255 w 265"/>
                <a:gd name="T25" fmla="*/ 10 h 103"/>
                <a:gd name="T26" fmla="*/ 265 w 265"/>
                <a:gd name="T27" fmla="*/ 36 h 103"/>
                <a:gd name="T28" fmla="*/ 265 w 265"/>
                <a:gd name="T2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" h="103">
                  <a:moveTo>
                    <a:pt x="265" y="103"/>
                  </a:moveTo>
                  <a:cubicBezTo>
                    <a:pt x="244" y="103"/>
                    <a:pt x="244" y="103"/>
                    <a:pt x="244" y="103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1"/>
                    <a:pt x="242" y="28"/>
                    <a:pt x="240" y="25"/>
                  </a:cubicBezTo>
                  <a:cubicBezTo>
                    <a:pt x="237" y="22"/>
                    <a:pt x="231" y="21"/>
                    <a:pt x="22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4" y="22"/>
                    <a:pt x="22" y="34"/>
                    <a:pt x="22" y="39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3"/>
                    <a:pt x="11" y="0"/>
                    <a:pt x="3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31" y="0"/>
                    <a:pt x="245" y="0"/>
                    <a:pt x="255" y="10"/>
                  </a:cubicBezTo>
                  <a:cubicBezTo>
                    <a:pt x="260" y="14"/>
                    <a:pt x="265" y="22"/>
                    <a:pt x="265" y="36"/>
                  </a:cubicBezTo>
                  <a:lnTo>
                    <a:pt x="265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222224" y="2946400"/>
            <a:ext cx="2700853" cy="3230880"/>
            <a:chOff x="6222224" y="2946400"/>
            <a:chExt cx="2700853" cy="3230880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6222224" y="2946400"/>
              <a:ext cx="0" cy="3230880"/>
            </a:xfrm>
            <a:prstGeom prst="line">
              <a:avLst/>
            </a:prstGeom>
            <a:ln w="31750">
              <a:solidFill>
                <a:schemeClr val="bg1">
                  <a:lumMod val="65000"/>
                  <a:lumOff val="3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8923077" y="2946400"/>
              <a:ext cx="0" cy="3230880"/>
            </a:xfrm>
            <a:prstGeom prst="line">
              <a:avLst/>
            </a:prstGeom>
            <a:ln w="31750">
              <a:solidFill>
                <a:schemeClr val="bg1">
                  <a:lumMod val="65000"/>
                  <a:lumOff val="3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 flipH="1">
            <a:off x="6415279" y="1521731"/>
            <a:ext cx="439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4273323" y="2353964"/>
            <a:ext cx="1172714" cy="1342566"/>
            <a:chOff x="4601841" y="1937404"/>
            <a:chExt cx="1172714" cy="1342566"/>
          </a:xfrm>
        </p:grpSpPr>
        <p:grpSp>
          <p:nvGrpSpPr>
            <p:cNvPr id="16" name="그룹 15"/>
            <p:cNvGrpSpPr/>
            <p:nvPr/>
          </p:nvGrpSpPr>
          <p:grpSpPr>
            <a:xfrm>
              <a:off x="4701405" y="2376684"/>
              <a:ext cx="1073150" cy="903286"/>
              <a:chOff x="4896785" y="3554413"/>
              <a:chExt cx="1073150" cy="903286"/>
            </a:xfrm>
            <a:solidFill>
              <a:srgbClr val="68A222"/>
            </a:solidFill>
          </p:grpSpPr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4896785" y="3554413"/>
                <a:ext cx="1073150" cy="882650"/>
              </a:xfrm>
              <a:custGeom>
                <a:avLst/>
                <a:gdLst>
                  <a:gd name="T0" fmla="*/ 6 w 286"/>
                  <a:gd name="T1" fmla="*/ 52 h 235"/>
                  <a:gd name="T2" fmla="*/ 154 w 286"/>
                  <a:gd name="T3" fmla="*/ 235 h 235"/>
                  <a:gd name="T4" fmla="*/ 286 w 286"/>
                  <a:gd name="T5" fmla="*/ 52 h 235"/>
                  <a:gd name="T6" fmla="*/ 6 w 286"/>
                  <a:gd name="T7" fmla="*/ 52 h 235"/>
                  <a:gd name="T8" fmla="*/ 146 w 286"/>
                  <a:gd name="T9" fmla="*/ 74 h 235"/>
                  <a:gd name="T10" fmla="*/ 41 w 286"/>
                  <a:gd name="T11" fmla="*/ 58 h 235"/>
                  <a:gd name="T12" fmla="*/ 146 w 286"/>
                  <a:gd name="T13" fmla="*/ 43 h 235"/>
                  <a:gd name="T14" fmla="*/ 250 w 286"/>
                  <a:gd name="T15" fmla="*/ 58 h 235"/>
                  <a:gd name="T16" fmla="*/ 146 w 286"/>
                  <a:gd name="T17" fmla="*/ 7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235">
                    <a:moveTo>
                      <a:pt x="6" y="52"/>
                    </a:moveTo>
                    <a:cubicBezTo>
                      <a:pt x="6" y="52"/>
                      <a:pt x="0" y="230"/>
                      <a:pt x="154" y="235"/>
                    </a:cubicBezTo>
                    <a:cubicBezTo>
                      <a:pt x="154" y="235"/>
                      <a:pt x="272" y="235"/>
                      <a:pt x="286" y="52"/>
                    </a:cubicBezTo>
                    <a:cubicBezTo>
                      <a:pt x="286" y="52"/>
                      <a:pt x="158" y="0"/>
                      <a:pt x="6" y="52"/>
                    </a:cubicBezTo>
                    <a:close/>
                    <a:moveTo>
                      <a:pt x="146" y="74"/>
                    </a:moveTo>
                    <a:cubicBezTo>
                      <a:pt x="88" y="74"/>
                      <a:pt x="41" y="67"/>
                      <a:pt x="41" y="58"/>
                    </a:cubicBezTo>
                    <a:cubicBezTo>
                      <a:pt x="41" y="50"/>
                      <a:pt x="88" y="43"/>
                      <a:pt x="146" y="43"/>
                    </a:cubicBezTo>
                    <a:cubicBezTo>
                      <a:pt x="204" y="43"/>
                      <a:pt x="250" y="50"/>
                      <a:pt x="250" y="58"/>
                    </a:cubicBezTo>
                    <a:cubicBezTo>
                      <a:pt x="250" y="67"/>
                      <a:pt x="204" y="74"/>
                      <a:pt x="146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5260322" y="4386262"/>
                <a:ext cx="346077" cy="71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799398" y="272795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4601841" y="1937404"/>
              <a:ext cx="529698" cy="605466"/>
              <a:chOff x="1346250" y="2801322"/>
              <a:chExt cx="529698" cy="605466"/>
            </a:xfrm>
          </p:grpSpPr>
          <p:sp>
            <p:nvSpPr>
              <p:cNvPr id="39" name="자유형 38"/>
              <p:cNvSpPr/>
              <p:nvPr/>
            </p:nvSpPr>
            <p:spPr>
              <a:xfrm rot="18900000">
                <a:off x="1346250" y="2820935"/>
                <a:ext cx="307805" cy="585853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자유형 39"/>
              <p:cNvSpPr/>
              <p:nvPr/>
            </p:nvSpPr>
            <p:spPr>
              <a:xfrm rot="20762349">
                <a:off x="1692628" y="2801322"/>
                <a:ext cx="183320" cy="348918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44" name="그룹 43"/>
          <p:cNvGrpSpPr/>
          <p:nvPr/>
        </p:nvGrpSpPr>
        <p:grpSpPr>
          <a:xfrm>
            <a:off x="6998411" y="2353964"/>
            <a:ext cx="1172714" cy="1342566"/>
            <a:chOff x="4601841" y="1937404"/>
            <a:chExt cx="1172714" cy="1342566"/>
          </a:xfrm>
        </p:grpSpPr>
        <p:grpSp>
          <p:nvGrpSpPr>
            <p:cNvPr id="45" name="그룹 44"/>
            <p:cNvGrpSpPr/>
            <p:nvPr/>
          </p:nvGrpSpPr>
          <p:grpSpPr>
            <a:xfrm>
              <a:off x="4701405" y="2376684"/>
              <a:ext cx="1073150" cy="903286"/>
              <a:chOff x="4896785" y="3554413"/>
              <a:chExt cx="1073150" cy="903286"/>
            </a:xfrm>
            <a:solidFill>
              <a:srgbClr val="68A222"/>
            </a:solidFill>
          </p:grpSpPr>
          <p:sp>
            <p:nvSpPr>
              <p:cNvPr id="50" name="Freeform 13"/>
              <p:cNvSpPr>
                <a:spLocks noEditPoints="1"/>
              </p:cNvSpPr>
              <p:nvPr/>
            </p:nvSpPr>
            <p:spPr bwMode="auto">
              <a:xfrm>
                <a:off x="4896785" y="3554413"/>
                <a:ext cx="1073150" cy="882650"/>
              </a:xfrm>
              <a:custGeom>
                <a:avLst/>
                <a:gdLst>
                  <a:gd name="T0" fmla="*/ 6 w 286"/>
                  <a:gd name="T1" fmla="*/ 52 h 235"/>
                  <a:gd name="T2" fmla="*/ 154 w 286"/>
                  <a:gd name="T3" fmla="*/ 235 h 235"/>
                  <a:gd name="T4" fmla="*/ 286 w 286"/>
                  <a:gd name="T5" fmla="*/ 52 h 235"/>
                  <a:gd name="T6" fmla="*/ 6 w 286"/>
                  <a:gd name="T7" fmla="*/ 52 h 235"/>
                  <a:gd name="T8" fmla="*/ 146 w 286"/>
                  <a:gd name="T9" fmla="*/ 74 h 235"/>
                  <a:gd name="T10" fmla="*/ 41 w 286"/>
                  <a:gd name="T11" fmla="*/ 58 h 235"/>
                  <a:gd name="T12" fmla="*/ 146 w 286"/>
                  <a:gd name="T13" fmla="*/ 43 h 235"/>
                  <a:gd name="T14" fmla="*/ 250 w 286"/>
                  <a:gd name="T15" fmla="*/ 58 h 235"/>
                  <a:gd name="T16" fmla="*/ 146 w 286"/>
                  <a:gd name="T17" fmla="*/ 7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235">
                    <a:moveTo>
                      <a:pt x="6" y="52"/>
                    </a:moveTo>
                    <a:cubicBezTo>
                      <a:pt x="6" y="52"/>
                      <a:pt x="0" y="230"/>
                      <a:pt x="154" y="235"/>
                    </a:cubicBezTo>
                    <a:cubicBezTo>
                      <a:pt x="154" y="235"/>
                      <a:pt x="272" y="235"/>
                      <a:pt x="286" y="52"/>
                    </a:cubicBezTo>
                    <a:cubicBezTo>
                      <a:pt x="286" y="52"/>
                      <a:pt x="158" y="0"/>
                      <a:pt x="6" y="52"/>
                    </a:cubicBezTo>
                    <a:close/>
                    <a:moveTo>
                      <a:pt x="146" y="74"/>
                    </a:moveTo>
                    <a:cubicBezTo>
                      <a:pt x="88" y="74"/>
                      <a:pt x="41" y="67"/>
                      <a:pt x="41" y="58"/>
                    </a:cubicBezTo>
                    <a:cubicBezTo>
                      <a:pt x="41" y="50"/>
                      <a:pt x="88" y="43"/>
                      <a:pt x="146" y="43"/>
                    </a:cubicBezTo>
                    <a:cubicBezTo>
                      <a:pt x="204" y="43"/>
                      <a:pt x="250" y="50"/>
                      <a:pt x="250" y="58"/>
                    </a:cubicBezTo>
                    <a:cubicBezTo>
                      <a:pt x="250" y="67"/>
                      <a:pt x="204" y="74"/>
                      <a:pt x="146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5260322" y="4386262"/>
                <a:ext cx="346077" cy="71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799398" y="272795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4601841" y="1937404"/>
              <a:ext cx="529698" cy="605466"/>
              <a:chOff x="1346250" y="2801322"/>
              <a:chExt cx="529698" cy="605466"/>
            </a:xfrm>
          </p:grpSpPr>
          <p:sp>
            <p:nvSpPr>
              <p:cNvPr id="48" name="자유형 47"/>
              <p:cNvSpPr/>
              <p:nvPr/>
            </p:nvSpPr>
            <p:spPr>
              <a:xfrm rot="18900000">
                <a:off x="1346250" y="2820935"/>
                <a:ext cx="307805" cy="585853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 48"/>
              <p:cNvSpPr/>
              <p:nvPr/>
            </p:nvSpPr>
            <p:spPr>
              <a:xfrm rot="20762349">
                <a:off x="1692628" y="2801322"/>
                <a:ext cx="183320" cy="348918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2" name="그룹 51"/>
          <p:cNvGrpSpPr/>
          <p:nvPr/>
        </p:nvGrpSpPr>
        <p:grpSpPr>
          <a:xfrm>
            <a:off x="9686799" y="2353964"/>
            <a:ext cx="1172714" cy="1342566"/>
            <a:chOff x="4601841" y="1937404"/>
            <a:chExt cx="1172714" cy="1342566"/>
          </a:xfrm>
        </p:grpSpPr>
        <p:grpSp>
          <p:nvGrpSpPr>
            <p:cNvPr id="53" name="그룹 52"/>
            <p:cNvGrpSpPr/>
            <p:nvPr/>
          </p:nvGrpSpPr>
          <p:grpSpPr>
            <a:xfrm>
              <a:off x="4701405" y="2376684"/>
              <a:ext cx="1073150" cy="903286"/>
              <a:chOff x="4896785" y="3554413"/>
              <a:chExt cx="1073150" cy="903286"/>
            </a:xfrm>
            <a:solidFill>
              <a:srgbClr val="68A222"/>
            </a:solidFill>
          </p:grpSpPr>
          <p:sp>
            <p:nvSpPr>
              <p:cNvPr id="59" name="Freeform 13"/>
              <p:cNvSpPr>
                <a:spLocks noEditPoints="1"/>
              </p:cNvSpPr>
              <p:nvPr/>
            </p:nvSpPr>
            <p:spPr bwMode="auto">
              <a:xfrm>
                <a:off x="4896785" y="3554413"/>
                <a:ext cx="1073150" cy="882650"/>
              </a:xfrm>
              <a:custGeom>
                <a:avLst/>
                <a:gdLst>
                  <a:gd name="T0" fmla="*/ 6 w 286"/>
                  <a:gd name="T1" fmla="*/ 52 h 235"/>
                  <a:gd name="T2" fmla="*/ 154 w 286"/>
                  <a:gd name="T3" fmla="*/ 235 h 235"/>
                  <a:gd name="T4" fmla="*/ 286 w 286"/>
                  <a:gd name="T5" fmla="*/ 52 h 235"/>
                  <a:gd name="T6" fmla="*/ 6 w 286"/>
                  <a:gd name="T7" fmla="*/ 52 h 235"/>
                  <a:gd name="T8" fmla="*/ 146 w 286"/>
                  <a:gd name="T9" fmla="*/ 74 h 235"/>
                  <a:gd name="T10" fmla="*/ 41 w 286"/>
                  <a:gd name="T11" fmla="*/ 58 h 235"/>
                  <a:gd name="T12" fmla="*/ 146 w 286"/>
                  <a:gd name="T13" fmla="*/ 43 h 235"/>
                  <a:gd name="T14" fmla="*/ 250 w 286"/>
                  <a:gd name="T15" fmla="*/ 58 h 235"/>
                  <a:gd name="T16" fmla="*/ 146 w 286"/>
                  <a:gd name="T17" fmla="*/ 7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235">
                    <a:moveTo>
                      <a:pt x="6" y="52"/>
                    </a:moveTo>
                    <a:cubicBezTo>
                      <a:pt x="6" y="52"/>
                      <a:pt x="0" y="230"/>
                      <a:pt x="154" y="235"/>
                    </a:cubicBezTo>
                    <a:cubicBezTo>
                      <a:pt x="154" y="235"/>
                      <a:pt x="272" y="235"/>
                      <a:pt x="286" y="52"/>
                    </a:cubicBezTo>
                    <a:cubicBezTo>
                      <a:pt x="286" y="52"/>
                      <a:pt x="158" y="0"/>
                      <a:pt x="6" y="52"/>
                    </a:cubicBezTo>
                    <a:close/>
                    <a:moveTo>
                      <a:pt x="146" y="74"/>
                    </a:moveTo>
                    <a:cubicBezTo>
                      <a:pt x="88" y="74"/>
                      <a:pt x="41" y="67"/>
                      <a:pt x="41" y="58"/>
                    </a:cubicBezTo>
                    <a:cubicBezTo>
                      <a:pt x="41" y="50"/>
                      <a:pt x="88" y="43"/>
                      <a:pt x="146" y="43"/>
                    </a:cubicBezTo>
                    <a:cubicBezTo>
                      <a:pt x="204" y="43"/>
                      <a:pt x="250" y="50"/>
                      <a:pt x="250" y="58"/>
                    </a:cubicBezTo>
                    <a:cubicBezTo>
                      <a:pt x="250" y="67"/>
                      <a:pt x="204" y="74"/>
                      <a:pt x="146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5260322" y="4386262"/>
                <a:ext cx="346077" cy="71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4799398" y="272795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4601841" y="1937404"/>
              <a:ext cx="529698" cy="605466"/>
              <a:chOff x="1346250" y="2801322"/>
              <a:chExt cx="529698" cy="605466"/>
            </a:xfrm>
          </p:grpSpPr>
          <p:sp>
            <p:nvSpPr>
              <p:cNvPr id="56" name="자유형 55"/>
              <p:cNvSpPr/>
              <p:nvPr/>
            </p:nvSpPr>
            <p:spPr>
              <a:xfrm rot="18900000">
                <a:off x="1346250" y="2820935"/>
                <a:ext cx="307805" cy="585853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자유형 57"/>
              <p:cNvSpPr/>
              <p:nvPr/>
            </p:nvSpPr>
            <p:spPr>
              <a:xfrm rot="20762349">
                <a:off x="1692628" y="2801322"/>
                <a:ext cx="183320" cy="348918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solidFill>
                <a:srgbClr val="68A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3533836" y="4277200"/>
            <a:ext cx="2651688" cy="1334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되어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단락에서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수정 가능합니다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2" name="자유형 61"/>
          <p:cNvSpPr/>
          <p:nvPr/>
        </p:nvSpPr>
        <p:spPr>
          <a:xfrm>
            <a:off x="3708632" y="3848361"/>
            <a:ext cx="2302096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넣으세요</a:t>
            </a:r>
            <a:r>
              <a:rPr lang="en-US" altLang="ko-KR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rgbClr val="A9DF67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58924" y="4277200"/>
            <a:ext cx="2651688" cy="1334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되어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단락에서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수정 가능합니다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4" name="자유형 63"/>
          <p:cNvSpPr/>
          <p:nvPr/>
        </p:nvSpPr>
        <p:spPr>
          <a:xfrm>
            <a:off x="6433720" y="3848361"/>
            <a:ext cx="2302096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넣으세요</a:t>
            </a:r>
            <a:r>
              <a:rPr lang="en-US" altLang="ko-KR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rgbClr val="A9DF67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47312" y="4277200"/>
            <a:ext cx="2651688" cy="1334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되어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단락에서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수정 가능합니다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6" name="자유형 65"/>
          <p:cNvSpPr/>
          <p:nvPr/>
        </p:nvSpPr>
        <p:spPr>
          <a:xfrm>
            <a:off x="9122108" y="3848361"/>
            <a:ext cx="2302096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넣으세요</a:t>
            </a:r>
            <a:r>
              <a:rPr lang="en-US" altLang="ko-KR" dirty="0" smtClean="0">
                <a:solidFill>
                  <a:srgbClr val="A9DF67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srgbClr val="A9DF67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675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525970" y="5344424"/>
            <a:ext cx="882650" cy="1000814"/>
            <a:chOff x="5676901" y="2163075"/>
            <a:chExt cx="882650" cy="1000814"/>
          </a:xfrm>
          <a:solidFill>
            <a:schemeClr val="bg1">
              <a:lumMod val="50000"/>
              <a:lumOff val="50000"/>
              <a:alpha val="60000"/>
            </a:schemeClr>
          </a:solidFill>
        </p:grpSpPr>
        <p:sp>
          <p:nvSpPr>
            <p:cNvPr id="16" name="Freeform 76"/>
            <p:cNvSpPr>
              <a:spLocks noEditPoints="1"/>
            </p:cNvSpPr>
            <p:nvPr/>
          </p:nvSpPr>
          <p:spPr bwMode="auto">
            <a:xfrm>
              <a:off x="6330951" y="2454276"/>
              <a:ext cx="228600" cy="338138"/>
            </a:xfrm>
            <a:custGeom>
              <a:avLst/>
              <a:gdLst>
                <a:gd name="T0" fmla="*/ 59 w 61"/>
                <a:gd name="T1" fmla="*/ 35 h 90"/>
                <a:gd name="T2" fmla="*/ 0 w 61"/>
                <a:gd name="T3" fmla="*/ 4 h 90"/>
                <a:gd name="T4" fmla="*/ 2 w 61"/>
                <a:gd name="T5" fmla="*/ 79 h 90"/>
                <a:gd name="T6" fmla="*/ 61 w 61"/>
                <a:gd name="T7" fmla="*/ 80 h 90"/>
                <a:gd name="T8" fmla="*/ 59 w 61"/>
                <a:gd name="T9" fmla="*/ 35 h 90"/>
                <a:gd name="T10" fmla="*/ 46 w 61"/>
                <a:gd name="T11" fmla="*/ 32 h 90"/>
                <a:gd name="T12" fmla="*/ 16 w 61"/>
                <a:gd name="T13" fmla="*/ 13 h 90"/>
                <a:gd name="T14" fmla="*/ 46 w 61"/>
                <a:gd name="T15" fmla="*/ 3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90">
                  <a:moveTo>
                    <a:pt x="59" y="35"/>
                  </a:moveTo>
                  <a:cubicBezTo>
                    <a:pt x="59" y="35"/>
                    <a:pt x="50" y="0"/>
                    <a:pt x="0" y="4"/>
                  </a:cubicBezTo>
                  <a:cubicBezTo>
                    <a:pt x="0" y="4"/>
                    <a:pt x="15" y="40"/>
                    <a:pt x="2" y="79"/>
                  </a:cubicBezTo>
                  <a:cubicBezTo>
                    <a:pt x="2" y="79"/>
                    <a:pt x="28" y="90"/>
                    <a:pt x="61" y="80"/>
                  </a:cubicBezTo>
                  <a:cubicBezTo>
                    <a:pt x="61" y="80"/>
                    <a:pt x="48" y="55"/>
                    <a:pt x="59" y="35"/>
                  </a:cubicBezTo>
                  <a:close/>
                  <a:moveTo>
                    <a:pt x="46" y="32"/>
                  </a:moveTo>
                  <a:cubicBezTo>
                    <a:pt x="19" y="33"/>
                    <a:pt x="16" y="13"/>
                    <a:pt x="16" y="13"/>
                  </a:cubicBezTo>
                  <a:cubicBezTo>
                    <a:pt x="48" y="18"/>
                    <a:pt x="46" y="32"/>
                    <a:pt x="46" y="32"/>
                  </a:cubicBez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6345238" y="2811463"/>
              <a:ext cx="211138" cy="341313"/>
            </a:xfrm>
            <a:custGeom>
              <a:avLst/>
              <a:gdLst>
                <a:gd name="T0" fmla="*/ 0 w 56"/>
                <a:gd name="T1" fmla="*/ 0 h 91"/>
                <a:gd name="T2" fmla="*/ 56 w 56"/>
                <a:gd name="T3" fmla="*/ 1 h 91"/>
                <a:gd name="T4" fmla="*/ 55 w 56"/>
                <a:gd name="T5" fmla="*/ 76 h 91"/>
                <a:gd name="T6" fmla="*/ 0 w 56"/>
                <a:gd name="T7" fmla="*/ 76 h 91"/>
                <a:gd name="T8" fmla="*/ 0 w 56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1">
                  <a:moveTo>
                    <a:pt x="0" y="0"/>
                  </a:moveTo>
                  <a:cubicBezTo>
                    <a:pt x="0" y="0"/>
                    <a:pt x="35" y="11"/>
                    <a:pt x="56" y="1"/>
                  </a:cubicBezTo>
                  <a:cubicBezTo>
                    <a:pt x="56" y="1"/>
                    <a:pt x="43" y="51"/>
                    <a:pt x="55" y="76"/>
                  </a:cubicBezTo>
                  <a:cubicBezTo>
                    <a:pt x="55" y="76"/>
                    <a:pt x="35" y="91"/>
                    <a:pt x="0" y="76"/>
                  </a:cubicBezTo>
                  <a:cubicBezTo>
                    <a:pt x="0" y="76"/>
                    <a:pt x="15" y="32"/>
                    <a:pt x="0" y="0"/>
                  </a:cubicBez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6070451" y="2737904"/>
              <a:ext cx="277813" cy="236538"/>
            </a:xfrm>
            <a:custGeom>
              <a:avLst/>
              <a:gdLst>
                <a:gd name="T0" fmla="*/ 74 w 74"/>
                <a:gd name="T1" fmla="*/ 55 h 63"/>
                <a:gd name="T2" fmla="*/ 58 w 74"/>
                <a:gd name="T3" fmla="*/ 39 h 63"/>
                <a:gd name="T4" fmla="*/ 0 w 74"/>
                <a:gd name="T5" fmla="*/ 0 h 63"/>
                <a:gd name="T6" fmla="*/ 45 w 74"/>
                <a:gd name="T7" fmla="*/ 48 h 63"/>
                <a:gd name="T8" fmla="*/ 34 w 74"/>
                <a:gd name="T9" fmla="*/ 30 h 63"/>
                <a:gd name="T10" fmla="*/ 55 w 74"/>
                <a:gd name="T11" fmla="*/ 51 h 63"/>
                <a:gd name="T12" fmla="*/ 70 w 74"/>
                <a:gd name="T13" fmla="*/ 63 h 63"/>
                <a:gd name="T14" fmla="*/ 74 w 74"/>
                <a:gd name="T1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3">
                  <a:moveTo>
                    <a:pt x="74" y="55"/>
                  </a:moveTo>
                  <a:cubicBezTo>
                    <a:pt x="74" y="55"/>
                    <a:pt x="59" y="49"/>
                    <a:pt x="58" y="39"/>
                  </a:cubicBezTo>
                  <a:cubicBezTo>
                    <a:pt x="58" y="39"/>
                    <a:pt x="49" y="0"/>
                    <a:pt x="0" y="0"/>
                  </a:cubicBezTo>
                  <a:cubicBezTo>
                    <a:pt x="0" y="0"/>
                    <a:pt x="6" y="48"/>
                    <a:pt x="45" y="48"/>
                  </a:cubicBezTo>
                  <a:cubicBezTo>
                    <a:pt x="45" y="48"/>
                    <a:pt x="39" y="34"/>
                    <a:pt x="34" y="30"/>
                  </a:cubicBezTo>
                  <a:cubicBezTo>
                    <a:pt x="34" y="30"/>
                    <a:pt x="47" y="30"/>
                    <a:pt x="55" y="51"/>
                  </a:cubicBezTo>
                  <a:cubicBezTo>
                    <a:pt x="55" y="51"/>
                    <a:pt x="61" y="60"/>
                    <a:pt x="70" y="63"/>
                  </a:cubicBezTo>
                  <a:lnTo>
                    <a:pt x="74" y="55"/>
                  </a:ln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79"/>
            <p:cNvSpPr>
              <a:spLocks noEditPoints="1"/>
            </p:cNvSpPr>
            <p:nvPr/>
          </p:nvSpPr>
          <p:spPr bwMode="auto">
            <a:xfrm>
              <a:off x="5676901" y="2171701"/>
              <a:ext cx="327025" cy="481013"/>
            </a:xfrm>
            <a:custGeom>
              <a:avLst/>
              <a:gdLst>
                <a:gd name="T0" fmla="*/ 0 w 87"/>
                <a:gd name="T1" fmla="*/ 114 h 128"/>
                <a:gd name="T2" fmla="*/ 85 w 87"/>
                <a:gd name="T3" fmla="*/ 112 h 128"/>
                <a:gd name="T4" fmla="*/ 87 w 87"/>
                <a:gd name="T5" fmla="*/ 6 h 128"/>
                <a:gd name="T6" fmla="*/ 3 w 87"/>
                <a:gd name="T7" fmla="*/ 50 h 128"/>
                <a:gd name="T8" fmla="*/ 0 w 87"/>
                <a:gd name="T9" fmla="*/ 114 h 128"/>
                <a:gd name="T10" fmla="*/ 64 w 87"/>
                <a:gd name="T11" fmla="*/ 18 h 128"/>
                <a:gd name="T12" fmla="*/ 21 w 87"/>
                <a:gd name="T13" fmla="*/ 45 h 128"/>
                <a:gd name="T14" fmla="*/ 64 w 87"/>
                <a:gd name="T15" fmla="*/ 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0" y="114"/>
                  </a:moveTo>
                  <a:cubicBezTo>
                    <a:pt x="47" y="128"/>
                    <a:pt x="85" y="112"/>
                    <a:pt x="85" y="112"/>
                  </a:cubicBezTo>
                  <a:cubicBezTo>
                    <a:pt x="65" y="57"/>
                    <a:pt x="87" y="6"/>
                    <a:pt x="87" y="6"/>
                  </a:cubicBezTo>
                  <a:cubicBezTo>
                    <a:pt x="16" y="0"/>
                    <a:pt x="3" y="50"/>
                    <a:pt x="3" y="50"/>
                  </a:cubicBezTo>
                  <a:cubicBezTo>
                    <a:pt x="19" y="77"/>
                    <a:pt x="0" y="114"/>
                    <a:pt x="0" y="114"/>
                  </a:cubicBezTo>
                  <a:close/>
                  <a:moveTo>
                    <a:pt x="64" y="18"/>
                  </a:moveTo>
                  <a:cubicBezTo>
                    <a:pt x="64" y="18"/>
                    <a:pt x="60" y="47"/>
                    <a:pt x="21" y="45"/>
                  </a:cubicBezTo>
                  <a:cubicBezTo>
                    <a:pt x="21" y="45"/>
                    <a:pt x="19" y="26"/>
                    <a:pt x="64" y="18"/>
                  </a:cubicBez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80"/>
            <p:cNvSpPr>
              <a:spLocks/>
            </p:cNvSpPr>
            <p:nvPr/>
          </p:nvSpPr>
          <p:spPr bwMode="auto">
            <a:xfrm>
              <a:off x="5684838" y="2679701"/>
              <a:ext cx="300038" cy="484188"/>
            </a:xfrm>
            <a:custGeom>
              <a:avLst/>
              <a:gdLst>
                <a:gd name="T0" fmla="*/ 80 w 80"/>
                <a:gd name="T1" fmla="*/ 0 h 129"/>
                <a:gd name="T2" fmla="*/ 0 w 80"/>
                <a:gd name="T3" fmla="*/ 2 h 129"/>
                <a:gd name="T4" fmla="*/ 1 w 80"/>
                <a:gd name="T5" fmla="*/ 109 h 129"/>
                <a:gd name="T6" fmla="*/ 79 w 80"/>
                <a:gd name="T7" fmla="*/ 109 h 129"/>
                <a:gd name="T8" fmla="*/ 80 w 80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9">
                  <a:moveTo>
                    <a:pt x="80" y="0"/>
                  </a:moveTo>
                  <a:cubicBezTo>
                    <a:pt x="80" y="0"/>
                    <a:pt x="29" y="15"/>
                    <a:pt x="0" y="2"/>
                  </a:cubicBezTo>
                  <a:cubicBezTo>
                    <a:pt x="0" y="2"/>
                    <a:pt x="18" y="73"/>
                    <a:pt x="1" y="109"/>
                  </a:cubicBezTo>
                  <a:cubicBezTo>
                    <a:pt x="1" y="109"/>
                    <a:pt x="30" y="129"/>
                    <a:pt x="79" y="109"/>
                  </a:cubicBezTo>
                  <a:cubicBezTo>
                    <a:pt x="79" y="109"/>
                    <a:pt x="58" y="46"/>
                    <a:pt x="80" y="0"/>
                  </a:cubicBez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81"/>
            <p:cNvSpPr>
              <a:spLocks/>
            </p:cNvSpPr>
            <p:nvPr/>
          </p:nvSpPr>
          <p:spPr bwMode="auto">
            <a:xfrm>
              <a:off x="6012508" y="2163075"/>
              <a:ext cx="393700" cy="334963"/>
            </a:xfrm>
            <a:custGeom>
              <a:avLst/>
              <a:gdLst>
                <a:gd name="T0" fmla="*/ 0 w 105"/>
                <a:gd name="T1" fmla="*/ 78 h 89"/>
                <a:gd name="T2" fmla="*/ 22 w 105"/>
                <a:gd name="T3" fmla="*/ 56 h 89"/>
                <a:gd name="T4" fmla="*/ 105 w 105"/>
                <a:gd name="T5" fmla="*/ 0 h 89"/>
                <a:gd name="T6" fmla="*/ 40 w 105"/>
                <a:gd name="T7" fmla="*/ 68 h 89"/>
                <a:gd name="T8" fmla="*/ 56 w 105"/>
                <a:gd name="T9" fmla="*/ 43 h 89"/>
                <a:gd name="T10" fmla="*/ 27 w 105"/>
                <a:gd name="T11" fmla="*/ 72 h 89"/>
                <a:gd name="T12" fmla="*/ 6 w 105"/>
                <a:gd name="T13" fmla="*/ 89 h 89"/>
                <a:gd name="T14" fmla="*/ 0 w 105"/>
                <a:gd name="T15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9">
                  <a:moveTo>
                    <a:pt x="0" y="78"/>
                  </a:moveTo>
                  <a:cubicBezTo>
                    <a:pt x="0" y="78"/>
                    <a:pt x="21" y="69"/>
                    <a:pt x="22" y="56"/>
                  </a:cubicBezTo>
                  <a:cubicBezTo>
                    <a:pt x="22" y="56"/>
                    <a:pt x="35" y="0"/>
                    <a:pt x="105" y="0"/>
                  </a:cubicBezTo>
                  <a:cubicBezTo>
                    <a:pt x="105" y="0"/>
                    <a:pt x="97" y="68"/>
                    <a:pt x="40" y="68"/>
                  </a:cubicBezTo>
                  <a:cubicBezTo>
                    <a:pt x="40" y="68"/>
                    <a:pt x="49" y="48"/>
                    <a:pt x="56" y="43"/>
                  </a:cubicBezTo>
                  <a:cubicBezTo>
                    <a:pt x="56" y="43"/>
                    <a:pt x="38" y="43"/>
                    <a:pt x="27" y="72"/>
                  </a:cubicBezTo>
                  <a:cubicBezTo>
                    <a:pt x="27" y="72"/>
                    <a:pt x="17" y="85"/>
                    <a:pt x="6" y="89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31750">
              <a:noFill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28" name="그룹 27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30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자유형 33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</p:grpSp>
      <p:sp>
        <p:nvSpPr>
          <p:cNvPr id="19" name="텍스트 개체 틀 8"/>
          <p:cNvSpPr txBox="1">
            <a:spLocks/>
          </p:cNvSpPr>
          <p:nvPr/>
        </p:nvSpPr>
        <p:spPr>
          <a:xfrm>
            <a:off x="5578484" y="5317807"/>
            <a:ext cx="5918192" cy="118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00000"/>
              </a:lnSpc>
              <a:buFont typeface="+mj-lt"/>
              <a:buAutoNum type="arabicPeriod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위의 다이어그램은 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SmartArt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제작한 것입니다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00000"/>
              </a:lnSpc>
              <a:buFont typeface="+mj-lt"/>
              <a:buAutoNum type="arabicPeriod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1.0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으로 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00000"/>
              </a:lnSpc>
              <a:buFont typeface="+mj-lt"/>
              <a:buAutoNum type="arabicPeriod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단락에서 줄 간격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또한 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2695930078"/>
              </p:ext>
            </p:extLst>
          </p:nvPr>
        </p:nvGraphicFramePr>
        <p:xfrm>
          <a:off x="5161280" y="1324801"/>
          <a:ext cx="6766560" cy="373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6" name="직사각형 85"/>
          <p:cNvSpPr/>
          <p:nvPr/>
        </p:nvSpPr>
        <p:spPr>
          <a:xfrm>
            <a:off x="5425440" y="4210241"/>
            <a:ext cx="2167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/>
          </a:p>
        </p:txBody>
      </p:sp>
      <p:cxnSp>
        <p:nvCxnSpPr>
          <p:cNvPr id="3" name="직선 연결선 2"/>
          <p:cNvCxnSpPr/>
          <p:nvPr/>
        </p:nvCxnSpPr>
        <p:spPr>
          <a:xfrm>
            <a:off x="4555188" y="5148695"/>
            <a:ext cx="6941487" cy="0"/>
          </a:xfrm>
          <a:prstGeom prst="line">
            <a:avLst/>
          </a:prstGeom>
          <a:ln w="31750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3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Graphic spid="4" grpId="0">
        <p:bldAsOne/>
      </p:bldGraphic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오른쪽 화살표 2"/>
          <p:cNvSpPr/>
          <p:nvPr/>
        </p:nvSpPr>
        <p:spPr>
          <a:xfrm rot="1508940" flipH="1">
            <a:off x="8275418" y="2918061"/>
            <a:ext cx="3283077" cy="576951"/>
          </a:xfrm>
          <a:custGeom>
            <a:avLst/>
            <a:gdLst>
              <a:gd name="connsiteX0" fmla="*/ 0 w 3068354"/>
              <a:gd name="connsiteY0" fmla="*/ 122872 h 491489"/>
              <a:gd name="connsiteX1" fmla="*/ 2822610 w 3068354"/>
              <a:gd name="connsiteY1" fmla="*/ 122872 h 491489"/>
              <a:gd name="connsiteX2" fmla="*/ 2822610 w 3068354"/>
              <a:gd name="connsiteY2" fmla="*/ 0 h 491489"/>
              <a:gd name="connsiteX3" fmla="*/ 3068354 w 3068354"/>
              <a:gd name="connsiteY3" fmla="*/ 245745 h 491489"/>
              <a:gd name="connsiteX4" fmla="*/ 2822610 w 3068354"/>
              <a:gd name="connsiteY4" fmla="*/ 491489 h 491489"/>
              <a:gd name="connsiteX5" fmla="*/ 2822610 w 3068354"/>
              <a:gd name="connsiteY5" fmla="*/ 368617 h 491489"/>
              <a:gd name="connsiteX6" fmla="*/ 0 w 3068354"/>
              <a:gd name="connsiteY6" fmla="*/ 368617 h 491489"/>
              <a:gd name="connsiteX7" fmla="*/ 0 w 3068354"/>
              <a:gd name="connsiteY7" fmla="*/ 122872 h 491489"/>
              <a:gd name="connsiteX0" fmla="*/ 153928 w 3222282"/>
              <a:gd name="connsiteY0" fmla="*/ 122872 h 576951"/>
              <a:gd name="connsiteX1" fmla="*/ 2976538 w 3222282"/>
              <a:gd name="connsiteY1" fmla="*/ 122872 h 576951"/>
              <a:gd name="connsiteX2" fmla="*/ 2976538 w 3222282"/>
              <a:gd name="connsiteY2" fmla="*/ 0 h 576951"/>
              <a:gd name="connsiteX3" fmla="*/ 3222282 w 3222282"/>
              <a:gd name="connsiteY3" fmla="*/ 245745 h 576951"/>
              <a:gd name="connsiteX4" fmla="*/ 2976538 w 3222282"/>
              <a:gd name="connsiteY4" fmla="*/ 491489 h 576951"/>
              <a:gd name="connsiteX5" fmla="*/ 2976538 w 3222282"/>
              <a:gd name="connsiteY5" fmla="*/ 368617 h 576951"/>
              <a:gd name="connsiteX6" fmla="*/ 0 w 3222282"/>
              <a:gd name="connsiteY6" fmla="*/ 576951 h 576951"/>
              <a:gd name="connsiteX7" fmla="*/ 153928 w 3222282"/>
              <a:gd name="connsiteY7" fmla="*/ 122872 h 576951"/>
              <a:gd name="connsiteX0" fmla="*/ 0 w 3373923"/>
              <a:gd name="connsiteY0" fmla="*/ 80430 h 576951"/>
              <a:gd name="connsiteX1" fmla="*/ 3128179 w 3373923"/>
              <a:gd name="connsiteY1" fmla="*/ 122872 h 576951"/>
              <a:gd name="connsiteX2" fmla="*/ 3128179 w 3373923"/>
              <a:gd name="connsiteY2" fmla="*/ 0 h 576951"/>
              <a:gd name="connsiteX3" fmla="*/ 3373923 w 3373923"/>
              <a:gd name="connsiteY3" fmla="*/ 245745 h 576951"/>
              <a:gd name="connsiteX4" fmla="*/ 3128179 w 3373923"/>
              <a:gd name="connsiteY4" fmla="*/ 491489 h 576951"/>
              <a:gd name="connsiteX5" fmla="*/ 3128179 w 3373923"/>
              <a:gd name="connsiteY5" fmla="*/ 368617 h 576951"/>
              <a:gd name="connsiteX6" fmla="*/ 151641 w 3373923"/>
              <a:gd name="connsiteY6" fmla="*/ 576951 h 576951"/>
              <a:gd name="connsiteX7" fmla="*/ 0 w 3373923"/>
              <a:gd name="connsiteY7" fmla="*/ 80430 h 576951"/>
              <a:gd name="connsiteX0" fmla="*/ 0 w 3283077"/>
              <a:gd name="connsiteY0" fmla="*/ 78184 h 576951"/>
              <a:gd name="connsiteX1" fmla="*/ 3037333 w 3283077"/>
              <a:gd name="connsiteY1" fmla="*/ 122872 h 576951"/>
              <a:gd name="connsiteX2" fmla="*/ 3037333 w 3283077"/>
              <a:gd name="connsiteY2" fmla="*/ 0 h 576951"/>
              <a:gd name="connsiteX3" fmla="*/ 3283077 w 3283077"/>
              <a:gd name="connsiteY3" fmla="*/ 245745 h 576951"/>
              <a:gd name="connsiteX4" fmla="*/ 3037333 w 3283077"/>
              <a:gd name="connsiteY4" fmla="*/ 491489 h 576951"/>
              <a:gd name="connsiteX5" fmla="*/ 3037333 w 3283077"/>
              <a:gd name="connsiteY5" fmla="*/ 368617 h 576951"/>
              <a:gd name="connsiteX6" fmla="*/ 60795 w 3283077"/>
              <a:gd name="connsiteY6" fmla="*/ 576951 h 576951"/>
              <a:gd name="connsiteX7" fmla="*/ 0 w 3283077"/>
              <a:gd name="connsiteY7" fmla="*/ 78184 h 5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3077" h="576951">
                <a:moveTo>
                  <a:pt x="0" y="78184"/>
                </a:moveTo>
                <a:lnTo>
                  <a:pt x="3037333" y="122872"/>
                </a:lnTo>
                <a:lnTo>
                  <a:pt x="3037333" y="0"/>
                </a:lnTo>
                <a:lnTo>
                  <a:pt x="3283077" y="245745"/>
                </a:lnTo>
                <a:lnTo>
                  <a:pt x="3037333" y="491489"/>
                </a:lnTo>
                <a:lnTo>
                  <a:pt x="3037333" y="368617"/>
                </a:lnTo>
                <a:lnTo>
                  <a:pt x="60795" y="576951"/>
                </a:lnTo>
                <a:lnTo>
                  <a:pt x="0" y="78184"/>
                </a:lnTo>
                <a:close/>
              </a:path>
            </a:pathLst>
          </a:custGeom>
          <a:gradFill flip="none" rotWithShape="1">
            <a:gsLst>
              <a:gs pos="100000">
                <a:srgbClr val="FFCC00">
                  <a:alpha val="0"/>
                </a:srgbClr>
              </a:gs>
              <a:gs pos="55000">
                <a:srgbClr val="FFCC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텍스트 개체 틀 8"/>
          <p:cNvSpPr txBox="1">
            <a:spLocks/>
          </p:cNvSpPr>
          <p:nvPr/>
        </p:nvSpPr>
        <p:spPr>
          <a:xfrm>
            <a:off x="7736185" y="4955030"/>
            <a:ext cx="3631504" cy="13966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60" name="자유형 59"/>
          <p:cNvSpPr/>
          <p:nvPr/>
        </p:nvSpPr>
        <p:spPr>
          <a:xfrm>
            <a:off x="7868099" y="1656167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넣으세요</a:t>
            </a:r>
            <a:endParaRPr lang="ko-KR" altLang="en-US" b="1" dirty="0">
              <a:solidFill>
                <a:schemeClr val="tx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6" name="자유형 55"/>
          <p:cNvSpPr/>
          <p:nvPr/>
        </p:nvSpPr>
        <p:spPr>
          <a:xfrm>
            <a:off x="1927002" y="1861193"/>
            <a:ext cx="2318276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rgbClr val="0088E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넣으세요</a:t>
            </a:r>
            <a:endParaRPr lang="ko-KR" altLang="en-US" b="1" dirty="0">
              <a:solidFill>
                <a:srgbClr val="0088E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8" name="자유형 57"/>
          <p:cNvSpPr/>
          <p:nvPr/>
        </p:nvSpPr>
        <p:spPr>
          <a:xfrm>
            <a:off x="1121349" y="5104520"/>
            <a:ext cx="3311731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2400" b="1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r>
              <a:rPr lang="ko-KR" altLang="en-US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를 넣으세요</a:t>
            </a:r>
            <a:endParaRPr lang="ko-KR" altLang="en-US" dirty="0">
              <a:solidFill>
                <a:srgbClr val="FFCC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15" name="그룹 14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17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자유형 20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9803180" y="1436046"/>
            <a:ext cx="1119188" cy="1135062"/>
            <a:chOff x="3255963" y="5657851"/>
            <a:chExt cx="1119188" cy="1135062"/>
          </a:xfrm>
          <a:solidFill>
            <a:schemeClr val="tx1">
              <a:alpha val="98000"/>
            </a:schemeClr>
          </a:solidFill>
        </p:grpSpPr>
        <p:sp>
          <p:nvSpPr>
            <p:cNvPr id="36" name="Oval 66"/>
            <p:cNvSpPr>
              <a:spLocks noChangeArrowheads="1"/>
            </p:cNvSpPr>
            <p:nvPr/>
          </p:nvSpPr>
          <p:spPr bwMode="auto">
            <a:xfrm>
              <a:off x="3753486" y="565785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67"/>
            <p:cNvSpPr>
              <a:spLocks noEditPoints="1"/>
            </p:cNvSpPr>
            <p:nvPr/>
          </p:nvSpPr>
          <p:spPr bwMode="auto">
            <a:xfrm>
              <a:off x="3255963" y="5857876"/>
              <a:ext cx="1119188" cy="503238"/>
            </a:xfrm>
            <a:custGeom>
              <a:avLst/>
              <a:gdLst>
                <a:gd name="T0" fmla="*/ 259 w 298"/>
                <a:gd name="T1" fmla="*/ 4 h 134"/>
                <a:gd name="T2" fmla="*/ 221 w 298"/>
                <a:gd name="T3" fmla="*/ 28 h 134"/>
                <a:gd name="T4" fmla="*/ 203 w 298"/>
                <a:gd name="T5" fmla="*/ 10 h 134"/>
                <a:gd name="T6" fmla="*/ 78 w 298"/>
                <a:gd name="T7" fmla="*/ 10 h 134"/>
                <a:gd name="T8" fmla="*/ 51 w 298"/>
                <a:gd name="T9" fmla="*/ 22 h 134"/>
                <a:gd name="T10" fmla="*/ 8 w 298"/>
                <a:gd name="T11" fmla="*/ 3 h 134"/>
                <a:gd name="T12" fmla="*/ 0 w 298"/>
                <a:gd name="T13" fmla="*/ 18 h 134"/>
                <a:gd name="T14" fmla="*/ 39 w 298"/>
                <a:gd name="T15" fmla="*/ 53 h 134"/>
                <a:gd name="T16" fmla="*/ 85 w 298"/>
                <a:gd name="T17" fmla="*/ 134 h 134"/>
                <a:gd name="T18" fmla="*/ 197 w 298"/>
                <a:gd name="T19" fmla="*/ 134 h 134"/>
                <a:gd name="T20" fmla="*/ 237 w 298"/>
                <a:gd name="T21" fmla="*/ 94 h 134"/>
                <a:gd name="T22" fmla="*/ 288 w 298"/>
                <a:gd name="T23" fmla="*/ 55 h 134"/>
                <a:gd name="T24" fmla="*/ 259 w 298"/>
                <a:gd name="T25" fmla="*/ 4 h 134"/>
                <a:gd name="T26" fmla="*/ 241 w 298"/>
                <a:gd name="T27" fmla="*/ 82 h 134"/>
                <a:gd name="T28" fmla="*/ 233 w 298"/>
                <a:gd name="T29" fmla="*/ 38 h 134"/>
                <a:gd name="T30" fmla="*/ 274 w 298"/>
                <a:gd name="T31" fmla="*/ 40 h 134"/>
                <a:gd name="T32" fmla="*/ 241 w 298"/>
                <a:gd name="T33" fmla="*/ 8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8" h="134">
                  <a:moveTo>
                    <a:pt x="259" y="4"/>
                  </a:moveTo>
                  <a:cubicBezTo>
                    <a:pt x="230" y="2"/>
                    <a:pt x="221" y="28"/>
                    <a:pt x="221" y="28"/>
                  </a:cubicBezTo>
                  <a:cubicBezTo>
                    <a:pt x="209" y="25"/>
                    <a:pt x="204" y="17"/>
                    <a:pt x="203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69" y="29"/>
                    <a:pt x="51" y="22"/>
                    <a:pt x="51" y="22"/>
                  </a:cubicBezTo>
                  <a:cubicBezTo>
                    <a:pt x="34" y="0"/>
                    <a:pt x="8" y="3"/>
                    <a:pt x="8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6" y="21"/>
                    <a:pt x="39" y="53"/>
                    <a:pt x="39" y="53"/>
                  </a:cubicBezTo>
                  <a:cubicBezTo>
                    <a:pt x="30" y="114"/>
                    <a:pt x="85" y="134"/>
                    <a:pt x="85" y="134"/>
                  </a:cubicBezTo>
                  <a:cubicBezTo>
                    <a:pt x="197" y="134"/>
                    <a:pt x="197" y="134"/>
                    <a:pt x="197" y="134"/>
                  </a:cubicBezTo>
                  <a:cubicBezTo>
                    <a:pt x="219" y="132"/>
                    <a:pt x="237" y="94"/>
                    <a:pt x="237" y="94"/>
                  </a:cubicBezTo>
                  <a:cubicBezTo>
                    <a:pt x="278" y="91"/>
                    <a:pt x="288" y="55"/>
                    <a:pt x="288" y="55"/>
                  </a:cubicBezTo>
                  <a:cubicBezTo>
                    <a:pt x="298" y="13"/>
                    <a:pt x="259" y="4"/>
                    <a:pt x="259" y="4"/>
                  </a:cubicBezTo>
                  <a:close/>
                  <a:moveTo>
                    <a:pt x="241" y="82"/>
                  </a:moveTo>
                  <a:cubicBezTo>
                    <a:pt x="245" y="57"/>
                    <a:pt x="233" y="38"/>
                    <a:pt x="233" y="38"/>
                  </a:cubicBezTo>
                  <a:cubicBezTo>
                    <a:pt x="264" y="3"/>
                    <a:pt x="274" y="40"/>
                    <a:pt x="274" y="40"/>
                  </a:cubicBezTo>
                  <a:cubicBezTo>
                    <a:pt x="277" y="74"/>
                    <a:pt x="241" y="82"/>
                    <a:pt x="2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68"/>
            <p:cNvSpPr>
              <a:spLocks/>
            </p:cNvSpPr>
            <p:nvPr/>
          </p:nvSpPr>
          <p:spPr bwMode="auto">
            <a:xfrm>
              <a:off x="3541713" y="5729288"/>
              <a:ext cx="479425" cy="142875"/>
            </a:xfrm>
            <a:custGeom>
              <a:avLst/>
              <a:gdLst>
                <a:gd name="T0" fmla="*/ 126 w 128"/>
                <a:gd name="T1" fmla="*/ 38 h 38"/>
                <a:gd name="T2" fmla="*/ 126 w 128"/>
                <a:gd name="T3" fmla="*/ 37 h 38"/>
                <a:gd name="T4" fmla="*/ 111 w 128"/>
                <a:gd name="T5" fmla="*/ 11 h 38"/>
                <a:gd name="T6" fmla="*/ 65 w 128"/>
                <a:gd name="T7" fmla="*/ 11 h 38"/>
                <a:gd name="T8" fmla="*/ 65 w 128"/>
                <a:gd name="T9" fmla="*/ 0 h 38"/>
                <a:gd name="T10" fmla="*/ 59 w 128"/>
                <a:gd name="T11" fmla="*/ 0 h 38"/>
                <a:gd name="T12" fmla="*/ 59 w 128"/>
                <a:gd name="T13" fmla="*/ 10 h 38"/>
                <a:gd name="T14" fmla="*/ 24 w 128"/>
                <a:gd name="T15" fmla="*/ 10 h 38"/>
                <a:gd name="T16" fmla="*/ 4 w 128"/>
                <a:gd name="T17" fmla="*/ 38 h 38"/>
                <a:gd name="T18" fmla="*/ 126 w 128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38">
                  <a:moveTo>
                    <a:pt x="126" y="38"/>
                  </a:moveTo>
                  <a:cubicBezTo>
                    <a:pt x="126" y="37"/>
                    <a:pt x="126" y="37"/>
                    <a:pt x="126" y="37"/>
                  </a:cubicBezTo>
                  <a:cubicBezTo>
                    <a:pt x="128" y="11"/>
                    <a:pt x="111" y="11"/>
                    <a:pt x="111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0" y="11"/>
                    <a:pt x="3" y="34"/>
                    <a:pt x="4" y="38"/>
                  </a:cubicBezTo>
                  <a:lnTo>
                    <a:pt x="12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69"/>
            <p:cNvSpPr>
              <a:spLocks/>
            </p:cNvSpPr>
            <p:nvPr/>
          </p:nvSpPr>
          <p:spPr bwMode="auto">
            <a:xfrm>
              <a:off x="3300413" y="6405563"/>
              <a:ext cx="995363" cy="387350"/>
            </a:xfrm>
            <a:custGeom>
              <a:avLst/>
              <a:gdLst>
                <a:gd name="T0" fmla="*/ 265 w 265"/>
                <a:gd name="T1" fmla="*/ 103 h 103"/>
                <a:gd name="T2" fmla="*/ 244 w 265"/>
                <a:gd name="T3" fmla="*/ 103 h 103"/>
                <a:gd name="T4" fmla="*/ 244 w 265"/>
                <a:gd name="T5" fmla="*/ 36 h 103"/>
                <a:gd name="T6" fmla="*/ 240 w 265"/>
                <a:gd name="T7" fmla="*/ 25 h 103"/>
                <a:gd name="T8" fmla="*/ 229 w 265"/>
                <a:gd name="T9" fmla="*/ 22 h 103"/>
                <a:gd name="T10" fmla="*/ 39 w 265"/>
                <a:gd name="T11" fmla="*/ 22 h 103"/>
                <a:gd name="T12" fmla="*/ 22 w 265"/>
                <a:gd name="T13" fmla="*/ 39 h 103"/>
                <a:gd name="T14" fmla="*/ 22 w 265"/>
                <a:gd name="T15" fmla="*/ 102 h 103"/>
                <a:gd name="T16" fmla="*/ 0 w 265"/>
                <a:gd name="T17" fmla="*/ 102 h 103"/>
                <a:gd name="T18" fmla="*/ 0 w 265"/>
                <a:gd name="T19" fmla="*/ 39 h 103"/>
                <a:gd name="T20" fmla="*/ 39 w 265"/>
                <a:gd name="T21" fmla="*/ 0 h 103"/>
                <a:gd name="T22" fmla="*/ 229 w 265"/>
                <a:gd name="T23" fmla="*/ 0 h 103"/>
                <a:gd name="T24" fmla="*/ 255 w 265"/>
                <a:gd name="T25" fmla="*/ 10 h 103"/>
                <a:gd name="T26" fmla="*/ 265 w 265"/>
                <a:gd name="T27" fmla="*/ 36 h 103"/>
                <a:gd name="T28" fmla="*/ 265 w 265"/>
                <a:gd name="T2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" h="103">
                  <a:moveTo>
                    <a:pt x="265" y="103"/>
                  </a:moveTo>
                  <a:cubicBezTo>
                    <a:pt x="244" y="103"/>
                    <a:pt x="244" y="103"/>
                    <a:pt x="244" y="103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1"/>
                    <a:pt x="242" y="28"/>
                    <a:pt x="240" y="25"/>
                  </a:cubicBezTo>
                  <a:cubicBezTo>
                    <a:pt x="237" y="22"/>
                    <a:pt x="231" y="21"/>
                    <a:pt x="22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4" y="22"/>
                    <a:pt x="22" y="34"/>
                    <a:pt x="22" y="39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3"/>
                    <a:pt x="11" y="0"/>
                    <a:pt x="3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31" y="0"/>
                    <a:pt x="245" y="0"/>
                    <a:pt x="255" y="10"/>
                  </a:cubicBezTo>
                  <a:cubicBezTo>
                    <a:pt x="260" y="14"/>
                    <a:pt x="265" y="22"/>
                    <a:pt x="265" y="36"/>
                  </a:cubicBezTo>
                  <a:lnTo>
                    <a:pt x="265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774468" y="2308971"/>
            <a:ext cx="1213836" cy="1389645"/>
            <a:chOff x="7774468" y="2308971"/>
            <a:chExt cx="1213836" cy="1389645"/>
          </a:xfrm>
        </p:grpSpPr>
        <p:grpSp>
          <p:nvGrpSpPr>
            <p:cNvPr id="74" name="그룹 73"/>
            <p:cNvGrpSpPr/>
            <p:nvPr/>
          </p:nvGrpSpPr>
          <p:grpSpPr>
            <a:xfrm>
              <a:off x="7774468" y="2308971"/>
              <a:ext cx="1213836" cy="1389645"/>
              <a:chOff x="4601841" y="1937404"/>
              <a:chExt cx="1172714" cy="1342566"/>
            </a:xfrm>
          </p:grpSpPr>
          <p:grpSp>
            <p:nvGrpSpPr>
              <p:cNvPr id="75" name="그룹 74"/>
              <p:cNvGrpSpPr/>
              <p:nvPr/>
            </p:nvGrpSpPr>
            <p:grpSpPr>
              <a:xfrm>
                <a:off x="4701405" y="2376684"/>
                <a:ext cx="1073150" cy="903286"/>
                <a:chOff x="4896785" y="3554413"/>
                <a:chExt cx="1073150" cy="903286"/>
              </a:xfrm>
              <a:solidFill>
                <a:srgbClr val="68A222"/>
              </a:solidFill>
            </p:grpSpPr>
            <p:sp>
              <p:nvSpPr>
                <p:cNvPr id="79" name="Freeform 13"/>
                <p:cNvSpPr>
                  <a:spLocks noEditPoints="1"/>
                </p:cNvSpPr>
                <p:nvPr/>
              </p:nvSpPr>
              <p:spPr bwMode="auto">
                <a:xfrm>
                  <a:off x="4896785" y="3554413"/>
                  <a:ext cx="1073150" cy="882650"/>
                </a:xfrm>
                <a:custGeom>
                  <a:avLst/>
                  <a:gdLst>
                    <a:gd name="T0" fmla="*/ 6 w 286"/>
                    <a:gd name="T1" fmla="*/ 52 h 235"/>
                    <a:gd name="T2" fmla="*/ 154 w 286"/>
                    <a:gd name="T3" fmla="*/ 235 h 235"/>
                    <a:gd name="T4" fmla="*/ 286 w 286"/>
                    <a:gd name="T5" fmla="*/ 52 h 235"/>
                    <a:gd name="T6" fmla="*/ 6 w 286"/>
                    <a:gd name="T7" fmla="*/ 52 h 235"/>
                    <a:gd name="T8" fmla="*/ 146 w 286"/>
                    <a:gd name="T9" fmla="*/ 74 h 235"/>
                    <a:gd name="T10" fmla="*/ 41 w 286"/>
                    <a:gd name="T11" fmla="*/ 58 h 235"/>
                    <a:gd name="T12" fmla="*/ 146 w 286"/>
                    <a:gd name="T13" fmla="*/ 43 h 235"/>
                    <a:gd name="T14" fmla="*/ 250 w 286"/>
                    <a:gd name="T15" fmla="*/ 58 h 235"/>
                    <a:gd name="T16" fmla="*/ 146 w 286"/>
                    <a:gd name="T17" fmla="*/ 7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6" h="235">
                      <a:moveTo>
                        <a:pt x="6" y="52"/>
                      </a:moveTo>
                      <a:cubicBezTo>
                        <a:pt x="6" y="52"/>
                        <a:pt x="0" y="230"/>
                        <a:pt x="154" y="235"/>
                      </a:cubicBezTo>
                      <a:cubicBezTo>
                        <a:pt x="154" y="235"/>
                        <a:pt x="272" y="235"/>
                        <a:pt x="286" y="52"/>
                      </a:cubicBezTo>
                      <a:cubicBezTo>
                        <a:pt x="286" y="52"/>
                        <a:pt x="158" y="0"/>
                        <a:pt x="6" y="52"/>
                      </a:cubicBezTo>
                      <a:close/>
                      <a:moveTo>
                        <a:pt x="146" y="74"/>
                      </a:moveTo>
                      <a:cubicBezTo>
                        <a:pt x="88" y="74"/>
                        <a:pt x="41" y="67"/>
                        <a:pt x="41" y="58"/>
                      </a:cubicBezTo>
                      <a:cubicBezTo>
                        <a:pt x="41" y="50"/>
                        <a:pt x="88" y="43"/>
                        <a:pt x="146" y="43"/>
                      </a:cubicBezTo>
                      <a:cubicBezTo>
                        <a:pt x="204" y="43"/>
                        <a:pt x="250" y="50"/>
                        <a:pt x="250" y="58"/>
                      </a:cubicBezTo>
                      <a:cubicBezTo>
                        <a:pt x="250" y="67"/>
                        <a:pt x="204" y="74"/>
                        <a:pt x="146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0" name="직사각형 79"/>
                <p:cNvSpPr/>
                <p:nvPr/>
              </p:nvSpPr>
              <p:spPr>
                <a:xfrm>
                  <a:off x="5260322" y="4386262"/>
                  <a:ext cx="346077" cy="714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76" name="그룹 75"/>
              <p:cNvGrpSpPr/>
              <p:nvPr/>
            </p:nvGrpSpPr>
            <p:grpSpPr>
              <a:xfrm>
                <a:off x="4601841" y="1937404"/>
                <a:ext cx="529698" cy="605466"/>
                <a:chOff x="1346250" y="2801322"/>
                <a:chExt cx="529698" cy="605466"/>
              </a:xfrm>
            </p:grpSpPr>
            <p:sp>
              <p:nvSpPr>
                <p:cNvPr id="77" name="자유형 76"/>
                <p:cNvSpPr/>
                <p:nvPr/>
              </p:nvSpPr>
              <p:spPr>
                <a:xfrm rot="18900000">
                  <a:off x="1346250" y="2820935"/>
                  <a:ext cx="307805" cy="585853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8" name="자유형 77"/>
                <p:cNvSpPr/>
                <p:nvPr/>
              </p:nvSpPr>
              <p:spPr>
                <a:xfrm rot="20762349">
                  <a:off x="1692628" y="2801322"/>
                  <a:ext cx="183320" cy="348918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8098745" y="3061257"/>
              <a:ext cx="724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70%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9290849" y="3124311"/>
            <a:ext cx="997350" cy="1141803"/>
            <a:chOff x="9290849" y="3124311"/>
            <a:chExt cx="997350" cy="1141803"/>
          </a:xfrm>
        </p:grpSpPr>
        <p:grpSp>
          <p:nvGrpSpPr>
            <p:cNvPr id="67" name="그룹 66"/>
            <p:cNvGrpSpPr/>
            <p:nvPr/>
          </p:nvGrpSpPr>
          <p:grpSpPr>
            <a:xfrm>
              <a:off x="9290849" y="3124311"/>
              <a:ext cx="997350" cy="1141803"/>
              <a:chOff x="4601841" y="1937404"/>
              <a:chExt cx="1172714" cy="1342566"/>
            </a:xfrm>
          </p:grpSpPr>
          <p:grpSp>
            <p:nvGrpSpPr>
              <p:cNvPr id="68" name="그룹 67"/>
              <p:cNvGrpSpPr/>
              <p:nvPr/>
            </p:nvGrpSpPr>
            <p:grpSpPr>
              <a:xfrm>
                <a:off x="4701405" y="2376684"/>
                <a:ext cx="1073150" cy="903286"/>
                <a:chOff x="4896785" y="3554413"/>
                <a:chExt cx="1073150" cy="903286"/>
              </a:xfrm>
              <a:solidFill>
                <a:srgbClr val="68A222"/>
              </a:solidFill>
            </p:grpSpPr>
            <p:sp>
              <p:nvSpPr>
                <p:cNvPr id="72" name="Freeform 13"/>
                <p:cNvSpPr>
                  <a:spLocks noEditPoints="1"/>
                </p:cNvSpPr>
                <p:nvPr/>
              </p:nvSpPr>
              <p:spPr bwMode="auto">
                <a:xfrm>
                  <a:off x="4896785" y="3554413"/>
                  <a:ext cx="1073150" cy="882650"/>
                </a:xfrm>
                <a:custGeom>
                  <a:avLst/>
                  <a:gdLst>
                    <a:gd name="T0" fmla="*/ 6 w 286"/>
                    <a:gd name="T1" fmla="*/ 52 h 235"/>
                    <a:gd name="T2" fmla="*/ 154 w 286"/>
                    <a:gd name="T3" fmla="*/ 235 h 235"/>
                    <a:gd name="T4" fmla="*/ 286 w 286"/>
                    <a:gd name="T5" fmla="*/ 52 h 235"/>
                    <a:gd name="T6" fmla="*/ 6 w 286"/>
                    <a:gd name="T7" fmla="*/ 52 h 235"/>
                    <a:gd name="T8" fmla="*/ 146 w 286"/>
                    <a:gd name="T9" fmla="*/ 74 h 235"/>
                    <a:gd name="T10" fmla="*/ 41 w 286"/>
                    <a:gd name="T11" fmla="*/ 58 h 235"/>
                    <a:gd name="T12" fmla="*/ 146 w 286"/>
                    <a:gd name="T13" fmla="*/ 43 h 235"/>
                    <a:gd name="T14" fmla="*/ 250 w 286"/>
                    <a:gd name="T15" fmla="*/ 58 h 235"/>
                    <a:gd name="T16" fmla="*/ 146 w 286"/>
                    <a:gd name="T17" fmla="*/ 7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6" h="235">
                      <a:moveTo>
                        <a:pt x="6" y="52"/>
                      </a:moveTo>
                      <a:cubicBezTo>
                        <a:pt x="6" y="52"/>
                        <a:pt x="0" y="230"/>
                        <a:pt x="154" y="235"/>
                      </a:cubicBezTo>
                      <a:cubicBezTo>
                        <a:pt x="154" y="235"/>
                        <a:pt x="272" y="235"/>
                        <a:pt x="286" y="52"/>
                      </a:cubicBezTo>
                      <a:cubicBezTo>
                        <a:pt x="286" y="52"/>
                        <a:pt x="158" y="0"/>
                        <a:pt x="6" y="52"/>
                      </a:cubicBezTo>
                      <a:close/>
                      <a:moveTo>
                        <a:pt x="146" y="74"/>
                      </a:moveTo>
                      <a:cubicBezTo>
                        <a:pt x="88" y="74"/>
                        <a:pt x="41" y="67"/>
                        <a:pt x="41" y="58"/>
                      </a:cubicBezTo>
                      <a:cubicBezTo>
                        <a:pt x="41" y="50"/>
                        <a:pt x="88" y="43"/>
                        <a:pt x="146" y="43"/>
                      </a:cubicBezTo>
                      <a:cubicBezTo>
                        <a:pt x="204" y="43"/>
                        <a:pt x="250" y="50"/>
                        <a:pt x="250" y="58"/>
                      </a:cubicBezTo>
                      <a:cubicBezTo>
                        <a:pt x="250" y="67"/>
                        <a:pt x="204" y="74"/>
                        <a:pt x="146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3" name="직사각형 72"/>
                <p:cNvSpPr/>
                <p:nvPr/>
              </p:nvSpPr>
              <p:spPr>
                <a:xfrm>
                  <a:off x="5260322" y="4386262"/>
                  <a:ext cx="346077" cy="714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9" name="그룹 68"/>
              <p:cNvGrpSpPr/>
              <p:nvPr/>
            </p:nvGrpSpPr>
            <p:grpSpPr>
              <a:xfrm>
                <a:off x="4601841" y="1937404"/>
                <a:ext cx="529698" cy="605466"/>
                <a:chOff x="1346250" y="2801322"/>
                <a:chExt cx="529698" cy="605466"/>
              </a:xfrm>
            </p:grpSpPr>
            <p:sp>
              <p:nvSpPr>
                <p:cNvPr id="70" name="자유형 69"/>
                <p:cNvSpPr/>
                <p:nvPr/>
              </p:nvSpPr>
              <p:spPr>
                <a:xfrm rot="18900000">
                  <a:off x="1346250" y="2820935"/>
                  <a:ext cx="307805" cy="585853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1" name="자유형 70"/>
                <p:cNvSpPr/>
                <p:nvPr/>
              </p:nvSpPr>
              <p:spPr>
                <a:xfrm rot="20762349">
                  <a:off x="1692628" y="2801322"/>
                  <a:ext cx="183320" cy="348918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9487579" y="3684367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40%</a:t>
              </a:r>
              <a:endParaRPr lang="ko-KR" altLang="en-US" sz="2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590743" y="3817189"/>
            <a:ext cx="676474" cy="759313"/>
            <a:chOff x="10590743" y="3817189"/>
            <a:chExt cx="676474" cy="759313"/>
          </a:xfrm>
        </p:grpSpPr>
        <p:grpSp>
          <p:nvGrpSpPr>
            <p:cNvPr id="57" name="그룹 56"/>
            <p:cNvGrpSpPr/>
            <p:nvPr/>
          </p:nvGrpSpPr>
          <p:grpSpPr>
            <a:xfrm>
              <a:off x="10590743" y="3817189"/>
              <a:ext cx="663250" cy="759313"/>
              <a:chOff x="4601841" y="1937404"/>
              <a:chExt cx="1172714" cy="1342566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4701405" y="2376684"/>
                <a:ext cx="1073150" cy="903286"/>
                <a:chOff x="4896785" y="3554413"/>
                <a:chExt cx="1073150" cy="903286"/>
              </a:xfrm>
              <a:solidFill>
                <a:srgbClr val="68A222"/>
              </a:solidFill>
            </p:grpSpPr>
            <p:sp>
              <p:nvSpPr>
                <p:cNvPr id="65" name="Freeform 13"/>
                <p:cNvSpPr>
                  <a:spLocks noEditPoints="1"/>
                </p:cNvSpPr>
                <p:nvPr/>
              </p:nvSpPr>
              <p:spPr bwMode="auto">
                <a:xfrm>
                  <a:off x="4896785" y="3554413"/>
                  <a:ext cx="1073150" cy="882650"/>
                </a:xfrm>
                <a:custGeom>
                  <a:avLst/>
                  <a:gdLst>
                    <a:gd name="T0" fmla="*/ 6 w 286"/>
                    <a:gd name="T1" fmla="*/ 52 h 235"/>
                    <a:gd name="T2" fmla="*/ 154 w 286"/>
                    <a:gd name="T3" fmla="*/ 235 h 235"/>
                    <a:gd name="T4" fmla="*/ 286 w 286"/>
                    <a:gd name="T5" fmla="*/ 52 h 235"/>
                    <a:gd name="T6" fmla="*/ 6 w 286"/>
                    <a:gd name="T7" fmla="*/ 52 h 235"/>
                    <a:gd name="T8" fmla="*/ 146 w 286"/>
                    <a:gd name="T9" fmla="*/ 74 h 235"/>
                    <a:gd name="T10" fmla="*/ 41 w 286"/>
                    <a:gd name="T11" fmla="*/ 58 h 235"/>
                    <a:gd name="T12" fmla="*/ 146 w 286"/>
                    <a:gd name="T13" fmla="*/ 43 h 235"/>
                    <a:gd name="T14" fmla="*/ 250 w 286"/>
                    <a:gd name="T15" fmla="*/ 58 h 235"/>
                    <a:gd name="T16" fmla="*/ 146 w 286"/>
                    <a:gd name="T17" fmla="*/ 7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6" h="235">
                      <a:moveTo>
                        <a:pt x="6" y="52"/>
                      </a:moveTo>
                      <a:cubicBezTo>
                        <a:pt x="6" y="52"/>
                        <a:pt x="0" y="230"/>
                        <a:pt x="154" y="235"/>
                      </a:cubicBezTo>
                      <a:cubicBezTo>
                        <a:pt x="154" y="235"/>
                        <a:pt x="272" y="235"/>
                        <a:pt x="286" y="52"/>
                      </a:cubicBezTo>
                      <a:cubicBezTo>
                        <a:pt x="286" y="52"/>
                        <a:pt x="158" y="0"/>
                        <a:pt x="6" y="52"/>
                      </a:cubicBezTo>
                      <a:close/>
                      <a:moveTo>
                        <a:pt x="146" y="74"/>
                      </a:moveTo>
                      <a:cubicBezTo>
                        <a:pt x="88" y="74"/>
                        <a:pt x="41" y="67"/>
                        <a:pt x="41" y="58"/>
                      </a:cubicBezTo>
                      <a:cubicBezTo>
                        <a:pt x="41" y="50"/>
                        <a:pt x="88" y="43"/>
                        <a:pt x="146" y="43"/>
                      </a:cubicBezTo>
                      <a:cubicBezTo>
                        <a:pt x="204" y="43"/>
                        <a:pt x="250" y="50"/>
                        <a:pt x="250" y="58"/>
                      </a:cubicBezTo>
                      <a:cubicBezTo>
                        <a:pt x="250" y="67"/>
                        <a:pt x="204" y="74"/>
                        <a:pt x="146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5260322" y="4386262"/>
                  <a:ext cx="346077" cy="714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2" name="그룹 61"/>
              <p:cNvGrpSpPr/>
              <p:nvPr/>
            </p:nvGrpSpPr>
            <p:grpSpPr>
              <a:xfrm>
                <a:off x="4601841" y="1937404"/>
                <a:ext cx="529698" cy="605466"/>
                <a:chOff x="1346250" y="2801322"/>
                <a:chExt cx="529698" cy="605466"/>
              </a:xfrm>
            </p:grpSpPr>
            <p:sp>
              <p:nvSpPr>
                <p:cNvPr id="63" name="자유형 62"/>
                <p:cNvSpPr/>
                <p:nvPr/>
              </p:nvSpPr>
              <p:spPr>
                <a:xfrm rot="18900000">
                  <a:off x="1346250" y="2820935"/>
                  <a:ext cx="307805" cy="585853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자유형 63"/>
                <p:cNvSpPr/>
                <p:nvPr/>
              </p:nvSpPr>
              <p:spPr>
                <a:xfrm rot="20762349">
                  <a:off x="1692628" y="2801322"/>
                  <a:ext cx="183320" cy="348918"/>
                </a:xfrm>
                <a:custGeom>
                  <a:avLst/>
                  <a:gdLst>
                    <a:gd name="connsiteX0" fmla="*/ 242889 w 485778"/>
                    <a:gd name="connsiteY0" fmla="*/ 0 h 924593"/>
                    <a:gd name="connsiteX1" fmla="*/ 313461 w 485778"/>
                    <a:gd name="connsiteY1" fmla="*/ 58227 h 924593"/>
                    <a:gd name="connsiteX2" fmla="*/ 485778 w 485778"/>
                    <a:gd name="connsiteY2" fmla="*/ 474238 h 924593"/>
                    <a:gd name="connsiteX3" fmla="*/ 313461 w 485778"/>
                    <a:gd name="connsiteY3" fmla="*/ 890250 h 924593"/>
                    <a:gd name="connsiteX4" fmla="*/ 271837 w 485778"/>
                    <a:gd name="connsiteY4" fmla="*/ 924593 h 924593"/>
                    <a:gd name="connsiteX5" fmla="*/ 232343 w 485778"/>
                    <a:gd name="connsiteY5" fmla="*/ 412326 h 924593"/>
                    <a:gd name="connsiteX6" fmla="*/ 194110 w 485778"/>
                    <a:gd name="connsiteY6" fmla="*/ 908230 h 924593"/>
                    <a:gd name="connsiteX7" fmla="*/ 172318 w 485778"/>
                    <a:gd name="connsiteY7" fmla="*/ 890250 h 924593"/>
                    <a:gd name="connsiteX8" fmla="*/ 0 w 485778"/>
                    <a:gd name="connsiteY8" fmla="*/ 474238 h 924593"/>
                    <a:gd name="connsiteX9" fmla="*/ 172318 w 485778"/>
                    <a:gd name="connsiteY9" fmla="*/ 58227 h 92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5778" h="924593">
                      <a:moveTo>
                        <a:pt x="242889" y="0"/>
                      </a:moveTo>
                      <a:lnTo>
                        <a:pt x="313461" y="58227"/>
                      </a:lnTo>
                      <a:cubicBezTo>
                        <a:pt x="419927" y="164693"/>
                        <a:pt x="485778" y="311776"/>
                        <a:pt x="485778" y="474238"/>
                      </a:cubicBezTo>
                      <a:cubicBezTo>
                        <a:pt x="485778" y="636701"/>
                        <a:pt x="419927" y="783783"/>
                        <a:pt x="313461" y="890250"/>
                      </a:cubicBezTo>
                      <a:lnTo>
                        <a:pt x="271837" y="924593"/>
                      </a:lnTo>
                      <a:lnTo>
                        <a:pt x="232343" y="412326"/>
                      </a:lnTo>
                      <a:lnTo>
                        <a:pt x="194110" y="908230"/>
                      </a:lnTo>
                      <a:lnTo>
                        <a:pt x="172318" y="890250"/>
                      </a:lnTo>
                      <a:cubicBezTo>
                        <a:pt x="65851" y="783783"/>
                        <a:pt x="0" y="636701"/>
                        <a:pt x="0" y="474238"/>
                      </a:cubicBezTo>
                      <a:cubicBezTo>
                        <a:pt x="0" y="311776"/>
                        <a:pt x="65851" y="164693"/>
                        <a:pt x="172318" y="58227"/>
                      </a:cubicBezTo>
                      <a:close/>
                    </a:path>
                  </a:pathLst>
                </a:custGeom>
                <a:solidFill>
                  <a:srgbClr val="68A2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0667373" y="4161822"/>
              <a:ext cx="599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10%</a:t>
              </a:r>
              <a:endPara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767243" y="4159716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rgbClr val="0088E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00%</a:t>
            </a:r>
            <a:endParaRPr lang="ko-KR" altLang="en-US" sz="3600" dirty="0">
              <a:solidFill>
                <a:srgbClr val="0088E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 rot="1730382">
            <a:off x="8218806" y="394903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endParaRPr lang="ko-KR" altLang="en-US" sz="2400" dirty="0">
              <a:solidFill>
                <a:srgbClr val="FFCC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84" name="직선 연결선 83"/>
          <p:cNvCxnSpPr/>
          <p:nvPr/>
        </p:nvCxnSpPr>
        <p:spPr>
          <a:xfrm>
            <a:off x="7606731" y="4862988"/>
            <a:ext cx="3889944" cy="0"/>
          </a:xfrm>
          <a:prstGeom prst="line">
            <a:avLst/>
          </a:prstGeom>
          <a:ln w="31750">
            <a:solidFill>
              <a:schemeClr val="bg1">
                <a:lumMod val="65000"/>
                <a:lumOff val="3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763676" y="1562202"/>
            <a:ext cx="1199694" cy="1008906"/>
            <a:chOff x="2447972" y="2700787"/>
            <a:chExt cx="1225861" cy="1030912"/>
          </a:xfrm>
          <a:solidFill>
            <a:schemeClr val="tx1">
              <a:alpha val="98000"/>
            </a:schemeClr>
          </a:solidFill>
        </p:grpSpPr>
        <p:sp>
          <p:nvSpPr>
            <p:cNvPr id="50" name="Freeform 82"/>
            <p:cNvSpPr>
              <a:spLocks noEditPoints="1"/>
            </p:cNvSpPr>
            <p:nvPr/>
          </p:nvSpPr>
          <p:spPr bwMode="auto">
            <a:xfrm>
              <a:off x="2503749" y="2783707"/>
              <a:ext cx="1125538" cy="947992"/>
            </a:xfrm>
            <a:custGeom>
              <a:avLst/>
              <a:gdLst>
                <a:gd name="T0" fmla="*/ 150 w 300"/>
                <a:gd name="T1" fmla="*/ 300 h 300"/>
                <a:gd name="T2" fmla="*/ 0 w 300"/>
                <a:gd name="T3" fmla="*/ 150 h 300"/>
                <a:gd name="T4" fmla="*/ 150 w 300"/>
                <a:gd name="T5" fmla="*/ 0 h 300"/>
                <a:gd name="T6" fmla="*/ 300 w 300"/>
                <a:gd name="T7" fmla="*/ 150 h 300"/>
                <a:gd name="T8" fmla="*/ 150 w 300"/>
                <a:gd name="T9" fmla="*/ 300 h 300"/>
                <a:gd name="T10" fmla="*/ 150 w 300"/>
                <a:gd name="T11" fmla="*/ 26 h 300"/>
                <a:gd name="T12" fmla="*/ 27 w 300"/>
                <a:gd name="T13" fmla="*/ 150 h 300"/>
                <a:gd name="T14" fmla="*/ 150 w 300"/>
                <a:gd name="T15" fmla="*/ 274 h 300"/>
                <a:gd name="T16" fmla="*/ 274 w 300"/>
                <a:gd name="T17" fmla="*/ 150 h 300"/>
                <a:gd name="T18" fmla="*/ 150 w 300"/>
                <a:gd name="T19" fmla="*/ 2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300">
                  <a:moveTo>
                    <a:pt x="150" y="300"/>
                  </a:moveTo>
                  <a:cubicBezTo>
                    <a:pt x="68" y="300"/>
                    <a:pt x="0" y="233"/>
                    <a:pt x="0" y="150"/>
                  </a:cubicBezTo>
                  <a:cubicBezTo>
                    <a:pt x="0" y="67"/>
                    <a:pt x="68" y="0"/>
                    <a:pt x="150" y="0"/>
                  </a:cubicBezTo>
                  <a:cubicBezTo>
                    <a:pt x="233" y="0"/>
                    <a:pt x="300" y="67"/>
                    <a:pt x="300" y="150"/>
                  </a:cubicBezTo>
                  <a:cubicBezTo>
                    <a:pt x="300" y="233"/>
                    <a:pt x="233" y="300"/>
                    <a:pt x="150" y="300"/>
                  </a:cubicBezTo>
                  <a:close/>
                  <a:moveTo>
                    <a:pt x="150" y="26"/>
                  </a:moveTo>
                  <a:cubicBezTo>
                    <a:pt x="82" y="26"/>
                    <a:pt x="27" y="82"/>
                    <a:pt x="27" y="150"/>
                  </a:cubicBezTo>
                  <a:cubicBezTo>
                    <a:pt x="27" y="218"/>
                    <a:pt x="82" y="274"/>
                    <a:pt x="150" y="274"/>
                  </a:cubicBezTo>
                  <a:cubicBezTo>
                    <a:pt x="219" y="274"/>
                    <a:pt x="274" y="218"/>
                    <a:pt x="274" y="150"/>
                  </a:cubicBezTo>
                  <a:cubicBezTo>
                    <a:pt x="274" y="82"/>
                    <a:pt x="219" y="26"/>
                    <a:pt x="15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85"/>
            <p:cNvSpPr>
              <a:spLocks/>
            </p:cNvSpPr>
            <p:nvPr/>
          </p:nvSpPr>
          <p:spPr bwMode="auto">
            <a:xfrm>
              <a:off x="2943486" y="3279383"/>
              <a:ext cx="269875" cy="269875"/>
            </a:xfrm>
            <a:custGeom>
              <a:avLst/>
              <a:gdLst>
                <a:gd name="T0" fmla="*/ 31 w 72"/>
                <a:gd name="T1" fmla="*/ 46 h 72"/>
                <a:gd name="T2" fmla="*/ 11 w 72"/>
                <a:gd name="T3" fmla="*/ 10 h 72"/>
                <a:gd name="T4" fmla="*/ 60 w 72"/>
                <a:gd name="T5" fmla="*/ 10 h 72"/>
                <a:gd name="T6" fmla="*/ 41 w 72"/>
                <a:gd name="T7" fmla="*/ 45 h 72"/>
                <a:gd name="T8" fmla="*/ 41 w 72"/>
                <a:gd name="T9" fmla="*/ 59 h 72"/>
                <a:gd name="T10" fmla="*/ 70 w 72"/>
                <a:gd name="T11" fmla="*/ 53 h 72"/>
                <a:gd name="T12" fmla="*/ 35 w 72"/>
                <a:gd name="T13" fmla="*/ 72 h 72"/>
                <a:gd name="T14" fmla="*/ 0 w 72"/>
                <a:gd name="T15" fmla="*/ 55 h 72"/>
                <a:gd name="T16" fmla="*/ 31 w 72"/>
                <a:gd name="T17" fmla="*/ 59 h 72"/>
                <a:gd name="T18" fmla="*/ 31 w 72"/>
                <a:gd name="T19" fmla="*/ 4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1" y="46"/>
                  </a:moveTo>
                  <a:cubicBezTo>
                    <a:pt x="31" y="46"/>
                    <a:pt x="3" y="23"/>
                    <a:pt x="11" y="10"/>
                  </a:cubicBezTo>
                  <a:cubicBezTo>
                    <a:pt x="11" y="10"/>
                    <a:pt x="33" y="0"/>
                    <a:pt x="60" y="10"/>
                  </a:cubicBezTo>
                  <a:cubicBezTo>
                    <a:pt x="60" y="10"/>
                    <a:pt x="72" y="19"/>
                    <a:pt x="41" y="4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63" y="59"/>
                    <a:pt x="70" y="53"/>
                  </a:cubicBezTo>
                  <a:cubicBezTo>
                    <a:pt x="70" y="53"/>
                    <a:pt x="61" y="69"/>
                    <a:pt x="35" y="72"/>
                  </a:cubicBezTo>
                  <a:cubicBezTo>
                    <a:pt x="35" y="72"/>
                    <a:pt x="10" y="69"/>
                    <a:pt x="0" y="55"/>
                  </a:cubicBezTo>
                  <a:cubicBezTo>
                    <a:pt x="0" y="55"/>
                    <a:pt x="23" y="60"/>
                    <a:pt x="31" y="59"/>
                  </a:cubicBezTo>
                  <a:lnTo>
                    <a:pt x="3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현 5"/>
            <p:cNvSpPr/>
            <p:nvPr/>
          </p:nvSpPr>
          <p:spPr>
            <a:xfrm>
              <a:off x="2447972" y="2700787"/>
              <a:ext cx="371482" cy="371482"/>
            </a:xfrm>
            <a:prstGeom prst="chord">
              <a:avLst>
                <a:gd name="adj1" fmla="val 6665693"/>
                <a:gd name="adj2" fmla="val 211564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현 84"/>
            <p:cNvSpPr/>
            <p:nvPr/>
          </p:nvSpPr>
          <p:spPr>
            <a:xfrm>
              <a:off x="3302351" y="2700787"/>
              <a:ext cx="371482" cy="371482"/>
            </a:xfrm>
            <a:prstGeom prst="chord">
              <a:avLst>
                <a:gd name="adj1" fmla="val 11172169"/>
                <a:gd name="adj2" fmla="val 390082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자유형 89"/>
            <p:cNvSpPr/>
            <p:nvPr/>
          </p:nvSpPr>
          <p:spPr>
            <a:xfrm rot="19340609">
              <a:off x="2677385" y="3151863"/>
              <a:ext cx="321838" cy="201730"/>
            </a:xfrm>
            <a:custGeom>
              <a:avLst/>
              <a:gdLst>
                <a:gd name="connsiteX0" fmla="*/ 260769 w 321838"/>
                <a:gd name="connsiteY0" fmla="*/ 58139 h 201730"/>
                <a:gd name="connsiteX1" fmla="*/ 204726 w 321838"/>
                <a:gd name="connsiteY1" fmla="*/ 65362 h 201730"/>
                <a:gd name="connsiteX2" fmla="*/ 211949 w 321838"/>
                <a:gd name="connsiteY2" fmla="*/ 121405 h 201730"/>
                <a:gd name="connsiteX3" fmla="*/ 267992 w 321838"/>
                <a:gd name="connsiteY3" fmla="*/ 114182 h 201730"/>
                <a:gd name="connsiteX4" fmla="*/ 260769 w 321838"/>
                <a:gd name="connsiteY4" fmla="*/ 58139 h 201730"/>
                <a:gd name="connsiteX5" fmla="*/ 274706 w 321838"/>
                <a:gd name="connsiteY5" fmla="*/ 29543 h 201730"/>
                <a:gd name="connsiteX6" fmla="*/ 321838 w 321838"/>
                <a:gd name="connsiteY6" fmla="*/ 100865 h 201730"/>
                <a:gd name="connsiteX7" fmla="*/ 160919 w 321838"/>
                <a:gd name="connsiteY7" fmla="*/ 201730 h 201730"/>
                <a:gd name="connsiteX8" fmla="*/ 0 w 321838"/>
                <a:gd name="connsiteY8" fmla="*/ 100865 h 201730"/>
                <a:gd name="connsiteX9" fmla="*/ 160919 w 321838"/>
                <a:gd name="connsiteY9" fmla="*/ 0 h 201730"/>
                <a:gd name="connsiteX10" fmla="*/ 274706 w 321838"/>
                <a:gd name="connsiteY10" fmla="*/ 29543 h 2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838" h="201730">
                  <a:moveTo>
                    <a:pt x="260769" y="58139"/>
                  </a:moveTo>
                  <a:cubicBezTo>
                    <a:pt x="243299" y="44658"/>
                    <a:pt x="218208" y="47892"/>
                    <a:pt x="204726" y="65362"/>
                  </a:cubicBezTo>
                  <a:cubicBezTo>
                    <a:pt x="191245" y="82832"/>
                    <a:pt x="194479" y="107923"/>
                    <a:pt x="211949" y="121405"/>
                  </a:cubicBezTo>
                  <a:cubicBezTo>
                    <a:pt x="229419" y="134886"/>
                    <a:pt x="254510" y="131652"/>
                    <a:pt x="267992" y="114182"/>
                  </a:cubicBezTo>
                  <a:cubicBezTo>
                    <a:pt x="281473" y="96712"/>
                    <a:pt x="278239" y="71621"/>
                    <a:pt x="260769" y="58139"/>
                  </a:cubicBezTo>
                  <a:close/>
                  <a:moveTo>
                    <a:pt x="274706" y="29543"/>
                  </a:moveTo>
                  <a:cubicBezTo>
                    <a:pt x="303826" y="47796"/>
                    <a:pt x="321838" y="73012"/>
                    <a:pt x="321838" y="100865"/>
                  </a:cubicBezTo>
                  <a:cubicBezTo>
                    <a:pt x="321838" y="156571"/>
                    <a:pt x="249792" y="201730"/>
                    <a:pt x="160919" y="201730"/>
                  </a:cubicBezTo>
                  <a:cubicBezTo>
                    <a:pt x="72046" y="201730"/>
                    <a:pt x="0" y="156571"/>
                    <a:pt x="0" y="100865"/>
                  </a:cubicBezTo>
                  <a:cubicBezTo>
                    <a:pt x="0" y="45159"/>
                    <a:pt x="72046" y="0"/>
                    <a:pt x="160919" y="0"/>
                  </a:cubicBezTo>
                  <a:cubicBezTo>
                    <a:pt x="205355" y="0"/>
                    <a:pt x="245585" y="11290"/>
                    <a:pt x="274706" y="295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자유형 88"/>
            <p:cNvSpPr/>
            <p:nvPr/>
          </p:nvSpPr>
          <p:spPr>
            <a:xfrm rot="2415717">
              <a:off x="3137906" y="3132752"/>
              <a:ext cx="321838" cy="201730"/>
            </a:xfrm>
            <a:custGeom>
              <a:avLst/>
              <a:gdLst>
                <a:gd name="connsiteX0" fmla="*/ 46830 w 321838"/>
                <a:gd name="connsiteY0" fmla="*/ 77964 h 201730"/>
                <a:gd name="connsiteX1" fmla="*/ 42163 w 321838"/>
                <a:gd name="connsiteY1" fmla="*/ 134277 h 201730"/>
                <a:gd name="connsiteX2" fmla="*/ 98476 w 321838"/>
                <a:gd name="connsiteY2" fmla="*/ 138945 h 201730"/>
                <a:gd name="connsiteX3" fmla="*/ 103143 w 321838"/>
                <a:gd name="connsiteY3" fmla="*/ 82632 h 201730"/>
                <a:gd name="connsiteX4" fmla="*/ 46830 w 321838"/>
                <a:gd name="connsiteY4" fmla="*/ 77964 h 201730"/>
                <a:gd name="connsiteX5" fmla="*/ 47132 w 321838"/>
                <a:gd name="connsiteY5" fmla="*/ 29543 h 201730"/>
                <a:gd name="connsiteX6" fmla="*/ 160919 w 321838"/>
                <a:gd name="connsiteY6" fmla="*/ 0 h 201730"/>
                <a:gd name="connsiteX7" fmla="*/ 321838 w 321838"/>
                <a:gd name="connsiteY7" fmla="*/ 100865 h 201730"/>
                <a:gd name="connsiteX8" fmla="*/ 160919 w 321838"/>
                <a:gd name="connsiteY8" fmla="*/ 201730 h 201730"/>
                <a:gd name="connsiteX9" fmla="*/ 0 w 321838"/>
                <a:gd name="connsiteY9" fmla="*/ 100865 h 201730"/>
                <a:gd name="connsiteX10" fmla="*/ 47132 w 321838"/>
                <a:gd name="connsiteY10" fmla="*/ 29543 h 2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838" h="201730">
                  <a:moveTo>
                    <a:pt x="46830" y="77964"/>
                  </a:moveTo>
                  <a:cubicBezTo>
                    <a:pt x="29991" y="92226"/>
                    <a:pt x="27901" y="117438"/>
                    <a:pt x="42163" y="134277"/>
                  </a:cubicBezTo>
                  <a:cubicBezTo>
                    <a:pt x="56424" y="151117"/>
                    <a:pt x="81637" y="153206"/>
                    <a:pt x="98476" y="138945"/>
                  </a:cubicBezTo>
                  <a:cubicBezTo>
                    <a:pt x="115315" y="124683"/>
                    <a:pt x="117405" y="99471"/>
                    <a:pt x="103143" y="82632"/>
                  </a:cubicBezTo>
                  <a:cubicBezTo>
                    <a:pt x="88882" y="65792"/>
                    <a:pt x="63669" y="63703"/>
                    <a:pt x="46830" y="77964"/>
                  </a:cubicBezTo>
                  <a:close/>
                  <a:moveTo>
                    <a:pt x="47132" y="29543"/>
                  </a:moveTo>
                  <a:cubicBezTo>
                    <a:pt x="76253" y="11290"/>
                    <a:pt x="116483" y="0"/>
                    <a:pt x="160919" y="0"/>
                  </a:cubicBezTo>
                  <a:cubicBezTo>
                    <a:pt x="249792" y="0"/>
                    <a:pt x="321838" y="45159"/>
                    <a:pt x="321838" y="100865"/>
                  </a:cubicBezTo>
                  <a:cubicBezTo>
                    <a:pt x="321838" y="156571"/>
                    <a:pt x="249792" y="201730"/>
                    <a:pt x="160919" y="201730"/>
                  </a:cubicBezTo>
                  <a:cubicBezTo>
                    <a:pt x="72046" y="201730"/>
                    <a:pt x="0" y="156571"/>
                    <a:pt x="0" y="100865"/>
                  </a:cubicBezTo>
                  <a:cubicBezTo>
                    <a:pt x="0" y="73012"/>
                    <a:pt x="18012" y="47796"/>
                    <a:pt x="47132" y="295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599376" y="2401705"/>
            <a:ext cx="657225" cy="1131429"/>
            <a:chOff x="4668838" y="2256552"/>
            <a:chExt cx="657225" cy="1131429"/>
          </a:xfrm>
          <a:solidFill>
            <a:srgbClr val="68A222"/>
          </a:solidFill>
        </p:grpSpPr>
        <p:sp>
          <p:nvSpPr>
            <p:cNvPr id="46" name="Freeform 79"/>
            <p:cNvSpPr>
              <a:spLocks noEditPoints="1"/>
            </p:cNvSpPr>
            <p:nvPr/>
          </p:nvSpPr>
          <p:spPr bwMode="auto">
            <a:xfrm>
              <a:off x="4668838" y="2256552"/>
              <a:ext cx="327025" cy="481013"/>
            </a:xfrm>
            <a:custGeom>
              <a:avLst/>
              <a:gdLst>
                <a:gd name="T0" fmla="*/ 0 w 87"/>
                <a:gd name="T1" fmla="*/ 114 h 128"/>
                <a:gd name="T2" fmla="*/ 85 w 87"/>
                <a:gd name="T3" fmla="*/ 112 h 128"/>
                <a:gd name="T4" fmla="*/ 87 w 87"/>
                <a:gd name="T5" fmla="*/ 6 h 128"/>
                <a:gd name="T6" fmla="*/ 3 w 87"/>
                <a:gd name="T7" fmla="*/ 50 h 128"/>
                <a:gd name="T8" fmla="*/ 0 w 87"/>
                <a:gd name="T9" fmla="*/ 114 h 128"/>
                <a:gd name="T10" fmla="*/ 64 w 87"/>
                <a:gd name="T11" fmla="*/ 18 h 128"/>
                <a:gd name="T12" fmla="*/ 21 w 87"/>
                <a:gd name="T13" fmla="*/ 45 h 128"/>
                <a:gd name="T14" fmla="*/ 64 w 87"/>
                <a:gd name="T15" fmla="*/ 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0" y="114"/>
                  </a:moveTo>
                  <a:cubicBezTo>
                    <a:pt x="47" y="128"/>
                    <a:pt x="85" y="112"/>
                    <a:pt x="85" y="112"/>
                  </a:cubicBezTo>
                  <a:cubicBezTo>
                    <a:pt x="65" y="57"/>
                    <a:pt x="87" y="6"/>
                    <a:pt x="87" y="6"/>
                  </a:cubicBezTo>
                  <a:cubicBezTo>
                    <a:pt x="16" y="0"/>
                    <a:pt x="3" y="50"/>
                    <a:pt x="3" y="50"/>
                  </a:cubicBezTo>
                  <a:cubicBezTo>
                    <a:pt x="19" y="77"/>
                    <a:pt x="0" y="114"/>
                    <a:pt x="0" y="114"/>
                  </a:cubicBezTo>
                  <a:close/>
                  <a:moveTo>
                    <a:pt x="64" y="18"/>
                  </a:moveTo>
                  <a:cubicBezTo>
                    <a:pt x="64" y="18"/>
                    <a:pt x="60" y="47"/>
                    <a:pt x="21" y="45"/>
                  </a:cubicBezTo>
                  <a:cubicBezTo>
                    <a:pt x="21" y="45"/>
                    <a:pt x="19" y="26"/>
                    <a:pt x="6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4676775" y="2764552"/>
              <a:ext cx="300038" cy="484188"/>
            </a:xfrm>
            <a:custGeom>
              <a:avLst/>
              <a:gdLst>
                <a:gd name="T0" fmla="*/ 80 w 80"/>
                <a:gd name="T1" fmla="*/ 0 h 129"/>
                <a:gd name="T2" fmla="*/ 0 w 80"/>
                <a:gd name="T3" fmla="*/ 2 h 129"/>
                <a:gd name="T4" fmla="*/ 1 w 80"/>
                <a:gd name="T5" fmla="*/ 109 h 129"/>
                <a:gd name="T6" fmla="*/ 79 w 80"/>
                <a:gd name="T7" fmla="*/ 109 h 129"/>
                <a:gd name="T8" fmla="*/ 80 w 80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9">
                  <a:moveTo>
                    <a:pt x="80" y="0"/>
                  </a:moveTo>
                  <a:cubicBezTo>
                    <a:pt x="80" y="0"/>
                    <a:pt x="29" y="15"/>
                    <a:pt x="0" y="2"/>
                  </a:cubicBezTo>
                  <a:cubicBezTo>
                    <a:pt x="0" y="2"/>
                    <a:pt x="18" y="73"/>
                    <a:pt x="1" y="109"/>
                  </a:cubicBezTo>
                  <a:cubicBezTo>
                    <a:pt x="1" y="109"/>
                    <a:pt x="30" y="129"/>
                    <a:pt x="79" y="109"/>
                  </a:cubicBezTo>
                  <a:cubicBezTo>
                    <a:pt x="79" y="109"/>
                    <a:pt x="58" y="46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4932363" y="2283539"/>
              <a:ext cx="393700" cy="334963"/>
            </a:xfrm>
            <a:custGeom>
              <a:avLst/>
              <a:gdLst>
                <a:gd name="T0" fmla="*/ 0 w 105"/>
                <a:gd name="T1" fmla="*/ 78 h 89"/>
                <a:gd name="T2" fmla="*/ 22 w 105"/>
                <a:gd name="T3" fmla="*/ 56 h 89"/>
                <a:gd name="T4" fmla="*/ 105 w 105"/>
                <a:gd name="T5" fmla="*/ 0 h 89"/>
                <a:gd name="T6" fmla="*/ 40 w 105"/>
                <a:gd name="T7" fmla="*/ 68 h 89"/>
                <a:gd name="T8" fmla="*/ 56 w 105"/>
                <a:gd name="T9" fmla="*/ 43 h 89"/>
                <a:gd name="T10" fmla="*/ 27 w 105"/>
                <a:gd name="T11" fmla="*/ 72 h 89"/>
                <a:gd name="T12" fmla="*/ 6 w 105"/>
                <a:gd name="T13" fmla="*/ 89 h 89"/>
                <a:gd name="T14" fmla="*/ 0 w 105"/>
                <a:gd name="T15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9">
                  <a:moveTo>
                    <a:pt x="0" y="78"/>
                  </a:moveTo>
                  <a:cubicBezTo>
                    <a:pt x="0" y="78"/>
                    <a:pt x="21" y="69"/>
                    <a:pt x="22" y="56"/>
                  </a:cubicBezTo>
                  <a:cubicBezTo>
                    <a:pt x="22" y="56"/>
                    <a:pt x="35" y="0"/>
                    <a:pt x="105" y="0"/>
                  </a:cubicBezTo>
                  <a:cubicBezTo>
                    <a:pt x="105" y="0"/>
                    <a:pt x="97" y="68"/>
                    <a:pt x="40" y="68"/>
                  </a:cubicBezTo>
                  <a:cubicBezTo>
                    <a:pt x="40" y="68"/>
                    <a:pt x="49" y="48"/>
                    <a:pt x="56" y="43"/>
                  </a:cubicBezTo>
                  <a:cubicBezTo>
                    <a:pt x="56" y="43"/>
                    <a:pt x="38" y="43"/>
                    <a:pt x="27" y="72"/>
                  </a:cubicBezTo>
                  <a:cubicBezTo>
                    <a:pt x="27" y="72"/>
                    <a:pt x="17" y="85"/>
                    <a:pt x="6" y="89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76"/>
            <p:cNvSpPr>
              <a:spLocks noEditPoints="1"/>
            </p:cNvSpPr>
            <p:nvPr/>
          </p:nvSpPr>
          <p:spPr bwMode="auto">
            <a:xfrm>
              <a:off x="5030301" y="2689481"/>
              <a:ext cx="228600" cy="338138"/>
            </a:xfrm>
            <a:custGeom>
              <a:avLst/>
              <a:gdLst>
                <a:gd name="T0" fmla="*/ 59 w 61"/>
                <a:gd name="T1" fmla="*/ 35 h 90"/>
                <a:gd name="T2" fmla="*/ 0 w 61"/>
                <a:gd name="T3" fmla="*/ 4 h 90"/>
                <a:gd name="T4" fmla="*/ 2 w 61"/>
                <a:gd name="T5" fmla="*/ 79 h 90"/>
                <a:gd name="T6" fmla="*/ 61 w 61"/>
                <a:gd name="T7" fmla="*/ 80 h 90"/>
                <a:gd name="T8" fmla="*/ 59 w 61"/>
                <a:gd name="T9" fmla="*/ 35 h 90"/>
                <a:gd name="T10" fmla="*/ 46 w 61"/>
                <a:gd name="T11" fmla="*/ 32 h 90"/>
                <a:gd name="T12" fmla="*/ 16 w 61"/>
                <a:gd name="T13" fmla="*/ 13 h 90"/>
                <a:gd name="T14" fmla="*/ 46 w 61"/>
                <a:gd name="T15" fmla="*/ 3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90">
                  <a:moveTo>
                    <a:pt x="59" y="35"/>
                  </a:moveTo>
                  <a:cubicBezTo>
                    <a:pt x="59" y="35"/>
                    <a:pt x="50" y="0"/>
                    <a:pt x="0" y="4"/>
                  </a:cubicBezTo>
                  <a:cubicBezTo>
                    <a:pt x="0" y="4"/>
                    <a:pt x="15" y="40"/>
                    <a:pt x="2" y="79"/>
                  </a:cubicBezTo>
                  <a:cubicBezTo>
                    <a:pt x="2" y="79"/>
                    <a:pt x="28" y="90"/>
                    <a:pt x="61" y="80"/>
                  </a:cubicBezTo>
                  <a:cubicBezTo>
                    <a:pt x="61" y="80"/>
                    <a:pt x="48" y="55"/>
                    <a:pt x="59" y="35"/>
                  </a:cubicBezTo>
                  <a:close/>
                  <a:moveTo>
                    <a:pt x="46" y="32"/>
                  </a:moveTo>
                  <a:cubicBezTo>
                    <a:pt x="19" y="33"/>
                    <a:pt x="16" y="13"/>
                    <a:pt x="16" y="13"/>
                  </a:cubicBezTo>
                  <a:cubicBezTo>
                    <a:pt x="48" y="18"/>
                    <a:pt x="46" y="32"/>
                    <a:pt x="46" y="32"/>
                  </a:cubicBezTo>
                  <a:close/>
                </a:path>
              </a:pathLst>
            </a:custGeom>
            <a:solidFill>
              <a:srgbClr val="527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5044588" y="3046668"/>
              <a:ext cx="211138" cy="341313"/>
            </a:xfrm>
            <a:custGeom>
              <a:avLst/>
              <a:gdLst>
                <a:gd name="T0" fmla="*/ 0 w 56"/>
                <a:gd name="T1" fmla="*/ 0 h 91"/>
                <a:gd name="T2" fmla="*/ 56 w 56"/>
                <a:gd name="T3" fmla="*/ 1 h 91"/>
                <a:gd name="T4" fmla="*/ 55 w 56"/>
                <a:gd name="T5" fmla="*/ 76 h 91"/>
                <a:gd name="T6" fmla="*/ 0 w 56"/>
                <a:gd name="T7" fmla="*/ 76 h 91"/>
                <a:gd name="T8" fmla="*/ 0 w 56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1">
                  <a:moveTo>
                    <a:pt x="0" y="0"/>
                  </a:moveTo>
                  <a:cubicBezTo>
                    <a:pt x="0" y="0"/>
                    <a:pt x="35" y="11"/>
                    <a:pt x="56" y="1"/>
                  </a:cubicBezTo>
                  <a:cubicBezTo>
                    <a:pt x="56" y="1"/>
                    <a:pt x="43" y="51"/>
                    <a:pt x="55" y="76"/>
                  </a:cubicBezTo>
                  <a:cubicBezTo>
                    <a:pt x="55" y="76"/>
                    <a:pt x="35" y="91"/>
                    <a:pt x="0" y="76"/>
                  </a:cubicBezTo>
                  <a:cubicBezTo>
                    <a:pt x="0" y="76"/>
                    <a:pt x="15" y="32"/>
                    <a:pt x="0" y="0"/>
                  </a:cubicBezTo>
                  <a:close/>
                </a:path>
              </a:pathLst>
            </a:custGeom>
            <a:solidFill>
              <a:srgbClr val="527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78"/>
            <p:cNvSpPr>
              <a:spLocks/>
            </p:cNvSpPr>
            <p:nvPr/>
          </p:nvSpPr>
          <p:spPr bwMode="auto">
            <a:xfrm>
              <a:off x="4823926" y="2994281"/>
              <a:ext cx="277813" cy="236538"/>
            </a:xfrm>
            <a:custGeom>
              <a:avLst/>
              <a:gdLst>
                <a:gd name="T0" fmla="*/ 74 w 74"/>
                <a:gd name="T1" fmla="*/ 55 h 63"/>
                <a:gd name="T2" fmla="*/ 58 w 74"/>
                <a:gd name="T3" fmla="*/ 39 h 63"/>
                <a:gd name="T4" fmla="*/ 0 w 74"/>
                <a:gd name="T5" fmla="*/ 0 h 63"/>
                <a:gd name="T6" fmla="*/ 45 w 74"/>
                <a:gd name="T7" fmla="*/ 48 h 63"/>
                <a:gd name="T8" fmla="*/ 34 w 74"/>
                <a:gd name="T9" fmla="*/ 30 h 63"/>
                <a:gd name="T10" fmla="*/ 55 w 74"/>
                <a:gd name="T11" fmla="*/ 51 h 63"/>
                <a:gd name="T12" fmla="*/ 70 w 74"/>
                <a:gd name="T13" fmla="*/ 63 h 63"/>
                <a:gd name="T14" fmla="*/ 74 w 74"/>
                <a:gd name="T1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3">
                  <a:moveTo>
                    <a:pt x="74" y="55"/>
                  </a:moveTo>
                  <a:cubicBezTo>
                    <a:pt x="74" y="55"/>
                    <a:pt x="59" y="49"/>
                    <a:pt x="58" y="39"/>
                  </a:cubicBezTo>
                  <a:cubicBezTo>
                    <a:pt x="58" y="39"/>
                    <a:pt x="49" y="0"/>
                    <a:pt x="0" y="0"/>
                  </a:cubicBezTo>
                  <a:cubicBezTo>
                    <a:pt x="0" y="0"/>
                    <a:pt x="6" y="48"/>
                    <a:pt x="45" y="48"/>
                  </a:cubicBezTo>
                  <a:cubicBezTo>
                    <a:pt x="45" y="48"/>
                    <a:pt x="39" y="34"/>
                    <a:pt x="34" y="30"/>
                  </a:cubicBezTo>
                  <a:cubicBezTo>
                    <a:pt x="34" y="30"/>
                    <a:pt x="47" y="30"/>
                    <a:pt x="55" y="51"/>
                  </a:cubicBezTo>
                  <a:cubicBezTo>
                    <a:pt x="55" y="51"/>
                    <a:pt x="61" y="60"/>
                    <a:pt x="70" y="63"/>
                  </a:cubicBezTo>
                  <a:lnTo>
                    <a:pt x="74" y="55"/>
                  </a:lnTo>
                  <a:close/>
                </a:path>
              </a:pathLst>
            </a:custGeom>
            <a:solidFill>
              <a:srgbClr val="527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91" name="텍스트 개체 틀 8"/>
          <p:cNvSpPr txBox="1">
            <a:spLocks/>
          </p:cNvSpPr>
          <p:nvPr/>
        </p:nvSpPr>
        <p:spPr>
          <a:xfrm>
            <a:off x="1091754" y="3137341"/>
            <a:ext cx="3631504" cy="20277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단락에서 줄 간격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수정</a:t>
            </a:r>
            <a:endParaRPr lang="en-US" altLang="ko-KR" sz="1400" dirty="0" smtClean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또한 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2" name="자유형 91"/>
          <p:cNvSpPr/>
          <p:nvPr/>
        </p:nvSpPr>
        <p:spPr>
          <a:xfrm>
            <a:off x="1121350" y="2685087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b="1" dirty="0">
              <a:solidFill>
                <a:schemeClr val="tx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653339" y="5108273"/>
            <a:ext cx="521351" cy="969702"/>
            <a:chOff x="609379" y="5108273"/>
            <a:chExt cx="521351" cy="969702"/>
          </a:xfrm>
        </p:grpSpPr>
        <p:grpSp>
          <p:nvGrpSpPr>
            <p:cNvPr id="11" name="그룹 10"/>
            <p:cNvGrpSpPr/>
            <p:nvPr/>
          </p:nvGrpSpPr>
          <p:grpSpPr>
            <a:xfrm>
              <a:off x="609379" y="5108273"/>
              <a:ext cx="521351" cy="459650"/>
              <a:chOff x="609379" y="5108273"/>
              <a:chExt cx="521351" cy="459650"/>
            </a:xfrm>
          </p:grpSpPr>
          <p:sp>
            <p:nvSpPr>
              <p:cNvPr id="93" name="Freeform 76"/>
              <p:cNvSpPr>
                <a:spLocks noEditPoints="1"/>
              </p:cNvSpPr>
              <p:nvPr/>
            </p:nvSpPr>
            <p:spPr bwMode="auto">
              <a:xfrm>
                <a:off x="819981" y="5108273"/>
                <a:ext cx="310749" cy="459650"/>
              </a:xfrm>
              <a:custGeom>
                <a:avLst/>
                <a:gdLst>
                  <a:gd name="T0" fmla="*/ 59 w 61"/>
                  <a:gd name="T1" fmla="*/ 35 h 90"/>
                  <a:gd name="T2" fmla="*/ 0 w 61"/>
                  <a:gd name="T3" fmla="*/ 4 h 90"/>
                  <a:gd name="T4" fmla="*/ 2 w 61"/>
                  <a:gd name="T5" fmla="*/ 79 h 90"/>
                  <a:gd name="T6" fmla="*/ 61 w 61"/>
                  <a:gd name="T7" fmla="*/ 80 h 90"/>
                  <a:gd name="T8" fmla="*/ 59 w 61"/>
                  <a:gd name="T9" fmla="*/ 35 h 90"/>
                  <a:gd name="T10" fmla="*/ 46 w 61"/>
                  <a:gd name="T11" fmla="*/ 32 h 90"/>
                  <a:gd name="T12" fmla="*/ 16 w 61"/>
                  <a:gd name="T13" fmla="*/ 13 h 90"/>
                  <a:gd name="T14" fmla="*/ 46 w 61"/>
                  <a:gd name="T15" fmla="*/ 3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90">
                    <a:moveTo>
                      <a:pt x="59" y="35"/>
                    </a:moveTo>
                    <a:cubicBezTo>
                      <a:pt x="59" y="35"/>
                      <a:pt x="50" y="0"/>
                      <a:pt x="0" y="4"/>
                    </a:cubicBezTo>
                    <a:cubicBezTo>
                      <a:pt x="0" y="4"/>
                      <a:pt x="15" y="40"/>
                      <a:pt x="2" y="79"/>
                    </a:cubicBezTo>
                    <a:cubicBezTo>
                      <a:pt x="2" y="79"/>
                      <a:pt x="28" y="90"/>
                      <a:pt x="61" y="80"/>
                    </a:cubicBezTo>
                    <a:cubicBezTo>
                      <a:pt x="61" y="80"/>
                      <a:pt x="48" y="55"/>
                      <a:pt x="59" y="35"/>
                    </a:cubicBezTo>
                    <a:close/>
                    <a:moveTo>
                      <a:pt x="46" y="32"/>
                    </a:moveTo>
                    <a:cubicBezTo>
                      <a:pt x="19" y="33"/>
                      <a:pt x="16" y="13"/>
                      <a:pt x="16" y="13"/>
                    </a:cubicBezTo>
                    <a:cubicBezTo>
                      <a:pt x="48" y="18"/>
                      <a:pt x="46" y="32"/>
                      <a:pt x="46" y="32"/>
                    </a:cubicBezTo>
                    <a:close/>
                  </a:path>
                </a:pathLst>
              </a:custGeom>
              <a:solidFill>
                <a:srgbClr val="527F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78"/>
              <p:cNvSpPr>
                <a:spLocks/>
              </p:cNvSpPr>
              <p:nvPr/>
            </p:nvSpPr>
            <p:spPr bwMode="auto">
              <a:xfrm>
                <a:off x="609379" y="5164716"/>
                <a:ext cx="277813" cy="236538"/>
              </a:xfrm>
              <a:custGeom>
                <a:avLst/>
                <a:gdLst>
                  <a:gd name="T0" fmla="*/ 74 w 74"/>
                  <a:gd name="T1" fmla="*/ 55 h 63"/>
                  <a:gd name="T2" fmla="*/ 58 w 74"/>
                  <a:gd name="T3" fmla="*/ 39 h 63"/>
                  <a:gd name="T4" fmla="*/ 0 w 74"/>
                  <a:gd name="T5" fmla="*/ 0 h 63"/>
                  <a:gd name="T6" fmla="*/ 45 w 74"/>
                  <a:gd name="T7" fmla="*/ 48 h 63"/>
                  <a:gd name="T8" fmla="*/ 34 w 74"/>
                  <a:gd name="T9" fmla="*/ 30 h 63"/>
                  <a:gd name="T10" fmla="*/ 55 w 74"/>
                  <a:gd name="T11" fmla="*/ 51 h 63"/>
                  <a:gd name="T12" fmla="*/ 70 w 74"/>
                  <a:gd name="T13" fmla="*/ 63 h 63"/>
                  <a:gd name="T14" fmla="*/ 74 w 74"/>
                  <a:gd name="T15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63">
                    <a:moveTo>
                      <a:pt x="74" y="55"/>
                    </a:moveTo>
                    <a:cubicBezTo>
                      <a:pt x="74" y="55"/>
                      <a:pt x="59" y="49"/>
                      <a:pt x="58" y="39"/>
                    </a:cubicBezTo>
                    <a:cubicBezTo>
                      <a:pt x="58" y="39"/>
                      <a:pt x="49" y="0"/>
                      <a:pt x="0" y="0"/>
                    </a:cubicBezTo>
                    <a:cubicBezTo>
                      <a:pt x="0" y="0"/>
                      <a:pt x="6" y="48"/>
                      <a:pt x="45" y="48"/>
                    </a:cubicBezTo>
                    <a:cubicBezTo>
                      <a:pt x="45" y="48"/>
                      <a:pt x="39" y="34"/>
                      <a:pt x="34" y="30"/>
                    </a:cubicBezTo>
                    <a:cubicBezTo>
                      <a:pt x="34" y="30"/>
                      <a:pt x="47" y="30"/>
                      <a:pt x="55" y="51"/>
                    </a:cubicBezTo>
                    <a:cubicBezTo>
                      <a:pt x="55" y="51"/>
                      <a:pt x="61" y="60"/>
                      <a:pt x="70" y="63"/>
                    </a:cubicBezTo>
                    <a:lnTo>
                      <a:pt x="74" y="55"/>
                    </a:lnTo>
                    <a:close/>
                  </a:path>
                </a:pathLst>
              </a:custGeom>
              <a:solidFill>
                <a:srgbClr val="527F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9" name="Freeform 77"/>
            <p:cNvSpPr>
              <a:spLocks/>
            </p:cNvSpPr>
            <p:nvPr/>
          </p:nvSpPr>
          <p:spPr bwMode="auto">
            <a:xfrm>
              <a:off x="819980" y="5575637"/>
              <a:ext cx="310749" cy="502338"/>
            </a:xfrm>
            <a:custGeom>
              <a:avLst/>
              <a:gdLst>
                <a:gd name="T0" fmla="*/ 0 w 56"/>
                <a:gd name="T1" fmla="*/ 0 h 91"/>
                <a:gd name="T2" fmla="*/ 56 w 56"/>
                <a:gd name="T3" fmla="*/ 1 h 91"/>
                <a:gd name="T4" fmla="*/ 55 w 56"/>
                <a:gd name="T5" fmla="*/ 76 h 91"/>
                <a:gd name="T6" fmla="*/ 0 w 56"/>
                <a:gd name="T7" fmla="*/ 76 h 91"/>
                <a:gd name="T8" fmla="*/ 0 w 56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1">
                  <a:moveTo>
                    <a:pt x="0" y="0"/>
                  </a:moveTo>
                  <a:cubicBezTo>
                    <a:pt x="0" y="0"/>
                    <a:pt x="35" y="11"/>
                    <a:pt x="56" y="1"/>
                  </a:cubicBezTo>
                  <a:cubicBezTo>
                    <a:pt x="56" y="1"/>
                    <a:pt x="43" y="51"/>
                    <a:pt x="55" y="76"/>
                  </a:cubicBezTo>
                  <a:cubicBezTo>
                    <a:pt x="55" y="76"/>
                    <a:pt x="35" y="91"/>
                    <a:pt x="0" y="76"/>
                  </a:cubicBezTo>
                  <a:cubicBezTo>
                    <a:pt x="0" y="76"/>
                    <a:pt x="15" y="32"/>
                    <a:pt x="0" y="0"/>
                  </a:cubicBezTo>
                  <a:close/>
                </a:path>
              </a:pathLst>
            </a:custGeom>
            <a:solidFill>
              <a:srgbClr val="527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0" name="자유형 99"/>
          <p:cNvSpPr/>
          <p:nvPr/>
        </p:nvSpPr>
        <p:spPr>
          <a:xfrm>
            <a:off x="1121349" y="5552387"/>
            <a:ext cx="3311731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</a:t>
            </a:r>
            <a:r>
              <a:rPr lang="ko-KR" altLang="en-US" dirty="0" smtClean="0">
                <a:solidFill>
                  <a:srgbClr val="FFCC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를 넣으세요</a:t>
            </a:r>
            <a:endParaRPr lang="ko-KR" altLang="en-US" dirty="0">
              <a:solidFill>
                <a:srgbClr val="FFCC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40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60" grpId="0"/>
      <p:bldP spid="56" grpId="0"/>
      <p:bldP spid="58" grpId="0"/>
      <p:bldP spid="4" grpId="0"/>
      <p:bldP spid="83" grpId="0"/>
      <p:bldP spid="91" grpId="0"/>
      <p:bldP spid="92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912995" y="1587356"/>
            <a:ext cx="6583680" cy="4225070"/>
            <a:chOff x="4912995" y="1587356"/>
            <a:chExt cx="6583680" cy="4225070"/>
          </a:xfrm>
        </p:grpSpPr>
        <p:sp>
          <p:nvSpPr>
            <p:cNvPr id="25" name="자유형 24"/>
            <p:cNvSpPr/>
            <p:nvPr/>
          </p:nvSpPr>
          <p:spPr>
            <a:xfrm>
              <a:off x="4912995" y="1587356"/>
              <a:ext cx="6583680" cy="4225070"/>
            </a:xfrm>
            <a:custGeom>
              <a:avLst/>
              <a:gdLst>
                <a:gd name="connsiteX0" fmla="*/ 6342619 w 6583680"/>
                <a:gd name="connsiteY0" fmla="*/ 3342287 h 4225070"/>
                <a:gd name="connsiteX1" fmla="*/ 6124731 w 6583680"/>
                <a:gd name="connsiteY1" fmla="*/ 3376092 h 4225070"/>
                <a:gd name="connsiteX2" fmla="*/ 5993248 w 6583680"/>
                <a:gd name="connsiteY2" fmla="*/ 3413654 h 4225070"/>
                <a:gd name="connsiteX3" fmla="*/ 5963194 w 6583680"/>
                <a:gd name="connsiteY3" fmla="*/ 3545119 h 4225070"/>
                <a:gd name="connsiteX4" fmla="*/ 6162298 w 6583680"/>
                <a:gd name="connsiteY4" fmla="*/ 3762975 h 4225070"/>
                <a:gd name="connsiteX5" fmla="*/ 6455319 w 6583680"/>
                <a:gd name="connsiteY5" fmla="*/ 3560143 h 4225070"/>
                <a:gd name="connsiteX6" fmla="*/ 6342619 w 6583680"/>
                <a:gd name="connsiteY6" fmla="*/ 3342287 h 4225070"/>
                <a:gd name="connsiteX7" fmla="*/ 6191428 w 6583680"/>
                <a:gd name="connsiteY7" fmla="*/ 2794127 h 4225070"/>
                <a:gd name="connsiteX8" fmla="*/ 6036171 w 6583680"/>
                <a:gd name="connsiteY8" fmla="*/ 3081676 h 4225070"/>
                <a:gd name="connsiteX9" fmla="*/ 5990730 w 6583680"/>
                <a:gd name="connsiteY9" fmla="*/ 2900066 h 4225070"/>
                <a:gd name="connsiteX10" fmla="*/ 5945289 w 6583680"/>
                <a:gd name="connsiteY10" fmla="*/ 3081676 h 4225070"/>
                <a:gd name="connsiteX11" fmla="*/ 5850620 w 6583680"/>
                <a:gd name="connsiteY11" fmla="*/ 3119512 h 4225070"/>
                <a:gd name="connsiteX12" fmla="*/ 5665070 w 6583680"/>
                <a:gd name="connsiteY12" fmla="*/ 3282204 h 4225070"/>
                <a:gd name="connsiteX13" fmla="*/ 5676430 w 6583680"/>
                <a:gd name="connsiteY13" fmla="*/ 3354092 h 4225070"/>
                <a:gd name="connsiteX14" fmla="*/ 5524960 w 6583680"/>
                <a:gd name="connsiteY14" fmla="*/ 3425979 h 4225070"/>
                <a:gd name="connsiteX15" fmla="*/ 5426505 w 6583680"/>
                <a:gd name="connsiteY15" fmla="*/ 3418412 h 4225070"/>
                <a:gd name="connsiteX16" fmla="*/ 5456799 w 6583680"/>
                <a:gd name="connsiteY16" fmla="*/ 3316256 h 4225070"/>
                <a:gd name="connsiteX17" fmla="*/ 5388638 w 6583680"/>
                <a:gd name="connsiteY17" fmla="*/ 3308689 h 4225070"/>
                <a:gd name="connsiteX18" fmla="*/ 5434078 w 6583680"/>
                <a:gd name="connsiteY18" fmla="*/ 3354092 h 4225070"/>
                <a:gd name="connsiteX19" fmla="*/ 5354557 w 6583680"/>
                <a:gd name="connsiteY19" fmla="*/ 3388143 h 4225070"/>
                <a:gd name="connsiteX20" fmla="*/ 5248528 w 6583680"/>
                <a:gd name="connsiteY20" fmla="*/ 3429762 h 4225070"/>
                <a:gd name="connsiteX21" fmla="*/ 5293969 w 6583680"/>
                <a:gd name="connsiteY21" fmla="*/ 3497866 h 4225070"/>
                <a:gd name="connsiteX22" fmla="*/ 5335623 w 6583680"/>
                <a:gd name="connsiteY22" fmla="*/ 3596238 h 4225070"/>
                <a:gd name="connsiteX23" fmla="*/ 5415145 w 6583680"/>
                <a:gd name="connsiteY23" fmla="*/ 3675693 h 4225070"/>
                <a:gd name="connsiteX24" fmla="*/ 5381064 w 6583680"/>
                <a:gd name="connsiteY24" fmla="*/ 3615156 h 4225070"/>
                <a:gd name="connsiteX25" fmla="*/ 5498453 w 6583680"/>
                <a:gd name="connsiteY25" fmla="*/ 3543269 h 4225070"/>
                <a:gd name="connsiteX26" fmla="*/ 5709860 w 6583680"/>
                <a:gd name="connsiteY26" fmla="*/ 3529968 h 4225070"/>
                <a:gd name="connsiteX27" fmla="*/ 5731097 w 6583680"/>
                <a:gd name="connsiteY27" fmla="*/ 3534452 h 4225070"/>
                <a:gd name="connsiteX28" fmla="*/ 5655344 w 6583680"/>
                <a:gd name="connsiteY28" fmla="*/ 3584913 h 4225070"/>
                <a:gd name="connsiteX29" fmla="*/ 5584916 w 6583680"/>
                <a:gd name="connsiteY29" fmla="*/ 3665605 h 4225070"/>
                <a:gd name="connsiteX30" fmla="*/ 5306962 w 6583680"/>
                <a:gd name="connsiteY30" fmla="*/ 4025904 h 4225070"/>
                <a:gd name="connsiteX31" fmla="*/ 5130423 w 6583680"/>
                <a:gd name="connsiteY31" fmla="*/ 3943335 h 4225070"/>
                <a:gd name="connsiteX32" fmla="*/ 5209302 w 6583680"/>
                <a:gd name="connsiteY32" fmla="*/ 3751927 h 4225070"/>
                <a:gd name="connsiteX33" fmla="*/ 5359548 w 6583680"/>
                <a:gd name="connsiteY33" fmla="*/ 3781951 h 4225070"/>
                <a:gd name="connsiteX34" fmla="*/ 5344993 w 6583680"/>
                <a:gd name="connsiteY34" fmla="*/ 3837310 h 4225070"/>
                <a:gd name="connsiteX35" fmla="*/ 5302351 w 6583680"/>
                <a:gd name="connsiteY35" fmla="*/ 3873328 h 4225070"/>
                <a:gd name="connsiteX36" fmla="*/ 5295694 w 6583680"/>
                <a:gd name="connsiteY36" fmla="*/ 3875779 h 4225070"/>
                <a:gd name="connsiteX37" fmla="*/ 5299450 w 6583680"/>
                <a:gd name="connsiteY37" fmla="*/ 3875779 h 4225070"/>
                <a:gd name="connsiteX38" fmla="*/ 5302351 w 6583680"/>
                <a:gd name="connsiteY38" fmla="*/ 3873328 h 4225070"/>
                <a:gd name="connsiteX39" fmla="*/ 5331017 w 6583680"/>
                <a:gd name="connsiteY39" fmla="*/ 3862775 h 4225070"/>
                <a:gd name="connsiteX40" fmla="*/ 5318230 w 6583680"/>
                <a:gd name="connsiteY40" fmla="*/ 3680617 h 4225070"/>
                <a:gd name="connsiteX41" fmla="*/ 5100374 w 6583680"/>
                <a:gd name="connsiteY41" fmla="*/ 3763186 h 4225070"/>
                <a:gd name="connsiteX42" fmla="*/ 5081594 w 6583680"/>
                <a:gd name="connsiteY42" fmla="*/ 3984619 h 4225070"/>
                <a:gd name="connsiteX43" fmla="*/ 5321986 w 6583680"/>
                <a:gd name="connsiteY43" fmla="*/ 4100966 h 4225070"/>
                <a:gd name="connsiteX44" fmla="*/ 5581160 w 6583680"/>
                <a:gd name="connsiteY44" fmla="*/ 3804470 h 4225070"/>
                <a:gd name="connsiteX45" fmla="*/ 5697600 w 6583680"/>
                <a:gd name="connsiteY45" fmla="*/ 3571777 h 4225070"/>
                <a:gd name="connsiteX46" fmla="*/ 5731112 w 6583680"/>
                <a:gd name="connsiteY46" fmla="*/ 3539407 h 4225070"/>
                <a:gd name="connsiteX47" fmla="*/ 5736818 w 6583680"/>
                <a:gd name="connsiteY47" fmla="*/ 3536078 h 4225070"/>
                <a:gd name="connsiteX48" fmla="*/ 5717079 w 6583680"/>
                <a:gd name="connsiteY48" fmla="*/ 3573123 h 4225070"/>
                <a:gd name="connsiteX49" fmla="*/ 5721871 w 6583680"/>
                <a:gd name="connsiteY49" fmla="*/ 3683260 h 4225070"/>
                <a:gd name="connsiteX50" fmla="*/ 5718084 w 6583680"/>
                <a:gd name="connsiteY50" fmla="*/ 3808117 h 4225070"/>
                <a:gd name="connsiteX51" fmla="*/ 5615842 w 6583680"/>
                <a:gd name="connsiteY51" fmla="*/ 3770281 h 4225070"/>
                <a:gd name="connsiteX52" fmla="*/ 5608269 w 6583680"/>
                <a:gd name="connsiteY52" fmla="*/ 3842169 h 4225070"/>
                <a:gd name="connsiteX53" fmla="*/ 5702937 w 6583680"/>
                <a:gd name="connsiteY53" fmla="*/ 3880004 h 4225070"/>
                <a:gd name="connsiteX54" fmla="*/ 5858194 w 6583680"/>
                <a:gd name="connsiteY54" fmla="*/ 3827034 h 4225070"/>
                <a:gd name="connsiteX55" fmla="*/ 5949076 w 6583680"/>
                <a:gd name="connsiteY55" fmla="*/ 3717312 h 4225070"/>
                <a:gd name="connsiteX56" fmla="*/ 5820326 w 6583680"/>
                <a:gd name="connsiteY56" fmla="*/ 3804333 h 4225070"/>
                <a:gd name="connsiteX57" fmla="*/ 5748378 w 6583680"/>
                <a:gd name="connsiteY57" fmla="*/ 3819467 h 4225070"/>
                <a:gd name="connsiteX58" fmla="*/ 5786246 w 6583680"/>
                <a:gd name="connsiteY58" fmla="*/ 3675693 h 4225070"/>
                <a:gd name="connsiteX59" fmla="*/ 5831687 w 6583680"/>
                <a:gd name="connsiteY59" fmla="*/ 3577321 h 4225070"/>
                <a:gd name="connsiteX60" fmla="*/ 5949076 w 6583680"/>
                <a:gd name="connsiteY60" fmla="*/ 3410845 h 4225070"/>
                <a:gd name="connsiteX61" fmla="*/ 6066465 w 6583680"/>
                <a:gd name="connsiteY61" fmla="*/ 3331390 h 4225070"/>
                <a:gd name="connsiteX62" fmla="*/ 6369404 w 6583680"/>
                <a:gd name="connsiteY62" fmla="*/ 3168698 h 4225070"/>
                <a:gd name="connsiteX63" fmla="*/ 6195214 w 6583680"/>
                <a:gd name="connsiteY63" fmla="*/ 3195183 h 4225070"/>
                <a:gd name="connsiteX64" fmla="*/ 6312603 w 6583680"/>
                <a:gd name="connsiteY64" fmla="*/ 3009789 h 4225070"/>
                <a:gd name="connsiteX65" fmla="*/ 6111906 w 6583680"/>
                <a:gd name="connsiteY65" fmla="*/ 3134646 h 4225070"/>
                <a:gd name="connsiteX66" fmla="*/ 6191428 w 6583680"/>
                <a:gd name="connsiteY66" fmla="*/ 2794127 h 4225070"/>
                <a:gd name="connsiteX67" fmla="*/ 1221763 w 6583680"/>
                <a:gd name="connsiteY67" fmla="*/ 1133952 h 4225070"/>
                <a:gd name="connsiteX68" fmla="*/ 1142618 w 6583680"/>
                <a:gd name="connsiteY68" fmla="*/ 1176569 h 4225070"/>
                <a:gd name="connsiteX69" fmla="*/ 1054340 w 6583680"/>
                <a:gd name="connsiteY69" fmla="*/ 1140040 h 4225070"/>
                <a:gd name="connsiteX70" fmla="*/ 1069560 w 6583680"/>
                <a:gd name="connsiteY70" fmla="*/ 1237450 h 4225070"/>
                <a:gd name="connsiteX71" fmla="*/ 1002591 w 6583680"/>
                <a:gd name="connsiteY71" fmla="*/ 1301376 h 4225070"/>
                <a:gd name="connsiteX72" fmla="*/ 1106089 w 6583680"/>
                <a:gd name="connsiteY72" fmla="*/ 1316596 h 4225070"/>
                <a:gd name="connsiteX73" fmla="*/ 1148706 w 6583680"/>
                <a:gd name="connsiteY73" fmla="*/ 1404874 h 4225070"/>
                <a:gd name="connsiteX74" fmla="*/ 1185234 w 6583680"/>
                <a:gd name="connsiteY74" fmla="*/ 1310508 h 4225070"/>
                <a:gd name="connsiteX75" fmla="*/ 1288732 w 6583680"/>
                <a:gd name="connsiteY75" fmla="*/ 1295288 h 4225070"/>
                <a:gd name="connsiteX76" fmla="*/ 1215675 w 6583680"/>
                <a:gd name="connsiteY76" fmla="*/ 1228318 h 4225070"/>
                <a:gd name="connsiteX77" fmla="*/ 1413539 w 6583680"/>
                <a:gd name="connsiteY77" fmla="*/ 796062 h 4225070"/>
                <a:gd name="connsiteX78" fmla="*/ 1361790 w 6583680"/>
                <a:gd name="connsiteY78" fmla="*/ 884340 h 4225070"/>
                <a:gd name="connsiteX79" fmla="*/ 1267424 w 6583680"/>
                <a:gd name="connsiteY79" fmla="*/ 893472 h 4225070"/>
                <a:gd name="connsiteX80" fmla="*/ 1331350 w 6583680"/>
                <a:gd name="connsiteY80" fmla="*/ 966530 h 4225070"/>
                <a:gd name="connsiteX81" fmla="*/ 1310041 w 6583680"/>
                <a:gd name="connsiteY81" fmla="*/ 1060896 h 4225070"/>
                <a:gd name="connsiteX82" fmla="*/ 1398319 w 6583680"/>
                <a:gd name="connsiteY82" fmla="*/ 1015235 h 4225070"/>
                <a:gd name="connsiteX83" fmla="*/ 1477465 w 6583680"/>
                <a:gd name="connsiteY83" fmla="*/ 1066984 h 4225070"/>
                <a:gd name="connsiteX84" fmla="*/ 1471377 w 6583680"/>
                <a:gd name="connsiteY84" fmla="*/ 972618 h 4225070"/>
                <a:gd name="connsiteX85" fmla="*/ 1544434 w 6583680"/>
                <a:gd name="connsiteY85" fmla="*/ 905649 h 4225070"/>
                <a:gd name="connsiteX86" fmla="*/ 1450068 w 6583680"/>
                <a:gd name="connsiteY86" fmla="*/ 884340 h 4225070"/>
                <a:gd name="connsiteX87" fmla="*/ 2669336 w 6583680"/>
                <a:gd name="connsiteY87" fmla="*/ 612773 h 4225070"/>
                <a:gd name="connsiteX88" fmla="*/ 2669336 w 6583680"/>
                <a:gd name="connsiteY88" fmla="*/ 658492 h 4225070"/>
                <a:gd name="connsiteX89" fmla="*/ 4493118 w 6583680"/>
                <a:gd name="connsiteY89" fmla="*/ 658492 h 4225070"/>
                <a:gd name="connsiteX90" fmla="*/ 4493118 w 6583680"/>
                <a:gd name="connsiteY90" fmla="*/ 612773 h 4225070"/>
                <a:gd name="connsiteX91" fmla="*/ 1340482 w 6583680"/>
                <a:gd name="connsiteY91" fmla="*/ 409468 h 4225070"/>
                <a:gd name="connsiteX92" fmla="*/ 1325262 w 6583680"/>
                <a:gd name="connsiteY92" fmla="*/ 503834 h 4225070"/>
                <a:gd name="connsiteX93" fmla="*/ 1236984 w 6583680"/>
                <a:gd name="connsiteY93" fmla="*/ 540363 h 4225070"/>
                <a:gd name="connsiteX94" fmla="*/ 1325262 w 6583680"/>
                <a:gd name="connsiteY94" fmla="*/ 592112 h 4225070"/>
                <a:gd name="connsiteX95" fmla="*/ 1331350 w 6583680"/>
                <a:gd name="connsiteY95" fmla="*/ 686478 h 4225070"/>
                <a:gd name="connsiteX96" fmla="*/ 1404407 w 6583680"/>
                <a:gd name="connsiteY96" fmla="*/ 613421 h 4225070"/>
                <a:gd name="connsiteX97" fmla="*/ 1498773 w 6583680"/>
                <a:gd name="connsiteY97" fmla="*/ 634729 h 4225070"/>
                <a:gd name="connsiteX98" fmla="*/ 1456156 w 6583680"/>
                <a:gd name="connsiteY98" fmla="*/ 546451 h 4225070"/>
                <a:gd name="connsiteX99" fmla="*/ 1498773 w 6583680"/>
                <a:gd name="connsiteY99" fmla="*/ 458173 h 4225070"/>
                <a:gd name="connsiteX100" fmla="*/ 1404407 w 6583680"/>
                <a:gd name="connsiteY100" fmla="*/ 473393 h 4225070"/>
                <a:gd name="connsiteX101" fmla="*/ 515543 w 6583680"/>
                <a:gd name="connsiteY101" fmla="*/ 260308 h 4225070"/>
                <a:gd name="connsiteX102" fmla="*/ 399869 w 6583680"/>
                <a:gd name="connsiteY102" fmla="*/ 497744 h 4225070"/>
                <a:gd name="connsiteX103" fmla="*/ 144168 w 6583680"/>
                <a:gd name="connsiteY103" fmla="*/ 534273 h 4225070"/>
                <a:gd name="connsiteX104" fmla="*/ 332900 w 6583680"/>
                <a:gd name="connsiteY104" fmla="*/ 716916 h 4225070"/>
                <a:gd name="connsiteX105" fmla="*/ 290283 w 6583680"/>
                <a:gd name="connsiteY105" fmla="*/ 972616 h 4225070"/>
                <a:gd name="connsiteX106" fmla="*/ 515543 w 6583680"/>
                <a:gd name="connsiteY106" fmla="*/ 853898 h 4225070"/>
                <a:gd name="connsiteX107" fmla="*/ 749935 w 6583680"/>
                <a:gd name="connsiteY107" fmla="*/ 972616 h 4225070"/>
                <a:gd name="connsiteX108" fmla="*/ 704274 w 6583680"/>
                <a:gd name="connsiteY108" fmla="*/ 716916 h 4225070"/>
                <a:gd name="connsiteX109" fmla="*/ 886917 w 6583680"/>
                <a:gd name="connsiteY109" fmla="*/ 534273 h 4225070"/>
                <a:gd name="connsiteX110" fmla="*/ 631217 w 6583680"/>
                <a:gd name="connsiteY110" fmla="*/ 497744 h 4225070"/>
                <a:gd name="connsiteX111" fmla="*/ 1069561 w 6583680"/>
                <a:gd name="connsiteY111" fmla="*/ 114194 h 4225070"/>
                <a:gd name="connsiteX112" fmla="*/ 1084781 w 6583680"/>
                <a:gd name="connsiteY112" fmla="*/ 211604 h 4225070"/>
                <a:gd name="connsiteX113" fmla="*/ 1002591 w 6583680"/>
                <a:gd name="connsiteY113" fmla="*/ 269442 h 4225070"/>
                <a:gd name="connsiteX114" fmla="*/ 1100001 w 6583680"/>
                <a:gd name="connsiteY114" fmla="*/ 299882 h 4225070"/>
                <a:gd name="connsiteX115" fmla="*/ 1136530 w 6583680"/>
                <a:gd name="connsiteY115" fmla="*/ 385116 h 4225070"/>
                <a:gd name="connsiteX116" fmla="*/ 1185235 w 6583680"/>
                <a:gd name="connsiteY116" fmla="*/ 305970 h 4225070"/>
                <a:gd name="connsiteX117" fmla="*/ 1279601 w 6583680"/>
                <a:gd name="connsiteY117" fmla="*/ 299882 h 4225070"/>
                <a:gd name="connsiteX118" fmla="*/ 1221764 w 6583680"/>
                <a:gd name="connsiteY118" fmla="*/ 223780 h 4225070"/>
                <a:gd name="connsiteX119" fmla="*/ 1243072 w 6583680"/>
                <a:gd name="connsiteY119" fmla="*/ 129414 h 4225070"/>
                <a:gd name="connsiteX120" fmla="*/ 1157839 w 6583680"/>
                <a:gd name="connsiteY120" fmla="*/ 165943 h 4225070"/>
                <a:gd name="connsiteX121" fmla="*/ 0 w 6583680"/>
                <a:gd name="connsiteY121" fmla="*/ 0 h 4225070"/>
                <a:gd name="connsiteX122" fmla="*/ 6583680 w 6583680"/>
                <a:gd name="connsiteY122" fmla="*/ 0 h 4225070"/>
                <a:gd name="connsiteX123" fmla="*/ 6583680 w 6583680"/>
                <a:gd name="connsiteY123" fmla="*/ 1708888 h 4225070"/>
                <a:gd name="connsiteX124" fmla="*/ 6583680 w 6583680"/>
                <a:gd name="connsiteY124" fmla="*/ 2037426 h 4225070"/>
                <a:gd name="connsiteX125" fmla="*/ 6583680 w 6583680"/>
                <a:gd name="connsiteY125" fmla="*/ 2202251 h 4225070"/>
                <a:gd name="connsiteX126" fmla="*/ 6583680 w 6583680"/>
                <a:gd name="connsiteY126" fmla="*/ 2482443 h 4225070"/>
                <a:gd name="connsiteX127" fmla="*/ 6583680 w 6583680"/>
                <a:gd name="connsiteY127" fmla="*/ 4225070 h 4225070"/>
                <a:gd name="connsiteX128" fmla="*/ 0 w 6583680"/>
                <a:gd name="connsiteY128" fmla="*/ 4225070 h 4225070"/>
                <a:gd name="connsiteX129" fmla="*/ 0 w 6583680"/>
                <a:gd name="connsiteY129" fmla="*/ 2482443 h 4225070"/>
                <a:gd name="connsiteX130" fmla="*/ 0 w 6583680"/>
                <a:gd name="connsiteY130" fmla="*/ 2202251 h 4225070"/>
                <a:gd name="connsiteX131" fmla="*/ 0 w 6583680"/>
                <a:gd name="connsiteY131" fmla="*/ 2037426 h 4225070"/>
                <a:gd name="connsiteX132" fmla="*/ 0 w 6583680"/>
                <a:gd name="connsiteY132" fmla="*/ 1708888 h 422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583680" h="4225070">
                  <a:moveTo>
                    <a:pt x="6342619" y="3342287"/>
                  </a:moveTo>
                  <a:cubicBezTo>
                    <a:pt x="6233675" y="3413654"/>
                    <a:pt x="6124731" y="3376092"/>
                    <a:pt x="6124731" y="3376092"/>
                  </a:cubicBezTo>
                  <a:cubicBezTo>
                    <a:pt x="6019544" y="3342287"/>
                    <a:pt x="5993248" y="3413654"/>
                    <a:pt x="5993248" y="3413654"/>
                  </a:cubicBezTo>
                  <a:cubicBezTo>
                    <a:pt x="6008274" y="3500045"/>
                    <a:pt x="5963194" y="3545119"/>
                    <a:pt x="5963194" y="3545119"/>
                  </a:cubicBezTo>
                  <a:cubicBezTo>
                    <a:pt x="6109705" y="3590192"/>
                    <a:pt x="6162298" y="3762975"/>
                    <a:pt x="6162298" y="3762975"/>
                  </a:cubicBezTo>
                  <a:cubicBezTo>
                    <a:pt x="6128488" y="3608973"/>
                    <a:pt x="6455319" y="3560143"/>
                    <a:pt x="6455319" y="3560143"/>
                  </a:cubicBezTo>
                  <a:cubicBezTo>
                    <a:pt x="6290025" y="3387361"/>
                    <a:pt x="6342619" y="3342287"/>
                    <a:pt x="6342619" y="3342287"/>
                  </a:cubicBezTo>
                  <a:close/>
                  <a:moveTo>
                    <a:pt x="6191428" y="2794127"/>
                  </a:moveTo>
                  <a:cubicBezTo>
                    <a:pt x="6350471" y="3013573"/>
                    <a:pt x="6036171" y="3081676"/>
                    <a:pt x="6036171" y="3081676"/>
                  </a:cubicBezTo>
                  <a:cubicBezTo>
                    <a:pt x="6149773" y="2918984"/>
                    <a:pt x="5990730" y="2900066"/>
                    <a:pt x="5990730" y="2900066"/>
                  </a:cubicBezTo>
                  <a:cubicBezTo>
                    <a:pt x="6138413" y="2975737"/>
                    <a:pt x="5945289" y="3081676"/>
                    <a:pt x="5945289" y="3081676"/>
                  </a:cubicBezTo>
                  <a:cubicBezTo>
                    <a:pt x="5907422" y="3093027"/>
                    <a:pt x="5850620" y="3119512"/>
                    <a:pt x="5850620" y="3119512"/>
                  </a:cubicBezTo>
                  <a:cubicBezTo>
                    <a:pt x="5778672" y="3164914"/>
                    <a:pt x="5665070" y="3282204"/>
                    <a:pt x="5665070" y="3282204"/>
                  </a:cubicBezTo>
                  <a:cubicBezTo>
                    <a:pt x="5604482" y="3361659"/>
                    <a:pt x="5676430" y="3354092"/>
                    <a:pt x="5676430" y="3354092"/>
                  </a:cubicBezTo>
                  <a:cubicBezTo>
                    <a:pt x="5615842" y="3486516"/>
                    <a:pt x="5524960" y="3425979"/>
                    <a:pt x="5524960" y="3425979"/>
                  </a:cubicBezTo>
                  <a:cubicBezTo>
                    <a:pt x="5483306" y="3418412"/>
                    <a:pt x="5426505" y="3418412"/>
                    <a:pt x="5426505" y="3418412"/>
                  </a:cubicBezTo>
                  <a:cubicBezTo>
                    <a:pt x="5471946" y="3391927"/>
                    <a:pt x="5456799" y="3316256"/>
                    <a:pt x="5456799" y="3316256"/>
                  </a:cubicBezTo>
                  <a:cubicBezTo>
                    <a:pt x="5422718" y="3233018"/>
                    <a:pt x="5388638" y="3308689"/>
                    <a:pt x="5388638" y="3308689"/>
                  </a:cubicBezTo>
                  <a:cubicBezTo>
                    <a:pt x="5453012" y="3259503"/>
                    <a:pt x="5434078" y="3354092"/>
                    <a:pt x="5434078" y="3354092"/>
                  </a:cubicBezTo>
                  <a:cubicBezTo>
                    <a:pt x="5411358" y="3407061"/>
                    <a:pt x="5354557" y="3388143"/>
                    <a:pt x="5354557" y="3388143"/>
                  </a:cubicBezTo>
                  <a:cubicBezTo>
                    <a:pt x="5267462" y="3357875"/>
                    <a:pt x="5248528" y="3429762"/>
                    <a:pt x="5248528" y="3429762"/>
                  </a:cubicBezTo>
                  <a:cubicBezTo>
                    <a:pt x="5229594" y="3490299"/>
                    <a:pt x="5293969" y="3497866"/>
                    <a:pt x="5293969" y="3497866"/>
                  </a:cubicBezTo>
                  <a:cubicBezTo>
                    <a:pt x="5286395" y="3569753"/>
                    <a:pt x="5335623" y="3596238"/>
                    <a:pt x="5335623" y="3596238"/>
                  </a:cubicBezTo>
                  <a:cubicBezTo>
                    <a:pt x="5339410" y="3664342"/>
                    <a:pt x="5415145" y="3675693"/>
                    <a:pt x="5415145" y="3675693"/>
                  </a:cubicBezTo>
                  <a:cubicBezTo>
                    <a:pt x="5365917" y="3660559"/>
                    <a:pt x="5381064" y="3615156"/>
                    <a:pt x="5381064" y="3615156"/>
                  </a:cubicBezTo>
                  <a:cubicBezTo>
                    <a:pt x="5490880" y="3603805"/>
                    <a:pt x="5498453" y="3543269"/>
                    <a:pt x="5498453" y="3543269"/>
                  </a:cubicBezTo>
                  <a:cubicBezTo>
                    <a:pt x="5552414" y="3506380"/>
                    <a:pt x="5659627" y="3520568"/>
                    <a:pt x="5709860" y="3529968"/>
                  </a:cubicBezTo>
                  <a:lnTo>
                    <a:pt x="5731097" y="3534452"/>
                  </a:lnTo>
                  <a:lnTo>
                    <a:pt x="5655344" y="3584913"/>
                  </a:lnTo>
                  <a:cubicBezTo>
                    <a:pt x="5629051" y="3608370"/>
                    <a:pt x="5605575" y="3635580"/>
                    <a:pt x="5584916" y="3665605"/>
                  </a:cubicBezTo>
                  <a:cubicBezTo>
                    <a:pt x="5491013" y="3793211"/>
                    <a:pt x="5494769" y="3992126"/>
                    <a:pt x="5306962" y="4025904"/>
                  </a:cubicBezTo>
                  <a:cubicBezTo>
                    <a:pt x="5239351" y="4033410"/>
                    <a:pt x="5160473" y="4007138"/>
                    <a:pt x="5130423" y="3943335"/>
                  </a:cubicBezTo>
                  <a:cubicBezTo>
                    <a:pt x="5089106" y="3864520"/>
                    <a:pt x="5137936" y="3793211"/>
                    <a:pt x="5209302" y="3751927"/>
                  </a:cubicBezTo>
                  <a:cubicBezTo>
                    <a:pt x="5246864" y="3729408"/>
                    <a:pt x="5348279" y="3718149"/>
                    <a:pt x="5359548" y="3781951"/>
                  </a:cubicBezTo>
                  <a:cubicBezTo>
                    <a:pt x="5363304" y="3802594"/>
                    <a:pt x="5356731" y="3821359"/>
                    <a:pt x="5344993" y="3837310"/>
                  </a:cubicBezTo>
                  <a:lnTo>
                    <a:pt x="5302351" y="3873328"/>
                  </a:lnTo>
                  <a:lnTo>
                    <a:pt x="5295694" y="3875779"/>
                  </a:lnTo>
                  <a:cubicBezTo>
                    <a:pt x="5299450" y="3875779"/>
                    <a:pt x="5299450" y="3875779"/>
                    <a:pt x="5299450" y="3875779"/>
                  </a:cubicBezTo>
                  <a:lnTo>
                    <a:pt x="5302351" y="3873328"/>
                  </a:lnTo>
                  <a:lnTo>
                    <a:pt x="5331017" y="3862775"/>
                  </a:lnTo>
                  <a:cubicBezTo>
                    <a:pt x="5406558" y="3819776"/>
                    <a:pt x="5429976" y="3697037"/>
                    <a:pt x="5318230" y="3680617"/>
                  </a:cubicBezTo>
                  <a:cubicBezTo>
                    <a:pt x="5243108" y="3669358"/>
                    <a:pt x="5152960" y="3710642"/>
                    <a:pt x="5100374" y="3763186"/>
                  </a:cubicBezTo>
                  <a:cubicBezTo>
                    <a:pt x="5047788" y="3815729"/>
                    <a:pt x="5044032" y="3917063"/>
                    <a:pt x="5081594" y="3984619"/>
                  </a:cubicBezTo>
                  <a:cubicBezTo>
                    <a:pt x="5134180" y="4074694"/>
                    <a:pt x="5228083" y="4112225"/>
                    <a:pt x="5321986" y="4100966"/>
                  </a:cubicBezTo>
                  <a:cubicBezTo>
                    <a:pt x="5479744" y="4078447"/>
                    <a:pt x="5551111" y="3924570"/>
                    <a:pt x="5581160" y="3804470"/>
                  </a:cubicBezTo>
                  <a:cubicBezTo>
                    <a:pt x="5607453" y="3703136"/>
                    <a:pt x="5626234" y="3654346"/>
                    <a:pt x="5697600" y="3571777"/>
                  </a:cubicBezTo>
                  <a:cubicBezTo>
                    <a:pt x="5706052" y="3560518"/>
                    <a:pt x="5717555" y="3549493"/>
                    <a:pt x="5731112" y="3539407"/>
                  </a:cubicBezTo>
                  <a:lnTo>
                    <a:pt x="5736818" y="3536078"/>
                  </a:lnTo>
                  <a:lnTo>
                    <a:pt x="5717079" y="3573123"/>
                  </a:lnTo>
                  <a:cubicBezTo>
                    <a:pt x="5706961" y="3619412"/>
                    <a:pt x="5721871" y="3683260"/>
                    <a:pt x="5721871" y="3683260"/>
                  </a:cubicBezTo>
                  <a:cubicBezTo>
                    <a:pt x="5752165" y="3762714"/>
                    <a:pt x="5718084" y="3808117"/>
                    <a:pt x="5718084" y="3808117"/>
                  </a:cubicBezTo>
                  <a:cubicBezTo>
                    <a:pt x="5612056" y="3876221"/>
                    <a:pt x="5615842" y="3770281"/>
                    <a:pt x="5615842" y="3770281"/>
                  </a:cubicBezTo>
                  <a:cubicBezTo>
                    <a:pt x="5593122" y="3800550"/>
                    <a:pt x="5608269" y="3842169"/>
                    <a:pt x="5608269" y="3842169"/>
                  </a:cubicBezTo>
                  <a:cubicBezTo>
                    <a:pt x="5623416" y="3929190"/>
                    <a:pt x="5702937" y="3880004"/>
                    <a:pt x="5702937" y="3880004"/>
                  </a:cubicBezTo>
                  <a:cubicBezTo>
                    <a:pt x="5850620" y="3898922"/>
                    <a:pt x="5858194" y="3827034"/>
                    <a:pt x="5858194" y="3827034"/>
                  </a:cubicBezTo>
                  <a:cubicBezTo>
                    <a:pt x="5869554" y="3766498"/>
                    <a:pt x="5949076" y="3717312"/>
                    <a:pt x="5949076" y="3717312"/>
                  </a:cubicBezTo>
                  <a:cubicBezTo>
                    <a:pt x="5805179" y="3736229"/>
                    <a:pt x="5820326" y="3804333"/>
                    <a:pt x="5820326" y="3804333"/>
                  </a:cubicBezTo>
                  <a:cubicBezTo>
                    <a:pt x="5812753" y="3853519"/>
                    <a:pt x="5748378" y="3819467"/>
                    <a:pt x="5748378" y="3819467"/>
                  </a:cubicBezTo>
                  <a:cubicBezTo>
                    <a:pt x="5846834" y="3762714"/>
                    <a:pt x="5786246" y="3675693"/>
                    <a:pt x="5786246" y="3675693"/>
                  </a:cubicBezTo>
                  <a:cubicBezTo>
                    <a:pt x="5771099" y="3652991"/>
                    <a:pt x="5831687" y="3577321"/>
                    <a:pt x="5831687" y="3577321"/>
                  </a:cubicBezTo>
                  <a:cubicBezTo>
                    <a:pt x="5964223" y="3543269"/>
                    <a:pt x="5949076" y="3410845"/>
                    <a:pt x="5949076" y="3410845"/>
                  </a:cubicBezTo>
                  <a:cubicBezTo>
                    <a:pt x="5979370" y="3335174"/>
                    <a:pt x="6066465" y="3331390"/>
                    <a:pt x="6066465" y="3331390"/>
                  </a:cubicBezTo>
                  <a:cubicBezTo>
                    <a:pt x="6411059" y="3369226"/>
                    <a:pt x="6369404" y="3168698"/>
                    <a:pt x="6369404" y="3168698"/>
                  </a:cubicBezTo>
                  <a:cubicBezTo>
                    <a:pt x="6305030" y="3338957"/>
                    <a:pt x="6195214" y="3195183"/>
                    <a:pt x="6195214" y="3195183"/>
                  </a:cubicBezTo>
                  <a:cubicBezTo>
                    <a:pt x="6392125" y="3130862"/>
                    <a:pt x="6312603" y="3009789"/>
                    <a:pt x="6312603" y="3009789"/>
                  </a:cubicBezTo>
                  <a:cubicBezTo>
                    <a:pt x="6301243" y="3202750"/>
                    <a:pt x="6111906" y="3134646"/>
                    <a:pt x="6111906" y="3134646"/>
                  </a:cubicBezTo>
                  <a:cubicBezTo>
                    <a:pt x="6418632" y="2941685"/>
                    <a:pt x="6191428" y="2794127"/>
                    <a:pt x="6191428" y="2794127"/>
                  </a:cubicBezTo>
                  <a:close/>
                  <a:moveTo>
                    <a:pt x="1221763" y="1133952"/>
                  </a:moveTo>
                  <a:lnTo>
                    <a:pt x="1142618" y="1176569"/>
                  </a:lnTo>
                  <a:lnTo>
                    <a:pt x="1054340" y="1140040"/>
                  </a:lnTo>
                  <a:lnTo>
                    <a:pt x="1069560" y="1237450"/>
                  </a:lnTo>
                  <a:lnTo>
                    <a:pt x="1002591" y="1301376"/>
                  </a:lnTo>
                  <a:lnTo>
                    <a:pt x="1106089" y="1316596"/>
                  </a:lnTo>
                  <a:lnTo>
                    <a:pt x="1148706" y="1404874"/>
                  </a:lnTo>
                  <a:lnTo>
                    <a:pt x="1185234" y="1310508"/>
                  </a:lnTo>
                  <a:lnTo>
                    <a:pt x="1288732" y="1295288"/>
                  </a:lnTo>
                  <a:lnTo>
                    <a:pt x="1215675" y="1228318"/>
                  </a:lnTo>
                  <a:close/>
                  <a:moveTo>
                    <a:pt x="1413539" y="796062"/>
                  </a:moveTo>
                  <a:lnTo>
                    <a:pt x="1361790" y="884340"/>
                  </a:lnTo>
                  <a:lnTo>
                    <a:pt x="1267424" y="893472"/>
                  </a:lnTo>
                  <a:lnTo>
                    <a:pt x="1331350" y="966530"/>
                  </a:lnTo>
                  <a:lnTo>
                    <a:pt x="1310041" y="1060896"/>
                  </a:lnTo>
                  <a:lnTo>
                    <a:pt x="1398319" y="1015235"/>
                  </a:lnTo>
                  <a:lnTo>
                    <a:pt x="1477465" y="1066984"/>
                  </a:lnTo>
                  <a:lnTo>
                    <a:pt x="1471377" y="972618"/>
                  </a:lnTo>
                  <a:lnTo>
                    <a:pt x="1544434" y="905649"/>
                  </a:lnTo>
                  <a:lnTo>
                    <a:pt x="1450068" y="884340"/>
                  </a:lnTo>
                  <a:close/>
                  <a:moveTo>
                    <a:pt x="2669336" y="612773"/>
                  </a:moveTo>
                  <a:lnTo>
                    <a:pt x="2669336" y="658492"/>
                  </a:lnTo>
                  <a:lnTo>
                    <a:pt x="4493118" y="658492"/>
                  </a:lnTo>
                  <a:lnTo>
                    <a:pt x="4493118" y="612773"/>
                  </a:lnTo>
                  <a:close/>
                  <a:moveTo>
                    <a:pt x="1340482" y="409468"/>
                  </a:moveTo>
                  <a:lnTo>
                    <a:pt x="1325262" y="503834"/>
                  </a:lnTo>
                  <a:lnTo>
                    <a:pt x="1236984" y="540363"/>
                  </a:lnTo>
                  <a:lnTo>
                    <a:pt x="1325262" y="592112"/>
                  </a:lnTo>
                  <a:lnTo>
                    <a:pt x="1331350" y="686478"/>
                  </a:lnTo>
                  <a:lnTo>
                    <a:pt x="1404407" y="613421"/>
                  </a:lnTo>
                  <a:lnTo>
                    <a:pt x="1498773" y="634729"/>
                  </a:lnTo>
                  <a:lnTo>
                    <a:pt x="1456156" y="546451"/>
                  </a:lnTo>
                  <a:lnTo>
                    <a:pt x="1498773" y="458173"/>
                  </a:lnTo>
                  <a:lnTo>
                    <a:pt x="1404407" y="473393"/>
                  </a:lnTo>
                  <a:close/>
                  <a:moveTo>
                    <a:pt x="515543" y="260308"/>
                  </a:moveTo>
                  <a:lnTo>
                    <a:pt x="399869" y="497744"/>
                  </a:lnTo>
                  <a:lnTo>
                    <a:pt x="144168" y="534273"/>
                  </a:lnTo>
                  <a:lnTo>
                    <a:pt x="332900" y="716916"/>
                  </a:lnTo>
                  <a:lnTo>
                    <a:pt x="290283" y="972616"/>
                  </a:lnTo>
                  <a:lnTo>
                    <a:pt x="515543" y="853898"/>
                  </a:lnTo>
                  <a:lnTo>
                    <a:pt x="749935" y="972616"/>
                  </a:lnTo>
                  <a:lnTo>
                    <a:pt x="704274" y="716916"/>
                  </a:lnTo>
                  <a:lnTo>
                    <a:pt x="886917" y="534273"/>
                  </a:lnTo>
                  <a:lnTo>
                    <a:pt x="631217" y="497744"/>
                  </a:lnTo>
                  <a:close/>
                  <a:moveTo>
                    <a:pt x="1069561" y="114194"/>
                  </a:moveTo>
                  <a:lnTo>
                    <a:pt x="1084781" y="211604"/>
                  </a:lnTo>
                  <a:lnTo>
                    <a:pt x="1002591" y="269442"/>
                  </a:lnTo>
                  <a:lnTo>
                    <a:pt x="1100001" y="299882"/>
                  </a:lnTo>
                  <a:lnTo>
                    <a:pt x="1136530" y="385116"/>
                  </a:lnTo>
                  <a:lnTo>
                    <a:pt x="1185235" y="305970"/>
                  </a:lnTo>
                  <a:lnTo>
                    <a:pt x="1279601" y="299882"/>
                  </a:lnTo>
                  <a:lnTo>
                    <a:pt x="1221764" y="223780"/>
                  </a:lnTo>
                  <a:lnTo>
                    <a:pt x="1243072" y="129414"/>
                  </a:lnTo>
                  <a:lnTo>
                    <a:pt x="1157839" y="165943"/>
                  </a:lnTo>
                  <a:close/>
                  <a:moveTo>
                    <a:pt x="0" y="0"/>
                  </a:moveTo>
                  <a:lnTo>
                    <a:pt x="6583680" y="0"/>
                  </a:lnTo>
                  <a:lnTo>
                    <a:pt x="6583680" y="1708888"/>
                  </a:lnTo>
                  <a:lnTo>
                    <a:pt x="6583680" y="2037426"/>
                  </a:lnTo>
                  <a:lnTo>
                    <a:pt x="6583680" y="2202251"/>
                  </a:lnTo>
                  <a:lnTo>
                    <a:pt x="6583680" y="2482443"/>
                  </a:lnTo>
                  <a:lnTo>
                    <a:pt x="6583680" y="4225070"/>
                  </a:lnTo>
                  <a:lnTo>
                    <a:pt x="0" y="4225070"/>
                  </a:lnTo>
                  <a:lnTo>
                    <a:pt x="0" y="2482443"/>
                  </a:lnTo>
                  <a:lnTo>
                    <a:pt x="0" y="2202251"/>
                  </a:lnTo>
                  <a:lnTo>
                    <a:pt x="0" y="2037426"/>
                  </a:lnTo>
                  <a:lnTo>
                    <a:pt x="0" y="1708888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860000">
                    <a:alpha val="90000"/>
                  </a:srgbClr>
                </a:gs>
                <a:gs pos="66000">
                  <a:srgbClr val="ED2828">
                    <a:alpha val="20000"/>
                  </a:srgbClr>
                </a:gs>
                <a:gs pos="3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10628083" y="4840307"/>
              <a:ext cx="128588" cy="201613"/>
            </a:xfrm>
            <a:custGeom>
              <a:avLst/>
              <a:gdLst>
                <a:gd name="T0" fmla="*/ 0 w 31"/>
                <a:gd name="T1" fmla="*/ 29 h 50"/>
                <a:gd name="T2" fmla="*/ 31 w 31"/>
                <a:gd name="T3" fmla="*/ 0 h 50"/>
                <a:gd name="T4" fmla="*/ 0 w 31"/>
                <a:gd name="T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0">
                  <a:moveTo>
                    <a:pt x="0" y="29"/>
                  </a:moveTo>
                  <a:cubicBezTo>
                    <a:pt x="0" y="29"/>
                    <a:pt x="14" y="24"/>
                    <a:pt x="31" y="0"/>
                  </a:cubicBezTo>
                  <a:cubicBezTo>
                    <a:pt x="31" y="0"/>
                    <a:pt x="29" y="50"/>
                    <a:pt x="0" y="29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7683744" y="172262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668242" y="2422618"/>
            <a:ext cx="365196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 algn="ctr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63525" indent="-263525" algn="ctr">
              <a:lnSpc>
                <a:spcPct val="200000"/>
              </a:lnSpc>
              <a:buFont typeface="+mj-lt"/>
              <a:buAutoNum type="arabicPeriod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9017651" y="368457"/>
            <a:ext cx="2581349" cy="738403"/>
            <a:chOff x="9017651" y="368457"/>
            <a:chExt cx="2581349" cy="738403"/>
          </a:xfrm>
        </p:grpSpPr>
        <p:grpSp>
          <p:nvGrpSpPr>
            <p:cNvPr id="8" name="그룹 7"/>
            <p:cNvGrpSpPr/>
            <p:nvPr/>
          </p:nvGrpSpPr>
          <p:grpSpPr>
            <a:xfrm>
              <a:off x="9017651" y="368457"/>
              <a:ext cx="454323" cy="738403"/>
              <a:chOff x="5997577" y="4534040"/>
              <a:chExt cx="911226" cy="1480999"/>
            </a:xfrm>
            <a:solidFill>
              <a:srgbClr val="C00000"/>
            </a:solidFill>
          </p:grpSpPr>
          <p:sp>
            <p:nvSpPr>
              <p:cNvPr id="10" name="Oval 56"/>
              <p:cNvSpPr>
                <a:spLocks noChangeArrowheads="1"/>
              </p:cNvSpPr>
              <p:nvPr/>
            </p:nvSpPr>
            <p:spPr bwMode="auto">
              <a:xfrm>
                <a:off x="6380165" y="5440364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Oval 57"/>
              <p:cNvSpPr>
                <a:spLocks noChangeArrowheads="1"/>
              </p:cNvSpPr>
              <p:nvPr/>
            </p:nvSpPr>
            <p:spPr bwMode="auto">
              <a:xfrm>
                <a:off x="6410327" y="5556251"/>
                <a:ext cx="44450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58"/>
              <p:cNvSpPr>
                <a:spLocks noChangeArrowheads="1"/>
              </p:cNvSpPr>
              <p:nvPr/>
            </p:nvSpPr>
            <p:spPr bwMode="auto">
              <a:xfrm>
                <a:off x="6421440" y="5534026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59"/>
              <p:cNvSpPr>
                <a:spLocks/>
              </p:cNvSpPr>
              <p:nvPr/>
            </p:nvSpPr>
            <p:spPr bwMode="auto">
              <a:xfrm>
                <a:off x="6388102" y="5594351"/>
                <a:ext cx="138113" cy="420688"/>
              </a:xfrm>
              <a:custGeom>
                <a:avLst/>
                <a:gdLst>
                  <a:gd name="T0" fmla="*/ 13 w 37"/>
                  <a:gd name="T1" fmla="*/ 0 h 112"/>
                  <a:gd name="T2" fmla="*/ 37 w 37"/>
                  <a:gd name="T3" fmla="*/ 105 h 112"/>
                  <a:gd name="T4" fmla="*/ 19 w 37"/>
                  <a:gd name="T5" fmla="*/ 112 h 112"/>
                  <a:gd name="T6" fmla="*/ 11 w 37"/>
                  <a:gd name="T7" fmla="*/ 87 h 112"/>
                  <a:gd name="T8" fmla="*/ 8 w 37"/>
                  <a:gd name="T9" fmla="*/ 109 h 112"/>
                  <a:gd name="T10" fmla="*/ 3 w 37"/>
                  <a:gd name="T11" fmla="*/ 105 h 112"/>
                  <a:gd name="T12" fmla="*/ 13 w 37"/>
                  <a:gd name="T13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12">
                    <a:moveTo>
                      <a:pt x="13" y="0"/>
                    </a:moveTo>
                    <a:cubicBezTo>
                      <a:pt x="13" y="0"/>
                      <a:pt x="35" y="61"/>
                      <a:pt x="37" y="105"/>
                    </a:cubicBezTo>
                    <a:cubicBezTo>
                      <a:pt x="37" y="105"/>
                      <a:pt x="33" y="110"/>
                      <a:pt x="19" y="112"/>
                    </a:cubicBezTo>
                    <a:cubicBezTo>
                      <a:pt x="17" y="108"/>
                      <a:pt x="12" y="100"/>
                      <a:pt x="11" y="87"/>
                    </a:cubicBezTo>
                    <a:cubicBezTo>
                      <a:pt x="11" y="87"/>
                      <a:pt x="7" y="96"/>
                      <a:pt x="8" y="109"/>
                    </a:cubicBezTo>
                    <a:cubicBezTo>
                      <a:pt x="6" y="108"/>
                      <a:pt x="4" y="107"/>
                      <a:pt x="3" y="105"/>
                    </a:cubicBezTo>
                    <a:cubicBezTo>
                      <a:pt x="3" y="105"/>
                      <a:pt x="0" y="28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자유형 13"/>
              <p:cNvSpPr>
                <a:spLocks/>
              </p:cNvSpPr>
              <p:nvPr/>
            </p:nvSpPr>
            <p:spPr bwMode="auto">
              <a:xfrm>
                <a:off x="5997577" y="4534040"/>
                <a:ext cx="911226" cy="895211"/>
              </a:xfrm>
              <a:custGeom>
                <a:avLst/>
                <a:gdLst>
                  <a:gd name="connsiteX0" fmla="*/ 428949 w 911226"/>
                  <a:gd name="connsiteY0" fmla="*/ 20 h 895211"/>
                  <a:gd name="connsiteX1" fmla="*/ 454164 w 911226"/>
                  <a:gd name="connsiteY1" fmla="*/ 4442 h 895211"/>
                  <a:gd name="connsiteX2" fmla="*/ 503066 w 911226"/>
                  <a:gd name="connsiteY2" fmla="*/ 87461 h 895211"/>
                  <a:gd name="connsiteX3" fmla="*/ 465177 w 911226"/>
                  <a:gd name="connsiteY3" fmla="*/ 149896 h 895211"/>
                  <a:gd name="connsiteX4" fmla="*/ 464863 w 911226"/>
                  <a:gd name="connsiteY4" fmla="*/ 150674 h 895211"/>
                  <a:gd name="connsiteX5" fmla="*/ 514627 w 911226"/>
                  <a:gd name="connsiteY5" fmla="*/ 150674 h 895211"/>
                  <a:gd name="connsiteX6" fmla="*/ 626178 w 911226"/>
                  <a:gd name="connsiteY6" fmla="*/ 150674 h 895211"/>
                  <a:gd name="connsiteX7" fmla="*/ 652463 w 911226"/>
                  <a:gd name="connsiteY7" fmla="*/ 177265 h 895211"/>
                  <a:gd name="connsiteX8" fmla="*/ 652463 w 911226"/>
                  <a:gd name="connsiteY8" fmla="*/ 199701 h 895211"/>
                  <a:gd name="connsiteX9" fmla="*/ 652463 w 911226"/>
                  <a:gd name="connsiteY9" fmla="*/ 214195 h 895211"/>
                  <a:gd name="connsiteX10" fmla="*/ 691865 w 911226"/>
                  <a:gd name="connsiteY10" fmla="*/ 229602 h 895211"/>
                  <a:gd name="connsiteX11" fmla="*/ 911226 w 911226"/>
                  <a:gd name="connsiteY11" fmla="*/ 536436 h 895211"/>
                  <a:gd name="connsiteX12" fmla="*/ 455613 w 911226"/>
                  <a:gd name="connsiteY12" fmla="*/ 895211 h 895211"/>
                  <a:gd name="connsiteX13" fmla="*/ 0 w 911226"/>
                  <a:gd name="connsiteY13" fmla="*/ 536436 h 895211"/>
                  <a:gd name="connsiteX14" fmla="*/ 219361 w 911226"/>
                  <a:gd name="connsiteY14" fmla="*/ 229602 h 895211"/>
                  <a:gd name="connsiteX15" fmla="*/ 261938 w 911226"/>
                  <a:gd name="connsiteY15" fmla="*/ 212954 h 895211"/>
                  <a:gd name="connsiteX16" fmla="*/ 261938 w 911226"/>
                  <a:gd name="connsiteY16" fmla="*/ 177265 h 895211"/>
                  <a:gd name="connsiteX17" fmla="*/ 288223 w 911226"/>
                  <a:gd name="connsiteY17" fmla="*/ 150674 h 895211"/>
                  <a:gd name="connsiteX18" fmla="*/ 370732 w 911226"/>
                  <a:gd name="connsiteY18" fmla="*/ 150674 h 895211"/>
                  <a:gd name="connsiteX19" fmla="*/ 416130 w 911226"/>
                  <a:gd name="connsiteY19" fmla="*/ 150674 h 895211"/>
                  <a:gd name="connsiteX20" fmla="*/ 417245 w 911226"/>
                  <a:gd name="connsiteY20" fmla="*/ 144514 h 895211"/>
                  <a:gd name="connsiteX21" fmla="*/ 431594 w 911226"/>
                  <a:gd name="connsiteY21" fmla="*/ 117649 h 895211"/>
                  <a:gd name="connsiteX22" fmla="*/ 461688 w 911226"/>
                  <a:gd name="connsiteY22" fmla="*/ 49725 h 895211"/>
                  <a:gd name="connsiteX23" fmla="*/ 397739 w 911226"/>
                  <a:gd name="connsiteY23" fmla="*/ 83687 h 895211"/>
                  <a:gd name="connsiteX24" fmla="*/ 397739 w 911226"/>
                  <a:gd name="connsiteY24" fmla="*/ 98781 h 895211"/>
                  <a:gd name="connsiteX25" fmla="*/ 367645 w 911226"/>
                  <a:gd name="connsiteY25" fmla="*/ 91234 h 895211"/>
                  <a:gd name="connsiteX26" fmla="*/ 363883 w 911226"/>
                  <a:gd name="connsiteY26" fmla="*/ 27084 h 895211"/>
                  <a:gd name="connsiteX27" fmla="*/ 428949 w 911226"/>
                  <a:gd name="connsiteY27" fmla="*/ 20 h 895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11226" h="895211">
                    <a:moveTo>
                      <a:pt x="428949" y="20"/>
                    </a:moveTo>
                    <a:cubicBezTo>
                      <a:pt x="437237" y="197"/>
                      <a:pt x="445700" y="1612"/>
                      <a:pt x="454164" y="4442"/>
                    </a:cubicBezTo>
                    <a:cubicBezTo>
                      <a:pt x="488019" y="15763"/>
                      <a:pt x="514351" y="49725"/>
                      <a:pt x="503066" y="87461"/>
                    </a:cubicBezTo>
                    <a:cubicBezTo>
                      <a:pt x="494602" y="110810"/>
                      <a:pt x="476617" y="129383"/>
                      <a:pt x="465177" y="149896"/>
                    </a:cubicBezTo>
                    <a:lnTo>
                      <a:pt x="464863" y="150674"/>
                    </a:lnTo>
                    <a:lnTo>
                      <a:pt x="514627" y="150674"/>
                    </a:lnTo>
                    <a:cubicBezTo>
                      <a:pt x="546970" y="150674"/>
                      <a:pt x="583934" y="150674"/>
                      <a:pt x="626178" y="150674"/>
                    </a:cubicBezTo>
                    <a:cubicBezTo>
                      <a:pt x="641198" y="150674"/>
                      <a:pt x="652463" y="165869"/>
                      <a:pt x="652463" y="177265"/>
                    </a:cubicBezTo>
                    <a:cubicBezTo>
                      <a:pt x="652463" y="177265"/>
                      <a:pt x="652463" y="177265"/>
                      <a:pt x="652463" y="199701"/>
                    </a:cubicBezTo>
                    <a:lnTo>
                      <a:pt x="652463" y="214195"/>
                    </a:lnTo>
                    <a:lnTo>
                      <a:pt x="691865" y="229602"/>
                    </a:lnTo>
                    <a:cubicBezTo>
                      <a:pt x="823377" y="292527"/>
                      <a:pt x="911226" y="406403"/>
                      <a:pt x="911226" y="536436"/>
                    </a:cubicBezTo>
                    <a:cubicBezTo>
                      <a:pt x="911226" y="734582"/>
                      <a:pt x="707241" y="895211"/>
                      <a:pt x="455613" y="895211"/>
                    </a:cubicBezTo>
                    <a:cubicBezTo>
                      <a:pt x="203985" y="895211"/>
                      <a:pt x="0" y="734582"/>
                      <a:pt x="0" y="536436"/>
                    </a:cubicBezTo>
                    <a:cubicBezTo>
                      <a:pt x="0" y="406403"/>
                      <a:pt x="87849" y="292527"/>
                      <a:pt x="219361" y="229602"/>
                    </a:cubicBezTo>
                    <a:lnTo>
                      <a:pt x="261938" y="212954"/>
                    </a:lnTo>
                    <a:lnTo>
                      <a:pt x="261938" y="177265"/>
                    </a:lnTo>
                    <a:cubicBezTo>
                      <a:pt x="261938" y="165869"/>
                      <a:pt x="273203" y="150674"/>
                      <a:pt x="288223" y="150674"/>
                    </a:cubicBezTo>
                    <a:cubicBezTo>
                      <a:pt x="288223" y="150674"/>
                      <a:pt x="288223" y="150674"/>
                      <a:pt x="370732" y="150674"/>
                    </a:cubicBezTo>
                    <a:lnTo>
                      <a:pt x="416130" y="150674"/>
                    </a:lnTo>
                    <a:lnTo>
                      <a:pt x="417245" y="144514"/>
                    </a:lnTo>
                    <a:cubicBezTo>
                      <a:pt x="420838" y="135161"/>
                      <a:pt x="425951" y="126140"/>
                      <a:pt x="431594" y="117649"/>
                    </a:cubicBezTo>
                    <a:cubicBezTo>
                      <a:pt x="442879" y="98781"/>
                      <a:pt x="465449" y="72366"/>
                      <a:pt x="461688" y="49725"/>
                    </a:cubicBezTo>
                    <a:cubicBezTo>
                      <a:pt x="446641" y="-14426"/>
                      <a:pt x="371407" y="68593"/>
                      <a:pt x="397739" y="83687"/>
                    </a:cubicBezTo>
                    <a:cubicBezTo>
                      <a:pt x="401500" y="87461"/>
                      <a:pt x="409024" y="98781"/>
                      <a:pt x="397739" y="98781"/>
                    </a:cubicBezTo>
                    <a:cubicBezTo>
                      <a:pt x="390215" y="102555"/>
                      <a:pt x="378930" y="98781"/>
                      <a:pt x="367645" y="91234"/>
                    </a:cubicBezTo>
                    <a:cubicBezTo>
                      <a:pt x="345075" y="76140"/>
                      <a:pt x="341313" y="49725"/>
                      <a:pt x="363883" y="27084"/>
                    </a:cubicBezTo>
                    <a:cubicBezTo>
                      <a:pt x="380811" y="10103"/>
                      <a:pt x="404087" y="-511"/>
                      <a:pt x="4289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학습정리</a:t>
              </a:r>
              <a:endPara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자유형 123"/>
          <p:cNvSpPr/>
          <p:nvPr/>
        </p:nvSpPr>
        <p:spPr>
          <a:xfrm>
            <a:off x="8730518" y="546390"/>
            <a:ext cx="2675677" cy="828031"/>
          </a:xfrm>
          <a:custGeom>
            <a:avLst/>
            <a:gdLst>
              <a:gd name="connsiteX0" fmla="*/ 1221763 w 6583680"/>
              <a:gd name="connsiteY0" fmla="*/ 1133952 h 2037426"/>
              <a:gd name="connsiteX1" fmla="*/ 1142618 w 6583680"/>
              <a:gd name="connsiteY1" fmla="*/ 1176569 h 2037426"/>
              <a:gd name="connsiteX2" fmla="*/ 1054340 w 6583680"/>
              <a:gd name="connsiteY2" fmla="*/ 1140040 h 2037426"/>
              <a:gd name="connsiteX3" fmla="*/ 1069560 w 6583680"/>
              <a:gd name="connsiteY3" fmla="*/ 1237450 h 2037426"/>
              <a:gd name="connsiteX4" fmla="*/ 1002591 w 6583680"/>
              <a:gd name="connsiteY4" fmla="*/ 1301376 h 2037426"/>
              <a:gd name="connsiteX5" fmla="*/ 1106089 w 6583680"/>
              <a:gd name="connsiteY5" fmla="*/ 1316596 h 2037426"/>
              <a:gd name="connsiteX6" fmla="*/ 1148706 w 6583680"/>
              <a:gd name="connsiteY6" fmla="*/ 1404874 h 2037426"/>
              <a:gd name="connsiteX7" fmla="*/ 1185234 w 6583680"/>
              <a:gd name="connsiteY7" fmla="*/ 1310508 h 2037426"/>
              <a:gd name="connsiteX8" fmla="*/ 1288732 w 6583680"/>
              <a:gd name="connsiteY8" fmla="*/ 1295288 h 2037426"/>
              <a:gd name="connsiteX9" fmla="*/ 1215675 w 6583680"/>
              <a:gd name="connsiteY9" fmla="*/ 1228318 h 2037426"/>
              <a:gd name="connsiteX10" fmla="*/ 1413539 w 6583680"/>
              <a:gd name="connsiteY10" fmla="*/ 796062 h 2037426"/>
              <a:gd name="connsiteX11" fmla="*/ 1361790 w 6583680"/>
              <a:gd name="connsiteY11" fmla="*/ 884340 h 2037426"/>
              <a:gd name="connsiteX12" fmla="*/ 1267424 w 6583680"/>
              <a:gd name="connsiteY12" fmla="*/ 893472 h 2037426"/>
              <a:gd name="connsiteX13" fmla="*/ 1331350 w 6583680"/>
              <a:gd name="connsiteY13" fmla="*/ 966530 h 2037426"/>
              <a:gd name="connsiteX14" fmla="*/ 1310041 w 6583680"/>
              <a:gd name="connsiteY14" fmla="*/ 1060896 h 2037426"/>
              <a:gd name="connsiteX15" fmla="*/ 1398319 w 6583680"/>
              <a:gd name="connsiteY15" fmla="*/ 1015235 h 2037426"/>
              <a:gd name="connsiteX16" fmla="*/ 1477465 w 6583680"/>
              <a:gd name="connsiteY16" fmla="*/ 1066984 h 2037426"/>
              <a:gd name="connsiteX17" fmla="*/ 1471377 w 6583680"/>
              <a:gd name="connsiteY17" fmla="*/ 972618 h 2037426"/>
              <a:gd name="connsiteX18" fmla="*/ 1544434 w 6583680"/>
              <a:gd name="connsiteY18" fmla="*/ 905649 h 2037426"/>
              <a:gd name="connsiteX19" fmla="*/ 1450068 w 6583680"/>
              <a:gd name="connsiteY19" fmla="*/ 884340 h 2037426"/>
              <a:gd name="connsiteX20" fmla="*/ 1340482 w 6583680"/>
              <a:gd name="connsiteY20" fmla="*/ 409468 h 2037426"/>
              <a:gd name="connsiteX21" fmla="*/ 1325262 w 6583680"/>
              <a:gd name="connsiteY21" fmla="*/ 503834 h 2037426"/>
              <a:gd name="connsiteX22" fmla="*/ 1236984 w 6583680"/>
              <a:gd name="connsiteY22" fmla="*/ 540363 h 2037426"/>
              <a:gd name="connsiteX23" fmla="*/ 1325262 w 6583680"/>
              <a:gd name="connsiteY23" fmla="*/ 592112 h 2037426"/>
              <a:gd name="connsiteX24" fmla="*/ 1331350 w 6583680"/>
              <a:gd name="connsiteY24" fmla="*/ 686478 h 2037426"/>
              <a:gd name="connsiteX25" fmla="*/ 1404407 w 6583680"/>
              <a:gd name="connsiteY25" fmla="*/ 613421 h 2037426"/>
              <a:gd name="connsiteX26" fmla="*/ 1498773 w 6583680"/>
              <a:gd name="connsiteY26" fmla="*/ 634729 h 2037426"/>
              <a:gd name="connsiteX27" fmla="*/ 1456156 w 6583680"/>
              <a:gd name="connsiteY27" fmla="*/ 546451 h 2037426"/>
              <a:gd name="connsiteX28" fmla="*/ 1498773 w 6583680"/>
              <a:gd name="connsiteY28" fmla="*/ 458173 h 2037426"/>
              <a:gd name="connsiteX29" fmla="*/ 1404407 w 6583680"/>
              <a:gd name="connsiteY29" fmla="*/ 473393 h 2037426"/>
              <a:gd name="connsiteX30" fmla="*/ 515543 w 6583680"/>
              <a:gd name="connsiteY30" fmla="*/ 260308 h 2037426"/>
              <a:gd name="connsiteX31" fmla="*/ 399869 w 6583680"/>
              <a:gd name="connsiteY31" fmla="*/ 497744 h 2037426"/>
              <a:gd name="connsiteX32" fmla="*/ 144168 w 6583680"/>
              <a:gd name="connsiteY32" fmla="*/ 534273 h 2037426"/>
              <a:gd name="connsiteX33" fmla="*/ 332900 w 6583680"/>
              <a:gd name="connsiteY33" fmla="*/ 716916 h 2037426"/>
              <a:gd name="connsiteX34" fmla="*/ 290283 w 6583680"/>
              <a:gd name="connsiteY34" fmla="*/ 972616 h 2037426"/>
              <a:gd name="connsiteX35" fmla="*/ 515543 w 6583680"/>
              <a:gd name="connsiteY35" fmla="*/ 853898 h 2037426"/>
              <a:gd name="connsiteX36" fmla="*/ 749935 w 6583680"/>
              <a:gd name="connsiteY36" fmla="*/ 972616 h 2037426"/>
              <a:gd name="connsiteX37" fmla="*/ 704274 w 6583680"/>
              <a:gd name="connsiteY37" fmla="*/ 716916 h 2037426"/>
              <a:gd name="connsiteX38" fmla="*/ 886917 w 6583680"/>
              <a:gd name="connsiteY38" fmla="*/ 534273 h 2037426"/>
              <a:gd name="connsiteX39" fmla="*/ 631217 w 6583680"/>
              <a:gd name="connsiteY39" fmla="*/ 497744 h 2037426"/>
              <a:gd name="connsiteX40" fmla="*/ 1069561 w 6583680"/>
              <a:gd name="connsiteY40" fmla="*/ 114194 h 2037426"/>
              <a:gd name="connsiteX41" fmla="*/ 1084781 w 6583680"/>
              <a:gd name="connsiteY41" fmla="*/ 211604 h 2037426"/>
              <a:gd name="connsiteX42" fmla="*/ 1002591 w 6583680"/>
              <a:gd name="connsiteY42" fmla="*/ 269442 h 2037426"/>
              <a:gd name="connsiteX43" fmla="*/ 1100001 w 6583680"/>
              <a:gd name="connsiteY43" fmla="*/ 299882 h 2037426"/>
              <a:gd name="connsiteX44" fmla="*/ 1136530 w 6583680"/>
              <a:gd name="connsiteY44" fmla="*/ 385116 h 2037426"/>
              <a:gd name="connsiteX45" fmla="*/ 1185235 w 6583680"/>
              <a:gd name="connsiteY45" fmla="*/ 305970 h 2037426"/>
              <a:gd name="connsiteX46" fmla="*/ 1279601 w 6583680"/>
              <a:gd name="connsiteY46" fmla="*/ 299882 h 2037426"/>
              <a:gd name="connsiteX47" fmla="*/ 1221764 w 6583680"/>
              <a:gd name="connsiteY47" fmla="*/ 223780 h 2037426"/>
              <a:gd name="connsiteX48" fmla="*/ 1243072 w 6583680"/>
              <a:gd name="connsiteY48" fmla="*/ 129414 h 2037426"/>
              <a:gd name="connsiteX49" fmla="*/ 1157839 w 6583680"/>
              <a:gd name="connsiteY49" fmla="*/ 165943 h 2037426"/>
              <a:gd name="connsiteX50" fmla="*/ 0 w 6583680"/>
              <a:gd name="connsiteY50" fmla="*/ 0 h 2037426"/>
              <a:gd name="connsiteX51" fmla="*/ 6583680 w 6583680"/>
              <a:gd name="connsiteY51" fmla="*/ 0 h 2037426"/>
              <a:gd name="connsiteX52" fmla="*/ 6583680 w 6583680"/>
              <a:gd name="connsiteY52" fmla="*/ 2037426 h 2037426"/>
              <a:gd name="connsiteX53" fmla="*/ 0 w 6583680"/>
              <a:gd name="connsiteY53" fmla="*/ 2037426 h 203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583680" h="2037426">
                <a:moveTo>
                  <a:pt x="1221763" y="1133952"/>
                </a:moveTo>
                <a:lnTo>
                  <a:pt x="1142618" y="1176569"/>
                </a:lnTo>
                <a:lnTo>
                  <a:pt x="1054340" y="1140040"/>
                </a:lnTo>
                <a:lnTo>
                  <a:pt x="1069560" y="1237450"/>
                </a:lnTo>
                <a:lnTo>
                  <a:pt x="1002591" y="1301376"/>
                </a:lnTo>
                <a:lnTo>
                  <a:pt x="1106089" y="1316596"/>
                </a:lnTo>
                <a:lnTo>
                  <a:pt x="1148706" y="1404874"/>
                </a:lnTo>
                <a:lnTo>
                  <a:pt x="1185234" y="1310508"/>
                </a:lnTo>
                <a:lnTo>
                  <a:pt x="1288732" y="1295288"/>
                </a:lnTo>
                <a:lnTo>
                  <a:pt x="1215675" y="1228318"/>
                </a:lnTo>
                <a:close/>
                <a:moveTo>
                  <a:pt x="1413539" y="796062"/>
                </a:moveTo>
                <a:lnTo>
                  <a:pt x="1361790" y="884340"/>
                </a:lnTo>
                <a:lnTo>
                  <a:pt x="1267424" y="893472"/>
                </a:lnTo>
                <a:lnTo>
                  <a:pt x="1331350" y="966530"/>
                </a:lnTo>
                <a:lnTo>
                  <a:pt x="1310041" y="1060896"/>
                </a:lnTo>
                <a:lnTo>
                  <a:pt x="1398319" y="1015235"/>
                </a:lnTo>
                <a:lnTo>
                  <a:pt x="1477465" y="1066984"/>
                </a:lnTo>
                <a:lnTo>
                  <a:pt x="1471377" y="972618"/>
                </a:lnTo>
                <a:lnTo>
                  <a:pt x="1544434" y="905649"/>
                </a:lnTo>
                <a:lnTo>
                  <a:pt x="1450068" y="884340"/>
                </a:lnTo>
                <a:close/>
                <a:moveTo>
                  <a:pt x="1340482" y="409468"/>
                </a:moveTo>
                <a:lnTo>
                  <a:pt x="1325262" y="503834"/>
                </a:lnTo>
                <a:lnTo>
                  <a:pt x="1236984" y="540363"/>
                </a:lnTo>
                <a:lnTo>
                  <a:pt x="1325262" y="592112"/>
                </a:lnTo>
                <a:lnTo>
                  <a:pt x="1331350" y="686478"/>
                </a:lnTo>
                <a:lnTo>
                  <a:pt x="1404407" y="613421"/>
                </a:lnTo>
                <a:lnTo>
                  <a:pt x="1498773" y="634729"/>
                </a:lnTo>
                <a:lnTo>
                  <a:pt x="1456156" y="546451"/>
                </a:lnTo>
                <a:lnTo>
                  <a:pt x="1498773" y="458173"/>
                </a:lnTo>
                <a:lnTo>
                  <a:pt x="1404407" y="473393"/>
                </a:lnTo>
                <a:close/>
                <a:moveTo>
                  <a:pt x="515543" y="260308"/>
                </a:moveTo>
                <a:lnTo>
                  <a:pt x="399869" y="497744"/>
                </a:lnTo>
                <a:lnTo>
                  <a:pt x="144168" y="534273"/>
                </a:lnTo>
                <a:lnTo>
                  <a:pt x="332900" y="716916"/>
                </a:lnTo>
                <a:lnTo>
                  <a:pt x="290283" y="972616"/>
                </a:lnTo>
                <a:lnTo>
                  <a:pt x="515543" y="853898"/>
                </a:lnTo>
                <a:lnTo>
                  <a:pt x="749935" y="972616"/>
                </a:lnTo>
                <a:lnTo>
                  <a:pt x="704274" y="716916"/>
                </a:lnTo>
                <a:lnTo>
                  <a:pt x="886917" y="534273"/>
                </a:lnTo>
                <a:lnTo>
                  <a:pt x="631217" y="497744"/>
                </a:lnTo>
                <a:close/>
                <a:moveTo>
                  <a:pt x="1069561" y="114194"/>
                </a:moveTo>
                <a:lnTo>
                  <a:pt x="1084781" y="211604"/>
                </a:lnTo>
                <a:lnTo>
                  <a:pt x="1002591" y="269442"/>
                </a:lnTo>
                <a:lnTo>
                  <a:pt x="1100001" y="299882"/>
                </a:lnTo>
                <a:lnTo>
                  <a:pt x="1136530" y="385116"/>
                </a:lnTo>
                <a:lnTo>
                  <a:pt x="1185235" y="305970"/>
                </a:lnTo>
                <a:lnTo>
                  <a:pt x="1279601" y="299882"/>
                </a:lnTo>
                <a:lnTo>
                  <a:pt x="1221764" y="223780"/>
                </a:lnTo>
                <a:lnTo>
                  <a:pt x="1243072" y="129414"/>
                </a:lnTo>
                <a:lnTo>
                  <a:pt x="1157839" y="165943"/>
                </a:lnTo>
                <a:close/>
                <a:moveTo>
                  <a:pt x="0" y="0"/>
                </a:moveTo>
                <a:lnTo>
                  <a:pt x="6583680" y="0"/>
                </a:lnTo>
                <a:lnTo>
                  <a:pt x="6583680" y="2037426"/>
                </a:lnTo>
                <a:lnTo>
                  <a:pt x="0" y="2037426"/>
                </a:lnTo>
                <a:close/>
              </a:path>
            </a:pathLst>
          </a:custGeom>
          <a:gradFill flip="none" rotWithShape="1">
            <a:gsLst>
              <a:gs pos="25000">
                <a:srgbClr val="FF2F2F">
                  <a:alpha val="30000"/>
                </a:srgbClr>
              </a:gs>
              <a:gs pos="86000">
                <a:srgbClr val="860000"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5" name="그룹 124"/>
          <p:cNvGrpSpPr/>
          <p:nvPr/>
        </p:nvGrpSpPr>
        <p:grpSpPr>
          <a:xfrm>
            <a:off x="8566284" y="1047006"/>
            <a:ext cx="2675677" cy="822095"/>
            <a:chOff x="5173874" y="1523235"/>
            <a:chExt cx="6583680" cy="2022819"/>
          </a:xfrm>
          <a:gradFill flip="none" rotWithShape="1">
            <a:gsLst>
              <a:gs pos="25000">
                <a:srgbClr val="FF2F2F">
                  <a:alpha val="30000"/>
                </a:srgbClr>
              </a:gs>
              <a:gs pos="86000">
                <a:srgbClr val="860000">
                  <a:alpha val="90000"/>
                </a:srgbClr>
              </a:gs>
            </a:gsLst>
            <a:lin ang="2700000" scaled="1"/>
            <a:tileRect/>
          </a:gradFill>
        </p:grpSpPr>
        <p:sp>
          <p:nvSpPr>
            <p:cNvPr id="129" name="자유형 128"/>
            <p:cNvSpPr/>
            <p:nvPr/>
          </p:nvSpPr>
          <p:spPr>
            <a:xfrm>
              <a:off x="5173874" y="1523235"/>
              <a:ext cx="6583680" cy="2022819"/>
            </a:xfrm>
            <a:custGeom>
              <a:avLst/>
              <a:gdLst>
                <a:gd name="connsiteX0" fmla="*/ 6342619 w 6583680"/>
                <a:gd name="connsiteY0" fmla="*/ 1140036 h 2022819"/>
                <a:gd name="connsiteX1" fmla="*/ 6124731 w 6583680"/>
                <a:gd name="connsiteY1" fmla="*/ 1173841 h 2022819"/>
                <a:gd name="connsiteX2" fmla="*/ 5993248 w 6583680"/>
                <a:gd name="connsiteY2" fmla="*/ 1211403 h 2022819"/>
                <a:gd name="connsiteX3" fmla="*/ 5963194 w 6583680"/>
                <a:gd name="connsiteY3" fmla="*/ 1342868 h 2022819"/>
                <a:gd name="connsiteX4" fmla="*/ 6162298 w 6583680"/>
                <a:gd name="connsiteY4" fmla="*/ 1560724 h 2022819"/>
                <a:gd name="connsiteX5" fmla="*/ 6455319 w 6583680"/>
                <a:gd name="connsiteY5" fmla="*/ 1357892 h 2022819"/>
                <a:gd name="connsiteX6" fmla="*/ 6342619 w 6583680"/>
                <a:gd name="connsiteY6" fmla="*/ 1140036 h 2022819"/>
                <a:gd name="connsiteX7" fmla="*/ 6191428 w 6583680"/>
                <a:gd name="connsiteY7" fmla="*/ 591876 h 2022819"/>
                <a:gd name="connsiteX8" fmla="*/ 6036171 w 6583680"/>
                <a:gd name="connsiteY8" fmla="*/ 879425 h 2022819"/>
                <a:gd name="connsiteX9" fmla="*/ 5990730 w 6583680"/>
                <a:gd name="connsiteY9" fmla="*/ 697815 h 2022819"/>
                <a:gd name="connsiteX10" fmla="*/ 5945289 w 6583680"/>
                <a:gd name="connsiteY10" fmla="*/ 879425 h 2022819"/>
                <a:gd name="connsiteX11" fmla="*/ 5850620 w 6583680"/>
                <a:gd name="connsiteY11" fmla="*/ 917261 h 2022819"/>
                <a:gd name="connsiteX12" fmla="*/ 5665070 w 6583680"/>
                <a:gd name="connsiteY12" fmla="*/ 1079953 h 2022819"/>
                <a:gd name="connsiteX13" fmla="*/ 5676430 w 6583680"/>
                <a:gd name="connsiteY13" fmla="*/ 1151841 h 2022819"/>
                <a:gd name="connsiteX14" fmla="*/ 5524960 w 6583680"/>
                <a:gd name="connsiteY14" fmla="*/ 1223728 h 2022819"/>
                <a:gd name="connsiteX15" fmla="*/ 5426505 w 6583680"/>
                <a:gd name="connsiteY15" fmla="*/ 1216161 h 2022819"/>
                <a:gd name="connsiteX16" fmla="*/ 5456799 w 6583680"/>
                <a:gd name="connsiteY16" fmla="*/ 1114005 h 2022819"/>
                <a:gd name="connsiteX17" fmla="*/ 5388638 w 6583680"/>
                <a:gd name="connsiteY17" fmla="*/ 1106438 h 2022819"/>
                <a:gd name="connsiteX18" fmla="*/ 5434078 w 6583680"/>
                <a:gd name="connsiteY18" fmla="*/ 1151841 h 2022819"/>
                <a:gd name="connsiteX19" fmla="*/ 5354557 w 6583680"/>
                <a:gd name="connsiteY19" fmla="*/ 1185892 h 2022819"/>
                <a:gd name="connsiteX20" fmla="*/ 5248528 w 6583680"/>
                <a:gd name="connsiteY20" fmla="*/ 1227511 h 2022819"/>
                <a:gd name="connsiteX21" fmla="*/ 5293969 w 6583680"/>
                <a:gd name="connsiteY21" fmla="*/ 1295615 h 2022819"/>
                <a:gd name="connsiteX22" fmla="*/ 5335623 w 6583680"/>
                <a:gd name="connsiteY22" fmla="*/ 1393987 h 2022819"/>
                <a:gd name="connsiteX23" fmla="*/ 5415145 w 6583680"/>
                <a:gd name="connsiteY23" fmla="*/ 1473442 h 2022819"/>
                <a:gd name="connsiteX24" fmla="*/ 5381064 w 6583680"/>
                <a:gd name="connsiteY24" fmla="*/ 1412905 h 2022819"/>
                <a:gd name="connsiteX25" fmla="*/ 5498453 w 6583680"/>
                <a:gd name="connsiteY25" fmla="*/ 1341018 h 2022819"/>
                <a:gd name="connsiteX26" fmla="*/ 5709860 w 6583680"/>
                <a:gd name="connsiteY26" fmla="*/ 1327717 h 2022819"/>
                <a:gd name="connsiteX27" fmla="*/ 5731097 w 6583680"/>
                <a:gd name="connsiteY27" fmla="*/ 1332201 h 2022819"/>
                <a:gd name="connsiteX28" fmla="*/ 5655344 w 6583680"/>
                <a:gd name="connsiteY28" fmla="*/ 1382662 h 2022819"/>
                <a:gd name="connsiteX29" fmla="*/ 5584916 w 6583680"/>
                <a:gd name="connsiteY29" fmla="*/ 1463354 h 2022819"/>
                <a:gd name="connsiteX30" fmla="*/ 5306962 w 6583680"/>
                <a:gd name="connsiteY30" fmla="*/ 1823653 h 2022819"/>
                <a:gd name="connsiteX31" fmla="*/ 5130423 w 6583680"/>
                <a:gd name="connsiteY31" fmla="*/ 1741084 h 2022819"/>
                <a:gd name="connsiteX32" fmla="*/ 5209302 w 6583680"/>
                <a:gd name="connsiteY32" fmla="*/ 1549676 h 2022819"/>
                <a:gd name="connsiteX33" fmla="*/ 5359548 w 6583680"/>
                <a:gd name="connsiteY33" fmla="*/ 1579700 h 2022819"/>
                <a:gd name="connsiteX34" fmla="*/ 5344993 w 6583680"/>
                <a:gd name="connsiteY34" fmla="*/ 1635059 h 2022819"/>
                <a:gd name="connsiteX35" fmla="*/ 5302351 w 6583680"/>
                <a:gd name="connsiteY35" fmla="*/ 1671077 h 2022819"/>
                <a:gd name="connsiteX36" fmla="*/ 5295694 w 6583680"/>
                <a:gd name="connsiteY36" fmla="*/ 1673528 h 2022819"/>
                <a:gd name="connsiteX37" fmla="*/ 5299450 w 6583680"/>
                <a:gd name="connsiteY37" fmla="*/ 1673528 h 2022819"/>
                <a:gd name="connsiteX38" fmla="*/ 5302351 w 6583680"/>
                <a:gd name="connsiteY38" fmla="*/ 1671077 h 2022819"/>
                <a:gd name="connsiteX39" fmla="*/ 5331017 w 6583680"/>
                <a:gd name="connsiteY39" fmla="*/ 1660524 h 2022819"/>
                <a:gd name="connsiteX40" fmla="*/ 5318230 w 6583680"/>
                <a:gd name="connsiteY40" fmla="*/ 1478366 h 2022819"/>
                <a:gd name="connsiteX41" fmla="*/ 5100374 w 6583680"/>
                <a:gd name="connsiteY41" fmla="*/ 1560935 h 2022819"/>
                <a:gd name="connsiteX42" fmla="*/ 5081594 w 6583680"/>
                <a:gd name="connsiteY42" fmla="*/ 1782368 h 2022819"/>
                <a:gd name="connsiteX43" fmla="*/ 5321986 w 6583680"/>
                <a:gd name="connsiteY43" fmla="*/ 1898715 h 2022819"/>
                <a:gd name="connsiteX44" fmla="*/ 5581160 w 6583680"/>
                <a:gd name="connsiteY44" fmla="*/ 1602219 h 2022819"/>
                <a:gd name="connsiteX45" fmla="*/ 5697600 w 6583680"/>
                <a:gd name="connsiteY45" fmla="*/ 1369526 h 2022819"/>
                <a:gd name="connsiteX46" fmla="*/ 5731112 w 6583680"/>
                <a:gd name="connsiteY46" fmla="*/ 1337156 h 2022819"/>
                <a:gd name="connsiteX47" fmla="*/ 5736818 w 6583680"/>
                <a:gd name="connsiteY47" fmla="*/ 1333827 h 2022819"/>
                <a:gd name="connsiteX48" fmla="*/ 5717079 w 6583680"/>
                <a:gd name="connsiteY48" fmla="*/ 1370872 h 2022819"/>
                <a:gd name="connsiteX49" fmla="*/ 5721871 w 6583680"/>
                <a:gd name="connsiteY49" fmla="*/ 1481009 h 2022819"/>
                <a:gd name="connsiteX50" fmla="*/ 5718084 w 6583680"/>
                <a:gd name="connsiteY50" fmla="*/ 1605866 h 2022819"/>
                <a:gd name="connsiteX51" fmla="*/ 5615842 w 6583680"/>
                <a:gd name="connsiteY51" fmla="*/ 1568030 h 2022819"/>
                <a:gd name="connsiteX52" fmla="*/ 5608269 w 6583680"/>
                <a:gd name="connsiteY52" fmla="*/ 1639918 h 2022819"/>
                <a:gd name="connsiteX53" fmla="*/ 5702937 w 6583680"/>
                <a:gd name="connsiteY53" fmla="*/ 1677753 h 2022819"/>
                <a:gd name="connsiteX54" fmla="*/ 5858194 w 6583680"/>
                <a:gd name="connsiteY54" fmla="*/ 1624783 h 2022819"/>
                <a:gd name="connsiteX55" fmla="*/ 5949076 w 6583680"/>
                <a:gd name="connsiteY55" fmla="*/ 1515061 h 2022819"/>
                <a:gd name="connsiteX56" fmla="*/ 5820326 w 6583680"/>
                <a:gd name="connsiteY56" fmla="*/ 1602082 h 2022819"/>
                <a:gd name="connsiteX57" fmla="*/ 5748378 w 6583680"/>
                <a:gd name="connsiteY57" fmla="*/ 1617216 h 2022819"/>
                <a:gd name="connsiteX58" fmla="*/ 5786246 w 6583680"/>
                <a:gd name="connsiteY58" fmla="*/ 1473442 h 2022819"/>
                <a:gd name="connsiteX59" fmla="*/ 5831687 w 6583680"/>
                <a:gd name="connsiteY59" fmla="*/ 1375070 h 2022819"/>
                <a:gd name="connsiteX60" fmla="*/ 5949076 w 6583680"/>
                <a:gd name="connsiteY60" fmla="*/ 1208594 h 2022819"/>
                <a:gd name="connsiteX61" fmla="*/ 6066465 w 6583680"/>
                <a:gd name="connsiteY61" fmla="*/ 1129139 h 2022819"/>
                <a:gd name="connsiteX62" fmla="*/ 6369404 w 6583680"/>
                <a:gd name="connsiteY62" fmla="*/ 966447 h 2022819"/>
                <a:gd name="connsiteX63" fmla="*/ 6195214 w 6583680"/>
                <a:gd name="connsiteY63" fmla="*/ 992932 h 2022819"/>
                <a:gd name="connsiteX64" fmla="*/ 6312603 w 6583680"/>
                <a:gd name="connsiteY64" fmla="*/ 807538 h 2022819"/>
                <a:gd name="connsiteX65" fmla="*/ 6111906 w 6583680"/>
                <a:gd name="connsiteY65" fmla="*/ 932395 h 2022819"/>
                <a:gd name="connsiteX66" fmla="*/ 6191428 w 6583680"/>
                <a:gd name="connsiteY66" fmla="*/ 591876 h 2022819"/>
                <a:gd name="connsiteX67" fmla="*/ 0 w 6583680"/>
                <a:gd name="connsiteY67" fmla="*/ 0 h 2022819"/>
                <a:gd name="connsiteX68" fmla="*/ 6583680 w 6583680"/>
                <a:gd name="connsiteY68" fmla="*/ 0 h 2022819"/>
                <a:gd name="connsiteX69" fmla="*/ 6583680 w 6583680"/>
                <a:gd name="connsiteY69" fmla="*/ 2022819 h 2022819"/>
                <a:gd name="connsiteX70" fmla="*/ 0 w 6583680"/>
                <a:gd name="connsiteY70" fmla="*/ 2022819 h 202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583680" h="2022819">
                  <a:moveTo>
                    <a:pt x="6342619" y="1140036"/>
                  </a:moveTo>
                  <a:cubicBezTo>
                    <a:pt x="6233675" y="1211403"/>
                    <a:pt x="6124731" y="1173841"/>
                    <a:pt x="6124731" y="1173841"/>
                  </a:cubicBezTo>
                  <a:cubicBezTo>
                    <a:pt x="6019544" y="1140036"/>
                    <a:pt x="5993248" y="1211403"/>
                    <a:pt x="5993248" y="1211403"/>
                  </a:cubicBezTo>
                  <a:cubicBezTo>
                    <a:pt x="6008274" y="1297794"/>
                    <a:pt x="5963194" y="1342868"/>
                    <a:pt x="5963194" y="1342868"/>
                  </a:cubicBezTo>
                  <a:cubicBezTo>
                    <a:pt x="6109705" y="1387941"/>
                    <a:pt x="6162298" y="1560724"/>
                    <a:pt x="6162298" y="1560724"/>
                  </a:cubicBezTo>
                  <a:cubicBezTo>
                    <a:pt x="6128488" y="1406722"/>
                    <a:pt x="6455319" y="1357892"/>
                    <a:pt x="6455319" y="1357892"/>
                  </a:cubicBezTo>
                  <a:cubicBezTo>
                    <a:pt x="6290025" y="1185110"/>
                    <a:pt x="6342619" y="1140036"/>
                    <a:pt x="6342619" y="1140036"/>
                  </a:cubicBezTo>
                  <a:close/>
                  <a:moveTo>
                    <a:pt x="6191428" y="591876"/>
                  </a:moveTo>
                  <a:cubicBezTo>
                    <a:pt x="6350471" y="811322"/>
                    <a:pt x="6036171" y="879425"/>
                    <a:pt x="6036171" y="879425"/>
                  </a:cubicBezTo>
                  <a:cubicBezTo>
                    <a:pt x="6149773" y="716733"/>
                    <a:pt x="5990730" y="697815"/>
                    <a:pt x="5990730" y="697815"/>
                  </a:cubicBezTo>
                  <a:cubicBezTo>
                    <a:pt x="6138413" y="773486"/>
                    <a:pt x="5945289" y="879425"/>
                    <a:pt x="5945289" y="879425"/>
                  </a:cubicBezTo>
                  <a:cubicBezTo>
                    <a:pt x="5907422" y="890776"/>
                    <a:pt x="5850620" y="917261"/>
                    <a:pt x="5850620" y="917261"/>
                  </a:cubicBezTo>
                  <a:cubicBezTo>
                    <a:pt x="5778672" y="962663"/>
                    <a:pt x="5665070" y="1079953"/>
                    <a:pt x="5665070" y="1079953"/>
                  </a:cubicBezTo>
                  <a:cubicBezTo>
                    <a:pt x="5604482" y="1159408"/>
                    <a:pt x="5676430" y="1151841"/>
                    <a:pt x="5676430" y="1151841"/>
                  </a:cubicBezTo>
                  <a:cubicBezTo>
                    <a:pt x="5615842" y="1284265"/>
                    <a:pt x="5524960" y="1223728"/>
                    <a:pt x="5524960" y="1223728"/>
                  </a:cubicBezTo>
                  <a:cubicBezTo>
                    <a:pt x="5483306" y="1216161"/>
                    <a:pt x="5426505" y="1216161"/>
                    <a:pt x="5426505" y="1216161"/>
                  </a:cubicBezTo>
                  <a:cubicBezTo>
                    <a:pt x="5471946" y="1189676"/>
                    <a:pt x="5456799" y="1114005"/>
                    <a:pt x="5456799" y="1114005"/>
                  </a:cubicBezTo>
                  <a:cubicBezTo>
                    <a:pt x="5422718" y="1030767"/>
                    <a:pt x="5388638" y="1106438"/>
                    <a:pt x="5388638" y="1106438"/>
                  </a:cubicBezTo>
                  <a:cubicBezTo>
                    <a:pt x="5453012" y="1057252"/>
                    <a:pt x="5434078" y="1151841"/>
                    <a:pt x="5434078" y="1151841"/>
                  </a:cubicBezTo>
                  <a:cubicBezTo>
                    <a:pt x="5411358" y="1204810"/>
                    <a:pt x="5354557" y="1185892"/>
                    <a:pt x="5354557" y="1185892"/>
                  </a:cubicBezTo>
                  <a:cubicBezTo>
                    <a:pt x="5267462" y="1155624"/>
                    <a:pt x="5248528" y="1227511"/>
                    <a:pt x="5248528" y="1227511"/>
                  </a:cubicBezTo>
                  <a:cubicBezTo>
                    <a:pt x="5229594" y="1288048"/>
                    <a:pt x="5293969" y="1295615"/>
                    <a:pt x="5293969" y="1295615"/>
                  </a:cubicBezTo>
                  <a:cubicBezTo>
                    <a:pt x="5286395" y="1367502"/>
                    <a:pt x="5335623" y="1393987"/>
                    <a:pt x="5335623" y="1393987"/>
                  </a:cubicBezTo>
                  <a:cubicBezTo>
                    <a:pt x="5339410" y="1462091"/>
                    <a:pt x="5415145" y="1473442"/>
                    <a:pt x="5415145" y="1473442"/>
                  </a:cubicBezTo>
                  <a:cubicBezTo>
                    <a:pt x="5365917" y="1458308"/>
                    <a:pt x="5381064" y="1412905"/>
                    <a:pt x="5381064" y="1412905"/>
                  </a:cubicBezTo>
                  <a:cubicBezTo>
                    <a:pt x="5490880" y="1401554"/>
                    <a:pt x="5498453" y="1341018"/>
                    <a:pt x="5498453" y="1341018"/>
                  </a:cubicBezTo>
                  <a:cubicBezTo>
                    <a:pt x="5552414" y="1304129"/>
                    <a:pt x="5659627" y="1318317"/>
                    <a:pt x="5709860" y="1327717"/>
                  </a:cubicBezTo>
                  <a:lnTo>
                    <a:pt x="5731097" y="1332201"/>
                  </a:lnTo>
                  <a:lnTo>
                    <a:pt x="5655344" y="1382662"/>
                  </a:lnTo>
                  <a:cubicBezTo>
                    <a:pt x="5629051" y="1406119"/>
                    <a:pt x="5605575" y="1433329"/>
                    <a:pt x="5584916" y="1463354"/>
                  </a:cubicBezTo>
                  <a:cubicBezTo>
                    <a:pt x="5491013" y="1590960"/>
                    <a:pt x="5494769" y="1789875"/>
                    <a:pt x="5306962" y="1823653"/>
                  </a:cubicBezTo>
                  <a:cubicBezTo>
                    <a:pt x="5239351" y="1831159"/>
                    <a:pt x="5160473" y="1804887"/>
                    <a:pt x="5130423" y="1741084"/>
                  </a:cubicBezTo>
                  <a:cubicBezTo>
                    <a:pt x="5089106" y="1662269"/>
                    <a:pt x="5137936" y="1590960"/>
                    <a:pt x="5209302" y="1549676"/>
                  </a:cubicBezTo>
                  <a:cubicBezTo>
                    <a:pt x="5246864" y="1527157"/>
                    <a:pt x="5348279" y="1515898"/>
                    <a:pt x="5359548" y="1579700"/>
                  </a:cubicBezTo>
                  <a:cubicBezTo>
                    <a:pt x="5363304" y="1600343"/>
                    <a:pt x="5356731" y="1619108"/>
                    <a:pt x="5344993" y="1635059"/>
                  </a:cubicBezTo>
                  <a:lnTo>
                    <a:pt x="5302351" y="1671077"/>
                  </a:lnTo>
                  <a:lnTo>
                    <a:pt x="5295694" y="1673528"/>
                  </a:lnTo>
                  <a:cubicBezTo>
                    <a:pt x="5299450" y="1673528"/>
                    <a:pt x="5299450" y="1673528"/>
                    <a:pt x="5299450" y="1673528"/>
                  </a:cubicBezTo>
                  <a:lnTo>
                    <a:pt x="5302351" y="1671077"/>
                  </a:lnTo>
                  <a:lnTo>
                    <a:pt x="5331017" y="1660524"/>
                  </a:lnTo>
                  <a:cubicBezTo>
                    <a:pt x="5406558" y="1617525"/>
                    <a:pt x="5429976" y="1494786"/>
                    <a:pt x="5318230" y="1478366"/>
                  </a:cubicBezTo>
                  <a:cubicBezTo>
                    <a:pt x="5243108" y="1467107"/>
                    <a:pt x="5152960" y="1508391"/>
                    <a:pt x="5100374" y="1560935"/>
                  </a:cubicBezTo>
                  <a:cubicBezTo>
                    <a:pt x="5047788" y="1613478"/>
                    <a:pt x="5044032" y="1714812"/>
                    <a:pt x="5081594" y="1782368"/>
                  </a:cubicBezTo>
                  <a:cubicBezTo>
                    <a:pt x="5134180" y="1872443"/>
                    <a:pt x="5228083" y="1909974"/>
                    <a:pt x="5321986" y="1898715"/>
                  </a:cubicBezTo>
                  <a:cubicBezTo>
                    <a:pt x="5479744" y="1876196"/>
                    <a:pt x="5551111" y="1722319"/>
                    <a:pt x="5581160" y="1602219"/>
                  </a:cubicBezTo>
                  <a:cubicBezTo>
                    <a:pt x="5607453" y="1500885"/>
                    <a:pt x="5626234" y="1452095"/>
                    <a:pt x="5697600" y="1369526"/>
                  </a:cubicBezTo>
                  <a:cubicBezTo>
                    <a:pt x="5706052" y="1358267"/>
                    <a:pt x="5717555" y="1347242"/>
                    <a:pt x="5731112" y="1337156"/>
                  </a:cubicBezTo>
                  <a:lnTo>
                    <a:pt x="5736818" y="1333827"/>
                  </a:lnTo>
                  <a:lnTo>
                    <a:pt x="5717079" y="1370872"/>
                  </a:lnTo>
                  <a:cubicBezTo>
                    <a:pt x="5706961" y="1417161"/>
                    <a:pt x="5721871" y="1481009"/>
                    <a:pt x="5721871" y="1481009"/>
                  </a:cubicBezTo>
                  <a:cubicBezTo>
                    <a:pt x="5752165" y="1560463"/>
                    <a:pt x="5718084" y="1605866"/>
                    <a:pt x="5718084" y="1605866"/>
                  </a:cubicBezTo>
                  <a:cubicBezTo>
                    <a:pt x="5612056" y="1673970"/>
                    <a:pt x="5615842" y="1568030"/>
                    <a:pt x="5615842" y="1568030"/>
                  </a:cubicBezTo>
                  <a:cubicBezTo>
                    <a:pt x="5593122" y="1598299"/>
                    <a:pt x="5608269" y="1639918"/>
                    <a:pt x="5608269" y="1639918"/>
                  </a:cubicBezTo>
                  <a:cubicBezTo>
                    <a:pt x="5623416" y="1726939"/>
                    <a:pt x="5702937" y="1677753"/>
                    <a:pt x="5702937" y="1677753"/>
                  </a:cubicBezTo>
                  <a:cubicBezTo>
                    <a:pt x="5850620" y="1696671"/>
                    <a:pt x="5858194" y="1624783"/>
                    <a:pt x="5858194" y="1624783"/>
                  </a:cubicBezTo>
                  <a:cubicBezTo>
                    <a:pt x="5869554" y="1564247"/>
                    <a:pt x="5949076" y="1515061"/>
                    <a:pt x="5949076" y="1515061"/>
                  </a:cubicBezTo>
                  <a:cubicBezTo>
                    <a:pt x="5805179" y="1533978"/>
                    <a:pt x="5820326" y="1602082"/>
                    <a:pt x="5820326" y="1602082"/>
                  </a:cubicBezTo>
                  <a:cubicBezTo>
                    <a:pt x="5812753" y="1651268"/>
                    <a:pt x="5748378" y="1617216"/>
                    <a:pt x="5748378" y="1617216"/>
                  </a:cubicBezTo>
                  <a:cubicBezTo>
                    <a:pt x="5846834" y="1560463"/>
                    <a:pt x="5786246" y="1473442"/>
                    <a:pt x="5786246" y="1473442"/>
                  </a:cubicBezTo>
                  <a:cubicBezTo>
                    <a:pt x="5771099" y="1450740"/>
                    <a:pt x="5831687" y="1375070"/>
                    <a:pt x="5831687" y="1375070"/>
                  </a:cubicBezTo>
                  <a:cubicBezTo>
                    <a:pt x="5964223" y="1341018"/>
                    <a:pt x="5949076" y="1208594"/>
                    <a:pt x="5949076" y="1208594"/>
                  </a:cubicBezTo>
                  <a:cubicBezTo>
                    <a:pt x="5979370" y="1132923"/>
                    <a:pt x="6066465" y="1129139"/>
                    <a:pt x="6066465" y="1129139"/>
                  </a:cubicBezTo>
                  <a:cubicBezTo>
                    <a:pt x="6411059" y="1166975"/>
                    <a:pt x="6369404" y="966447"/>
                    <a:pt x="6369404" y="966447"/>
                  </a:cubicBezTo>
                  <a:cubicBezTo>
                    <a:pt x="6305030" y="1136706"/>
                    <a:pt x="6195214" y="992932"/>
                    <a:pt x="6195214" y="992932"/>
                  </a:cubicBezTo>
                  <a:cubicBezTo>
                    <a:pt x="6392125" y="928611"/>
                    <a:pt x="6312603" y="807538"/>
                    <a:pt x="6312603" y="807538"/>
                  </a:cubicBezTo>
                  <a:cubicBezTo>
                    <a:pt x="6301243" y="1000499"/>
                    <a:pt x="6111906" y="932395"/>
                    <a:pt x="6111906" y="932395"/>
                  </a:cubicBezTo>
                  <a:cubicBezTo>
                    <a:pt x="6418632" y="739434"/>
                    <a:pt x="6191428" y="591876"/>
                    <a:pt x="6191428" y="591876"/>
                  </a:cubicBezTo>
                  <a:close/>
                  <a:moveTo>
                    <a:pt x="0" y="0"/>
                  </a:moveTo>
                  <a:lnTo>
                    <a:pt x="6583680" y="0"/>
                  </a:lnTo>
                  <a:lnTo>
                    <a:pt x="6583680" y="2022819"/>
                  </a:lnTo>
                  <a:lnTo>
                    <a:pt x="0" y="20228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Freeform 19"/>
            <p:cNvSpPr>
              <a:spLocks/>
            </p:cNvSpPr>
            <p:nvPr/>
          </p:nvSpPr>
          <p:spPr bwMode="auto">
            <a:xfrm>
              <a:off x="10888962" y="2573934"/>
              <a:ext cx="128588" cy="201613"/>
            </a:xfrm>
            <a:custGeom>
              <a:avLst/>
              <a:gdLst>
                <a:gd name="T0" fmla="*/ 0 w 31"/>
                <a:gd name="T1" fmla="*/ 29 h 50"/>
                <a:gd name="T2" fmla="*/ 31 w 31"/>
                <a:gd name="T3" fmla="*/ 0 h 50"/>
                <a:gd name="T4" fmla="*/ 0 w 31"/>
                <a:gd name="T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0">
                  <a:moveTo>
                    <a:pt x="0" y="29"/>
                  </a:moveTo>
                  <a:cubicBezTo>
                    <a:pt x="0" y="29"/>
                    <a:pt x="14" y="24"/>
                    <a:pt x="31" y="0"/>
                  </a:cubicBezTo>
                  <a:cubicBezTo>
                    <a:pt x="31" y="0"/>
                    <a:pt x="29" y="50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8886696" y="1693801"/>
            <a:ext cx="2743305" cy="1760513"/>
            <a:chOff x="4912995" y="1587356"/>
            <a:chExt cx="6583680" cy="4225070"/>
          </a:xfrm>
        </p:grpSpPr>
        <p:sp>
          <p:nvSpPr>
            <p:cNvPr id="134" name="자유형 133"/>
            <p:cNvSpPr/>
            <p:nvPr/>
          </p:nvSpPr>
          <p:spPr>
            <a:xfrm>
              <a:off x="4912995" y="1587356"/>
              <a:ext cx="6583680" cy="4225070"/>
            </a:xfrm>
            <a:custGeom>
              <a:avLst/>
              <a:gdLst>
                <a:gd name="connsiteX0" fmla="*/ 6342619 w 6583680"/>
                <a:gd name="connsiteY0" fmla="*/ 3342287 h 4225070"/>
                <a:gd name="connsiteX1" fmla="*/ 6124731 w 6583680"/>
                <a:gd name="connsiteY1" fmla="*/ 3376092 h 4225070"/>
                <a:gd name="connsiteX2" fmla="*/ 5993248 w 6583680"/>
                <a:gd name="connsiteY2" fmla="*/ 3413654 h 4225070"/>
                <a:gd name="connsiteX3" fmla="*/ 5963194 w 6583680"/>
                <a:gd name="connsiteY3" fmla="*/ 3545119 h 4225070"/>
                <a:gd name="connsiteX4" fmla="*/ 6162298 w 6583680"/>
                <a:gd name="connsiteY4" fmla="*/ 3762975 h 4225070"/>
                <a:gd name="connsiteX5" fmla="*/ 6455319 w 6583680"/>
                <a:gd name="connsiteY5" fmla="*/ 3560143 h 4225070"/>
                <a:gd name="connsiteX6" fmla="*/ 6342619 w 6583680"/>
                <a:gd name="connsiteY6" fmla="*/ 3342287 h 4225070"/>
                <a:gd name="connsiteX7" fmla="*/ 6191428 w 6583680"/>
                <a:gd name="connsiteY7" fmla="*/ 2794127 h 4225070"/>
                <a:gd name="connsiteX8" fmla="*/ 6036171 w 6583680"/>
                <a:gd name="connsiteY8" fmla="*/ 3081676 h 4225070"/>
                <a:gd name="connsiteX9" fmla="*/ 5990730 w 6583680"/>
                <a:gd name="connsiteY9" fmla="*/ 2900066 h 4225070"/>
                <a:gd name="connsiteX10" fmla="*/ 5945289 w 6583680"/>
                <a:gd name="connsiteY10" fmla="*/ 3081676 h 4225070"/>
                <a:gd name="connsiteX11" fmla="*/ 5850620 w 6583680"/>
                <a:gd name="connsiteY11" fmla="*/ 3119512 h 4225070"/>
                <a:gd name="connsiteX12" fmla="*/ 5665070 w 6583680"/>
                <a:gd name="connsiteY12" fmla="*/ 3282204 h 4225070"/>
                <a:gd name="connsiteX13" fmla="*/ 5676430 w 6583680"/>
                <a:gd name="connsiteY13" fmla="*/ 3354092 h 4225070"/>
                <a:gd name="connsiteX14" fmla="*/ 5524960 w 6583680"/>
                <a:gd name="connsiteY14" fmla="*/ 3425979 h 4225070"/>
                <a:gd name="connsiteX15" fmla="*/ 5426505 w 6583680"/>
                <a:gd name="connsiteY15" fmla="*/ 3418412 h 4225070"/>
                <a:gd name="connsiteX16" fmla="*/ 5456799 w 6583680"/>
                <a:gd name="connsiteY16" fmla="*/ 3316256 h 4225070"/>
                <a:gd name="connsiteX17" fmla="*/ 5388638 w 6583680"/>
                <a:gd name="connsiteY17" fmla="*/ 3308689 h 4225070"/>
                <a:gd name="connsiteX18" fmla="*/ 5434078 w 6583680"/>
                <a:gd name="connsiteY18" fmla="*/ 3354092 h 4225070"/>
                <a:gd name="connsiteX19" fmla="*/ 5354557 w 6583680"/>
                <a:gd name="connsiteY19" fmla="*/ 3388143 h 4225070"/>
                <a:gd name="connsiteX20" fmla="*/ 5248528 w 6583680"/>
                <a:gd name="connsiteY20" fmla="*/ 3429762 h 4225070"/>
                <a:gd name="connsiteX21" fmla="*/ 5293969 w 6583680"/>
                <a:gd name="connsiteY21" fmla="*/ 3497866 h 4225070"/>
                <a:gd name="connsiteX22" fmla="*/ 5335623 w 6583680"/>
                <a:gd name="connsiteY22" fmla="*/ 3596238 h 4225070"/>
                <a:gd name="connsiteX23" fmla="*/ 5415145 w 6583680"/>
                <a:gd name="connsiteY23" fmla="*/ 3675693 h 4225070"/>
                <a:gd name="connsiteX24" fmla="*/ 5381064 w 6583680"/>
                <a:gd name="connsiteY24" fmla="*/ 3615156 h 4225070"/>
                <a:gd name="connsiteX25" fmla="*/ 5498453 w 6583680"/>
                <a:gd name="connsiteY25" fmla="*/ 3543269 h 4225070"/>
                <a:gd name="connsiteX26" fmla="*/ 5709860 w 6583680"/>
                <a:gd name="connsiteY26" fmla="*/ 3529968 h 4225070"/>
                <a:gd name="connsiteX27" fmla="*/ 5731097 w 6583680"/>
                <a:gd name="connsiteY27" fmla="*/ 3534452 h 4225070"/>
                <a:gd name="connsiteX28" fmla="*/ 5655344 w 6583680"/>
                <a:gd name="connsiteY28" fmla="*/ 3584913 h 4225070"/>
                <a:gd name="connsiteX29" fmla="*/ 5584916 w 6583680"/>
                <a:gd name="connsiteY29" fmla="*/ 3665605 h 4225070"/>
                <a:gd name="connsiteX30" fmla="*/ 5306962 w 6583680"/>
                <a:gd name="connsiteY30" fmla="*/ 4025904 h 4225070"/>
                <a:gd name="connsiteX31" fmla="*/ 5130423 w 6583680"/>
                <a:gd name="connsiteY31" fmla="*/ 3943335 h 4225070"/>
                <a:gd name="connsiteX32" fmla="*/ 5209302 w 6583680"/>
                <a:gd name="connsiteY32" fmla="*/ 3751927 h 4225070"/>
                <a:gd name="connsiteX33" fmla="*/ 5359548 w 6583680"/>
                <a:gd name="connsiteY33" fmla="*/ 3781951 h 4225070"/>
                <a:gd name="connsiteX34" fmla="*/ 5344993 w 6583680"/>
                <a:gd name="connsiteY34" fmla="*/ 3837310 h 4225070"/>
                <a:gd name="connsiteX35" fmla="*/ 5302351 w 6583680"/>
                <a:gd name="connsiteY35" fmla="*/ 3873328 h 4225070"/>
                <a:gd name="connsiteX36" fmla="*/ 5295694 w 6583680"/>
                <a:gd name="connsiteY36" fmla="*/ 3875779 h 4225070"/>
                <a:gd name="connsiteX37" fmla="*/ 5299450 w 6583680"/>
                <a:gd name="connsiteY37" fmla="*/ 3875779 h 4225070"/>
                <a:gd name="connsiteX38" fmla="*/ 5302351 w 6583680"/>
                <a:gd name="connsiteY38" fmla="*/ 3873328 h 4225070"/>
                <a:gd name="connsiteX39" fmla="*/ 5331017 w 6583680"/>
                <a:gd name="connsiteY39" fmla="*/ 3862775 h 4225070"/>
                <a:gd name="connsiteX40" fmla="*/ 5318230 w 6583680"/>
                <a:gd name="connsiteY40" fmla="*/ 3680617 h 4225070"/>
                <a:gd name="connsiteX41" fmla="*/ 5100374 w 6583680"/>
                <a:gd name="connsiteY41" fmla="*/ 3763186 h 4225070"/>
                <a:gd name="connsiteX42" fmla="*/ 5081594 w 6583680"/>
                <a:gd name="connsiteY42" fmla="*/ 3984619 h 4225070"/>
                <a:gd name="connsiteX43" fmla="*/ 5321986 w 6583680"/>
                <a:gd name="connsiteY43" fmla="*/ 4100966 h 4225070"/>
                <a:gd name="connsiteX44" fmla="*/ 5581160 w 6583680"/>
                <a:gd name="connsiteY44" fmla="*/ 3804470 h 4225070"/>
                <a:gd name="connsiteX45" fmla="*/ 5697600 w 6583680"/>
                <a:gd name="connsiteY45" fmla="*/ 3571777 h 4225070"/>
                <a:gd name="connsiteX46" fmla="*/ 5731112 w 6583680"/>
                <a:gd name="connsiteY46" fmla="*/ 3539407 h 4225070"/>
                <a:gd name="connsiteX47" fmla="*/ 5736818 w 6583680"/>
                <a:gd name="connsiteY47" fmla="*/ 3536078 h 4225070"/>
                <a:gd name="connsiteX48" fmla="*/ 5717079 w 6583680"/>
                <a:gd name="connsiteY48" fmla="*/ 3573123 h 4225070"/>
                <a:gd name="connsiteX49" fmla="*/ 5721871 w 6583680"/>
                <a:gd name="connsiteY49" fmla="*/ 3683260 h 4225070"/>
                <a:gd name="connsiteX50" fmla="*/ 5718084 w 6583680"/>
                <a:gd name="connsiteY50" fmla="*/ 3808117 h 4225070"/>
                <a:gd name="connsiteX51" fmla="*/ 5615842 w 6583680"/>
                <a:gd name="connsiteY51" fmla="*/ 3770281 h 4225070"/>
                <a:gd name="connsiteX52" fmla="*/ 5608269 w 6583680"/>
                <a:gd name="connsiteY52" fmla="*/ 3842169 h 4225070"/>
                <a:gd name="connsiteX53" fmla="*/ 5702937 w 6583680"/>
                <a:gd name="connsiteY53" fmla="*/ 3880004 h 4225070"/>
                <a:gd name="connsiteX54" fmla="*/ 5858194 w 6583680"/>
                <a:gd name="connsiteY54" fmla="*/ 3827034 h 4225070"/>
                <a:gd name="connsiteX55" fmla="*/ 5949076 w 6583680"/>
                <a:gd name="connsiteY55" fmla="*/ 3717312 h 4225070"/>
                <a:gd name="connsiteX56" fmla="*/ 5820326 w 6583680"/>
                <a:gd name="connsiteY56" fmla="*/ 3804333 h 4225070"/>
                <a:gd name="connsiteX57" fmla="*/ 5748378 w 6583680"/>
                <a:gd name="connsiteY57" fmla="*/ 3819467 h 4225070"/>
                <a:gd name="connsiteX58" fmla="*/ 5786246 w 6583680"/>
                <a:gd name="connsiteY58" fmla="*/ 3675693 h 4225070"/>
                <a:gd name="connsiteX59" fmla="*/ 5831687 w 6583680"/>
                <a:gd name="connsiteY59" fmla="*/ 3577321 h 4225070"/>
                <a:gd name="connsiteX60" fmla="*/ 5949076 w 6583680"/>
                <a:gd name="connsiteY60" fmla="*/ 3410845 h 4225070"/>
                <a:gd name="connsiteX61" fmla="*/ 6066465 w 6583680"/>
                <a:gd name="connsiteY61" fmla="*/ 3331390 h 4225070"/>
                <a:gd name="connsiteX62" fmla="*/ 6369404 w 6583680"/>
                <a:gd name="connsiteY62" fmla="*/ 3168698 h 4225070"/>
                <a:gd name="connsiteX63" fmla="*/ 6195214 w 6583680"/>
                <a:gd name="connsiteY63" fmla="*/ 3195183 h 4225070"/>
                <a:gd name="connsiteX64" fmla="*/ 6312603 w 6583680"/>
                <a:gd name="connsiteY64" fmla="*/ 3009789 h 4225070"/>
                <a:gd name="connsiteX65" fmla="*/ 6111906 w 6583680"/>
                <a:gd name="connsiteY65" fmla="*/ 3134646 h 4225070"/>
                <a:gd name="connsiteX66" fmla="*/ 6191428 w 6583680"/>
                <a:gd name="connsiteY66" fmla="*/ 2794127 h 4225070"/>
                <a:gd name="connsiteX67" fmla="*/ 1221763 w 6583680"/>
                <a:gd name="connsiteY67" fmla="*/ 1133952 h 4225070"/>
                <a:gd name="connsiteX68" fmla="*/ 1142618 w 6583680"/>
                <a:gd name="connsiteY68" fmla="*/ 1176569 h 4225070"/>
                <a:gd name="connsiteX69" fmla="*/ 1054340 w 6583680"/>
                <a:gd name="connsiteY69" fmla="*/ 1140040 h 4225070"/>
                <a:gd name="connsiteX70" fmla="*/ 1069560 w 6583680"/>
                <a:gd name="connsiteY70" fmla="*/ 1237450 h 4225070"/>
                <a:gd name="connsiteX71" fmla="*/ 1002591 w 6583680"/>
                <a:gd name="connsiteY71" fmla="*/ 1301376 h 4225070"/>
                <a:gd name="connsiteX72" fmla="*/ 1106089 w 6583680"/>
                <a:gd name="connsiteY72" fmla="*/ 1316596 h 4225070"/>
                <a:gd name="connsiteX73" fmla="*/ 1148706 w 6583680"/>
                <a:gd name="connsiteY73" fmla="*/ 1404874 h 4225070"/>
                <a:gd name="connsiteX74" fmla="*/ 1185234 w 6583680"/>
                <a:gd name="connsiteY74" fmla="*/ 1310508 h 4225070"/>
                <a:gd name="connsiteX75" fmla="*/ 1288732 w 6583680"/>
                <a:gd name="connsiteY75" fmla="*/ 1295288 h 4225070"/>
                <a:gd name="connsiteX76" fmla="*/ 1215675 w 6583680"/>
                <a:gd name="connsiteY76" fmla="*/ 1228318 h 4225070"/>
                <a:gd name="connsiteX77" fmla="*/ 1413539 w 6583680"/>
                <a:gd name="connsiteY77" fmla="*/ 796062 h 4225070"/>
                <a:gd name="connsiteX78" fmla="*/ 1361790 w 6583680"/>
                <a:gd name="connsiteY78" fmla="*/ 884340 h 4225070"/>
                <a:gd name="connsiteX79" fmla="*/ 1267424 w 6583680"/>
                <a:gd name="connsiteY79" fmla="*/ 893472 h 4225070"/>
                <a:gd name="connsiteX80" fmla="*/ 1331350 w 6583680"/>
                <a:gd name="connsiteY80" fmla="*/ 966530 h 4225070"/>
                <a:gd name="connsiteX81" fmla="*/ 1310041 w 6583680"/>
                <a:gd name="connsiteY81" fmla="*/ 1060896 h 4225070"/>
                <a:gd name="connsiteX82" fmla="*/ 1398319 w 6583680"/>
                <a:gd name="connsiteY82" fmla="*/ 1015235 h 4225070"/>
                <a:gd name="connsiteX83" fmla="*/ 1477465 w 6583680"/>
                <a:gd name="connsiteY83" fmla="*/ 1066984 h 4225070"/>
                <a:gd name="connsiteX84" fmla="*/ 1471377 w 6583680"/>
                <a:gd name="connsiteY84" fmla="*/ 972618 h 4225070"/>
                <a:gd name="connsiteX85" fmla="*/ 1544434 w 6583680"/>
                <a:gd name="connsiteY85" fmla="*/ 905649 h 4225070"/>
                <a:gd name="connsiteX86" fmla="*/ 1450068 w 6583680"/>
                <a:gd name="connsiteY86" fmla="*/ 884340 h 4225070"/>
                <a:gd name="connsiteX87" fmla="*/ 1340482 w 6583680"/>
                <a:gd name="connsiteY87" fmla="*/ 409468 h 4225070"/>
                <a:gd name="connsiteX88" fmla="*/ 1325262 w 6583680"/>
                <a:gd name="connsiteY88" fmla="*/ 503834 h 4225070"/>
                <a:gd name="connsiteX89" fmla="*/ 1236984 w 6583680"/>
                <a:gd name="connsiteY89" fmla="*/ 540363 h 4225070"/>
                <a:gd name="connsiteX90" fmla="*/ 1325262 w 6583680"/>
                <a:gd name="connsiteY90" fmla="*/ 592112 h 4225070"/>
                <a:gd name="connsiteX91" fmla="*/ 1331350 w 6583680"/>
                <a:gd name="connsiteY91" fmla="*/ 686478 h 4225070"/>
                <a:gd name="connsiteX92" fmla="*/ 1404407 w 6583680"/>
                <a:gd name="connsiteY92" fmla="*/ 613421 h 4225070"/>
                <a:gd name="connsiteX93" fmla="*/ 1498773 w 6583680"/>
                <a:gd name="connsiteY93" fmla="*/ 634729 h 4225070"/>
                <a:gd name="connsiteX94" fmla="*/ 1456156 w 6583680"/>
                <a:gd name="connsiteY94" fmla="*/ 546451 h 4225070"/>
                <a:gd name="connsiteX95" fmla="*/ 1498773 w 6583680"/>
                <a:gd name="connsiteY95" fmla="*/ 458173 h 4225070"/>
                <a:gd name="connsiteX96" fmla="*/ 1404407 w 6583680"/>
                <a:gd name="connsiteY96" fmla="*/ 473393 h 4225070"/>
                <a:gd name="connsiteX97" fmla="*/ 515543 w 6583680"/>
                <a:gd name="connsiteY97" fmla="*/ 260308 h 4225070"/>
                <a:gd name="connsiteX98" fmla="*/ 399869 w 6583680"/>
                <a:gd name="connsiteY98" fmla="*/ 497744 h 4225070"/>
                <a:gd name="connsiteX99" fmla="*/ 144168 w 6583680"/>
                <a:gd name="connsiteY99" fmla="*/ 534273 h 4225070"/>
                <a:gd name="connsiteX100" fmla="*/ 332900 w 6583680"/>
                <a:gd name="connsiteY100" fmla="*/ 716916 h 4225070"/>
                <a:gd name="connsiteX101" fmla="*/ 290283 w 6583680"/>
                <a:gd name="connsiteY101" fmla="*/ 972616 h 4225070"/>
                <a:gd name="connsiteX102" fmla="*/ 515543 w 6583680"/>
                <a:gd name="connsiteY102" fmla="*/ 853898 h 4225070"/>
                <a:gd name="connsiteX103" fmla="*/ 749935 w 6583680"/>
                <a:gd name="connsiteY103" fmla="*/ 972616 h 4225070"/>
                <a:gd name="connsiteX104" fmla="*/ 704274 w 6583680"/>
                <a:gd name="connsiteY104" fmla="*/ 716916 h 4225070"/>
                <a:gd name="connsiteX105" fmla="*/ 886917 w 6583680"/>
                <a:gd name="connsiteY105" fmla="*/ 534273 h 4225070"/>
                <a:gd name="connsiteX106" fmla="*/ 631217 w 6583680"/>
                <a:gd name="connsiteY106" fmla="*/ 497744 h 4225070"/>
                <a:gd name="connsiteX107" fmla="*/ 1069561 w 6583680"/>
                <a:gd name="connsiteY107" fmla="*/ 114194 h 4225070"/>
                <a:gd name="connsiteX108" fmla="*/ 1084781 w 6583680"/>
                <a:gd name="connsiteY108" fmla="*/ 211604 h 4225070"/>
                <a:gd name="connsiteX109" fmla="*/ 1002591 w 6583680"/>
                <a:gd name="connsiteY109" fmla="*/ 269442 h 4225070"/>
                <a:gd name="connsiteX110" fmla="*/ 1100001 w 6583680"/>
                <a:gd name="connsiteY110" fmla="*/ 299882 h 4225070"/>
                <a:gd name="connsiteX111" fmla="*/ 1136530 w 6583680"/>
                <a:gd name="connsiteY111" fmla="*/ 385116 h 4225070"/>
                <a:gd name="connsiteX112" fmla="*/ 1185235 w 6583680"/>
                <a:gd name="connsiteY112" fmla="*/ 305970 h 4225070"/>
                <a:gd name="connsiteX113" fmla="*/ 1279601 w 6583680"/>
                <a:gd name="connsiteY113" fmla="*/ 299882 h 4225070"/>
                <a:gd name="connsiteX114" fmla="*/ 1221764 w 6583680"/>
                <a:gd name="connsiteY114" fmla="*/ 223780 h 4225070"/>
                <a:gd name="connsiteX115" fmla="*/ 1243072 w 6583680"/>
                <a:gd name="connsiteY115" fmla="*/ 129414 h 4225070"/>
                <a:gd name="connsiteX116" fmla="*/ 1157839 w 6583680"/>
                <a:gd name="connsiteY116" fmla="*/ 165943 h 4225070"/>
                <a:gd name="connsiteX117" fmla="*/ 0 w 6583680"/>
                <a:gd name="connsiteY117" fmla="*/ 0 h 4225070"/>
                <a:gd name="connsiteX118" fmla="*/ 6583680 w 6583680"/>
                <a:gd name="connsiteY118" fmla="*/ 0 h 4225070"/>
                <a:gd name="connsiteX119" fmla="*/ 6583680 w 6583680"/>
                <a:gd name="connsiteY119" fmla="*/ 1708888 h 4225070"/>
                <a:gd name="connsiteX120" fmla="*/ 6583680 w 6583680"/>
                <a:gd name="connsiteY120" fmla="*/ 2037426 h 4225070"/>
                <a:gd name="connsiteX121" fmla="*/ 6583680 w 6583680"/>
                <a:gd name="connsiteY121" fmla="*/ 2202251 h 4225070"/>
                <a:gd name="connsiteX122" fmla="*/ 6583680 w 6583680"/>
                <a:gd name="connsiteY122" fmla="*/ 2482443 h 4225070"/>
                <a:gd name="connsiteX123" fmla="*/ 6583680 w 6583680"/>
                <a:gd name="connsiteY123" fmla="*/ 4225070 h 4225070"/>
                <a:gd name="connsiteX124" fmla="*/ 0 w 6583680"/>
                <a:gd name="connsiteY124" fmla="*/ 4225070 h 4225070"/>
                <a:gd name="connsiteX125" fmla="*/ 0 w 6583680"/>
                <a:gd name="connsiteY125" fmla="*/ 2482443 h 4225070"/>
                <a:gd name="connsiteX126" fmla="*/ 0 w 6583680"/>
                <a:gd name="connsiteY126" fmla="*/ 2202251 h 4225070"/>
                <a:gd name="connsiteX127" fmla="*/ 0 w 6583680"/>
                <a:gd name="connsiteY127" fmla="*/ 2037426 h 4225070"/>
                <a:gd name="connsiteX128" fmla="*/ 0 w 6583680"/>
                <a:gd name="connsiteY128" fmla="*/ 1708888 h 422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583680" h="4225070">
                  <a:moveTo>
                    <a:pt x="6342619" y="3342287"/>
                  </a:moveTo>
                  <a:cubicBezTo>
                    <a:pt x="6233675" y="3413654"/>
                    <a:pt x="6124731" y="3376092"/>
                    <a:pt x="6124731" y="3376092"/>
                  </a:cubicBezTo>
                  <a:cubicBezTo>
                    <a:pt x="6019544" y="3342287"/>
                    <a:pt x="5993248" y="3413654"/>
                    <a:pt x="5993248" y="3413654"/>
                  </a:cubicBezTo>
                  <a:cubicBezTo>
                    <a:pt x="6008274" y="3500045"/>
                    <a:pt x="5963194" y="3545119"/>
                    <a:pt x="5963194" y="3545119"/>
                  </a:cubicBezTo>
                  <a:cubicBezTo>
                    <a:pt x="6109705" y="3590192"/>
                    <a:pt x="6162298" y="3762975"/>
                    <a:pt x="6162298" y="3762975"/>
                  </a:cubicBezTo>
                  <a:cubicBezTo>
                    <a:pt x="6128488" y="3608973"/>
                    <a:pt x="6455319" y="3560143"/>
                    <a:pt x="6455319" y="3560143"/>
                  </a:cubicBezTo>
                  <a:cubicBezTo>
                    <a:pt x="6290025" y="3387361"/>
                    <a:pt x="6342619" y="3342287"/>
                    <a:pt x="6342619" y="3342287"/>
                  </a:cubicBezTo>
                  <a:close/>
                  <a:moveTo>
                    <a:pt x="6191428" y="2794127"/>
                  </a:moveTo>
                  <a:cubicBezTo>
                    <a:pt x="6350471" y="3013573"/>
                    <a:pt x="6036171" y="3081676"/>
                    <a:pt x="6036171" y="3081676"/>
                  </a:cubicBezTo>
                  <a:cubicBezTo>
                    <a:pt x="6149773" y="2918984"/>
                    <a:pt x="5990730" y="2900066"/>
                    <a:pt x="5990730" y="2900066"/>
                  </a:cubicBezTo>
                  <a:cubicBezTo>
                    <a:pt x="6138413" y="2975737"/>
                    <a:pt x="5945289" y="3081676"/>
                    <a:pt x="5945289" y="3081676"/>
                  </a:cubicBezTo>
                  <a:cubicBezTo>
                    <a:pt x="5907422" y="3093027"/>
                    <a:pt x="5850620" y="3119512"/>
                    <a:pt x="5850620" y="3119512"/>
                  </a:cubicBezTo>
                  <a:cubicBezTo>
                    <a:pt x="5778672" y="3164914"/>
                    <a:pt x="5665070" y="3282204"/>
                    <a:pt x="5665070" y="3282204"/>
                  </a:cubicBezTo>
                  <a:cubicBezTo>
                    <a:pt x="5604482" y="3361659"/>
                    <a:pt x="5676430" y="3354092"/>
                    <a:pt x="5676430" y="3354092"/>
                  </a:cubicBezTo>
                  <a:cubicBezTo>
                    <a:pt x="5615842" y="3486516"/>
                    <a:pt x="5524960" y="3425979"/>
                    <a:pt x="5524960" y="3425979"/>
                  </a:cubicBezTo>
                  <a:cubicBezTo>
                    <a:pt x="5483306" y="3418412"/>
                    <a:pt x="5426505" y="3418412"/>
                    <a:pt x="5426505" y="3418412"/>
                  </a:cubicBezTo>
                  <a:cubicBezTo>
                    <a:pt x="5471946" y="3391927"/>
                    <a:pt x="5456799" y="3316256"/>
                    <a:pt x="5456799" y="3316256"/>
                  </a:cubicBezTo>
                  <a:cubicBezTo>
                    <a:pt x="5422718" y="3233018"/>
                    <a:pt x="5388638" y="3308689"/>
                    <a:pt x="5388638" y="3308689"/>
                  </a:cubicBezTo>
                  <a:cubicBezTo>
                    <a:pt x="5453012" y="3259503"/>
                    <a:pt x="5434078" y="3354092"/>
                    <a:pt x="5434078" y="3354092"/>
                  </a:cubicBezTo>
                  <a:cubicBezTo>
                    <a:pt x="5411358" y="3407061"/>
                    <a:pt x="5354557" y="3388143"/>
                    <a:pt x="5354557" y="3388143"/>
                  </a:cubicBezTo>
                  <a:cubicBezTo>
                    <a:pt x="5267462" y="3357875"/>
                    <a:pt x="5248528" y="3429762"/>
                    <a:pt x="5248528" y="3429762"/>
                  </a:cubicBezTo>
                  <a:cubicBezTo>
                    <a:pt x="5229594" y="3490299"/>
                    <a:pt x="5293969" y="3497866"/>
                    <a:pt x="5293969" y="3497866"/>
                  </a:cubicBezTo>
                  <a:cubicBezTo>
                    <a:pt x="5286395" y="3569753"/>
                    <a:pt x="5335623" y="3596238"/>
                    <a:pt x="5335623" y="3596238"/>
                  </a:cubicBezTo>
                  <a:cubicBezTo>
                    <a:pt x="5339410" y="3664342"/>
                    <a:pt x="5415145" y="3675693"/>
                    <a:pt x="5415145" y="3675693"/>
                  </a:cubicBezTo>
                  <a:cubicBezTo>
                    <a:pt x="5365917" y="3660559"/>
                    <a:pt x="5381064" y="3615156"/>
                    <a:pt x="5381064" y="3615156"/>
                  </a:cubicBezTo>
                  <a:cubicBezTo>
                    <a:pt x="5490880" y="3603805"/>
                    <a:pt x="5498453" y="3543269"/>
                    <a:pt x="5498453" y="3543269"/>
                  </a:cubicBezTo>
                  <a:cubicBezTo>
                    <a:pt x="5552414" y="3506380"/>
                    <a:pt x="5659627" y="3520568"/>
                    <a:pt x="5709860" y="3529968"/>
                  </a:cubicBezTo>
                  <a:lnTo>
                    <a:pt x="5731097" y="3534452"/>
                  </a:lnTo>
                  <a:lnTo>
                    <a:pt x="5655344" y="3584913"/>
                  </a:lnTo>
                  <a:cubicBezTo>
                    <a:pt x="5629051" y="3608370"/>
                    <a:pt x="5605575" y="3635580"/>
                    <a:pt x="5584916" y="3665605"/>
                  </a:cubicBezTo>
                  <a:cubicBezTo>
                    <a:pt x="5491013" y="3793211"/>
                    <a:pt x="5494769" y="3992126"/>
                    <a:pt x="5306962" y="4025904"/>
                  </a:cubicBezTo>
                  <a:cubicBezTo>
                    <a:pt x="5239351" y="4033410"/>
                    <a:pt x="5160473" y="4007138"/>
                    <a:pt x="5130423" y="3943335"/>
                  </a:cubicBezTo>
                  <a:cubicBezTo>
                    <a:pt x="5089106" y="3864520"/>
                    <a:pt x="5137936" y="3793211"/>
                    <a:pt x="5209302" y="3751927"/>
                  </a:cubicBezTo>
                  <a:cubicBezTo>
                    <a:pt x="5246864" y="3729408"/>
                    <a:pt x="5348279" y="3718149"/>
                    <a:pt x="5359548" y="3781951"/>
                  </a:cubicBezTo>
                  <a:cubicBezTo>
                    <a:pt x="5363304" y="3802594"/>
                    <a:pt x="5356731" y="3821359"/>
                    <a:pt x="5344993" y="3837310"/>
                  </a:cubicBezTo>
                  <a:lnTo>
                    <a:pt x="5302351" y="3873328"/>
                  </a:lnTo>
                  <a:lnTo>
                    <a:pt x="5295694" y="3875779"/>
                  </a:lnTo>
                  <a:cubicBezTo>
                    <a:pt x="5299450" y="3875779"/>
                    <a:pt x="5299450" y="3875779"/>
                    <a:pt x="5299450" y="3875779"/>
                  </a:cubicBezTo>
                  <a:lnTo>
                    <a:pt x="5302351" y="3873328"/>
                  </a:lnTo>
                  <a:lnTo>
                    <a:pt x="5331017" y="3862775"/>
                  </a:lnTo>
                  <a:cubicBezTo>
                    <a:pt x="5406558" y="3819776"/>
                    <a:pt x="5429976" y="3697037"/>
                    <a:pt x="5318230" y="3680617"/>
                  </a:cubicBezTo>
                  <a:cubicBezTo>
                    <a:pt x="5243108" y="3669358"/>
                    <a:pt x="5152960" y="3710642"/>
                    <a:pt x="5100374" y="3763186"/>
                  </a:cubicBezTo>
                  <a:cubicBezTo>
                    <a:pt x="5047788" y="3815729"/>
                    <a:pt x="5044032" y="3917063"/>
                    <a:pt x="5081594" y="3984619"/>
                  </a:cubicBezTo>
                  <a:cubicBezTo>
                    <a:pt x="5134180" y="4074694"/>
                    <a:pt x="5228083" y="4112225"/>
                    <a:pt x="5321986" y="4100966"/>
                  </a:cubicBezTo>
                  <a:cubicBezTo>
                    <a:pt x="5479744" y="4078447"/>
                    <a:pt x="5551111" y="3924570"/>
                    <a:pt x="5581160" y="3804470"/>
                  </a:cubicBezTo>
                  <a:cubicBezTo>
                    <a:pt x="5607453" y="3703136"/>
                    <a:pt x="5626234" y="3654346"/>
                    <a:pt x="5697600" y="3571777"/>
                  </a:cubicBezTo>
                  <a:cubicBezTo>
                    <a:pt x="5706052" y="3560518"/>
                    <a:pt x="5717555" y="3549493"/>
                    <a:pt x="5731112" y="3539407"/>
                  </a:cubicBezTo>
                  <a:lnTo>
                    <a:pt x="5736818" y="3536078"/>
                  </a:lnTo>
                  <a:lnTo>
                    <a:pt x="5717079" y="3573123"/>
                  </a:lnTo>
                  <a:cubicBezTo>
                    <a:pt x="5706961" y="3619412"/>
                    <a:pt x="5721871" y="3683260"/>
                    <a:pt x="5721871" y="3683260"/>
                  </a:cubicBezTo>
                  <a:cubicBezTo>
                    <a:pt x="5752165" y="3762714"/>
                    <a:pt x="5718084" y="3808117"/>
                    <a:pt x="5718084" y="3808117"/>
                  </a:cubicBezTo>
                  <a:cubicBezTo>
                    <a:pt x="5612056" y="3876221"/>
                    <a:pt x="5615842" y="3770281"/>
                    <a:pt x="5615842" y="3770281"/>
                  </a:cubicBezTo>
                  <a:cubicBezTo>
                    <a:pt x="5593122" y="3800550"/>
                    <a:pt x="5608269" y="3842169"/>
                    <a:pt x="5608269" y="3842169"/>
                  </a:cubicBezTo>
                  <a:cubicBezTo>
                    <a:pt x="5623416" y="3929190"/>
                    <a:pt x="5702937" y="3880004"/>
                    <a:pt x="5702937" y="3880004"/>
                  </a:cubicBezTo>
                  <a:cubicBezTo>
                    <a:pt x="5850620" y="3898922"/>
                    <a:pt x="5858194" y="3827034"/>
                    <a:pt x="5858194" y="3827034"/>
                  </a:cubicBezTo>
                  <a:cubicBezTo>
                    <a:pt x="5869554" y="3766498"/>
                    <a:pt x="5949076" y="3717312"/>
                    <a:pt x="5949076" y="3717312"/>
                  </a:cubicBezTo>
                  <a:cubicBezTo>
                    <a:pt x="5805179" y="3736229"/>
                    <a:pt x="5820326" y="3804333"/>
                    <a:pt x="5820326" y="3804333"/>
                  </a:cubicBezTo>
                  <a:cubicBezTo>
                    <a:pt x="5812753" y="3853519"/>
                    <a:pt x="5748378" y="3819467"/>
                    <a:pt x="5748378" y="3819467"/>
                  </a:cubicBezTo>
                  <a:cubicBezTo>
                    <a:pt x="5846834" y="3762714"/>
                    <a:pt x="5786246" y="3675693"/>
                    <a:pt x="5786246" y="3675693"/>
                  </a:cubicBezTo>
                  <a:cubicBezTo>
                    <a:pt x="5771099" y="3652991"/>
                    <a:pt x="5831687" y="3577321"/>
                    <a:pt x="5831687" y="3577321"/>
                  </a:cubicBezTo>
                  <a:cubicBezTo>
                    <a:pt x="5964223" y="3543269"/>
                    <a:pt x="5949076" y="3410845"/>
                    <a:pt x="5949076" y="3410845"/>
                  </a:cubicBezTo>
                  <a:cubicBezTo>
                    <a:pt x="5979370" y="3335174"/>
                    <a:pt x="6066465" y="3331390"/>
                    <a:pt x="6066465" y="3331390"/>
                  </a:cubicBezTo>
                  <a:cubicBezTo>
                    <a:pt x="6411059" y="3369226"/>
                    <a:pt x="6369404" y="3168698"/>
                    <a:pt x="6369404" y="3168698"/>
                  </a:cubicBezTo>
                  <a:cubicBezTo>
                    <a:pt x="6305030" y="3338957"/>
                    <a:pt x="6195214" y="3195183"/>
                    <a:pt x="6195214" y="3195183"/>
                  </a:cubicBezTo>
                  <a:cubicBezTo>
                    <a:pt x="6392125" y="3130862"/>
                    <a:pt x="6312603" y="3009789"/>
                    <a:pt x="6312603" y="3009789"/>
                  </a:cubicBezTo>
                  <a:cubicBezTo>
                    <a:pt x="6301243" y="3202750"/>
                    <a:pt x="6111906" y="3134646"/>
                    <a:pt x="6111906" y="3134646"/>
                  </a:cubicBezTo>
                  <a:cubicBezTo>
                    <a:pt x="6418632" y="2941685"/>
                    <a:pt x="6191428" y="2794127"/>
                    <a:pt x="6191428" y="2794127"/>
                  </a:cubicBezTo>
                  <a:close/>
                  <a:moveTo>
                    <a:pt x="1221763" y="1133952"/>
                  </a:moveTo>
                  <a:lnTo>
                    <a:pt x="1142618" y="1176569"/>
                  </a:lnTo>
                  <a:lnTo>
                    <a:pt x="1054340" y="1140040"/>
                  </a:lnTo>
                  <a:lnTo>
                    <a:pt x="1069560" y="1237450"/>
                  </a:lnTo>
                  <a:lnTo>
                    <a:pt x="1002591" y="1301376"/>
                  </a:lnTo>
                  <a:lnTo>
                    <a:pt x="1106089" y="1316596"/>
                  </a:lnTo>
                  <a:lnTo>
                    <a:pt x="1148706" y="1404874"/>
                  </a:lnTo>
                  <a:lnTo>
                    <a:pt x="1185234" y="1310508"/>
                  </a:lnTo>
                  <a:lnTo>
                    <a:pt x="1288732" y="1295288"/>
                  </a:lnTo>
                  <a:lnTo>
                    <a:pt x="1215675" y="1228318"/>
                  </a:lnTo>
                  <a:close/>
                  <a:moveTo>
                    <a:pt x="1413539" y="796062"/>
                  </a:moveTo>
                  <a:lnTo>
                    <a:pt x="1361790" y="884340"/>
                  </a:lnTo>
                  <a:lnTo>
                    <a:pt x="1267424" y="893472"/>
                  </a:lnTo>
                  <a:lnTo>
                    <a:pt x="1331350" y="966530"/>
                  </a:lnTo>
                  <a:lnTo>
                    <a:pt x="1310041" y="1060896"/>
                  </a:lnTo>
                  <a:lnTo>
                    <a:pt x="1398319" y="1015235"/>
                  </a:lnTo>
                  <a:lnTo>
                    <a:pt x="1477465" y="1066984"/>
                  </a:lnTo>
                  <a:lnTo>
                    <a:pt x="1471377" y="972618"/>
                  </a:lnTo>
                  <a:lnTo>
                    <a:pt x="1544434" y="905649"/>
                  </a:lnTo>
                  <a:lnTo>
                    <a:pt x="1450068" y="884340"/>
                  </a:lnTo>
                  <a:close/>
                  <a:moveTo>
                    <a:pt x="1340482" y="409468"/>
                  </a:moveTo>
                  <a:lnTo>
                    <a:pt x="1325262" y="503834"/>
                  </a:lnTo>
                  <a:lnTo>
                    <a:pt x="1236984" y="540363"/>
                  </a:lnTo>
                  <a:lnTo>
                    <a:pt x="1325262" y="592112"/>
                  </a:lnTo>
                  <a:lnTo>
                    <a:pt x="1331350" y="686478"/>
                  </a:lnTo>
                  <a:lnTo>
                    <a:pt x="1404407" y="613421"/>
                  </a:lnTo>
                  <a:lnTo>
                    <a:pt x="1498773" y="634729"/>
                  </a:lnTo>
                  <a:lnTo>
                    <a:pt x="1456156" y="546451"/>
                  </a:lnTo>
                  <a:lnTo>
                    <a:pt x="1498773" y="458173"/>
                  </a:lnTo>
                  <a:lnTo>
                    <a:pt x="1404407" y="473393"/>
                  </a:lnTo>
                  <a:close/>
                  <a:moveTo>
                    <a:pt x="515543" y="260308"/>
                  </a:moveTo>
                  <a:lnTo>
                    <a:pt x="399869" y="497744"/>
                  </a:lnTo>
                  <a:lnTo>
                    <a:pt x="144168" y="534273"/>
                  </a:lnTo>
                  <a:lnTo>
                    <a:pt x="332900" y="716916"/>
                  </a:lnTo>
                  <a:lnTo>
                    <a:pt x="290283" y="972616"/>
                  </a:lnTo>
                  <a:lnTo>
                    <a:pt x="515543" y="853898"/>
                  </a:lnTo>
                  <a:lnTo>
                    <a:pt x="749935" y="972616"/>
                  </a:lnTo>
                  <a:lnTo>
                    <a:pt x="704274" y="716916"/>
                  </a:lnTo>
                  <a:lnTo>
                    <a:pt x="886917" y="534273"/>
                  </a:lnTo>
                  <a:lnTo>
                    <a:pt x="631217" y="497744"/>
                  </a:lnTo>
                  <a:close/>
                  <a:moveTo>
                    <a:pt x="1069561" y="114194"/>
                  </a:moveTo>
                  <a:lnTo>
                    <a:pt x="1084781" y="211604"/>
                  </a:lnTo>
                  <a:lnTo>
                    <a:pt x="1002591" y="269442"/>
                  </a:lnTo>
                  <a:lnTo>
                    <a:pt x="1100001" y="299882"/>
                  </a:lnTo>
                  <a:lnTo>
                    <a:pt x="1136530" y="385116"/>
                  </a:lnTo>
                  <a:lnTo>
                    <a:pt x="1185235" y="305970"/>
                  </a:lnTo>
                  <a:lnTo>
                    <a:pt x="1279601" y="299882"/>
                  </a:lnTo>
                  <a:lnTo>
                    <a:pt x="1221764" y="223780"/>
                  </a:lnTo>
                  <a:lnTo>
                    <a:pt x="1243072" y="129414"/>
                  </a:lnTo>
                  <a:lnTo>
                    <a:pt x="1157839" y="165943"/>
                  </a:lnTo>
                  <a:close/>
                  <a:moveTo>
                    <a:pt x="0" y="0"/>
                  </a:moveTo>
                  <a:lnTo>
                    <a:pt x="6583680" y="0"/>
                  </a:lnTo>
                  <a:lnTo>
                    <a:pt x="6583680" y="1708888"/>
                  </a:lnTo>
                  <a:lnTo>
                    <a:pt x="6583680" y="2037426"/>
                  </a:lnTo>
                  <a:lnTo>
                    <a:pt x="6583680" y="2202251"/>
                  </a:lnTo>
                  <a:lnTo>
                    <a:pt x="6583680" y="2482443"/>
                  </a:lnTo>
                  <a:lnTo>
                    <a:pt x="6583680" y="4225070"/>
                  </a:lnTo>
                  <a:lnTo>
                    <a:pt x="0" y="4225070"/>
                  </a:lnTo>
                  <a:lnTo>
                    <a:pt x="0" y="2482443"/>
                  </a:lnTo>
                  <a:lnTo>
                    <a:pt x="0" y="2202251"/>
                  </a:lnTo>
                  <a:lnTo>
                    <a:pt x="0" y="2037426"/>
                  </a:lnTo>
                  <a:lnTo>
                    <a:pt x="0" y="1708888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860000">
                    <a:alpha val="90000"/>
                  </a:srgbClr>
                </a:gs>
                <a:gs pos="66000">
                  <a:srgbClr val="ED2828">
                    <a:alpha val="20000"/>
                  </a:srgbClr>
                </a:gs>
                <a:gs pos="3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3" name="Freeform 19"/>
            <p:cNvSpPr>
              <a:spLocks/>
            </p:cNvSpPr>
            <p:nvPr/>
          </p:nvSpPr>
          <p:spPr bwMode="auto">
            <a:xfrm>
              <a:off x="10628083" y="4840307"/>
              <a:ext cx="128588" cy="201613"/>
            </a:xfrm>
            <a:custGeom>
              <a:avLst/>
              <a:gdLst>
                <a:gd name="T0" fmla="*/ 0 w 31"/>
                <a:gd name="T1" fmla="*/ 29 h 50"/>
                <a:gd name="T2" fmla="*/ 31 w 31"/>
                <a:gd name="T3" fmla="*/ 0 h 50"/>
                <a:gd name="T4" fmla="*/ 0 w 31"/>
                <a:gd name="T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0">
                  <a:moveTo>
                    <a:pt x="0" y="29"/>
                  </a:moveTo>
                  <a:cubicBezTo>
                    <a:pt x="0" y="29"/>
                    <a:pt x="14" y="24"/>
                    <a:pt x="31" y="0"/>
                  </a:cubicBezTo>
                  <a:cubicBezTo>
                    <a:pt x="31" y="0"/>
                    <a:pt x="29" y="50"/>
                    <a:pt x="0" y="29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rgbClr val="FF2F2F">
                    <a:alpha val="30000"/>
                  </a:srgbClr>
                </a:gs>
                <a:gs pos="86000">
                  <a:srgbClr val="860000">
                    <a:alpha val="9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grpSp>
        <p:nvGrpSpPr>
          <p:cNvPr id="3" name="그룹 2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4" name="타원 3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D0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타원 4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008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타원 6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F491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타원 7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55C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타원 8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68A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276854" y="1000126"/>
            <a:ext cx="2554288" cy="4886326"/>
            <a:chOff x="927100" y="708025"/>
            <a:chExt cx="2554288" cy="4886326"/>
          </a:xfrm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2000250" y="3989388"/>
              <a:ext cx="411163" cy="160496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solidFill>
              <a:srgbClr val="C7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927100" y="2986088"/>
              <a:ext cx="2554288" cy="409575"/>
            </a:xfrm>
            <a:custGeom>
              <a:avLst/>
              <a:gdLst>
                <a:gd name="T0" fmla="*/ 0 w 678"/>
                <a:gd name="T1" fmla="*/ 0 h 109"/>
                <a:gd name="T2" fmla="*/ 35 w 678"/>
                <a:gd name="T3" fmla="*/ 109 h 109"/>
                <a:gd name="T4" fmla="*/ 644 w 678"/>
                <a:gd name="T5" fmla="*/ 109 h 109"/>
                <a:gd name="T6" fmla="*/ 678 w 678"/>
                <a:gd name="T7" fmla="*/ 0 h 109"/>
                <a:gd name="T8" fmla="*/ 0 w 678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8" h="109">
                  <a:moveTo>
                    <a:pt x="0" y="0"/>
                  </a:moveTo>
                  <a:cubicBezTo>
                    <a:pt x="2" y="39"/>
                    <a:pt x="14" y="75"/>
                    <a:pt x="35" y="109"/>
                  </a:cubicBezTo>
                  <a:cubicBezTo>
                    <a:pt x="644" y="109"/>
                    <a:pt x="644" y="109"/>
                    <a:pt x="644" y="109"/>
                  </a:cubicBezTo>
                  <a:cubicBezTo>
                    <a:pt x="665" y="75"/>
                    <a:pt x="677" y="39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7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930275" y="2617788"/>
              <a:ext cx="2551113" cy="255588"/>
            </a:xfrm>
            <a:custGeom>
              <a:avLst/>
              <a:gdLst>
                <a:gd name="T0" fmla="*/ 658 w 677"/>
                <a:gd name="T1" fmla="*/ 0 h 68"/>
                <a:gd name="T2" fmla="*/ 18 w 677"/>
                <a:gd name="T3" fmla="*/ 0 h 68"/>
                <a:gd name="T4" fmla="*/ 0 w 677"/>
                <a:gd name="T5" fmla="*/ 68 h 68"/>
                <a:gd name="T6" fmla="*/ 677 w 677"/>
                <a:gd name="T7" fmla="*/ 68 h 68"/>
                <a:gd name="T8" fmla="*/ 658 w 677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" h="68">
                  <a:moveTo>
                    <a:pt x="65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21"/>
                    <a:pt x="2" y="44"/>
                    <a:pt x="0" y="68"/>
                  </a:cubicBezTo>
                  <a:cubicBezTo>
                    <a:pt x="677" y="68"/>
                    <a:pt x="677" y="68"/>
                    <a:pt x="677" y="68"/>
                  </a:cubicBezTo>
                  <a:cubicBezTo>
                    <a:pt x="674" y="44"/>
                    <a:pt x="668" y="21"/>
                    <a:pt x="658" y="0"/>
                  </a:cubicBezTo>
                  <a:close/>
                </a:path>
              </a:pathLst>
            </a:custGeom>
            <a:solidFill>
              <a:srgbClr val="C7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1100138" y="3455988"/>
              <a:ext cx="2211388" cy="500063"/>
            </a:xfrm>
            <a:custGeom>
              <a:avLst/>
              <a:gdLst>
                <a:gd name="T0" fmla="*/ 293 w 587"/>
                <a:gd name="T1" fmla="*/ 133 h 133"/>
                <a:gd name="T2" fmla="*/ 587 w 587"/>
                <a:gd name="T3" fmla="*/ 0 h 133"/>
                <a:gd name="T4" fmla="*/ 0 w 587"/>
                <a:gd name="T5" fmla="*/ 0 h 133"/>
                <a:gd name="T6" fmla="*/ 293 w 587"/>
                <a:gd name="T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133">
                  <a:moveTo>
                    <a:pt x="293" y="133"/>
                  </a:moveTo>
                  <a:cubicBezTo>
                    <a:pt x="419" y="133"/>
                    <a:pt x="528" y="80"/>
                    <a:pt x="5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8" y="80"/>
                    <a:pt x="168" y="133"/>
                    <a:pt x="293" y="133"/>
                  </a:cubicBezTo>
                  <a:close/>
                </a:path>
              </a:pathLst>
            </a:custGeom>
            <a:solidFill>
              <a:srgbClr val="C7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1039813" y="708025"/>
              <a:ext cx="2328863" cy="1827213"/>
            </a:xfrm>
            <a:custGeom>
              <a:avLst/>
              <a:gdLst>
                <a:gd name="T0" fmla="*/ 455 w 618"/>
                <a:gd name="T1" fmla="*/ 355 h 486"/>
                <a:gd name="T2" fmla="*/ 455 w 618"/>
                <a:gd name="T3" fmla="*/ 329 h 486"/>
                <a:gd name="T4" fmla="*/ 450 w 618"/>
                <a:gd name="T5" fmla="*/ 317 h 486"/>
                <a:gd name="T6" fmla="*/ 315 w 618"/>
                <a:gd name="T7" fmla="*/ 317 h 486"/>
                <a:gd name="T8" fmla="*/ 315 w 618"/>
                <a:gd name="T9" fmla="*/ 0 h 486"/>
                <a:gd name="T10" fmla="*/ 304 w 618"/>
                <a:gd name="T11" fmla="*/ 0 h 486"/>
                <a:gd name="T12" fmla="*/ 304 w 618"/>
                <a:gd name="T13" fmla="*/ 317 h 486"/>
                <a:gd name="T14" fmla="*/ 171 w 618"/>
                <a:gd name="T15" fmla="*/ 317 h 486"/>
                <a:gd name="T16" fmla="*/ 166 w 618"/>
                <a:gd name="T17" fmla="*/ 329 h 486"/>
                <a:gd name="T18" fmla="*/ 166 w 618"/>
                <a:gd name="T19" fmla="*/ 354 h 486"/>
                <a:gd name="T20" fmla="*/ 0 w 618"/>
                <a:gd name="T21" fmla="*/ 486 h 486"/>
                <a:gd name="T22" fmla="*/ 618 w 618"/>
                <a:gd name="T23" fmla="*/ 486 h 486"/>
                <a:gd name="T24" fmla="*/ 455 w 618"/>
                <a:gd name="T25" fmla="*/ 35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8" h="486">
                  <a:moveTo>
                    <a:pt x="455" y="355"/>
                  </a:moveTo>
                  <a:cubicBezTo>
                    <a:pt x="455" y="329"/>
                    <a:pt x="455" y="329"/>
                    <a:pt x="455" y="329"/>
                  </a:cubicBezTo>
                  <a:cubicBezTo>
                    <a:pt x="455" y="324"/>
                    <a:pt x="453" y="320"/>
                    <a:pt x="450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4" y="317"/>
                    <a:pt x="304" y="317"/>
                    <a:pt x="304" y="317"/>
                  </a:cubicBezTo>
                  <a:cubicBezTo>
                    <a:pt x="171" y="317"/>
                    <a:pt x="171" y="317"/>
                    <a:pt x="171" y="317"/>
                  </a:cubicBezTo>
                  <a:cubicBezTo>
                    <a:pt x="168" y="320"/>
                    <a:pt x="166" y="324"/>
                    <a:pt x="166" y="329"/>
                  </a:cubicBezTo>
                  <a:cubicBezTo>
                    <a:pt x="166" y="354"/>
                    <a:pt x="166" y="354"/>
                    <a:pt x="166" y="354"/>
                  </a:cubicBezTo>
                  <a:cubicBezTo>
                    <a:pt x="93" y="381"/>
                    <a:pt x="34" y="428"/>
                    <a:pt x="0" y="486"/>
                  </a:cubicBezTo>
                  <a:cubicBezTo>
                    <a:pt x="618" y="486"/>
                    <a:pt x="618" y="486"/>
                    <a:pt x="618" y="486"/>
                  </a:cubicBezTo>
                  <a:cubicBezTo>
                    <a:pt x="585" y="428"/>
                    <a:pt x="527" y="382"/>
                    <a:pt x="455" y="355"/>
                  </a:cubicBezTo>
                  <a:close/>
                </a:path>
              </a:pathLst>
            </a:custGeom>
            <a:solidFill>
              <a:srgbClr val="C71A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0" name="Freeform 17"/>
          <p:cNvSpPr>
            <a:spLocks noEditPoints="1"/>
          </p:cNvSpPr>
          <p:nvPr/>
        </p:nvSpPr>
        <p:spPr bwMode="auto">
          <a:xfrm>
            <a:off x="2770044" y="789084"/>
            <a:ext cx="1265238" cy="1201738"/>
          </a:xfrm>
          <a:custGeom>
            <a:avLst/>
            <a:gdLst>
              <a:gd name="T0" fmla="*/ 179 w 337"/>
              <a:gd name="T1" fmla="*/ 92 h 320"/>
              <a:gd name="T2" fmla="*/ 180 w 337"/>
              <a:gd name="T3" fmla="*/ 59 h 320"/>
              <a:gd name="T4" fmla="*/ 174 w 337"/>
              <a:gd name="T5" fmla="*/ 41 h 320"/>
              <a:gd name="T6" fmla="*/ 179 w 337"/>
              <a:gd name="T7" fmla="*/ 34 h 320"/>
              <a:gd name="T8" fmla="*/ 168 w 337"/>
              <a:gd name="T9" fmla="*/ 1 h 320"/>
              <a:gd name="T10" fmla="*/ 168 w 337"/>
              <a:gd name="T11" fmla="*/ 0 h 320"/>
              <a:gd name="T12" fmla="*/ 168 w 337"/>
              <a:gd name="T13" fmla="*/ 0 h 320"/>
              <a:gd name="T14" fmla="*/ 168 w 337"/>
              <a:gd name="T15" fmla="*/ 0 h 320"/>
              <a:gd name="T16" fmla="*/ 168 w 337"/>
              <a:gd name="T17" fmla="*/ 1 h 320"/>
              <a:gd name="T18" fmla="*/ 158 w 337"/>
              <a:gd name="T19" fmla="*/ 34 h 320"/>
              <a:gd name="T20" fmla="*/ 162 w 337"/>
              <a:gd name="T21" fmla="*/ 41 h 320"/>
              <a:gd name="T22" fmla="*/ 156 w 337"/>
              <a:gd name="T23" fmla="*/ 59 h 320"/>
              <a:gd name="T24" fmla="*/ 157 w 337"/>
              <a:gd name="T25" fmla="*/ 92 h 320"/>
              <a:gd name="T26" fmla="*/ 0 w 337"/>
              <a:gd name="T27" fmla="*/ 134 h 320"/>
              <a:gd name="T28" fmla="*/ 15 w 337"/>
              <a:gd name="T29" fmla="*/ 181 h 320"/>
              <a:gd name="T30" fmla="*/ 28 w 337"/>
              <a:gd name="T31" fmla="*/ 235 h 320"/>
              <a:gd name="T32" fmla="*/ 71 w 337"/>
              <a:gd name="T33" fmla="*/ 231 h 320"/>
              <a:gd name="T34" fmla="*/ 87 w 337"/>
              <a:gd name="T35" fmla="*/ 281 h 320"/>
              <a:gd name="T36" fmla="*/ 87 w 337"/>
              <a:gd name="T37" fmla="*/ 320 h 320"/>
              <a:gd name="T38" fmla="*/ 168 w 337"/>
              <a:gd name="T39" fmla="*/ 320 h 320"/>
              <a:gd name="T40" fmla="*/ 168 w 337"/>
              <a:gd name="T41" fmla="*/ 320 h 320"/>
              <a:gd name="T42" fmla="*/ 249 w 337"/>
              <a:gd name="T43" fmla="*/ 320 h 320"/>
              <a:gd name="T44" fmla="*/ 249 w 337"/>
              <a:gd name="T45" fmla="*/ 281 h 320"/>
              <a:gd name="T46" fmla="*/ 266 w 337"/>
              <a:gd name="T47" fmla="*/ 231 h 320"/>
              <a:gd name="T48" fmla="*/ 308 w 337"/>
              <a:gd name="T49" fmla="*/ 235 h 320"/>
              <a:gd name="T50" fmla="*/ 321 w 337"/>
              <a:gd name="T51" fmla="*/ 181 h 320"/>
              <a:gd name="T52" fmla="*/ 337 w 337"/>
              <a:gd name="T53" fmla="*/ 134 h 320"/>
              <a:gd name="T54" fmla="*/ 179 w 337"/>
              <a:gd name="T55" fmla="*/ 92 h 320"/>
              <a:gd name="T56" fmla="*/ 143 w 337"/>
              <a:gd name="T57" fmla="*/ 305 h 320"/>
              <a:gd name="T58" fmla="*/ 107 w 337"/>
              <a:gd name="T59" fmla="*/ 305 h 320"/>
              <a:gd name="T60" fmla="*/ 107 w 337"/>
              <a:gd name="T61" fmla="*/ 242 h 320"/>
              <a:gd name="T62" fmla="*/ 143 w 337"/>
              <a:gd name="T63" fmla="*/ 242 h 320"/>
              <a:gd name="T64" fmla="*/ 143 w 337"/>
              <a:gd name="T65" fmla="*/ 305 h 320"/>
              <a:gd name="T66" fmla="*/ 186 w 337"/>
              <a:gd name="T67" fmla="*/ 305 h 320"/>
              <a:gd name="T68" fmla="*/ 150 w 337"/>
              <a:gd name="T69" fmla="*/ 305 h 320"/>
              <a:gd name="T70" fmla="*/ 150 w 337"/>
              <a:gd name="T71" fmla="*/ 242 h 320"/>
              <a:gd name="T72" fmla="*/ 186 w 337"/>
              <a:gd name="T73" fmla="*/ 242 h 320"/>
              <a:gd name="T74" fmla="*/ 186 w 337"/>
              <a:gd name="T75" fmla="*/ 305 h 320"/>
              <a:gd name="T76" fmla="*/ 230 w 337"/>
              <a:gd name="T77" fmla="*/ 305 h 320"/>
              <a:gd name="T78" fmla="*/ 194 w 337"/>
              <a:gd name="T79" fmla="*/ 305 h 320"/>
              <a:gd name="T80" fmla="*/ 194 w 337"/>
              <a:gd name="T81" fmla="*/ 242 h 320"/>
              <a:gd name="T82" fmla="*/ 230 w 337"/>
              <a:gd name="T83" fmla="*/ 242 h 320"/>
              <a:gd name="T84" fmla="*/ 230 w 337"/>
              <a:gd name="T85" fmla="*/ 30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7" h="320">
                <a:moveTo>
                  <a:pt x="179" y="92"/>
                </a:moveTo>
                <a:cubicBezTo>
                  <a:pt x="197" y="70"/>
                  <a:pt x="180" y="59"/>
                  <a:pt x="180" y="59"/>
                </a:cubicBezTo>
                <a:cubicBezTo>
                  <a:pt x="185" y="35"/>
                  <a:pt x="174" y="41"/>
                  <a:pt x="174" y="41"/>
                </a:cubicBezTo>
                <a:cubicBezTo>
                  <a:pt x="174" y="37"/>
                  <a:pt x="179" y="34"/>
                  <a:pt x="179" y="34"/>
                </a:cubicBezTo>
                <a:cubicBezTo>
                  <a:pt x="173" y="37"/>
                  <a:pt x="169" y="6"/>
                  <a:pt x="168" y="1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1"/>
                  <a:pt x="168" y="1"/>
                  <a:pt x="168" y="1"/>
                </a:cubicBezTo>
                <a:cubicBezTo>
                  <a:pt x="168" y="6"/>
                  <a:pt x="164" y="37"/>
                  <a:pt x="158" y="34"/>
                </a:cubicBezTo>
                <a:cubicBezTo>
                  <a:pt x="158" y="34"/>
                  <a:pt x="162" y="37"/>
                  <a:pt x="162" y="41"/>
                </a:cubicBezTo>
                <a:cubicBezTo>
                  <a:pt x="162" y="41"/>
                  <a:pt x="152" y="35"/>
                  <a:pt x="156" y="59"/>
                </a:cubicBezTo>
                <a:cubicBezTo>
                  <a:pt x="156" y="59"/>
                  <a:pt x="140" y="70"/>
                  <a:pt x="157" y="92"/>
                </a:cubicBezTo>
                <a:cubicBezTo>
                  <a:pt x="157" y="92"/>
                  <a:pt x="95" y="277"/>
                  <a:pt x="0" y="134"/>
                </a:cubicBezTo>
                <a:cubicBezTo>
                  <a:pt x="15" y="181"/>
                  <a:pt x="15" y="181"/>
                  <a:pt x="15" y="181"/>
                </a:cubicBezTo>
                <a:cubicBezTo>
                  <a:pt x="28" y="235"/>
                  <a:pt x="28" y="235"/>
                  <a:pt x="28" y="235"/>
                </a:cubicBezTo>
                <a:cubicBezTo>
                  <a:pt x="28" y="235"/>
                  <a:pt x="34" y="229"/>
                  <a:pt x="71" y="231"/>
                </a:cubicBezTo>
                <a:cubicBezTo>
                  <a:pt x="71" y="231"/>
                  <a:pt x="36" y="265"/>
                  <a:pt x="87" y="281"/>
                </a:cubicBezTo>
                <a:cubicBezTo>
                  <a:pt x="87" y="320"/>
                  <a:pt x="87" y="320"/>
                  <a:pt x="87" y="320"/>
                </a:cubicBezTo>
                <a:cubicBezTo>
                  <a:pt x="168" y="320"/>
                  <a:pt x="168" y="320"/>
                  <a:pt x="168" y="320"/>
                </a:cubicBezTo>
                <a:cubicBezTo>
                  <a:pt x="168" y="320"/>
                  <a:pt x="168" y="320"/>
                  <a:pt x="168" y="320"/>
                </a:cubicBezTo>
                <a:cubicBezTo>
                  <a:pt x="249" y="320"/>
                  <a:pt x="249" y="320"/>
                  <a:pt x="249" y="320"/>
                </a:cubicBezTo>
                <a:cubicBezTo>
                  <a:pt x="249" y="281"/>
                  <a:pt x="249" y="281"/>
                  <a:pt x="249" y="281"/>
                </a:cubicBezTo>
                <a:cubicBezTo>
                  <a:pt x="298" y="267"/>
                  <a:pt x="266" y="231"/>
                  <a:pt x="266" y="231"/>
                </a:cubicBezTo>
                <a:cubicBezTo>
                  <a:pt x="303" y="229"/>
                  <a:pt x="308" y="235"/>
                  <a:pt x="308" y="235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37" y="134"/>
                  <a:pt x="337" y="134"/>
                  <a:pt x="337" y="134"/>
                </a:cubicBezTo>
                <a:cubicBezTo>
                  <a:pt x="242" y="277"/>
                  <a:pt x="179" y="92"/>
                  <a:pt x="179" y="92"/>
                </a:cubicBezTo>
                <a:close/>
                <a:moveTo>
                  <a:pt x="143" y="305"/>
                </a:moveTo>
                <a:cubicBezTo>
                  <a:pt x="107" y="305"/>
                  <a:pt x="107" y="305"/>
                  <a:pt x="107" y="305"/>
                </a:cubicBezTo>
                <a:cubicBezTo>
                  <a:pt x="107" y="242"/>
                  <a:pt x="107" y="242"/>
                  <a:pt x="107" y="242"/>
                </a:cubicBezTo>
                <a:cubicBezTo>
                  <a:pt x="143" y="242"/>
                  <a:pt x="143" y="242"/>
                  <a:pt x="143" y="242"/>
                </a:cubicBezTo>
                <a:lnTo>
                  <a:pt x="143" y="305"/>
                </a:lnTo>
                <a:close/>
                <a:moveTo>
                  <a:pt x="186" y="305"/>
                </a:moveTo>
                <a:cubicBezTo>
                  <a:pt x="150" y="305"/>
                  <a:pt x="150" y="305"/>
                  <a:pt x="150" y="305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86" y="242"/>
                  <a:pt x="186" y="242"/>
                  <a:pt x="186" y="242"/>
                </a:cubicBezTo>
                <a:lnTo>
                  <a:pt x="186" y="305"/>
                </a:lnTo>
                <a:close/>
                <a:moveTo>
                  <a:pt x="230" y="305"/>
                </a:moveTo>
                <a:cubicBezTo>
                  <a:pt x="194" y="305"/>
                  <a:pt x="194" y="305"/>
                  <a:pt x="194" y="305"/>
                </a:cubicBezTo>
                <a:cubicBezTo>
                  <a:pt x="194" y="242"/>
                  <a:pt x="194" y="242"/>
                  <a:pt x="194" y="242"/>
                </a:cubicBezTo>
                <a:cubicBezTo>
                  <a:pt x="230" y="242"/>
                  <a:pt x="230" y="242"/>
                  <a:pt x="230" y="242"/>
                </a:cubicBezTo>
                <a:lnTo>
                  <a:pt x="230" y="3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92" name="그룹 91"/>
          <p:cNvGrpSpPr/>
          <p:nvPr/>
        </p:nvGrpSpPr>
        <p:grpSpPr>
          <a:xfrm>
            <a:off x="4267105" y="735109"/>
            <a:ext cx="1411287" cy="1309688"/>
            <a:chOff x="3368676" y="3897313"/>
            <a:chExt cx="1411287" cy="1309688"/>
          </a:xfrm>
          <a:solidFill>
            <a:schemeClr val="tx1"/>
          </a:solidFill>
        </p:grpSpPr>
        <p:sp>
          <p:nvSpPr>
            <p:cNvPr id="93" name="Freeform 63"/>
            <p:cNvSpPr>
              <a:spLocks noEditPoints="1"/>
            </p:cNvSpPr>
            <p:nvPr/>
          </p:nvSpPr>
          <p:spPr bwMode="auto">
            <a:xfrm>
              <a:off x="3559176" y="3897313"/>
              <a:ext cx="1176338" cy="1125538"/>
            </a:xfrm>
            <a:custGeom>
              <a:avLst/>
              <a:gdLst>
                <a:gd name="T0" fmla="*/ 254 w 313"/>
                <a:gd name="T1" fmla="*/ 106 h 300"/>
                <a:gd name="T2" fmla="*/ 286 w 313"/>
                <a:gd name="T3" fmla="*/ 57 h 300"/>
                <a:gd name="T4" fmla="*/ 233 w 313"/>
                <a:gd name="T5" fmla="*/ 90 h 300"/>
                <a:gd name="T6" fmla="*/ 254 w 313"/>
                <a:gd name="T7" fmla="*/ 0 h 300"/>
                <a:gd name="T8" fmla="*/ 213 w 313"/>
                <a:gd name="T9" fmla="*/ 76 h 300"/>
                <a:gd name="T10" fmla="*/ 201 w 313"/>
                <a:gd name="T11" fmla="*/ 28 h 300"/>
                <a:gd name="T12" fmla="*/ 189 w 313"/>
                <a:gd name="T13" fmla="*/ 76 h 300"/>
                <a:gd name="T14" fmla="*/ 163 w 313"/>
                <a:gd name="T15" fmla="*/ 86 h 300"/>
                <a:gd name="T16" fmla="*/ 114 w 313"/>
                <a:gd name="T17" fmla="*/ 129 h 300"/>
                <a:gd name="T18" fmla="*/ 117 w 313"/>
                <a:gd name="T19" fmla="*/ 148 h 300"/>
                <a:gd name="T20" fmla="*/ 77 w 313"/>
                <a:gd name="T21" fmla="*/ 167 h 300"/>
                <a:gd name="T22" fmla="*/ 51 w 313"/>
                <a:gd name="T23" fmla="*/ 165 h 300"/>
                <a:gd name="T24" fmla="*/ 60 w 313"/>
                <a:gd name="T25" fmla="*/ 138 h 300"/>
                <a:gd name="T26" fmla="*/ 42 w 313"/>
                <a:gd name="T27" fmla="*/ 136 h 300"/>
                <a:gd name="T28" fmla="*/ 54 w 313"/>
                <a:gd name="T29" fmla="*/ 148 h 300"/>
                <a:gd name="T30" fmla="*/ 33 w 313"/>
                <a:gd name="T31" fmla="*/ 157 h 300"/>
                <a:gd name="T32" fmla="*/ 5 w 313"/>
                <a:gd name="T33" fmla="*/ 168 h 300"/>
                <a:gd name="T34" fmla="*/ 16 w 313"/>
                <a:gd name="T35" fmla="*/ 186 h 300"/>
                <a:gd name="T36" fmla="*/ 27 w 313"/>
                <a:gd name="T37" fmla="*/ 212 h 300"/>
                <a:gd name="T38" fmla="*/ 49 w 313"/>
                <a:gd name="T39" fmla="*/ 233 h 300"/>
                <a:gd name="T40" fmla="*/ 40 w 313"/>
                <a:gd name="T41" fmla="*/ 217 h 300"/>
                <a:gd name="T42" fmla="*/ 70 w 313"/>
                <a:gd name="T43" fmla="*/ 198 h 300"/>
                <a:gd name="T44" fmla="*/ 133 w 313"/>
                <a:gd name="T45" fmla="*/ 196 h 300"/>
                <a:gd name="T46" fmla="*/ 129 w 313"/>
                <a:gd name="T47" fmla="*/ 235 h 300"/>
                <a:gd name="T48" fmla="*/ 128 w 313"/>
                <a:gd name="T49" fmla="*/ 268 h 300"/>
                <a:gd name="T50" fmla="*/ 101 w 313"/>
                <a:gd name="T51" fmla="*/ 258 h 300"/>
                <a:gd name="T52" fmla="*/ 99 w 313"/>
                <a:gd name="T53" fmla="*/ 277 h 300"/>
                <a:gd name="T54" fmla="*/ 125 w 313"/>
                <a:gd name="T55" fmla="*/ 287 h 300"/>
                <a:gd name="T56" fmla="*/ 166 w 313"/>
                <a:gd name="T57" fmla="*/ 273 h 300"/>
                <a:gd name="T58" fmla="*/ 190 w 313"/>
                <a:gd name="T59" fmla="*/ 244 h 300"/>
                <a:gd name="T60" fmla="*/ 155 w 313"/>
                <a:gd name="T61" fmla="*/ 267 h 300"/>
                <a:gd name="T62" fmla="*/ 137 w 313"/>
                <a:gd name="T63" fmla="*/ 271 h 300"/>
                <a:gd name="T64" fmla="*/ 146 w 313"/>
                <a:gd name="T65" fmla="*/ 233 h 300"/>
                <a:gd name="T66" fmla="*/ 158 w 313"/>
                <a:gd name="T67" fmla="*/ 207 h 300"/>
                <a:gd name="T68" fmla="*/ 190 w 313"/>
                <a:gd name="T69" fmla="*/ 163 h 300"/>
                <a:gd name="T70" fmla="*/ 220 w 313"/>
                <a:gd name="T71" fmla="*/ 142 h 300"/>
                <a:gd name="T72" fmla="*/ 301 w 313"/>
                <a:gd name="T73" fmla="*/ 99 h 300"/>
                <a:gd name="T74" fmla="*/ 254 w 313"/>
                <a:gd name="T75" fmla="*/ 106 h 300"/>
                <a:gd name="T76" fmla="*/ 127 w 313"/>
                <a:gd name="T77" fmla="*/ 150 h 300"/>
                <a:gd name="T78" fmla="*/ 158 w 313"/>
                <a:gd name="T79" fmla="*/ 121 h 300"/>
                <a:gd name="T80" fmla="*/ 127 w 313"/>
                <a:gd name="T81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3" h="300">
                  <a:moveTo>
                    <a:pt x="254" y="106"/>
                  </a:moveTo>
                  <a:cubicBezTo>
                    <a:pt x="307" y="89"/>
                    <a:pt x="286" y="57"/>
                    <a:pt x="286" y="57"/>
                  </a:cubicBezTo>
                  <a:cubicBezTo>
                    <a:pt x="283" y="108"/>
                    <a:pt x="233" y="90"/>
                    <a:pt x="233" y="90"/>
                  </a:cubicBezTo>
                  <a:cubicBezTo>
                    <a:pt x="313" y="39"/>
                    <a:pt x="254" y="0"/>
                    <a:pt x="254" y="0"/>
                  </a:cubicBezTo>
                  <a:cubicBezTo>
                    <a:pt x="296" y="58"/>
                    <a:pt x="213" y="76"/>
                    <a:pt x="213" y="76"/>
                  </a:cubicBezTo>
                  <a:cubicBezTo>
                    <a:pt x="243" y="33"/>
                    <a:pt x="201" y="28"/>
                    <a:pt x="201" y="28"/>
                  </a:cubicBezTo>
                  <a:cubicBezTo>
                    <a:pt x="240" y="48"/>
                    <a:pt x="189" y="76"/>
                    <a:pt x="189" y="76"/>
                  </a:cubicBezTo>
                  <a:cubicBezTo>
                    <a:pt x="179" y="79"/>
                    <a:pt x="163" y="86"/>
                    <a:pt x="163" y="86"/>
                  </a:cubicBezTo>
                  <a:cubicBezTo>
                    <a:pt x="144" y="98"/>
                    <a:pt x="114" y="129"/>
                    <a:pt x="114" y="129"/>
                  </a:cubicBezTo>
                  <a:cubicBezTo>
                    <a:pt x="99" y="150"/>
                    <a:pt x="117" y="148"/>
                    <a:pt x="117" y="148"/>
                  </a:cubicBezTo>
                  <a:cubicBezTo>
                    <a:pt x="101" y="183"/>
                    <a:pt x="77" y="167"/>
                    <a:pt x="77" y="167"/>
                  </a:cubicBezTo>
                  <a:cubicBezTo>
                    <a:pt x="67" y="165"/>
                    <a:pt x="51" y="165"/>
                    <a:pt x="51" y="165"/>
                  </a:cubicBezTo>
                  <a:cubicBezTo>
                    <a:pt x="64" y="158"/>
                    <a:pt x="60" y="138"/>
                    <a:pt x="60" y="138"/>
                  </a:cubicBezTo>
                  <a:cubicBezTo>
                    <a:pt x="50" y="116"/>
                    <a:pt x="42" y="136"/>
                    <a:pt x="42" y="136"/>
                  </a:cubicBezTo>
                  <a:cubicBezTo>
                    <a:pt x="59" y="123"/>
                    <a:pt x="54" y="148"/>
                    <a:pt x="54" y="148"/>
                  </a:cubicBezTo>
                  <a:cubicBezTo>
                    <a:pt x="48" y="162"/>
                    <a:pt x="33" y="157"/>
                    <a:pt x="33" y="157"/>
                  </a:cubicBezTo>
                  <a:cubicBezTo>
                    <a:pt x="10" y="149"/>
                    <a:pt x="5" y="168"/>
                    <a:pt x="5" y="168"/>
                  </a:cubicBezTo>
                  <a:cubicBezTo>
                    <a:pt x="0" y="184"/>
                    <a:pt x="16" y="186"/>
                    <a:pt x="16" y="186"/>
                  </a:cubicBezTo>
                  <a:cubicBezTo>
                    <a:pt x="15" y="205"/>
                    <a:pt x="27" y="212"/>
                    <a:pt x="27" y="212"/>
                  </a:cubicBezTo>
                  <a:cubicBezTo>
                    <a:pt x="29" y="230"/>
                    <a:pt x="49" y="233"/>
                    <a:pt x="49" y="233"/>
                  </a:cubicBezTo>
                  <a:cubicBezTo>
                    <a:pt x="36" y="229"/>
                    <a:pt x="40" y="217"/>
                    <a:pt x="40" y="217"/>
                  </a:cubicBezTo>
                  <a:cubicBezTo>
                    <a:pt x="68" y="214"/>
                    <a:pt x="70" y="198"/>
                    <a:pt x="70" y="198"/>
                  </a:cubicBezTo>
                  <a:cubicBezTo>
                    <a:pt x="90" y="185"/>
                    <a:pt x="133" y="196"/>
                    <a:pt x="133" y="196"/>
                  </a:cubicBezTo>
                  <a:cubicBezTo>
                    <a:pt x="122" y="205"/>
                    <a:pt x="129" y="235"/>
                    <a:pt x="129" y="235"/>
                  </a:cubicBezTo>
                  <a:cubicBezTo>
                    <a:pt x="138" y="256"/>
                    <a:pt x="128" y="268"/>
                    <a:pt x="128" y="268"/>
                  </a:cubicBezTo>
                  <a:cubicBezTo>
                    <a:pt x="100" y="286"/>
                    <a:pt x="101" y="258"/>
                    <a:pt x="101" y="258"/>
                  </a:cubicBezTo>
                  <a:cubicBezTo>
                    <a:pt x="96" y="266"/>
                    <a:pt x="99" y="277"/>
                    <a:pt x="99" y="277"/>
                  </a:cubicBezTo>
                  <a:cubicBezTo>
                    <a:pt x="103" y="300"/>
                    <a:pt x="125" y="287"/>
                    <a:pt x="125" y="287"/>
                  </a:cubicBezTo>
                  <a:cubicBezTo>
                    <a:pt x="164" y="292"/>
                    <a:pt x="166" y="273"/>
                    <a:pt x="166" y="273"/>
                  </a:cubicBezTo>
                  <a:cubicBezTo>
                    <a:pt x="169" y="257"/>
                    <a:pt x="190" y="244"/>
                    <a:pt x="190" y="244"/>
                  </a:cubicBezTo>
                  <a:cubicBezTo>
                    <a:pt x="152" y="249"/>
                    <a:pt x="155" y="267"/>
                    <a:pt x="155" y="267"/>
                  </a:cubicBezTo>
                  <a:cubicBezTo>
                    <a:pt x="154" y="280"/>
                    <a:pt x="137" y="271"/>
                    <a:pt x="137" y="271"/>
                  </a:cubicBezTo>
                  <a:cubicBezTo>
                    <a:pt x="162" y="256"/>
                    <a:pt x="146" y="233"/>
                    <a:pt x="146" y="233"/>
                  </a:cubicBezTo>
                  <a:cubicBezTo>
                    <a:pt x="142" y="227"/>
                    <a:pt x="158" y="207"/>
                    <a:pt x="158" y="207"/>
                  </a:cubicBezTo>
                  <a:cubicBezTo>
                    <a:pt x="193" y="198"/>
                    <a:pt x="190" y="163"/>
                    <a:pt x="190" y="163"/>
                  </a:cubicBezTo>
                  <a:cubicBezTo>
                    <a:pt x="198" y="143"/>
                    <a:pt x="220" y="142"/>
                    <a:pt x="220" y="142"/>
                  </a:cubicBezTo>
                  <a:cubicBezTo>
                    <a:pt x="311" y="152"/>
                    <a:pt x="301" y="99"/>
                    <a:pt x="301" y="99"/>
                  </a:cubicBezTo>
                  <a:cubicBezTo>
                    <a:pt x="283" y="144"/>
                    <a:pt x="254" y="106"/>
                    <a:pt x="254" y="106"/>
                  </a:cubicBezTo>
                  <a:close/>
                  <a:moveTo>
                    <a:pt x="127" y="150"/>
                  </a:moveTo>
                  <a:cubicBezTo>
                    <a:pt x="127" y="150"/>
                    <a:pt x="141" y="145"/>
                    <a:pt x="158" y="121"/>
                  </a:cubicBezTo>
                  <a:cubicBezTo>
                    <a:pt x="158" y="121"/>
                    <a:pt x="156" y="171"/>
                    <a:pt x="127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64"/>
            <p:cNvSpPr>
              <a:spLocks/>
            </p:cNvSpPr>
            <p:nvPr/>
          </p:nvSpPr>
          <p:spPr bwMode="auto">
            <a:xfrm>
              <a:off x="3368676" y="4557713"/>
              <a:ext cx="841375" cy="649288"/>
            </a:xfrm>
            <a:custGeom>
              <a:avLst/>
              <a:gdLst>
                <a:gd name="T0" fmla="*/ 217 w 224"/>
                <a:gd name="T1" fmla="*/ 1 h 173"/>
                <a:gd name="T2" fmla="*/ 223 w 224"/>
                <a:gd name="T3" fmla="*/ 8 h 173"/>
                <a:gd name="T4" fmla="*/ 174 w 224"/>
                <a:gd name="T5" fmla="*/ 29 h 173"/>
                <a:gd name="T6" fmla="*/ 143 w 224"/>
                <a:gd name="T7" fmla="*/ 91 h 173"/>
                <a:gd name="T8" fmla="*/ 74 w 224"/>
                <a:gd name="T9" fmla="*/ 170 h 173"/>
                <a:gd name="T10" fmla="*/ 10 w 224"/>
                <a:gd name="T11" fmla="*/ 139 h 173"/>
                <a:gd name="T12" fmla="*/ 15 w 224"/>
                <a:gd name="T13" fmla="*/ 80 h 173"/>
                <a:gd name="T14" fmla="*/ 73 w 224"/>
                <a:gd name="T15" fmla="*/ 58 h 173"/>
                <a:gd name="T16" fmla="*/ 67 w 224"/>
                <a:gd name="T17" fmla="*/ 110 h 173"/>
                <a:gd name="T18" fmla="*/ 68 w 224"/>
                <a:gd name="T19" fmla="*/ 110 h 173"/>
                <a:gd name="T20" fmla="*/ 84 w 224"/>
                <a:gd name="T21" fmla="*/ 85 h 173"/>
                <a:gd name="T22" fmla="*/ 44 w 224"/>
                <a:gd name="T23" fmla="*/ 77 h 173"/>
                <a:gd name="T24" fmla="*/ 23 w 224"/>
                <a:gd name="T25" fmla="*/ 128 h 173"/>
                <a:gd name="T26" fmla="*/ 70 w 224"/>
                <a:gd name="T27" fmla="*/ 150 h 173"/>
                <a:gd name="T28" fmla="*/ 144 w 224"/>
                <a:gd name="T29" fmla="*/ 54 h 173"/>
                <a:gd name="T30" fmla="*/ 186 w 224"/>
                <a:gd name="T31" fmla="*/ 17 h 173"/>
                <a:gd name="T32" fmla="*/ 211 w 224"/>
                <a:gd name="T33" fmla="*/ 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4" h="173">
                  <a:moveTo>
                    <a:pt x="217" y="1"/>
                  </a:moveTo>
                  <a:cubicBezTo>
                    <a:pt x="217" y="0"/>
                    <a:pt x="224" y="18"/>
                    <a:pt x="223" y="8"/>
                  </a:cubicBezTo>
                  <a:cubicBezTo>
                    <a:pt x="205" y="6"/>
                    <a:pt x="183" y="17"/>
                    <a:pt x="174" y="29"/>
                  </a:cubicBezTo>
                  <a:cubicBezTo>
                    <a:pt x="155" y="51"/>
                    <a:pt x="150" y="64"/>
                    <a:pt x="143" y="91"/>
                  </a:cubicBezTo>
                  <a:cubicBezTo>
                    <a:pt x="135" y="123"/>
                    <a:pt x="116" y="164"/>
                    <a:pt x="74" y="170"/>
                  </a:cubicBezTo>
                  <a:cubicBezTo>
                    <a:pt x="49" y="173"/>
                    <a:pt x="24" y="163"/>
                    <a:pt x="10" y="139"/>
                  </a:cubicBezTo>
                  <a:cubicBezTo>
                    <a:pt x="0" y="121"/>
                    <a:pt x="1" y="94"/>
                    <a:pt x="15" y="80"/>
                  </a:cubicBezTo>
                  <a:cubicBezTo>
                    <a:pt x="29" y="66"/>
                    <a:pt x="53" y="55"/>
                    <a:pt x="73" y="58"/>
                  </a:cubicBezTo>
                  <a:cubicBezTo>
                    <a:pt x="107" y="63"/>
                    <a:pt x="94" y="105"/>
                    <a:pt x="67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7" y="105"/>
                    <a:pt x="86" y="96"/>
                    <a:pt x="84" y="85"/>
                  </a:cubicBezTo>
                  <a:cubicBezTo>
                    <a:pt x="81" y="68"/>
                    <a:pt x="54" y="71"/>
                    <a:pt x="44" y="77"/>
                  </a:cubicBezTo>
                  <a:cubicBezTo>
                    <a:pt x="25" y="88"/>
                    <a:pt x="12" y="107"/>
                    <a:pt x="23" y="128"/>
                  </a:cubicBezTo>
                  <a:cubicBezTo>
                    <a:pt x="31" y="145"/>
                    <a:pt x="52" y="152"/>
                    <a:pt x="70" y="150"/>
                  </a:cubicBezTo>
                  <a:cubicBezTo>
                    <a:pt x="120" y="141"/>
                    <a:pt x="119" y="88"/>
                    <a:pt x="144" y="54"/>
                  </a:cubicBezTo>
                  <a:cubicBezTo>
                    <a:pt x="155" y="38"/>
                    <a:pt x="169" y="25"/>
                    <a:pt x="186" y="17"/>
                  </a:cubicBezTo>
                  <a:cubicBezTo>
                    <a:pt x="191" y="15"/>
                    <a:pt x="206" y="9"/>
                    <a:pt x="21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65"/>
            <p:cNvSpPr>
              <a:spLocks/>
            </p:cNvSpPr>
            <p:nvPr/>
          </p:nvSpPr>
          <p:spPr bwMode="auto">
            <a:xfrm>
              <a:off x="4287838" y="4437063"/>
              <a:ext cx="492125" cy="420688"/>
            </a:xfrm>
            <a:custGeom>
              <a:avLst/>
              <a:gdLst>
                <a:gd name="T0" fmla="*/ 0 w 131"/>
                <a:gd name="T1" fmla="*/ 54 h 112"/>
                <a:gd name="T2" fmla="*/ 8 w 131"/>
                <a:gd name="T3" fmla="*/ 19 h 112"/>
                <a:gd name="T4" fmla="*/ 43 w 131"/>
                <a:gd name="T5" fmla="*/ 9 h 112"/>
                <a:gd name="T6" fmla="*/ 101 w 131"/>
                <a:gd name="T7" fmla="*/ 0 h 112"/>
                <a:gd name="T8" fmla="*/ 131 w 131"/>
                <a:gd name="T9" fmla="*/ 58 h 112"/>
                <a:gd name="T10" fmla="*/ 53 w 131"/>
                <a:gd name="T11" fmla="*/ 112 h 112"/>
                <a:gd name="T12" fmla="*/ 0 w 131"/>
                <a:gd name="T13" fmla="*/ 5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12">
                  <a:moveTo>
                    <a:pt x="0" y="54"/>
                  </a:moveTo>
                  <a:cubicBezTo>
                    <a:pt x="0" y="54"/>
                    <a:pt x="12" y="42"/>
                    <a:pt x="8" y="19"/>
                  </a:cubicBezTo>
                  <a:cubicBezTo>
                    <a:pt x="8" y="19"/>
                    <a:pt x="15" y="0"/>
                    <a:pt x="43" y="9"/>
                  </a:cubicBezTo>
                  <a:cubicBezTo>
                    <a:pt x="43" y="9"/>
                    <a:pt x="72" y="19"/>
                    <a:pt x="101" y="0"/>
                  </a:cubicBezTo>
                  <a:cubicBezTo>
                    <a:pt x="101" y="0"/>
                    <a:pt x="87" y="12"/>
                    <a:pt x="131" y="58"/>
                  </a:cubicBezTo>
                  <a:cubicBezTo>
                    <a:pt x="131" y="58"/>
                    <a:pt x="44" y="71"/>
                    <a:pt x="53" y="112"/>
                  </a:cubicBezTo>
                  <a:cubicBezTo>
                    <a:pt x="53" y="112"/>
                    <a:pt x="39" y="66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7250197" y="822422"/>
            <a:ext cx="1119188" cy="1135062"/>
            <a:chOff x="3255963" y="5657851"/>
            <a:chExt cx="1119188" cy="1135062"/>
          </a:xfrm>
          <a:solidFill>
            <a:schemeClr val="tx1"/>
          </a:solidFill>
        </p:grpSpPr>
        <p:sp>
          <p:nvSpPr>
            <p:cNvPr id="97" name="Oval 66"/>
            <p:cNvSpPr>
              <a:spLocks noChangeArrowheads="1"/>
            </p:cNvSpPr>
            <p:nvPr/>
          </p:nvSpPr>
          <p:spPr bwMode="auto">
            <a:xfrm>
              <a:off x="3753486" y="565785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Freeform 67"/>
            <p:cNvSpPr>
              <a:spLocks noEditPoints="1"/>
            </p:cNvSpPr>
            <p:nvPr/>
          </p:nvSpPr>
          <p:spPr bwMode="auto">
            <a:xfrm>
              <a:off x="3255963" y="5857876"/>
              <a:ext cx="1119188" cy="503238"/>
            </a:xfrm>
            <a:custGeom>
              <a:avLst/>
              <a:gdLst>
                <a:gd name="T0" fmla="*/ 259 w 298"/>
                <a:gd name="T1" fmla="*/ 4 h 134"/>
                <a:gd name="T2" fmla="*/ 221 w 298"/>
                <a:gd name="T3" fmla="*/ 28 h 134"/>
                <a:gd name="T4" fmla="*/ 203 w 298"/>
                <a:gd name="T5" fmla="*/ 10 h 134"/>
                <a:gd name="T6" fmla="*/ 78 w 298"/>
                <a:gd name="T7" fmla="*/ 10 h 134"/>
                <a:gd name="T8" fmla="*/ 51 w 298"/>
                <a:gd name="T9" fmla="*/ 22 h 134"/>
                <a:gd name="T10" fmla="*/ 8 w 298"/>
                <a:gd name="T11" fmla="*/ 3 h 134"/>
                <a:gd name="T12" fmla="*/ 0 w 298"/>
                <a:gd name="T13" fmla="*/ 18 h 134"/>
                <a:gd name="T14" fmla="*/ 39 w 298"/>
                <a:gd name="T15" fmla="*/ 53 h 134"/>
                <a:gd name="T16" fmla="*/ 85 w 298"/>
                <a:gd name="T17" fmla="*/ 134 h 134"/>
                <a:gd name="T18" fmla="*/ 197 w 298"/>
                <a:gd name="T19" fmla="*/ 134 h 134"/>
                <a:gd name="T20" fmla="*/ 237 w 298"/>
                <a:gd name="T21" fmla="*/ 94 h 134"/>
                <a:gd name="T22" fmla="*/ 288 w 298"/>
                <a:gd name="T23" fmla="*/ 55 h 134"/>
                <a:gd name="T24" fmla="*/ 259 w 298"/>
                <a:gd name="T25" fmla="*/ 4 h 134"/>
                <a:gd name="T26" fmla="*/ 241 w 298"/>
                <a:gd name="T27" fmla="*/ 82 h 134"/>
                <a:gd name="T28" fmla="*/ 233 w 298"/>
                <a:gd name="T29" fmla="*/ 38 h 134"/>
                <a:gd name="T30" fmla="*/ 274 w 298"/>
                <a:gd name="T31" fmla="*/ 40 h 134"/>
                <a:gd name="T32" fmla="*/ 241 w 298"/>
                <a:gd name="T33" fmla="*/ 8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8" h="134">
                  <a:moveTo>
                    <a:pt x="259" y="4"/>
                  </a:moveTo>
                  <a:cubicBezTo>
                    <a:pt x="230" y="2"/>
                    <a:pt x="221" y="28"/>
                    <a:pt x="221" y="28"/>
                  </a:cubicBezTo>
                  <a:cubicBezTo>
                    <a:pt x="209" y="25"/>
                    <a:pt x="204" y="17"/>
                    <a:pt x="203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69" y="29"/>
                    <a:pt x="51" y="22"/>
                    <a:pt x="51" y="22"/>
                  </a:cubicBezTo>
                  <a:cubicBezTo>
                    <a:pt x="34" y="0"/>
                    <a:pt x="8" y="3"/>
                    <a:pt x="8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6" y="21"/>
                    <a:pt x="39" y="53"/>
                    <a:pt x="39" y="53"/>
                  </a:cubicBezTo>
                  <a:cubicBezTo>
                    <a:pt x="30" y="114"/>
                    <a:pt x="85" y="134"/>
                    <a:pt x="85" y="134"/>
                  </a:cubicBezTo>
                  <a:cubicBezTo>
                    <a:pt x="197" y="134"/>
                    <a:pt x="197" y="134"/>
                    <a:pt x="197" y="134"/>
                  </a:cubicBezTo>
                  <a:cubicBezTo>
                    <a:pt x="219" y="132"/>
                    <a:pt x="237" y="94"/>
                    <a:pt x="237" y="94"/>
                  </a:cubicBezTo>
                  <a:cubicBezTo>
                    <a:pt x="278" y="91"/>
                    <a:pt x="288" y="55"/>
                    <a:pt x="288" y="55"/>
                  </a:cubicBezTo>
                  <a:cubicBezTo>
                    <a:pt x="298" y="13"/>
                    <a:pt x="259" y="4"/>
                    <a:pt x="259" y="4"/>
                  </a:cubicBezTo>
                  <a:close/>
                  <a:moveTo>
                    <a:pt x="241" y="82"/>
                  </a:moveTo>
                  <a:cubicBezTo>
                    <a:pt x="245" y="57"/>
                    <a:pt x="233" y="38"/>
                    <a:pt x="233" y="38"/>
                  </a:cubicBezTo>
                  <a:cubicBezTo>
                    <a:pt x="264" y="3"/>
                    <a:pt x="274" y="40"/>
                    <a:pt x="274" y="40"/>
                  </a:cubicBezTo>
                  <a:cubicBezTo>
                    <a:pt x="277" y="74"/>
                    <a:pt x="241" y="82"/>
                    <a:pt x="2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68"/>
            <p:cNvSpPr>
              <a:spLocks/>
            </p:cNvSpPr>
            <p:nvPr/>
          </p:nvSpPr>
          <p:spPr bwMode="auto">
            <a:xfrm>
              <a:off x="3541713" y="5729288"/>
              <a:ext cx="479425" cy="142875"/>
            </a:xfrm>
            <a:custGeom>
              <a:avLst/>
              <a:gdLst>
                <a:gd name="T0" fmla="*/ 126 w 128"/>
                <a:gd name="T1" fmla="*/ 38 h 38"/>
                <a:gd name="T2" fmla="*/ 126 w 128"/>
                <a:gd name="T3" fmla="*/ 37 h 38"/>
                <a:gd name="T4" fmla="*/ 111 w 128"/>
                <a:gd name="T5" fmla="*/ 11 h 38"/>
                <a:gd name="T6" fmla="*/ 65 w 128"/>
                <a:gd name="T7" fmla="*/ 11 h 38"/>
                <a:gd name="T8" fmla="*/ 65 w 128"/>
                <a:gd name="T9" fmla="*/ 0 h 38"/>
                <a:gd name="T10" fmla="*/ 59 w 128"/>
                <a:gd name="T11" fmla="*/ 0 h 38"/>
                <a:gd name="T12" fmla="*/ 59 w 128"/>
                <a:gd name="T13" fmla="*/ 10 h 38"/>
                <a:gd name="T14" fmla="*/ 24 w 128"/>
                <a:gd name="T15" fmla="*/ 10 h 38"/>
                <a:gd name="T16" fmla="*/ 4 w 128"/>
                <a:gd name="T17" fmla="*/ 38 h 38"/>
                <a:gd name="T18" fmla="*/ 126 w 128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38">
                  <a:moveTo>
                    <a:pt x="126" y="38"/>
                  </a:moveTo>
                  <a:cubicBezTo>
                    <a:pt x="126" y="37"/>
                    <a:pt x="126" y="37"/>
                    <a:pt x="126" y="37"/>
                  </a:cubicBezTo>
                  <a:cubicBezTo>
                    <a:pt x="128" y="11"/>
                    <a:pt x="111" y="11"/>
                    <a:pt x="111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0" y="11"/>
                    <a:pt x="3" y="34"/>
                    <a:pt x="4" y="38"/>
                  </a:cubicBezTo>
                  <a:lnTo>
                    <a:pt x="12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69"/>
            <p:cNvSpPr>
              <a:spLocks/>
            </p:cNvSpPr>
            <p:nvPr/>
          </p:nvSpPr>
          <p:spPr bwMode="auto">
            <a:xfrm>
              <a:off x="3300413" y="6405563"/>
              <a:ext cx="995363" cy="387350"/>
            </a:xfrm>
            <a:custGeom>
              <a:avLst/>
              <a:gdLst>
                <a:gd name="T0" fmla="*/ 265 w 265"/>
                <a:gd name="T1" fmla="*/ 103 h 103"/>
                <a:gd name="T2" fmla="*/ 244 w 265"/>
                <a:gd name="T3" fmla="*/ 103 h 103"/>
                <a:gd name="T4" fmla="*/ 244 w 265"/>
                <a:gd name="T5" fmla="*/ 36 h 103"/>
                <a:gd name="T6" fmla="*/ 240 w 265"/>
                <a:gd name="T7" fmla="*/ 25 h 103"/>
                <a:gd name="T8" fmla="*/ 229 w 265"/>
                <a:gd name="T9" fmla="*/ 22 h 103"/>
                <a:gd name="T10" fmla="*/ 39 w 265"/>
                <a:gd name="T11" fmla="*/ 22 h 103"/>
                <a:gd name="T12" fmla="*/ 22 w 265"/>
                <a:gd name="T13" fmla="*/ 39 h 103"/>
                <a:gd name="T14" fmla="*/ 22 w 265"/>
                <a:gd name="T15" fmla="*/ 102 h 103"/>
                <a:gd name="T16" fmla="*/ 0 w 265"/>
                <a:gd name="T17" fmla="*/ 102 h 103"/>
                <a:gd name="T18" fmla="*/ 0 w 265"/>
                <a:gd name="T19" fmla="*/ 39 h 103"/>
                <a:gd name="T20" fmla="*/ 39 w 265"/>
                <a:gd name="T21" fmla="*/ 0 h 103"/>
                <a:gd name="T22" fmla="*/ 229 w 265"/>
                <a:gd name="T23" fmla="*/ 0 h 103"/>
                <a:gd name="T24" fmla="*/ 255 w 265"/>
                <a:gd name="T25" fmla="*/ 10 h 103"/>
                <a:gd name="T26" fmla="*/ 265 w 265"/>
                <a:gd name="T27" fmla="*/ 36 h 103"/>
                <a:gd name="T28" fmla="*/ 265 w 265"/>
                <a:gd name="T2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5" h="103">
                  <a:moveTo>
                    <a:pt x="265" y="103"/>
                  </a:moveTo>
                  <a:cubicBezTo>
                    <a:pt x="244" y="103"/>
                    <a:pt x="244" y="103"/>
                    <a:pt x="244" y="103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1"/>
                    <a:pt x="242" y="28"/>
                    <a:pt x="240" y="25"/>
                  </a:cubicBezTo>
                  <a:cubicBezTo>
                    <a:pt x="237" y="22"/>
                    <a:pt x="231" y="21"/>
                    <a:pt x="22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4" y="22"/>
                    <a:pt x="22" y="34"/>
                    <a:pt x="22" y="39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3"/>
                    <a:pt x="11" y="0"/>
                    <a:pt x="39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31" y="0"/>
                    <a:pt x="245" y="0"/>
                    <a:pt x="255" y="10"/>
                  </a:cubicBezTo>
                  <a:cubicBezTo>
                    <a:pt x="260" y="14"/>
                    <a:pt x="265" y="22"/>
                    <a:pt x="265" y="36"/>
                  </a:cubicBezTo>
                  <a:lnTo>
                    <a:pt x="265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6064731" y="2601836"/>
            <a:ext cx="882650" cy="992188"/>
            <a:chOff x="5676901" y="2171701"/>
            <a:chExt cx="882650" cy="992188"/>
          </a:xfrm>
          <a:solidFill>
            <a:schemeClr val="tx1"/>
          </a:solidFill>
        </p:grpSpPr>
        <p:sp>
          <p:nvSpPr>
            <p:cNvPr id="109" name="Freeform 76"/>
            <p:cNvSpPr>
              <a:spLocks noEditPoints="1"/>
            </p:cNvSpPr>
            <p:nvPr/>
          </p:nvSpPr>
          <p:spPr bwMode="auto">
            <a:xfrm>
              <a:off x="6330951" y="2454276"/>
              <a:ext cx="228600" cy="338138"/>
            </a:xfrm>
            <a:custGeom>
              <a:avLst/>
              <a:gdLst>
                <a:gd name="T0" fmla="*/ 59 w 61"/>
                <a:gd name="T1" fmla="*/ 35 h 90"/>
                <a:gd name="T2" fmla="*/ 0 w 61"/>
                <a:gd name="T3" fmla="*/ 4 h 90"/>
                <a:gd name="T4" fmla="*/ 2 w 61"/>
                <a:gd name="T5" fmla="*/ 79 h 90"/>
                <a:gd name="T6" fmla="*/ 61 w 61"/>
                <a:gd name="T7" fmla="*/ 80 h 90"/>
                <a:gd name="T8" fmla="*/ 59 w 61"/>
                <a:gd name="T9" fmla="*/ 35 h 90"/>
                <a:gd name="T10" fmla="*/ 46 w 61"/>
                <a:gd name="T11" fmla="*/ 32 h 90"/>
                <a:gd name="T12" fmla="*/ 16 w 61"/>
                <a:gd name="T13" fmla="*/ 13 h 90"/>
                <a:gd name="T14" fmla="*/ 46 w 61"/>
                <a:gd name="T15" fmla="*/ 3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90">
                  <a:moveTo>
                    <a:pt x="59" y="35"/>
                  </a:moveTo>
                  <a:cubicBezTo>
                    <a:pt x="59" y="35"/>
                    <a:pt x="50" y="0"/>
                    <a:pt x="0" y="4"/>
                  </a:cubicBezTo>
                  <a:cubicBezTo>
                    <a:pt x="0" y="4"/>
                    <a:pt x="15" y="40"/>
                    <a:pt x="2" y="79"/>
                  </a:cubicBezTo>
                  <a:cubicBezTo>
                    <a:pt x="2" y="79"/>
                    <a:pt x="28" y="90"/>
                    <a:pt x="61" y="80"/>
                  </a:cubicBezTo>
                  <a:cubicBezTo>
                    <a:pt x="61" y="80"/>
                    <a:pt x="48" y="55"/>
                    <a:pt x="59" y="35"/>
                  </a:cubicBezTo>
                  <a:close/>
                  <a:moveTo>
                    <a:pt x="46" y="32"/>
                  </a:moveTo>
                  <a:cubicBezTo>
                    <a:pt x="19" y="33"/>
                    <a:pt x="16" y="13"/>
                    <a:pt x="16" y="13"/>
                  </a:cubicBezTo>
                  <a:cubicBezTo>
                    <a:pt x="48" y="18"/>
                    <a:pt x="46" y="32"/>
                    <a:pt x="4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Freeform 77"/>
            <p:cNvSpPr>
              <a:spLocks/>
            </p:cNvSpPr>
            <p:nvPr/>
          </p:nvSpPr>
          <p:spPr bwMode="auto">
            <a:xfrm>
              <a:off x="6345238" y="2811463"/>
              <a:ext cx="211138" cy="341313"/>
            </a:xfrm>
            <a:custGeom>
              <a:avLst/>
              <a:gdLst>
                <a:gd name="T0" fmla="*/ 0 w 56"/>
                <a:gd name="T1" fmla="*/ 0 h 91"/>
                <a:gd name="T2" fmla="*/ 56 w 56"/>
                <a:gd name="T3" fmla="*/ 1 h 91"/>
                <a:gd name="T4" fmla="*/ 55 w 56"/>
                <a:gd name="T5" fmla="*/ 76 h 91"/>
                <a:gd name="T6" fmla="*/ 0 w 56"/>
                <a:gd name="T7" fmla="*/ 76 h 91"/>
                <a:gd name="T8" fmla="*/ 0 w 56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1">
                  <a:moveTo>
                    <a:pt x="0" y="0"/>
                  </a:moveTo>
                  <a:cubicBezTo>
                    <a:pt x="0" y="0"/>
                    <a:pt x="35" y="11"/>
                    <a:pt x="56" y="1"/>
                  </a:cubicBezTo>
                  <a:cubicBezTo>
                    <a:pt x="56" y="1"/>
                    <a:pt x="43" y="51"/>
                    <a:pt x="55" y="76"/>
                  </a:cubicBezTo>
                  <a:cubicBezTo>
                    <a:pt x="55" y="76"/>
                    <a:pt x="35" y="91"/>
                    <a:pt x="0" y="76"/>
                  </a:cubicBezTo>
                  <a:cubicBezTo>
                    <a:pt x="0" y="76"/>
                    <a:pt x="15" y="3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Freeform 78"/>
            <p:cNvSpPr>
              <a:spLocks/>
            </p:cNvSpPr>
            <p:nvPr/>
          </p:nvSpPr>
          <p:spPr bwMode="auto">
            <a:xfrm>
              <a:off x="6124576" y="2759076"/>
              <a:ext cx="277813" cy="236538"/>
            </a:xfrm>
            <a:custGeom>
              <a:avLst/>
              <a:gdLst>
                <a:gd name="T0" fmla="*/ 74 w 74"/>
                <a:gd name="T1" fmla="*/ 55 h 63"/>
                <a:gd name="T2" fmla="*/ 58 w 74"/>
                <a:gd name="T3" fmla="*/ 39 h 63"/>
                <a:gd name="T4" fmla="*/ 0 w 74"/>
                <a:gd name="T5" fmla="*/ 0 h 63"/>
                <a:gd name="T6" fmla="*/ 45 w 74"/>
                <a:gd name="T7" fmla="*/ 48 h 63"/>
                <a:gd name="T8" fmla="*/ 34 w 74"/>
                <a:gd name="T9" fmla="*/ 30 h 63"/>
                <a:gd name="T10" fmla="*/ 55 w 74"/>
                <a:gd name="T11" fmla="*/ 51 h 63"/>
                <a:gd name="T12" fmla="*/ 70 w 74"/>
                <a:gd name="T13" fmla="*/ 63 h 63"/>
                <a:gd name="T14" fmla="*/ 74 w 74"/>
                <a:gd name="T15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63">
                  <a:moveTo>
                    <a:pt x="74" y="55"/>
                  </a:moveTo>
                  <a:cubicBezTo>
                    <a:pt x="74" y="55"/>
                    <a:pt x="59" y="49"/>
                    <a:pt x="58" y="39"/>
                  </a:cubicBezTo>
                  <a:cubicBezTo>
                    <a:pt x="58" y="39"/>
                    <a:pt x="49" y="0"/>
                    <a:pt x="0" y="0"/>
                  </a:cubicBezTo>
                  <a:cubicBezTo>
                    <a:pt x="0" y="0"/>
                    <a:pt x="6" y="48"/>
                    <a:pt x="45" y="48"/>
                  </a:cubicBezTo>
                  <a:cubicBezTo>
                    <a:pt x="45" y="48"/>
                    <a:pt x="39" y="34"/>
                    <a:pt x="34" y="30"/>
                  </a:cubicBezTo>
                  <a:cubicBezTo>
                    <a:pt x="34" y="30"/>
                    <a:pt x="47" y="30"/>
                    <a:pt x="55" y="51"/>
                  </a:cubicBezTo>
                  <a:cubicBezTo>
                    <a:pt x="55" y="51"/>
                    <a:pt x="61" y="60"/>
                    <a:pt x="70" y="63"/>
                  </a:cubicBezTo>
                  <a:lnTo>
                    <a:pt x="74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Freeform 79"/>
            <p:cNvSpPr>
              <a:spLocks noEditPoints="1"/>
            </p:cNvSpPr>
            <p:nvPr/>
          </p:nvSpPr>
          <p:spPr bwMode="auto">
            <a:xfrm>
              <a:off x="5676901" y="2171701"/>
              <a:ext cx="327025" cy="481013"/>
            </a:xfrm>
            <a:custGeom>
              <a:avLst/>
              <a:gdLst>
                <a:gd name="T0" fmla="*/ 0 w 87"/>
                <a:gd name="T1" fmla="*/ 114 h 128"/>
                <a:gd name="T2" fmla="*/ 85 w 87"/>
                <a:gd name="T3" fmla="*/ 112 h 128"/>
                <a:gd name="T4" fmla="*/ 87 w 87"/>
                <a:gd name="T5" fmla="*/ 6 h 128"/>
                <a:gd name="T6" fmla="*/ 3 w 87"/>
                <a:gd name="T7" fmla="*/ 50 h 128"/>
                <a:gd name="T8" fmla="*/ 0 w 87"/>
                <a:gd name="T9" fmla="*/ 114 h 128"/>
                <a:gd name="T10" fmla="*/ 64 w 87"/>
                <a:gd name="T11" fmla="*/ 18 h 128"/>
                <a:gd name="T12" fmla="*/ 21 w 87"/>
                <a:gd name="T13" fmla="*/ 45 h 128"/>
                <a:gd name="T14" fmla="*/ 64 w 87"/>
                <a:gd name="T15" fmla="*/ 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0" y="114"/>
                  </a:moveTo>
                  <a:cubicBezTo>
                    <a:pt x="47" y="128"/>
                    <a:pt x="85" y="112"/>
                    <a:pt x="85" y="112"/>
                  </a:cubicBezTo>
                  <a:cubicBezTo>
                    <a:pt x="65" y="57"/>
                    <a:pt x="87" y="6"/>
                    <a:pt x="87" y="6"/>
                  </a:cubicBezTo>
                  <a:cubicBezTo>
                    <a:pt x="16" y="0"/>
                    <a:pt x="3" y="50"/>
                    <a:pt x="3" y="50"/>
                  </a:cubicBezTo>
                  <a:cubicBezTo>
                    <a:pt x="19" y="77"/>
                    <a:pt x="0" y="114"/>
                    <a:pt x="0" y="114"/>
                  </a:cubicBezTo>
                  <a:close/>
                  <a:moveTo>
                    <a:pt x="64" y="18"/>
                  </a:moveTo>
                  <a:cubicBezTo>
                    <a:pt x="64" y="18"/>
                    <a:pt x="60" y="47"/>
                    <a:pt x="21" y="45"/>
                  </a:cubicBezTo>
                  <a:cubicBezTo>
                    <a:pt x="21" y="45"/>
                    <a:pt x="19" y="26"/>
                    <a:pt x="6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Freeform 80"/>
            <p:cNvSpPr>
              <a:spLocks/>
            </p:cNvSpPr>
            <p:nvPr/>
          </p:nvSpPr>
          <p:spPr bwMode="auto">
            <a:xfrm>
              <a:off x="5684838" y="2679701"/>
              <a:ext cx="300038" cy="484188"/>
            </a:xfrm>
            <a:custGeom>
              <a:avLst/>
              <a:gdLst>
                <a:gd name="T0" fmla="*/ 80 w 80"/>
                <a:gd name="T1" fmla="*/ 0 h 129"/>
                <a:gd name="T2" fmla="*/ 0 w 80"/>
                <a:gd name="T3" fmla="*/ 2 h 129"/>
                <a:gd name="T4" fmla="*/ 1 w 80"/>
                <a:gd name="T5" fmla="*/ 109 h 129"/>
                <a:gd name="T6" fmla="*/ 79 w 80"/>
                <a:gd name="T7" fmla="*/ 109 h 129"/>
                <a:gd name="T8" fmla="*/ 80 w 80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9">
                  <a:moveTo>
                    <a:pt x="80" y="0"/>
                  </a:moveTo>
                  <a:cubicBezTo>
                    <a:pt x="80" y="0"/>
                    <a:pt x="29" y="15"/>
                    <a:pt x="0" y="2"/>
                  </a:cubicBezTo>
                  <a:cubicBezTo>
                    <a:pt x="0" y="2"/>
                    <a:pt x="18" y="73"/>
                    <a:pt x="1" y="109"/>
                  </a:cubicBezTo>
                  <a:cubicBezTo>
                    <a:pt x="1" y="109"/>
                    <a:pt x="30" y="129"/>
                    <a:pt x="79" y="109"/>
                  </a:cubicBezTo>
                  <a:cubicBezTo>
                    <a:pt x="79" y="109"/>
                    <a:pt x="58" y="46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81"/>
            <p:cNvSpPr>
              <a:spLocks/>
            </p:cNvSpPr>
            <p:nvPr/>
          </p:nvSpPr>
          <p:spPr bwMode="auto">
            <a:xfrm>
              <a:off x="5940426" y="2198688"/>
              <a:ext cx="393700" cy="334963"/>
            </a:xfrm>
            <a:custGeom>
              <a:avLst/>
              <a:gdLst>
                <a:gd name="T0" fmla="*/ 0 w 105"/>
                <a:gd name="T1" fmla="*/ 78 h 89"/>
                <a:gd name="T2" fmla="*/ 22 w 105"/>
                <a:gd name="T3" fmla="*/ 56 h 89"/>
                <a:gd name="T4" fmla="*/ 105 w 105"/>
                <a:gd name="T5" fmla="*/ 0 h 89"/>
                <a:gd name="T6" fmla="*/ 40 w 105"/>
                <a:gd name="T7" fmla="*/ 68 h 89"/>
                <a:gd name="T8" fmla="*/ 56 w 105"/>
                <a:gd name="T9" fmla="*/ 43 h 89"/>
                <a:gd name="T10" fmla="*/ 27 w 105"/>
                <a:gd name="T11" fmla="*/ 72 h 89"/>
                <a:gd name="T12" fmla="*/ 6 w 105"/>
                <a:gd name="T13" fmla="*/ 89 h 89"/>
                <a:gd name="T14" fmla="*/ 0 w 105"/>
                <a:gd name="T15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9">
                  <a:moveTo>
                    <a:pt x="0" y="78"/>
                  </a:moveTo>
                  <a:cubicBezTo>
                    <a:pt x="0" y="78"/>
                    <a:pt x="21" y="69"/>
                    <a:pt x="22" y="56"/>
                  </a:cubicBezTo>
                  <a:cubicBezTo>
                    <a:pt x="22" y="56"/>
                    <a:pt x="35" y="0"/>
                    <a:pt x="105" y="0"/>
                  </a:cubicBezTo>
                  <a:cubicBezTo>
                    <a:pt x="105" y="0"/>
                    <a:pt x="97" y="68"/>
                    <a:pt x="40" y="68"/>
                  </a:cubicBezTo>
                  <a:cubicBezTo>
                    <a:pt x="40" y="68"/>
                    <a:pt x="49" y="48"/>
                    <a:pt x="56" y="43"/>
                  </a:cubicBezTo>
                  <a:cubicBezTo>
                    <a:pt x="56" y="43"/>
                    <a:pt x="38" y="43"/>
                    <a:pt x="27" y="72"/>
                  </a:cubicBezTo>
                  <a:cubicBezTo>
                    <a:pt x="27" y="72"/>
                    <a:pt x="17" y="85"/>
                    <a:pt x="6" y="89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7215561" y="2615249"/>
            <a:ext cx="1190626" cy="1127125"/>
            <a:chOff x="9323388" y="2093913"/>
            <a:chExt cx="1190626" cy="1127125"/>
          </a:xfrm>
          <a:solidFill>
            <a:schemeClr val="tx1"/>
          </a:solidFill>
        </p:grpSpPr>
        <p:sp>
          <p:nvSpPr>
            <p:cNvPr id="115" name="Freeform 82"/>
            <p:cNvSpPr>
              <a:spLocks noEditPoints="1"/>
            </p:cNvSpPr>
            <p:nvPr/>
          </p:nvSpPr>
          <p:spPr bwMode="auto">
            <a:xfrm>
              <a:off x="9353551" y="2093913"/>
              <a:ext cx="1125538" cy="1127125"/>
            </a:xfrm>
            <a:custGeom>
              <a:avLst/>
              <a:gdLst>
                <a:gd name="T0" fmla="*/ 150 w 300"/>
                <a:gd name="T1" fmla="*/ 300 h 300"/>
                <a:gd name="T2" fmla="*/ 0 w 300"/>
                <a:gd name="T3" fmla="*/ 150 h 300"/>
                <a:gd name="T4" fmla="*/ 150 w 300"/>
                <a:gd name="T5" fmla="*/ 0 h 300"/>
                <a:gd name="T6" fmla="*/ 300 w 300"/>
                <a:gd name="T7" fmla="*/ 150 h 300"/>
                <a:gd name="T8" fmla="*/ 150 w 300"/>
                <a:gd name="T9" fmla="*/ 300 h 300"/>
                <a:gd name="T10" fmla="*/ 150 w 300"/>
                <a:gd name="T11" fmla="*/ 26 h 300"/>
                <a:gd name="T12" fmla="*/ 27 w 300"/>
                <a:gd name="T13" fmla="*/ 150 h 300"/>
                <a:gd name="T14" fmla="*/ 150 w 300"/>
                <a:gd name="T15" fmla="*/ 274 h 300"/>
                <a:gd name="T16" fmla="*/ 274 w 300"/>
                <a:gd name="T17" fmla="*/ 150 h 300"/>
                <a:gd name="T18" fmla="*/ 150 w 300"/>
                <a:gd name="T19" fmla="*/ 2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300">
                  <a:moveTo>
                    <a:pt x="150" y="300"/>
                  </a:moveTo>
                  <a:cubicBezTo>
                    <a:pt x="68" y="300"/>
                    <a:pt x="0" y="233"/>
                    <a:pt x="0" y="150"/>
                  </a:cubicBezTo>
                  <a:cubicBezTo>
                    <a:pt x="0" y="67"/>
                    <a:pt x="68" y="0"/>
                    <a:pt x="150" y="0"/>
                  </a:cubicBezTo>
                  <a:cubicBezTo>
                    <a:pt x="233" y="0"/>
                    <a:pt x="300" y="67"/>
                    <a:pt x="300" y="150"/>
                  </a:cubicBezTo>
                  <a:cubicBezTo>
                    <a:pt x="300" y="233"/>
                    <a:pt x="233" y="300"/>
                    <a:pt x="150" y="300"/>
                  </a:cubicBezTo>
                  <a:close/>
                  <a:moveTo>
                    <a:pt x="150" y="26"/>
                  </a:moveTo>
                  <a:cubicBezTo>
                    <a:pt x="82" y="26"/>
                    <a:pt x="27" y="82"/>
                    <a:pt x="27" y="150"/>
                  </a:cubicBezTo>
                  <a:cubicBezTo>
                    <a:pt x="27" y="218"/>
                    <a:pt x="82" y="274"/>
                    <a:pt x="150" y="274"/>
                  </a:cubicBezTo>
                  <a:cubicBezTo>
                    <a:pt x="219" y="274"/>
                    <a:pt x="274" y="218"/>
                    <a:pt x="274" y="150"/>
                  </a:cubicBezTo>
                  <a:cubicBezTo>
                    <a:pt x="274" y="82"/>
                    <a:pt x="219" y="26"/>
                    <a:pt x="15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83"/>
            <p:cNvSpPr>
              <a:spLocks noEditPoints="1"/>
            </p:cNvSpPr>
            <p:nvPr/>
          </p:nvSpPr>
          <p:spPr bwMode="auto">
            <a:xfrm>
              <a:off x="9578976" y="2408238"/>
              <a:ext cx="288925" cy="357188"/>
            </a:xfrm>
            <a:custGeom>
              <a:avLst/>
              <a:gdLst>
                <a:gd name="T0" fmla="*/ 76 w 77"/>
                <a:gd name="T1" fmla="*/ 63 h 95"/>
                <a:gd name="T2" fmla="*/ 45 w 77"/>
                <a:gd name="T3" fmla="*/ 3 h 95"/>
                <a:gd name="T4" fmla="*/ 21 w 77"/>
                <a:gd name="T5" fmla="*/ 7 h 95"/>
                <a:gd name="T6" fmla="*/ 10 w 77"/>
                <a:gd name="T7" fmla="*/ 18 h 95"/>
                <a:gd name="T8" fmla="*/ 9 w 77"/>
                <a:gd name="T9" fmla="*/ 82 h 95"/>
                <a:gd name="T10" fmla="*/ 19 w 77"/>
                <a:gd name="T11" fmla="*/ 91 h 95"/>
                <a:gd name="T12" fmla="*/ 71 w 77"/>
                <a:gd name="T13" fmla="*/ 77 h 95"/>
                <a:gd name="T14" fmla="*/ 76 w 77"/>
                <a:gd name="T15" fmla="*/ 63 h 95"/>
                <a:gd name="T16" fmla="*/ 45 w 77"/>
                <a:gd name="T17" fmla="*/ 70 h 95"/>
                <a:gd name="T18" fmla="*/ 34 w 77"/>
                <a:gd name="T19" fmla="*/ 59 h 95"/>
                <a:gd name="T20" fmla="*/ 45 w 77"/>
                <a:gd name="T21" fmla="*/ 48 h 95"/>
                <a:gd name="T22" fmla="*/ 57 w 77"/>
                <a:gd name="T23" fmla="*/ 59 h 95"/>
                <a:gd name="T24" fmla="*/ 45 w 77"/>
                <a:gd name="T25" fmla="*/ 7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95">
                  <a:moveTo>
                    <a:pt x="76" y="63"/>
                  </a:moveTo>
                  <a:cubicBezTo>
                    <a:pt x="68" y="23"/>
                    <a:pt x="45" y="3"/>
                    <a:pt x="45" y="3"/>
                  </a:cubicBezTo>
                  <a:cubicBezTo>
                    <a:pt x="37" y="0"/>
                    <a:pt x="21" y="7"/>
                    <a:pt x="21" y="7"/>
                  </a:cubicBezTo>
                  <a:cubicBezTo>
                    <a:pt x="11" y="11"/>
                    <a:pt x="10" y="18"/>
                    <a:pt x="10" y="18"/>
                  </a:cubicBezTo>
                  <a:cubicBezTo>
                    <a:pt x="0" y="51"/>
                    <a:pt x="9" y="82"/>
                    <a:pt x="9" y="82"/>
                  </a:cubicBezTo>
                  <a:cubicBezTo>
                    <a:pt x="11" y="88"/>
                    <a:pt x="19" y="91"/>
                    <a:pt x="19" y="91"/>
                  </a:cubicBezTo>
                  <a:cubicBezTo>
                    <a:pt x="51" y="95"/>
                    <a:pt x="71" y="77"/>
                    <a:pt x="71" y="77"/>
                  </a:cubicBezTo>
                  <a:cubicBezTo>
                    <a:pt x="77" y="72"/>
                    <a:pt x="76" y="63"/>
                    <a:pt x="76" y="63"/>
                  </a:cubicBezTo>
                  <a:close/>
                  <a:moveTo>
                    <a:pt x="45" y="70"/>
                  </a:moveTo>
                  <a:cubicBezTo>
                    <a:pt x="39" y="70"/>
                    <a:pt x="34" y="65"/>
                    <a:pt x="34" y="59"/>
                  </a:cubicBezTo>
                  <a:cubicBezTo>
                    <a:pt x="34" y="53"/>
                    <a:pt x="39" y="48"/>
                    <a:pt x="45" y="48"/>
                  </a:cubicBezTo>
                  <a:cubicBezTo>
                    <a:pt x="52" y="48"/>
                    <a:pt x="57" y="53"/>
                    <a:pt x="57" y="59"/>
                  </a:cubicBezTo>
                  <a:cubicBezTo>
                    <a:pt x="57" y="65"/>
                    <a:pt x="52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84"/>
            <p:cNvSpPr>
              <a:spLocks noEditPoints="1"/>
            </p:cNvSpPr>
            <p:nvPr/>
          </p:nvSpPr>
          <p:spPr bwMode="auto">
            <a:xfrm>
              <a:off x="9988551" y="2408238"/>
              <a:ext cx="288925" cy="357188"/>
            </a:xfrm>
            <a:custGeom>
              <a:avLst/>
              <a:gdLst>
                <a:gd name="T0" fmla="*/ 67 w 77"/>
                <a:gd name="T1" fmla="*/ 18 h 95"/>
                <a:gd name="T2" fmla="*/ 56 w 77"/>
                <a:gd name="T3" fmla="*/ 7 h 95"/>
                <a:gd name="T4" fmla="*/ 32 w 77"/>
                <a:gd name="T5" fmla="*/ 3 h 95"/>
                <a:gd name="T6" fmla="*/ 1 w 77"/>
                <a:gd name="T7" fmla="*/ 63 h 95"/>
                <a:gd name="T8" fmla="*/ 6 w 77"/>
                <a:gd name="T9" fmla="*/ 77 h 95"/>
                <a:gd name="T10" fmla="*/ 58 w 77"/>
                <a:gd name="T11" fmla="*/ 91 h 95"/>
                <a:gd name="T12" fmla="*/ 68 w 77"/>
                <a:gd name="T13" fmla="*/ 82 h 95"/>
                <a:gd name="T14" fmla="*/ 67 w 77"/>
                <a:gd name="T15" fmla="*/ 18 h 95"/>
                <a:gd name="T16" fmla="*/ 32 w 77"/>
                <a:gd name="T17" fmla="*/ 70 h 95"/>
                <a:gd name="T18" fmla="*/ 20 w 77"/>
                <a:gd name="T19" fmla="*/ 59 h 95"/>
                <a:gd name="T20" fmla="*/ 32 w 77"/>
                <a:gd name="T21" fmla="*/ 48 h 95"/>
                <a:gd name="T22" fmla="*/ 43 w 77"/>
                <a:gd name="T23" fmla="*/ 59 h 95"/>
                <a:gd name="T24" fmla="*/ 32 w 77"/>
                <a:gd name="T25" fmla="*/ 7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95">
                  <a:moveTo>
                    <a:pt x="67" y="18"/>
                  </a:moveTo>
                  <a:cubicBezTo>
                    <a:pt x="67" y="18"/>
                    <a:pt x="66" y="11"/>
                    <a:pt x="56" y="7"/>
                  </a:cubicBezTo>
                  <a:cubicBezTo>
                    <a:pt x="56" y="7"/>
                    <a:pt x="40" y="0"/>
                    <a:pt x="32" y="3"/>
                  </a:cubicBezTo>
                  <a:cubicBezTo>
                    <a:pt x="32" y="3"/>
                    <a:pt x="9" y="23"/>
                    <a:pt x="1" y="63"/>
                  </a:cubicBezTo>
                  <a:cubicBezTo>
                    <a:pt x="1" y="63"/>
                    <a:pt x="0" y="72"/>
                    <a:pt x="6" y="77"/>
                  </a:cubicBezTo>
                  <a:cubicBezTo>
                    <a:pt x="6" y="77"/>
                    <a:pt x="26" y="95"/>
                    <a:pt x="58" y="91"/>
                  </a:cubicBezTo>
                  <a:cubicBezTo>
                    <a:pt x="58" y="91"/>
                    <a:pt x="66" y="88"/>
                    <a:pt x="68" y="82"/>
                  </a:cubicBezTo>
                  <a:cubicBezTo>
                    <a:pt x="68" y="82"/>
                    <a:pt x="77" y="51"/>
                    <a:pt x="67" y="18"/>
                  </a:cubicBezTo>
                  <a:close/>
                  <a:moveTo>
                    <a:pt x="32" y="70"/>
                  </a:moveTo>
                  <a:cubicBezTo>
                    <a:pt x="25" y="70"/>
                    <a:pt x="20" y="65"/>
                    <a:pt x="20" y="59"/>
                  </a:cubicBezTo>
                  <a:cubicBezTo>
                    <a:pt x="20" y="53"/>
                    <a:pt x="25" y="48"/>
                    <a:pt x="32" y="48"/>
                  </a:cubicBezTo>
                  <a:cubicBezTo>
                    <a:pt x="38" y="48"/>
                    <a:pt x="43" y="53"/>
                    <a:pt x="43" y="59"/>
                  </a:cubicBezTo>
                  <a:cubicBezTo>
                    <a:pt x="43" y="65"/>
                    <a:pt x="38" y="70"/>
                    <a:pt x="3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Freeform 85"/>
            <p:cNvSpPr>
              <a:spLocks/>
            </p:cNvSpPr>
            <p:nvPr/>
          </p:nvSpPr>
          <p:spPr bwMode="auto">
            <a:xfrm>
              <a:off x="9793288" y="2720976"/>
              <a:ext cx="269875" cy="269875"/>
            </a:xfrm>
            <a:custGeom>
              <a:avLst/>
              <a:gdLst>
                <a:gd name="T0" fmla="*/ 31 w 72"/>
                <a:gd name="T1" fmla="*/ 46 h 72"/>
                <a:gd name="T2" fmla="*/ 11 w 72"/>
                <a:gd name="T3" fmla="*/ 10 h 72"/>
                <a:gd name="T4" fmla="*/ 60 w 72"/>
                <a:gd name="T5" fmla="*/ 10 h 72"/>
                <a:gd name="T6" fmla="*/ 41 w 72"/>
                <a:gd name="T7" fmla="*/ 45 h 72"/>
                <a:gd name="T8" fmla="*/ 41 w 72"/>
                <a:gd name="T9" fmla="*/ 59 h 72"/>
                <a:gd name="T10" fmla="*/ 70 w 72"/>
                <a:gd name="T11" fmla="*/ 53 h 72"/>
                <a:gd name="T12" fmla="*/ 35 w 72"/>
                <a:gd name="T13" fmla="*/ 72 h 72"/>
                <a:gd name="T14" fmla="*/ 0 w 72"/>
                <a:gd name="T15" fmla="*/ 55 h 72"/>
                <a:gd name="T16" fmla="*/ 31 w 72"/>
                <a:gd name="T17" fmla="*/ 59 h 72"/>
                <a:gd name="T18" fmla="*/ 31 w 72"/>
                <a:gd name="T19" fmla="*/ 4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1" y="46"/>
                  </a:moveTo>
                  <a:cubicBezTo>
                    <a:pt x="31" y="46"/>
                    <a:pt x="3" y="23"/>
                    <a:pt x="11" y="10"/>
                  </a:cubicBezTo>
                  <a:cubicBezTo>
                    <a:pt x="11" y="10"/>
                    <a:pt x="33" y="0"/>
                    <a:pt x="60" y="10"/>
                  </a:cubicBezTo>
                  <a:cubicBezTo>
                    <a:pt x="60" y="10"/>
                    <a:pt x="72" y="19"/>
                    <a:pt x="41" y="4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1" y="59"/>
                    <a:pt x="63" y="59"/>
                    <a:pt x="70" y="53"/>
                  </a:cubicBezTo>
                  <a:cubicBezTo>
                    <a:pt x="70" y="53"/>
                    <a:pt x="61" y="69"/>
                    <a:pt x="35" y="72"/>
                  </a:cubicBezTo>
                  <a:cubicBezTo>
                    <a:pt x="35" y="72"/>
                    <a:pt x="10" y="69"/>
                    <a:pt x="0" y="55"/>
                  </a:cubicBezTo>
                  <a:cubicBezTo>
                    <a:pt x="0" y="55"/>
                    <a:pt x="23" y="60"/>
                    <a:pt x="31" y="59"/>
                  </a:cubicBezTo>
                  <a:lnTo>
                    <a:pt x="3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Oval 86"/>
            <p:cNvSpPr>
              <a:spLocks noChangeArrowheads="1"/>
            </p:cNvSpPr>
            <p:nvPr/>
          </p:nvSpPr>
          <p:spPr bwMode="auto">
            <a:xfrm>
              <a:off x="9323388" y="2112963"/>
              <a:ext cx="274638" cy="273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Oval 87"/>
            <p:cNvSpPr>
              <a:spLocks noChangeArrowheads="1"/>
            </p:cNvSpPr>
            <p:nvPr/>
          </p:nvSpPr>
          <p:spPr bwMode="auto">
            <a:xfrm>
              <a:off x="10239376" y="2112963"/>
              <a:ext cx="274638" cy="273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993054" y="3144287"/>
            <a:ext cx="923926" cy="1930129"/>
            <a:chOff x="2560309" y="3426018"/>
            <a:chExt cx="923926" cy="1930129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947659" y="4778297"/>
              <a:ext cx="106363" cy="1063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Oval 6"/>
            <p:cNvSpPr>
              <a:spLocks noChangeArrowheads="1"/>
            </p:cNvSpPr>
            <p:nvPr/>
          </p:nvSpPr>
          <p:spPr bwMode="auto">
            <a:xfrm>
              <a:off x="2979409" y="4895772"/>
              <a:ext cx="44450" cy="412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2990522" y="4871960"/>
              <a:ext cx="19050" cy="269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2955597" y="4933872"/>
              <a:ext cx="141288" cy="422275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자유형 127"/>
            <p:cNvSpPr>
              <a:spLocks/>
            </p:cNvSpPr>
            <p:nvPr/>
          </p:nvSpPr>
          <p:spPr bwMode="auto">
            <a:xfrm>
              <a:off x="2560309" y="4017885"/>
              <a:ext cx="923926" cy="749301"/>
            </a:xfrm>
            <a:custGeom>
              <a:avLst/>
              <a:gdLst>
                <a:gd name="connsiteX0" fmla="*/ 293306 w 923926"/>
                <a:gd name="connsiteY0" fmla="*/ 0 h 749301"/>
                <a:gd name="connsiteX1" fmla="*/ 635382 w 923926"/>
                <a:gd name="connsiteY1" fmla="*/ 0 h 749301"/>
                <a:gd name="connsiteX2" fmla="*/ 661988 w 923926"/>
                <a:gd name="connsiteY2" fmla="*/ 26591 h 749301"/>
                <a:gd name="connsiteX3" fmla="*/ 661988 w 923926"/>
                <a:gd name="connsiteY3" fmla="*/ 49027 h 749301"/>
                <a:gd name="connsiteX4" fmla="*/ 661988 w 923926"/>
                <a:gd name="connsiteY4" fmla="*/ 63944 h 749301"/>
                <a:gd name="connsiteX5" fmla="*/ 720251 w 923926"/>
                <a:gd name="connsiteY5" fmla="*/ 88667 h 749301"/>
                <a:gd name="connsiteX6" fmla="*/ 923926 w 923926"/>
                <a:gd name="connsiteY6" fmla="*/ 388144 h 749301"/>
                <a:gd name="connsiteX7" fmla="*/ 461963 w 923926"/>
                <a:gd name="connsiteY7" fmla="*/ 749301 h 749301"/>
                <a:gd name="connsiteX8" fmla="*/ 0 w 923926"/>
                <a:gd name="connsiteY8" fmla="*/ 388144 h 749301"/>
                <a:gd name="connsiteX9" fmla="*/ 203675 w 923926"/>
                <a:gd name="connsiteY9" fmla="*/ 88667 h 749301"/>
                <a:gd name="connsiteX10" fmla="*/ 266700 w 923926"/>
                <a:gd name="connsiteY10" fmla="*/ 61923 h 749301"/>
                <a:gd name="connsiteX11" fmla="*/ 266700 w 923926"/>
                <a:gd name="connsiteY11" fmla="*/ 26591 h 749301"/>
                <a:gd name="connsiteX12" fmla="*/ 293306 w 923926"/>
                <a:gd name="connsiteY12" fmla="*/ 0 h 74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926" h="749301">
                  <a:moveTo>
                    <a:pt x="293306" y="0"/>
                  </a:moveTo>
                  <a:cubicBezTo>
                    <a:pt x="293306" y="0"/>
                    <a:pt x="293306" y="0"/>
                    <a:pt x="635382" y="0"/>
                  </a:cubicBezTo>
                  <a:cubicBezTo>
                    <a:pt x="650586" y="0"/>
                    <a:pt x="661988" y="15195"/>
                    <a:pt x="661988" y="26591"/>
                  </a:cubicBezTo>
                  <a:cubicBezTo>
                    <a:pt x="661988" y="26591"/>
                    <a:pt x="661988" y="26591"/>
                    <a:pt x="661988" y="49027"/>
                  </a:cubicBezTo>
                  <a:lnTo>
                    <a:pt x="661988" y="63944"/>
                  </a:lnTo>
                  <a:lnTo>
                    <a:pt x="720251" y="88667"/>
                  </a:lnTo>
                  <a:cubicBezTo>
                    <a:pt x="843134" y="153569"/>
                    <a:pt x="923926" y="263481"/>
                    <a:pt x="923926" y="388144"/>
                  </a:cubicBezTo>
                  <a:cubicBezTo>
                    <a:pt x="923926" y="587606"/>
                    <a:pt x="717098" y="749301"/>
                    <a:pt x="461963" y="749301"/>
                  </a:cubicBezTo>
                  <a:cubicBezTo>
                    <a:pt x="206828" y="749301"/>
                    <a:pt x="0" y="587606"/>
                    <a:pt x="0" y="388144"/>
                  </a:cubicBezTo>
                  <a:cubicBezTo>
                    <a:pt x="0" y="263481"/>
                    <a:pt x="80792" y="153569"/>
                    <a:pt x="203675" y="88667"/>
                  </a:cubicBezTo>
                  <a:lnTo>
                    <a:pt x="266700" y="61923"/>
                  </a:lnTo>
                  <a:lnTo>
                    <a:pt x="266700" y="26591"/>
                  </a:lnTo>
                  <a:cubicBezTo>
                    <a:pt x="266700" y="15195"/>
                    <a:pt x="278103" y="0"/>
                    <a:pt x="29330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26" name="타원 125"/>
            <p:cNvSpPr/>
            <p:nvPr/>
          </p:nvSpPr>
          <p:spPr>
            <a:xfrm>
              <a:off x="2968271" y="384399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2999412" y="3426018"/>
              <a:ext cx="45719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5" name="그룹 134"/>
          <p:cNvGrpSpPr/>
          <p:nvPr/>
        </p:nvGrpSpPr>
        <p:grpSpPr>
          <a:xfrm>
            <a:off x="5910215" y="755623"/>
            <a:ext cx="1108158" cy="1268660"/>
            <a:chOff x="4601841" y="1937404"/>
            <a:chExt cx="1172714" cy="1342566"/>
          </a:xfrm>
          <a:solidFill>
            <a:schemeClr val="tx1"/>
          </a:solidFill>
        </p:grpSpPr>
        <p:grpSp>
          <p:nvGrpSpPr>
            <p:cNvPr id="136" name="그룹 135"/>
            <p:cNvGrpSpPr/>
            <p:nvPr/>
          </p:nvGrpSpPr>
          <p:grpSpPr>
            <a:xfrm>
              <a:off x="4701405" y="2376684"/>
              <a:ext cx="1073150" cy="903286"/>
              <a:chOff x="4896785" y="3554413"/>
              <a:chExt cx="1073150" cy="903286"/>
            </a:xfrm>
            <a:grpFill/>
          </p:grpSpPr>
          <p:sp>
            <p:nvSpPr>
              <p:cNvPr id="141" name="Freeform 13"/>
              <p:cNvSpPr>
                <a:spLocks noEditPoints="1"/>
              </p:cNvSpPr>
              <p:nvPr/>
            </p:nvSpPr>
            <p:spPr bwMode="auto">
              <a:xfrm>
                <a:off x="4896785" y="3554413"/>
                <a:ext cx="1073150" cy="882650"/>
              </a:xfrm>
              <a:custGeom>
                <a:avLst/>
                <a:gdLst>
                  <a:gd name="T0" fmla="*/ 6 w 286"/>
                  <a:gd name="T1" fmla="*/ 52 h 235"/>
                  <a:gd name="T2" fmla="*/ 154 w 286"/>
                  <a:gd name="T3" fmla="*/ 235 h 235"/>
                  <a:gd name="T4" fmla="*/ 286 w 286"/>
                  <a:gd name="T5" fmla="*/ 52 h 235"/>
                  <a:gd name="T6" fmla="*/ 6 w 286"/>
                  <a:gd name="T7" fmla="*/ 52 h 235"/>
                  <a:gd name="T8" fmla="*/ 146 w 286"/>
                  <a:gd name="T9" fmla="*/ 74 h 235"/>
                  <a:gd name="T10" fmla="*/ 41 w 286"/>
                  <a:gd name="T11" fmla="*/ 58 h 235"/>
                  <a:gd name="T12" fmla="*/ 146 w 286"/>
                  <a:gd name="T13" fmla="*/ 43 h 235"/>
                  <a:gd name="T14" fmla="*/ 250 w 286"/>
                  <a:gd name="T15" fmla="*/ 58 h 235"/>
                  <a:gd name="T16" fmla="*/ 146 w 286"/>
                  <a:gd name="T17" fmla="*/ 7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6" h="235">
                    <a:moveTo>
                      <a:pt x="6" y="52"/>
                    </a:moveTo>
                    <a:cubicBezTo>
                      <a:pt x="6" y="52"/>
                      <a:pt x="0" y="230"/>
                      <a:pt x="154" y="235"/>
                    </a:cubicBezTo>
                    <a:cubicBezTo>
                      <a:pt x="154" y="235"/>
                      <a:pt x="272" y="235"/>
                      <a:pt x="286" y="52"/>
                    </a:cubicBezTo>
                    <a:cubicBezTo>
                      <a:pt x="286" y="52"/>
                      <a:pt x="158" y="0"/>
                      <a:pt x="6" y="52"/>
                    </a:cubicBezTo>
                    <a:close/>
                    <a:moveTo>
                      <a:pt x="146" y="74"/>
                    </a:moveTo>
                    <a:cubicBezTo>
                      <a:pt x="88" y="74"/>
                      <a:pt x="41" y="67"/>
                      <a:pt x="41" y="58"/>
                    </a:cubicBezTo>
                    <a:cubicBezTo>
                      <a:pt x="41" y="50"/>
                      <a:pt x="88" y="43"/>
                      <a:pt x="146" y="43"/>
                    </a:cubicBezTo>
                    <a:cubicBezTo>
                      <a:pt x="204" y="43"/>
                      <a:pt x="250" y="50"/>
                      <a:pt x="250" y="58"/>
                    </a:cubicBezTo>
                    <a:cubicBezTo>
                      <a:pt x="250" y="67"/>
                      <a:pt x="204" y="74"/>
                      <a:pt x="146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2" name="직사각형 141"/>
              <p:cNvSpPr/>
              <p:nvPr/>
            </p:nvSpPr>
            <p:spPr>
              <a:xfrm>
                <a:off x="5260322" y="4386262"/>
                <a:ext cx="346077" cy="71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8" name="그룹 137"/>
            <p:cNvGrpSpPr/>
            <p:nvPr/>
          </p:nvGrpSpPr>
          <p:grpSpPr>
            <a:xfrm>
              <a:off x="4601841" y="1937404"/>
              <a:ext cx="529698" cy="605466"/>
              <a:chOff x="1346250" y="2801322"/>
              <a:chExt cx="529698" cy="605466"/>
            </a:xfrm>
            <a:grpFill/>
          </p:grpSpPr>
          <p:sp>
            <p:nvSpPr>
              <p:cNvPr id="139" name="자유형 138"/>
              <p:cNvSpPr/>
              <p:nvPr/>
            </p:nvSpPr>
            <p:spPr>
              <a:xfrm rot="18900000">
                <a:off x="1346250" y="2820935"/>
                <a:ext cx="307805" cy="585853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자유형 139"/>
              <p:cNvSpPr/>
              <p:nvPr/>
            </p:nvSpPr>
            <p:spPr>
              <a:xfrm rot="20762349">
                <a:off x="1692628" y="2801322"/>
                <a:ext cx="183320" cy="348918"/>
              </a:xfrm>
              <a:custGeom>
                <a:avLst/>
                <a:gdLst>
                  <a:gd name="connsiteX0" fmla="*/ 242889 w 485778"/>
                  <a:gd name="connsiteY0" fmla="*/ 0 h 924593"/>
                  <a:gd name="connsiteX1" fmla="*/ 313461 w 485778"/>
                  <a:gd name="connsiteY1" fmla="*/ 58227 h 924593"/>
                  <a:gd name="connsiteX2" fmla="*/ 485778 w 485778"/>
                  <a:gd name="connsiteY2" fmla="*/ 474238 h 924593"/>
                  <a:gd name="connsiteX3" fmla="*/ 313461 w 485778"/>
                  <a:gd name="connsiteY3" fmla="*/ 890250 h 924593"/>
                  <a:gd name="connsiteX4" fmla="*/ 271837 w 485778"/>
                  <a:gd name="connsiteY4" fmla="*/ 924593 h 924593"/>
                  <a:gd name="connsiteX5" fmla="*/ 232343 w 485778"/>
                  <a:gd name="connsiteY5" fmla="*/ 412326 h 924593"/>
                  <a:gd name="connsiteX6" fmla="*/ 194110 w 485778"/>
                  <a:gd name="connsiteY6" fmla="*/ 908230 h 924593"/>
                  <a:gd name="connsiteX7" fmla="*/ 172318 w 485778"/>
                  <a:gd name="connsiteY7" fmla="*/ 890250 h 924593"/>
                  <a:gd name="connsiteX8" fmla="*/ 0 w 485778"/>
                  <a:gd name="connsiteY8" fmla="*/ 474238 h 924593"/>
                  <a:gd name="connsiteX9" fmla="*/ 172318 w 485778"/>
                  <a:gd name="connsiteY9" fmla="*/ 58227 h 92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778" h="924593">
                    <a:moveTo>
                      <a:pt x="242889" y="0"/>
                    </a:moveTo>
                    <a:lnTo>
                      <a:pt x="313461" y="58227"/>
                    </a:lnTo>
                    <a:cubicBezTo>
                      <a:pt x="419927" y="164693"/>
                      <a:pt x="485778" y="311776"/>
                      <a:pt x="485778" y="474238"/>
                    </a:cubicBezTo>
                    <a:cubicBezTo>
                      <a:pt x="485778" y="636701"/>
                      <a:pt x="419927" y="783783"/>
                      <a:pt x="313461" y="890250"/>
                    </a:cubicBezTo>
                    <a:lnTo>
                      <a:pt x="271837" y="924593"/>
                    </a:lnTo>
                    <a:lnTo>
                      <a:pt x="232343" y="412326"/>
                    </a:lnTo>
                    <a:lnTo>
                      <a:pt x="194110" y="908230"/>
                    </a:lnTo>
                    <a:lnTo>
                      <a:pt x="172318" y="890250"/>
                    </a:lnTo>
                    <a:cubicBezTo>
                      <a:pt x="65851" y="783783"/>
                      <a:pt x="0" y="636701"/>
                      <a:pt x="0" y="474238"/>
                    </a:cubicBezTo>
                    <a:cubicBezTo>
                      <a:pt x="0" y="311776"/>
                      <a:pt x="65851" y="164693"/>
                      <a:pt x="172318" y="582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3" name="그룹 142"/>
          <p:cNvGrpSpPr/>
          <p:nvPr/>
        </p:nvGrpSpPr>
        <p:grpSpPr>
          <a:xfrm>
            <a:off x="4004934" y="2745583"/>
            <a:ext cx="798351" cy="2196863"/>
            <a:chOff x="4832977" y="1470897"/>
            <a:chExt cx="798351" cy="2196863"/>
          </a:xfrm>
          <a:solidFill>
            <a:schemeClr val="tx1"/>
          </a:solidFill>
        </p:grpSpPr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5156665" y="2800217"/>
              <a:ext cx="222249" cy="867543"/>
            </a:xfrm>
            <a:custGeom>
              <a:avLst/>
              <a:gdLst>
                <a:gd name="T0" fmla="*/ 55 w 109"/>
                <a:gd name="T1" fmla="*/ 101 h 427"/>
                <a:gd name="T2" fmla="*/ 45 w 109"/>
                <a:gd name="T3" fmla="*/ 86 h 427"/>
                <a:gd name="T4" fmla="*/ 45 w 109"/>
                <a:gd name="T5" fmla="*/ 77 h 427"/>
                <a:gd name="T6" fmla="*/ 77 w 109"/>
                <a:gd name="T7" fmla="*/ 39 h 427"/>
                <a:gd name="T8" fmla="*/ 39 w 109"/>
                <a:gd name="T9" fmla="*/ 0 h 427"/>
                <a:gd name="T10" fmla="*/ 0 w 109"/>
                <a:gd name="T11" fmla="*/ 39 h 427"/>
                <a:gd name="T12" fmla="*/ 32 w 109"/>
                <a:gd name="T13" fmla="*/ 77 h 427"/>
                <a:gd name="T14" fmla="*/ 32 w 109"/>
                <a:gd name="T15" fmla="*/ 86 h 427"/>
                <a:gd name="T16" fmla="*/ 22 w 109"/>
                <a:gd name="T17" fmla="*/ 101 h 427"/>
                <a:gd name="T18" fmla="*/ 39 w 109"/>
                <a:gd name="T19" fmla="*/ 117 h 427"/>
                <a:gd name="T20" fmla="*/ 39 w 109"/>
                <a:gd name="T21" fmla="*/ 117 h 427"/>
                <a:gd name="T22" fmla="*/ 12 w 109"/>
                <a:gd name="T23" fmla="*/ 409 h 427"/>
                <a:gd name="T24" fmla="*/ 28 w 109"/>
                <a:gd name="T25" fmla="*/ 419 h 427"/>
                <a:gd name="T26" fmla="*/ 36 w 109"/>
                <a:gd name="T27" fmla="*/ 357 h 427"/>
                <a:gd name="T28" fmla="*/ 59 w 109"/>
                <a:gd name="T29" fmla="*/ 427 h 427"/>
                <a:gd name="T30" fmla="*/ 109 w 109"/>
                <a:gd name="T31" fmla="*/ 407 h 427"/>
                <a:gd name="T32" fmla="*/ 41 w 109"/>
                <a:gd name="T33" fmla="*/ 117 h 427"/>
                <a:gd name="T34" fmla="*/ 55 w 109"/>
                <a:gd name="T35" fmla="*/ 10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427">
                  <a:moveTo>
                    <a:pt x="55" y="101"/>
                  </a:moveTo>
                  <a:cubicBezTo>
                    <a:pt x="55" y="94"/>
                    <a:pt x="51" y="88"/>
                    <a:pt x="45" y="86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63" y="73"/>
                    <a:pt x="77" y="58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58"/>
                    <a:pt x="14" y="73"/>
                    <a:pt x="32" y="77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26" y="88"/>
                    <a:pt x="22" y="94"/>
                    <a:pt x="22" y="101"/>
                  </a:cubicBezTo>
                  <a:cubicBezTo>
                    <a:pt x="22" y="110"/>
                    <a:pt x="29" y="117"/>
                    <a:pt x="39" y="117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5" y="196"/>
                    <a:pt x="12" y="409"/>
                    <a:pt x="12" y="409"/>
                  </a:cubicBezTo>
                  <a:cubicBezTo>
                    <a:pt x="16" y="413"/>
                    <a:pt x="22" y="417"/>
                    <a:pt x="28" y="419"/>
                  </a:cubicBezTo>
                  <a:cubicBezTo>
                    <a:pt x="24" y="384"/>
                    <a:pt x="36" y="357"/>
                    <a:pt x="36" y="357"/>
                  </a:cubicBezTo>
                  <a:cubicBezTo>
                    <a:pt x="38" y="393"/>
                    <a:pt x="52" y="417"/>
                    <a:pt x="59" y="427"/>
                  </a:cubicBezTo>
                  <a:cubicBezTo>
                    <a:pt x="96" y="422"/>
                    <a:pt x="109" y="407"/>
                    <a:pt x="109" y="407"/>
                  </a:cubicBezTo>
                  <a:cubicBezTo>
                    <a:pt x="102" y="293"/>
                    <a:pt x="48" y="137"/>
                    <a:pt x="41" y="117"/>
                  </a:cubicBezTo>
                  <a:cubicBezTo>
                    <a:pt x="49" y="116"/>
                    <a:pt x="55" y="109"/>
                    <a:pt x="55" y="101"/>
                  </a:cubicBezTo>
                  <a:close/>
                </a:path>
              </a:pathLst>
            </a:custGeom>
            <a:grp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5217940" y="1470897"/>
              <a:ext cx="28424" cy="470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6" name="다이아몬드 145"/>
            <p:cNvSpPr/>
            <p:nvPr/>
          </p:nvSpPr>
          <p:spPr>
            <a:xfrm>
              <a:off x="4832977" y="1922951"/>
              <a:ext cx="798351" cy="798351"/>
            </a:xfrm>
            <a:prstGeom prst="diamond">
              <a:avLst/>
            </a:prstGeom>
            <a:grpFill/>
            <a:ln w="79375" cmpd="dbl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47" name="직사각형 146"/>
          <p:cNvSpPr/>
          <p:nvPr/>
        </p:nvSpPr>
        <p:spPr>
          <a:xfrm>
            <a:off x="8392337" y="2694128"/>
            <a:ext cx="2687714" cy="1879608"/>
          </a:xfrm>
          <a:prstGeom prst="rect">
            <a:avLst/>
          </a:prstGeo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6" name="그룹 85"/>
          <p:cNvGrpSpPr/>
          <p:nvPr/>
        </p:nvGrpSpPr>
        <p:grpSpPr>
          <a:xfrm>
            <a:off x="4707858" y="2211035"/>
            <a:ext cx="911226" cy="1480999"/>
            <a:chOff x="5997577" y="4534040"/>
            <a:chExt cx="911226" cy="1480999"/>
          </a:xfrm>
          <a:solidFill>
            <a:schemeClr val="tx1"/>
          </a:solidFill>
        </p:grpSpPr>
        <p:sp>
          <p:nvSpPr>
            <p:cNvPr id="87" name="Oval 56"/>
            <p:cNvSpPr>
              <a:spLocks noChangeArrowheads="1"/>
            </p:cNvSpPr>
            <p:nvPr/>
          </p:nvSpPr>
          <p:spPr bwMode="auto">
            <a:xfrm>
              <a:off x="6380165" y="5440364"/>
              <a:ext cx="104775" cy="1047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Oval 57"/>
            <p:cNvSpPr>
              <a:spLocks noChangeArrowheads="1"/>
            </p:cNvSpPr>
            <p:nvPr/>
          </p:nvSpPr>
          <p:spPr bwMode="auto">
            <a:xfrm>
              <a:off x="6410327" y="5556251"/>
              <a:ext cx="44450" cy="41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Rectangle 58"/>
            <p:cNvSpPr>
              <a:spLocks noChangeArrowheads="1"/>
            </p:cNvSpPr>
            <p:nvPr/>
          </p:nvSpPr>
          <p:spPr bwMode="auto">
            <a:xfrm>
              <a:off x="6421440" y="5534026"/>
              <a:ext cx="19050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Freeform 59"/>
            <p:cNvSpPr>
              <a:spLocks/>
            </p:cNvSpPr>
            <p:nvPr/>
          </p:nvSpPr>
          <p:spPr bwMode="auto">
            <a:xfrm>
              <a:off x="6388102" y="5594351"/>
              <a:ext cx="138113" cy="420688"/>
            </a:xfrm>
            <a:custGeom>
              <a:avLst/>
              <a:gdLst>
                <a:gd name="T0" fmla="*/ 13 w 37"/>
                <a:gd name="T1" fmla="*/ 0 h 112"/>
                <a:gd name="T2" fmla="*/ 37 w 37"/>
                <a:gd name="T3" fmla="*/ 105 h 112"/>
                <a:gd name="T4" fmla="*/ 19 w 37"/>
                <a:gd name="T5" fmla="*/ 112 h 112"/>
                <a:gd name="T6" fmla="*/ 11 w 37"/>
                <a:gd name="T7" fmla="*/ 87 h 112"/>
                <a:gd name="T8" fmla="*/ 8 w 37"/>
                <a:gd name="T9" fmla="*/ 109 h 112"/>
                <a:gd name="T10" fmla="*/ 3 w 37"/>
                <a:gd name="T11" fmla="*/ 105 h 112"/>
                <a:gd name="T12" fmla="*/ 13 w 37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12">
                  <a:moveTo>
                    <a:pt x="13" y="0"/>
                  </a:moveTo>
                  <a:cubicBezTo>
                    <a:pt x="13" y="0"/>
                    <a:pt x="35" y="61"/>
                    <a:pt x="37" y="105"/>
                  </a:cubicBezTo>
                  <a:cubicBezTo>
                    <a:pt x="37" y="105"/>
                    <a:pt x="33" y="110"/>
                    <a:pt x="19" y="112"/>
                  </a:cubicBezTo>
                  <a:cubicBezTo>
                    <a:pt x="17" y="108"/>
                    <a:pt x="12" y="100"/>
                    <a:pt x="11" y="87"/>
                  </a:cubicBezTo>
                  <a:cubicBezTo>
                    <a:pt x="11" y="87"/>
                    <a:pt x="7" y="96"/>
                    <a:pt x="8" y="109"/>
                  </a:cubicBezTo>
                  <a:cubicBezTo>
                    <a:pt x="6" y="108"/>
                    <a:pt x="4" y="107"/>
                    <a:pt x="3" y="105"/>
                  </a:cubicBezTo>
                  <a:cubicBezTo>
                    <a:pt x="3" y="105"/>
                    <a:pt x="0" y="28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자유형 90"/>
            <p:cNvSpPr>
              <a:spLocks/>
            </p:cNvSpPr>
            <p:nvPr/>
          </p:nvSpPr>
          <p:spPr bwMode="auto">
            <a:xfrm>
              <a:off x="5997577" y="4534040"/>
              <a:ext cx="911226" cy="895211"/>
            </a:xfrm>
            <a:custGeom>
              <a:avLst/>
              <a:gdLst>
                <a:gd name="connsiteX0" fmla="*/ 428949 w 911226"/>
                <a:gd name="connsiteY0" fmla="*/ 20 h 895211"/>
                <a:gd name="connsiteX1" fmla="*/ 454164 w 911226"/>
                <a:gd name="connsiteY1" fmla="*/ 4442 h 895211"/>
                <a:gd name="connsiteX2" fmla="*/ 503066 w 911226"/>
                <a:gd name="connsiteY2" fmla="*/ 87461 h 895211"/>
                <a:gd name="connsiteX3" fmla="*/ 465177 w 911226"/>
                <a:gd name="connsiteY3" fmla="*/ 149896 h 895211"/>
                <a:gd name="connsiteX4" fmla="*/ 464863 w 911226"/>
                <a:gd name="connsiteY4" fmla="*/ 150674 h 895211"/>
                <a:gd name="connsiteX5" fmla="*/ 514627 w 911226"/>
                <a:gd name="connsiteY5" fmla="*/ 150674 h 895211"/>
                <a:gd name="connsiteX6" fmla="*/ 626178 w 911226"/>
                <a:gd name="connsiteY6" fmla="*/ 150674 h 895211"/>
                <a:gd name="connsiteX7" fmla="*/ 652463 w 911226"/>
                <a:gd name="connsiteY7" fmla="*/ 177265 h 895211"/>
                <a:gd name="connsiteX8" fmla="*/ 652463 w 911226"/>
                <a:gd name="connsiteY8" fmla="*/ 199701 h 895211"/>
                <a:gd name="connsiteX9" fmla="*/ 652463 w 911226"/>
                <a:gd name="connsiteY9" fmla="*/ 214195 h 895211"/>
                <a:gd name="connsiteX10" fmla="*/ 691865 w 911226"/>
                <a:gd name="connsiteY10" fmla="*/ 229602 h 895211"/>
                <a:gd name="connsiteX11" fmla="*/ 911226 w 911226"/>
                <a:gd name="connsiteY11" fmla="*/ 536436 h 895211"/>
                <a:gd name="connsiteX12" fmla="*/ 455613 w 911226"/>
                <a:gd name="connsiteY12" fmla="*/ 895211 h 895211"/>
                <a:gd name="connsiteX13" fmla="*/ 0 w 911226"/>
                <a:gd name="connsiteY13" fmla="*/ 536436 h 895211"/>
                <a:gd name="connsiteX14" fmla="*/ 219361 w 911226"/>
                <a:gd name="connsiteY14" fmla="*/ 229602 h 895211"/>
                <a:gd name="connsiteX15" fmla="*/ 261938 w 911226"/>
                <a:gd name="connsiteY15" fmla="*/ 212954 h 895211"/>
                <a:gd name="connsiteX16" fmla="*/ 261938 w 911226"/>
                <a:gd name="connsiteY16" fmla="*/ 177265 h 895211"/>
                <a:gd name="connsiteX17" fmla="*/ 288223 w 911226"/>
                <a:gd name="connsiteY17" fmla="*/ 150674 h 895211"/>
                <a:gd name="connsiteX18" fmla="*/ 370732 w 911226"/>
                <a:gd name="connsiteY18" fmla="*/ 150674 h 895211"/>
                <a:gd name="connsiteX19" fmla="*/ 416130 w 911226"/>
                <a:gd name="connsiteY19" fmla="*/ 150674 h 895211"/>
                <a:gd name="connsiteX20" fmla="*/ 417245 w 911226"/>
                <a:gd name="connsiteY20" fmla="*/ 144514 h 895211"/>
                <a:gd name="connsiteX21" fmla="*/ 431594 w 911226"/>
                <a:gd name="connsiteY21" fmla="*/ 117649 h 895211"/>
                <a:gd name="connsiteX22" fmla="*/ 461688 w 911226"/>
                <a:gd name="connsiteY22" fmla="*/ 49725 h 895211"/>
                <a:gd name="connsiteX23" fmla="*/ 397739 w 911226"/>
                <a:gd name="connsiteY23" fmla="*/ 83687 h 895211"/>
                <a:gd name="connsiteX24" fmla="*/ 397739 w 911226"/>
                <a:gd name="connsiteY24" fmla="*/ 98781 h 895211"/>
                <a:gd name="connsiteX25" fmla="*/ 367645 w 911226"/>
                <a:gd name="connsiteY25" fmla="*/ 91234 h 895211"/>
                <a:gd name="connsiteX26" fmla="*/ 363883 w 911226"/>
                <a:gd name="connsiteY26" fmla="*/ 27084 h 895211"/>
                <a:gd name="connsiteX27" fmla="*/ 428949 w 911226"/>
                <a:gd name="connsiteY27" fmla="*/ 20 h 89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11226" h="895211">
                  <a:moveTo>
                    <a:pt x="428949" y="20"/>
                  </a:moveTo>
                  <a:cubicBezTo>
                    <a:pt x="437237" y="197"/>
                    <a:pt x="445700" y="1612"/>
                    <a:pt x="454164" y="4442"/>
                  </a:cubicBezTo>
                  <a:cubicBezTo>
                    <a:pt x="488019" y="15763"/>
                    <a:pt x="514351" y="49725"/>
                    <a:pt x="503066" y="87461"/>
                  </a:cubicBezTo>
                  <a:cubicBezTo>
                    <a:pt x="494602" y="110810"/>
                    <a:pt x="476617" y="129383"/>
                    <a:pt x="465177" y="149896"/>
                  </a:cubicBezTo>
                  <a:lnTo>
                    <a:pt x="464863" y="150674"/>
                  </a:lnTo>
                  <a:lnTo>
                    <a:pt x="514627" y="150674"/>
                  </a:lnTo>
                  <a:cubicBezTo>
                    <a:pt x="546970" y="150674"/>
                    <a:pt x="583934" y="150674"/>
                    <a:pt x="626178" y="150674"/>
                  </a:cubicBezTo>
                  <a:cubicBezTo>
                    <a:pt x="641198" y="150674"/>
                    <a:pt x="652463" y="165869"/>
                    <a:pt x="652463" y="177265"/>
                  </a:cubicBezTo>
                  <a:cubicBezTo>
                    <a:pt x="652463" y="177265"/>
                    <a:pt x="652463" y="177265"/>
                    <a:pt x="652463" y="199701"/>
                  </a:cubicBezTo>
                  <a:lnTo>
                    <a:pt x="652463" y="214195"/>
                  </a:lnTo>
                  <a:lnTo>
                    <a:pt x="691865" y="229602"/>
                  </a:lnTo>
                  <a:cubicBezTo>
                    <a:pt x="823377" y="292527"/>
                    <a:pt x="911226" y="406403"/>
                    <a:pt x="911226" y="536436"/>
                  </a:cubicBezTo>
                  <a:cubicBezTo>
                    <a:pt x="911226" y="734582"/>
                    <a:pt x="707241" y="895211"/>
                    <a:pt x="455613" y="895211"/>
                  </a:cubicBezTo>
                  <a:cubicBezTo>
                    <a:pt x="203985" y="895211"/>
                    <a:pt x="0" y="734582"/>
                    <a:pt x="0" y="536436"/>
                  </a:cubicBezTo>
                  <a:cubicBezTo>
                    <a:pt x="0" y="406403"/>
                    <a:pt x="87849" y="292527"/>
                    <a:pt x="219361" y="229602"/>
                  </a:cubicBezTo>
                  <a:lnTo>
                    <a:pt x="261938" y="212954"/>
                  </a:lnTo>
                  <a:lnTo>
                    <a:pt x="261938" y="177265"/>
                  </a:lnTo>
                  <a:cubicBezTo>
                    <a:pt x="261938" y="165869"/>
                    <a:pt x="273203" y="150674"/>
                    <a:pt x="288223" y="150674"/>
                  </a:cubicBezTo>
                  <a:cubicBezTo>
                    <a:pt x="288223" y="150674"/>
                    <a:pt x="288223" y="150674"/>
                    <a:pt x="370732" y="150674"/>
                  </a:cubicBezTo>
                  <a:lnTo>
                    <a:pt x="416130" y="150674"/>
                  </a:lnTo>
                  <a:lnTo>
                    <a:pt x="417245" y="144514"/>
                  </a:lnTo>
                  <a:cubicBezTo>
                    <a:pt x="420838" y="135161"/>
                    <a:pt x="425951" y="126140"/>
                    <a:pt x="431594" y="117649"/>
                  </a:cubicBezTo>
                  <a:cubicBezTo>
                    <a:pt x="442879" y="98781"/>
                    <a:pt x="465449" y="72366"/>
                    <a:pt x="461688" y="49725"/>
                  </a:cubicBezTo>
                  <a:cubicBezTo>
                    <a:pt x="446641" y="-14426"/>
                    <a:pt x="371407" y="68593"/>
                    <a:pt x="397739" y="83687"/>
                  </a:cubicBezTo>
                  <a:cubicBezTo>
                    <a:pt x="401500" y="87461"/>
                    <a:pt x="409024" y="98781"/>
                    <a:pt x="397739" y="98781"/>
                  </a:cubicBezTo>
                  <a:cubicBezTo>
                    <a:pt x="390215" y="102555"/>
                    <a:pt x="378930" y="98781"/>
                    <a:pt x="367645" y="91234"/>
                  </a:cubicBezTo>
                  <a:cubicBezTo>
                    <a:pt x="345075" y="76140"/>
                    <a:pt x="341313" y="49725"/>
                    <a:pt x="363883" y="27084"/>
                  </a:cubicBezTo>
                  <a:cubicBezTo>
                    <a:pt x="380811" y="10103"/>
                    <a:pt x="404087" y="-511"/>
                    <a:pt x="42894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78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5754</TotalTime>
  <Words>347</Words>
  <Application>Microsoft Office PowerPoint</Application>
  <PresentationFormat>와이드스크린</PresentationFormat>
  <Paragraphs>84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HY강B</vt:lpstr>
      <vt:lpstr>HY강M</vt:lpstr>
      <vt:lpstr>HY견고딕</vt:lpstr>
      <vt:lpstr>궁서</vt:lpstr>
      <vt:lpstr>맑은 고딕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232</cp:revision>
  <cp:lastPrinted>2016-10-18T08:39:43Z</cp:lastPrinted>
  <dcterms:created xsi:type="dcterms:W3CDTF">2016-08-29T06:39:06Z</dcterms:created>
  <dcterms:modified xsi:type="dcterms:W3CDTF">2016-10-31T02:34:12Z</dcterms:modified>
</cp:coreProperties>
</file>