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5" r:id="rId4"/>
    <p:sldId id="267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42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B8F49A"/>
    <a:srgbClr val="5E8ACA"/>
    <a:srgbClr val="C5C8CD"/>
    <a:srgbClr val="EF904F"/>
    <a:srgbClr val="93D741"/>
    <a:srgbClr val="A9DF67"/>
    <a:srgbClr val="8AED59"/>
    <a:srgbClr val="345F9E"/>
    <a:srgbClr val="F19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08" y="396"/>
      </p:cViewPr>
      <p:guideLst>
        <p:guide orient="horz" pos="3952"/>
        <p:guide pos="42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trix - 5581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 flipH="1">
            <a:off x="1686560" y="0"/>
            <a:ext cx="10505440" cy="699008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9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1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3554730" y="0"/>
            <a:ext cx="8637271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r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4732020" y="0"/>
            <a:ext cx="7459979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3441044" y="0"/>
            <a:ext cx="8750956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3441043" y="0"/>
            <a:ext cx="8656364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835152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/>
          <p:cNvSpPr/>
          <p:nvPr userDrawn="1"/>
        </p:nvSpPr>
        <p:spPr>
          <a:xfrm flipH="1">
            <a:off x="4044517" y="0"/>
            <a:ext cx="4845981" cy="6858000"/>
          </a:xfrm>
          <a:prstGeom prst="rect">
            <a:avLst/>
          </a:prstGeom>
          <a:gradFill flip="none" rotWithShape="1">
            <a:gsLst>
              <a:gs pos="10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8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직사각형 7"/>
          <p:cNvSpPr/>
          <p:nvPr userDrawn="1"/>
        </p:nvSpPr>
        <p:spPr>
          <a:xfrm>
            <a:off x="0" y="0"/>
            <a:ext cx="12076386" cy="6858000"/>
          </a:xfrm>
          <a:prstGeom prst="rect">
            <a:avLst/>
          </a:prstGeom>
          <a:gradFill flip="none" rotWithShape="1">
            <a:gsLst>
              <a:gs pos="66000">
                <a:srgbClr val="000000"/>
              </a:gs>
              <a:gs pos="28000">
                <a:sysClr val="windowText" lastClr="000000"/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blipFill>
                <a:blip r:embed="rId3"/>
                <a:stretch>
                  <a:fillRect/>
                </a:stretch>
              </a:blip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95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21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4171-ADB5-4500-AF80-550B8D1572BC}" type="datetimeFigureOut">
              <a:rPr lang="ko-KR" altLang="en-US" smtClean="0"/>
              <a:t>2016-10-07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88247-1A11-4DDF-A16D-6F8009E0A0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718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89" r:id="rId4"/>
    <p:sldLayoutId id="2147483688" r:id="rId5"/>
    <p:sldLayoutId id="2147483686" r:id="rId6"/>
    <p:sldLayoutId id="214748367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477740" y="2843848"/>
            <a:ext cx="5848286" cy="1042231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sz="5400" b="1" dirty="0" smtClean="0">
                <a:effectLst>
                  <a:glow rad="101600">
                    <a:srgbClr val="31B5C4">
                      <a:alpha val="60000"/>
                    </a:srgbClr>
                  </a:glow>
                </a:effectLst>
                <a:latin typeface="+mj-ea"/>
              </a:rPr>
              <a:t>제목</a:t>
            </a:r>
            <a:r>
              <a:rPr lang="ko-KR" altLang="en-US" sz="4000" dirty="0" smtClean="0">
                <a:effectLst/>
                <a:latin typeface="+mj-ea"/>
              </a:rPr>
              <a:t>을 입력해주세요</a:t>
            </a:r>
            <a:endParaRPr lang="ko-KR" altLang="en-US" sz="1800" dirty="0">
              <a:effectLst/>
              <a:latin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489802" y="2558767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ko-KR" altLang="en-US" sz="2000" b="1" dirty="0">
                <a:solidFill>
                  <a:srgbClr val="C5C8CD"/>
                </a:solidFill>
                <a:latin typeface="+mj-ea"/>
                <a:ea typeface="+mj-ea"/>
              </a:rPr>
              <a:t>부제목을 입력하세요</a:t>
            </a:r>
            <a:endParaRPr lang="ko-KR" altLang="en-US" sz="1050" b="1" dirty="0">
              <a:solidFill>
                <a:srgbClr val="C5C8CD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577" y="306782"/>
            <a:ext cx="2100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 </a:t>
            </a:r>
          </a:p>
          <a:p>
            <a:pPr>
              <a:lnSpc>
                <a:spcPct val="100000"/>
              </a:lnSpc>
            </a:pP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49052" y="2680369"/>
            <a:ext cx="928687" cy="1129163"/>
            <a:chOff x="549052" y="2680369"/>
            <a:chExt cx="928687" cy="1129163"/>
          </a:xfrm>
        </p:grpSpPr>
        <p:sp>
          <p:nvSpPr>
            <p:cNvPr id="13" name="자유형 12"/>
            <p:cNvSpPr>
              <a:spLocks/>
            </p:cNvSpPr>
            <p:nvPr/>
          </p:nvSpPr>
          <p:spPr bwMode="auto">
            <a:xfrm>
              <a:off x="549052" y="2889691"/>
              <a:ext cx="928687" cy="919841"/>
            </a:xfrm>
            <a:custGeom>
              <a:avLst/>
              <a:gdLst>
                <a:gd name="connsiteX0" fmla="*/ 356113 w 928687"/>
                <a:gd name="connsiteY0" fmla="*/ 0 h 919841"/>
                <a:gd name="connsiteX1" fmla="*/ 356113 w 928687"/>
                <a:gd name="connsiteY1" fmla="*/ 88699 h 919841"/>
                <a:gd name="connsiteX2" fmla="*/ 356113 w 928687"/>
                <a:gd name="connsiteY2" fmla="*/ 118309 h 919841"/>
                <a:gd name="connsiteX3" fmla="*/ 324215 w 928687"/>
                <a:gd name="connsiteY3" fmla="*/ 128211 h 919841"/>
                <a:gd name="connsiteX4" fmla="*/ 104343 w 928687"/>
                <a:gd name="connsiteY4" fmla="*/ 459920 h 919841"/>
                <a:gd name="connsiteX5" fmla="*/ 464343 w 928687"/>
                <a:gd name="connsiteY5" fmla="*/ 819920 h 919841"/>
                <a:gd name="connsiteX6" fmla="*/ 824343 w 928687"/>
                <a:gd name="connsiteY6" fmla="*/ 459920 h 919841"/>
                <a:gd name="connsiteX7" fmla="*/ 604472 w 928687"/>
                <a:gd name="connsiteY7" fmla="*/ 128211 h 919841"/>
                <a:gd name="connsiteX8" fmla="*/ 572574 w 928687"/>
                <a:gd name="connsiteY8" fmla="*/ 118309 h 919841"/>
                <a:gd name="connsiteX9" fmla="*/ 572574 w 928687"/>
                <a:gd name="connsiteY9" fmla="*/ 115851 h 919841"/>
                <a:gd name="connsiteX10" fmla="*/ 572574 w 928687"/>
                <a:gd name="connsiteY10" fmla="*/ 0 h 919841"/>
                <a:gd name="connsiteX11" fmla="*/ 928687 w 928687"/>
                <a:gd name="connsiteY11" fmla="*/ 452952 h 919841"/>
                <a:gd name="connsiteX12" fmla="*/ 460852 w 928687"/>
                <a:gd name="connsiteY12" fmla="*/ 919841 h 919841"/>
                <a:gd name="connsiteX13" fmla="*/ 0 w 928687"/>
                <a:gd name="connsiteY13" fmla="*/ 452952 h 919841"/>
                <a:gd name="connsiteX14" fmla="*/ 356113 w 928687"/>
                <a:gd name="connsiteY14" fmla="*/ 0 h 91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8687" h="919841">
                  <a:moveTo>
                    <a:pt x="356113" y="0"/>
                  </a:moveTo>
                  <a:cubicBezTo>
                    <a:pt x="356113" y="0"/>
                    <a:pt x="356113" y="0"/>
                    <a:pt x="356113" y="88699"/>
                  </a:cubicBezTo>
                  <a:lnTo>
                    <a:pt x="356113" y="118309"/>
                  </a:lnTo>
                  <a:lnTo>
                    <a:pt x="324215" y="128211"/>
                  </a:lnTo>
                  <a:cubicBezTo>
                    <a:pt x="195005" y="182862"/>
                    <a:pt x="104343" y="310803"/>
                    <a:pt x="104343" y="459920"/>
                  </a:cubicBezTo>
                  <a:cubicBezTo>
                    <a:pt x="104343" y="658743"/>
                    <a:pt x="265520" y="819920"/>
                    <a:pt x="464343" y="819920"/>
                  </a:cubicBezTo>
                  <a:cubicBezTo>
                    <a:pt x="663166" y="819920"/>
                    <a:pt x="824343" y="658743"/>
                    <a:pt x="824343" y="459920"/>
                  </a:cubicBezTo>
                  <a:cubicBezTo>
                    <a:pt x="824343" y="310803"/>
                    <a:pt x="733681" y="182862"/>
                    <a:pt x="604472" y="128211"/>
                  </a:cubicBezTo>
                  <a:lnTo>
                    <a:pt x="572574" y="118309"/>
                  </a:lnTo>
                  <a:lnTo>
                    <a:pt x="572574" y="115851"/>
                  </a:lnTo>
                  <a:cubicBezTo>
                    <a:pt x="572574" y="99301"/>
                    <a:pt x="572574" y="66201"/>
                    <a:pt x="572574" y="0"/>
                  </a:cubicBezTo>
                  <a:cubicBezTo>
                    <a:pt x="775070" y="48780"/>
                    <a:pt x="928687" y="236929"/>
                    <a:pt x="928687" y="452952"/>
                  </a:cubicBezTo>
                  <a:cubicBezTo>
                    <a:pt x="928687" y="710786"/>
                    <a:pt x="719209" y="919841"/>
                    <a:pt x="460852" y="919841"/>
                  </a:cubicBezTo>
                  <a:cubicBezTo>
                    <a:pt x="209479" y="919841"/>
                    <a:pt x="0" y="710786"/>
                    <a:pt x="0" y="452952"/>
                  </a:cubicBezTo>
                  <a:cubicBezTo>
                    <a:pt x="0" y="236929"/>
                    <a:pt x="153618" y="48780"/>
                    <a:pt x="356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956968" y="2680369"/>
              <a:ext cx="108000" cy="468000"/>
            </a:xfrm>
            <a:custGeom>
              <a:avLst/>
              <a:gdLst>
                <a:gd name="T0" fmla="*/ 19 w 25"/>
                <a:gd name="T1" fmla="*/ 0 h 77"/>
                <a:gd name="T2" fmla="*/ 6 w 25"/>
                <a:gd name="T3" fmla="*/ 0 h 77"/>
                <a:gd name="T4" fmla="*/ 0 w 25"/>
                <a:gd name="T5" fmla="*/ 6 h 77"/>
                <a:gd name="T6" fmla="*/ 0 w 25"/>
                <a:gd name="T7" fmla="*/ 28 h 77"/>
                <a:gd name="T8" fmla="*/ 0 w 25"/>
                <a:gd name="T9" fmla="*/ 45 h 77"/>
                <a:gd name="T10" fmla="*/ 0 w 25"/>
                <a:gd name="T11" fmla="*/ 71 h 77"/>
                <a:gd name="T12" fmla="*/ 6 w 25"/>
                <a:gd name="T13" fmla="*/ 77 h 77"/>
                <a:gd name="T14" fmla="*/ 19 w 25"/>
                <a:gd name="T15" fmla="*/ 77 h 77"/>
                <a:gd name="T16" fmla="*/ 25 w 25"/>
                <a:gd name="T17" fmla="*/ 71 h 77"/>
                <a:gd name="T18" fmla="*/ 25 w 25"/>
                <a:gd name="T19" fmla="*/ 45 h 77"/>
                <a:gd name="T20" fmla="*/ 25 w 25"/>
                <a:gd name="T21" fmla="*/ 28 h 77"/>
                <a:gd name="T22" fmla="*/ 25 w 25"/>
                <a:gd name="T23" fmla="*/ 6 h 77"/>
                <a:gd name="T24" fmla="*/ 19 w 2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77">
                  <a:moveTo>
                    <a:pt x="1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4"/>
                    <a:pt x="3" y="77"/>
                    <a:pt x="6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2" y="77"/>
                    <a:pt x="25" y="74"/>
                    <a:pt x="25" y="7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3"/>
                    <a:pt x="22" y="0"/>
                    <a:pt x="1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12720" y="2671414"/>
            <a:ext cx="928687" cy="1129163"/>
            <a:chOff x="549052" y="2680369"/>
            <a:chExt cx="928687" cy="1129163"/>
          </a:xfrm>
          <a:effectLst>
            <a:glow rad="139700">
              <a:srgbClr val="31B5C4">
                <a:alpha val="40000"/>
              </a:srgbClr>
            </a:glow>
          </a:effectLst>
        </p:grpSpPr>
        <p:sp>
          <p:nvSpPr>
            <p:cNvPr id="23" name="자유형 22"/>
            <p:cNvSpPr>
              <a:spLocks/>
            </p:cNvSpPr>
            <p:nvPr/>
          </p:nvSpPr>
          <p:spPr bwMode="auto">
            <a:xfrm>
              <a:off x="549052" y="2889691"/>
              <a:ext cx="928687" cy="919841"/>
            </a:xfrm>
            <a:custGeom>
              <a:avLst/>
              <a:gdLst>
                <a:gd name="connsiteX0" fmla="*/ 356113 w 928687"/>
                <a:gd name="connsiteY0" fmla="*/ 0 h 919841"/>
                <a:gd name="connsiteX1" fmla="*/ 356113 w 928687"/>
                <a:gd name="connsiteY1" fmla="*/ 88699 h 919841"/>
                <a:gd name="connsiteX2" fmla="*/ 356113 w 928687"/>
                <a:gd name="connsiteY2" fmla="*/ 118309 h 919841"/>
                <a:gd name="connsiteX3" fmla="*/ 324215 w 928687"/>
                <a:gd name="connsiteY3" fmla="*/ 128211 h 919841"/>
                <a:gd name="connsiteX4" fmla="*/ 104343 w 928687"/>
                <a:gd name="connsiteY4" fmla="*/ 459920 h 919841"/>
                <a:gd name="connsiteX5" fmla="*/ 464343 w 928687"/>
                <a:gd name="connsiteY5" fmla="*/ 819920 h 919841"/>
                <a:gd name="connsiteX6" fmla="*/ 824343 w 928687"/>
                <a:gd name="connsiteY6" fmla="*/ 459920 h 919841"/>
                <a:gd name="connsiteX7" fmla="*/ 604472 w 928687"/>
                <a:gd name="connsiteY7" fmla="*/ 128211 h 919841"/>
                <a:gd name="connsiteX8" fmla="*/ 572574 w 928687"/>
                <a:gd name="connsiteY8" fmla="*/ 118309 h 919841"/>
                <a:gd name="connsiteX9" fmla="*/ 572574 w 928687"/>
                <a:gd name="connsiteY9" fmla="*/ 115851 h 919841"/>
                <a:gd name="connsiteX10" fmla="*/ 572574 w 928687"/>
                <a:gd name="connsiteY10" fmla="*/ 0 h 919841"/>
                <a:gd name="connsiteX11" fmla="*/ 928687 w 928687"/>
                <a:gd name="connsiteY11" fmla="*/ 452952 h 919841"/>
                <a:gd name="connsiteX12" fmla="*/ 460852 w 928687"/>
                <a:gd name="connsiteY12" fmla="*/ 919841 h 919841"/>
                <a:gd name="connsiteX13" fmla="*/ 0 w 928687"/>
                <a:gd name="connsiteY13" fmla="*/ 452952 h 919841"/>
                <a:gd name="connsiteX14" fmla="*/ 356113 w 928687"/>
                <a:gd name="connsiteY14" fmla="*/ 0 h 91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8687" h="919841">
                  <a:moveTo>
                    <a:pt x="356113" y="0"/>
                  </a:moveTo>
                  <a:cubicBezTo>
                    <a:pt x="356113" y="0"/>
                    <a:pt x="356113" y="0"/>
                    <a:pt x="356113" y="88699"/>
                  </a:cubicBezTo>
                  <a:lnTo>
                    <a:pt x="356113" y="118309"/>
                  </a:lnTo>
                  <a:lnTo>
                    <a:pt x="324215" y="128211"/>
                  </a:lnTo>
                  <a:cubicBezTo>
                    <a:pt x="195005" y="182862"/>
                    <a:pt x="104343" y="310803"/>
                    <a:pt x="104343" y="459920"/>
                  </a:cubicBezTo>
                  <a:cubicBezTo>
                    <a:pt x="104343" y="658743"/>
                    <a:pt x="265520" y="819920"/>
                    <a:pt x="464343" y="819920"/>
                  </a:cubicBezTo>
                  <a:cubicBezTo>
                    <a:pt x="663166" y="819920"/>
                    <a:pt x="824343" y="658743"/>
                    <a:pt x="824343" y="459920"/>
                  </a:cubicBezTo>
                  <a:cubicBezTo>
                    <a:pt x="824343" y="310803"/>
                    <a:pt x="733681" y="182862"/>
                    <a:pt x="604472" y="128211"/>
                  </a:cubicBezTo>
                  <a:lnTo>
                    <a:pt x="572574" y="118309"/>
                  </a:lnTo>
                  <a:lnTo>
                    <a:pt x="572574" y="115851"/>
                  </a:lnTo>
                  <a:cubicBezTo>
                    <a:pt x="572574" y="99301"/>
                    <a:pt x="572574" y="66201"/>
                    <a:pt x="572574" y="0"/>
                  </a:cubicBezTo>
                  <a:cubicBezTo>
                    <a:pt x="775070" y="48780"/>
                    <a:pt x="928687" y="236929"/>
                    <a:pt x="928687" y="452952"/>
                  </a:cubicBezTo>
                  <a:cubicBezTo>
                    <a:pt x="928687" y="710786"/>
                    <a:pt x="719209" y="919841"/>
                    <a:pt x="460852" y="919841"/>
                  </a:cubicBezTo>
                  <a:cubicBezTo>
                    <a:pt x="209479" y="919841"/>
                    <a:pt x="0" y="710786"/>
                    <a:pt x="0" y="452952"/>
                  </a:cubicBezTo>
                  <a:cubicBezTo>
                    <a:pt x="0" y="236929"/>
                    <a:pt x="153618" y="48780"/>
                    <a:pt x="3561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956968" y="2680369"/>
              <a:ext cx="108000" cy="468000"/>
            </a:xfrm>
            <a:custGeom>
              <a:avLst/>
              <a:gdLst>
                <a:gd name="T0" fmla="*/ 19 w 25"/>
                <a:gd name="T1" fmla="*/ 0 h 77"/>
                <a:gd name="T2" fmla="*/ 6 w 25"/>
                <a:gd name="T3" fmla="*/ 0 h 77"/>
                <a:gd name="T4" fmla="*/ 0 w 25"/>
                <a:gd name="T5" fmla="*/ 6 h 77"/>
                <a:gd name="T6" fmla="*/ 0 w 25"/>
                <a:gd name="T7" fmla="*/ 28 h 77"/>
                <a:gd name="T8" fmla="*/ 0 w 25"/>
                <a:gd name="T9" fmla="*/ 45 h 77"/>
                <a:gd name="T10" fmla="*/ 0 w 25"/>
                <a:gd name="T11" fmla="*/ 71 h 77"/>
                <a:gd name="T12" fmla="*/ 6 w 25"/>
                <a:gd name="T13" fmla="*/ 77 h 77"/>
                <a:gd name="T14" fmla="*/ 19 w 25"/>
                <a:gd name="T15" fmla="*/ 77 h 77"/>
                <a:gd name="T16" fmla="*/ 25 w 25"/>
                <a:gd name="T17" fmla="*/ 71 h 77"/>
                <a:gd name="T18" fmla="*/ 25 w 25"/>
                <a:gd name="T19" fmla="*/ 45 h 77"/>
                <a:gd name="T20" fmla="*/ 25 w 25"/>
                <a:gd name="T21" fmla="*/ 28 h 77"/>
                <a:gd name="T22" fmla="*/ 25 w 25"/>
                <a:gd name="T23" fmla="*/ 6 h 77"/>
                <a:gd name="T24" fmla="*/ 19 w 2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77">
                  <a:moveTo>
                    <a:pt x="1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4"/>
                    <a:pt x="3" y="77"/>
                    <a:pt x="6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2" y="77"/>
                    <a:pt x="25" y="74"/>
                    <a:pt x="25" y="7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3"/>
                    <a:pt x="22" y="0"/>
                    <a:pt x="1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" name="Freeform 9"/>
          <p:cNvSpPr>
            <a:spLocks/>
          </p:cNvSpPr>
          <p:nvPr/>
        </p:nvSpPr>
        <p:spPr bwMode="auto">
          <a:xfrm>
            <a:off x="11356424" y="6095206"/>
            <a:ext cx="495300" cy="500063"/>
          </a:xfrm>
          <a:custGeom>
            <a:avLst/>
            <a:gdLst>
              <a:gd name="T0" fmla="*/ 115 w 132"/>
              <a:gd name="T1" fmla="*/ 46 h 133"/>
              <a:gd name="T2" fmla="*/ 70 w 132"/>
              <a:gd name="T3" fmla="*/ 28 h 133"/>
              <a:gd name="T4" fmla="*/ 52 w 132"/>
              <a:gd name="T5" fmla="*/ 21 h 133"/>
              <a:gd name="T6" fmla="*/ 7 w 132"/>
              <a:gd name="T7" fmla="*/ 2 h 133"/>
              <a:gd name="T8" fmla="*/ 2 w 132"/>
              <a:gd name="T9" fmla="*/ 8 h 133"/>
              <a:gd name="T10" fmla="*/ 20 w 132"/>
              <a:gd name="T11" fmla="*/ 53 h 133"/>
              <a:gd name="T12" fmla="*/ 27 w 132"/>
              <a:gd name="T13" fmla="*/ 70 h 133"/>
              <a:gd name="T14" fmla="*/ 46 w 132"/>
              <a:gd name="T15" fmla="*/ 116 h 133"/>
              <a:gd name="T16" fmla="*/ 57 w 132"/>
              <a:gd name="T17" fmla="*/ 116 h 133"/>
              <a:gd name="T18" fmla="*/ 77 w 132"/>
              <a:gd name="T19" fmla="*/ 96 h 133"/>
              <a:gd name="T20" fmla="*/ 112 w 132"/>
              <a:gd name="T21" fmla="*/ 131 h 133"/>
              <a:gd name="T22" fmla="*/ 118 w 132"/>
              <a:gd name="T23" fmla="*/ 131 h 133"/>
              <a:gd name="T24" fmla="*/ 130 w 132"/>
              <a:gd name="T25" fmla="*/ 119 h 133"/>
              <a:gd name="T26" fmla="*/ 130 w 132"/>
              <a:gd name="T27" fmla="*/ 112 h 133"/>
              <a:gd name="T28" fmla="*/ 96 w 132"/>
              <a:gd name="T29" fmla="*/ 78 h 133"/>
              <a:gd name="T30" fmla="*/ 116 w 132"/>
              <a:gd name="T31" fmla="*/ 58 h 133"/>
              <a:gd name="T32" fmla="*/ 115 w 132"/>
              <a:gd name="T33" fmla="*/ 46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2" h="133">
                <a:moveTo>
                  <a:pt x="115" y="46"/>
                </a:moveTo>
                <a:cubicBezTo>
                  <a:pt x="70" y="28"/>
                  <a:pt x="70" y="28"/>
                  <a:pt x="70" y="28"/>
                </a:cubicBezTo>
                <a:cubicBezTo>
                  <a:pt x="65" y="26"/>
                  <a:pt x="57" y="23"/>
                  <a:pt x="52" y="21"/>
                </a:cubicBezTo>
                <a:cubicBezTo>
                  <a:pt x="7" y="2"/>
                  <a:pt x="7" y="2"/>
                  <a:pt x="7" y="2"/>
                </a:cubicBezTo>
                <a:cubicBezTo>
                  <a:pt x="2" y="0"/>
                  <a:pt x="0" y="3"/>
                  <a:pt x="2" y="8"/>
                </a:cubicBezTo>
                <a:cubicBezTo>
                  <a:pt x="20" y="53"/>
                  <a:pt x="20" y="53"/>
                  <a:pt x="20" y="53"/>
                </a:cubicBezTo>
                <a:cubicBezTo>
                  <a:pt x="22" y="58"/>
                  <a:pt x="25" y="66"/>
                  <a:pt x="27" y="70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8" y="120"/>
                  <a:pt x="53" y="121"/>
                  <a:pt x="57" y="116"/>
                </a:cubicBezTo>
                <a:cubicBezTo>
                  <a:pt x="77" y="96"/>
                  <a:pt x="77" y="96"/>
                  <a:pt x="77" y="96"/>
                </a:cubicBezTo>
                <a:cubicBezTo>
                  <a:pt x="112" y="131"/>
                  <a:pt x="112" y="131"/>
                  <a:pt x="112" y="131"/>
                </a:cubicBezTo>
                <a:cubicBezTo>
                  <a:pt x="114" y="133"/>
                  <a:pt x="117" y="133"/>
                  <a:pt x="118" y="131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2" y="117"/>
                  <a:pt x="132" y="114"/>
                  <a:pt x="130" y="112"/>
                </a:cubicBezTo>
                <a:cubicBezTo>
                  <a:pt x="96" y="78"/>
                  <a:pt x="96" y="78"/>
                  <a:pt x="96" y="7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20" y="54"/>
                  <a:pt x="120" y="48"/>
                  <a:pt x="115" y="46"/>
                </a:cubicBezTo>
                <a:close/>
              </a:path>
            </a:pathLst>
          </a:custGeom>
          <a:solidFill>
            <a:schemeClr val="tx1"/>
          </a:solidFill>
          <a:ln w="25400"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C -0.07018 -0.12361 -0.10664 -0.39884 -0.18242 -0.44583 C -0.25807 -0.49282 -0.37239 -0.32361 -0.45429 -0.28194 C -0.53619 -0.24051 -0.57864 -0.21736 -0.67396 -0.19676 C -0.76901 -0.17616 -0.80338 -0.31991 -0.83242 -0.3581 " pathEditMode="relative" rAng="0" ptsTypes="AAAAA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28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8" grpId="1" animBg="1"/>
      <p:bldP spid="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610700" y="1838573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목표를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778061" y="1978399"/>
            <a:ext cx="670560" cy="980700"/>
            <a:chOff x="5778061" y="1978399"/>
            <a:chExt cx="670560" cy="980700"/>
          </a:xfrm>
        </p:grpSpPr>
        <p:sp>
          <p:nvSpPr>
            <p:cNvPr id="66" name="자유형 65"/>
            <p:cNvSpPr/>
            <p:nvPr/>
          </p:nvSpPr>
          <p:spPr>
            <a:xfrm>
              <a:off x="5778061" y="1978399"/>
              <a:ext cx="670560" cy="980700"/>
            </a:xfrm>
            <a:custGeom>
              <a:avLst/>
              <a:gdLst>
                <a:gd name="connsiteX0" fmla="*/ 555070 w 670560"/>
                <a:gd name="connsiteY0" fmla="*/ 118283 h 980700"/>
                <a:gd name="connsiteX1" fmla="*/ 555070 w 670560"/>
                <a:gd name="connsiteY1" fmla="*/ 262283 h 980700"/>
                <a:gd name="connsiteX2" fmla="*/ 627070 w 670560"/>
                <a:gd name="connsiteY2" fmla="*/ 262283 h 980700"/>
                <a:gd name="connsiteX3" fmla="*/ 627070 w 670560"/>
                <a:gd name="connsiteY3" fmla="*/ 118283 h 980700"/>
                <a:gd name="connsiteX4" fmla="*/ 443310 w 670560"/>
                <a:gd name="connsiteY4" fmla="*/ 77643 h 980700"/>
                <a:gd name="connsiteX5" fmla="*/ 443310 w 670560"/>
                <a:gd name="connsiteY5" fmla="*/ 242977 h 980700"/>
                <a:gd name="connsiteX6" fmla="*/ 523240 w 670560"/>
                <a:gd name="connsiteY6" fmla="*/ 242977 h 980700"/>
                <a:gd name="connsiteX7" fmla="*/ 523240 w 670560"/>
                <a:gd name="connsiteY7" fmla="*/ 77643 h 980700"/>
                <a:gd name="connsiteX8" fmla="*/ 343912 w 670560"/>
                <a:gd name="connsiteY8" fmla="*/ 77643 h 980700"/>
                <a:gd name="connsiteX9" fmla="*/ 343912 w 670560"/>
                <a:gd name="connsiteY9" fmla="*/ 242977 h 980700"/>
                <a:gd name="connsiteX10" fmla="*/ 423842 w 670560"/>
                <a:gd name="connsiteY10" fmla="*/ 242977 h 980700"/>
                <a:gd name="connsiteX11" fmla="*/ 423842 w 670560"/>
                <a:gd name="connsiteY11" fmla="*/ 77643 h 980700"/>
                <a:gd name="connsiteX12" fmla="*/ 244514 w 670560"/>
                <a:gd name="connsiteY12" fmla="*/ 77643 h 980700"/>
                <a:gd name="connsiteX13" fmla="*/ 244514 w 670560"/>
                <a:gd name="connsiteY13" fmla="*/ 242977 h 980700"/>
                <a:gd name="connsiteX14" fmla="*/ 324444 w 670560"/>
                <a:gd name="connsiteY14" fmla="*/ 242977 h 980700"/>
                <a:gd name="connsiteX15" fmla="*/ 324444 w 670560"/>
                <a:gd name="connsiteY15" fmla="*/ 77643 h 980700"/>
                <a:gd name="connsiteX16" fmla="*/ 145117 w 670560"/>
                <a:gd name="connsiteY16" fmla="*/ 77643 h 980700"/>
                <a:gd name="connsiteX17" fmla="*/ 145117 w 670560"/>
                <a:gd name="connsiteY17" fmla="*/ 242977 h 980700"/>
                <a:gd name="connsiteX18" fmla="*/ 225047 w 670560"/>
                <a:gd name="connsiteY18" fmla="*/ 242977 h 980700"/>
                <a:gd name="connsiteX19" fmla="*/ 225047 w 670560"/>
                <a:gd name="connsiteY19" fmla="*/ 77643 h 980700"/>
                <a:gd name="connsiteX20" fmla="*/ 45720 w 670560"/>
                <a:gd name="connsiteY20" fmla="*/ 77643 h 980700"/>
                <a:gd name="connsiteX21" fmla="*/ 45720 w 670560"/>
                <a:gd name="connsiteY21" fmla="*/ 242977 h 980700"/>
                <a:gd name="connsiteX22" fmla="*/ 125650 w 670560"/>
                <a:gd name="connsiteY22" fmla="*/ 242977 h 980700"/>
                <a:gd name="connsiteX23" fmla="*/ 125650 w 670560"/>
                <a:gd name="connsiteY23" fmla="*/ 77643 h 980700"/>
                <a:gd name="connsiteX24" fmla="*/ 0 w 670560"/>
                <a:gd name="connsiteY24" fmla="*/ 0 h 980700"/>
                <a:gd name="connsiteX25" fmla="*/ 539504 w 670560"/>
                <a:gd name="connsiteY25" fmla="*/ 0 h 980700"/>
                <a:gd name="connsiteX26" fmla="*/ 670560 w 670560"/>
                <a:gd name="connsiteY26" fmla="*/ 131056 h 980700"/>
                <a:gd name="connsiteX27" fmla="*/ 670560 w 670560"/>
                <a:gd name="connsiteY27" fmla="*/ 253137 h 980700"/>
                <a:gd name="connsiteX28" fmla="*/ 670560 w 670560"/>
                <a:gd name="connsiteY28" fmla="*/ 316002 h 980700"/>
                <a:gd name="connsiteX29" fmla="*/ 651006 w 670560"/>
                <a:gd name="connsiteY29" fmla="*/ 331697 h 980700"/>
                <a:gd name="connsiteX30" fmla="*/ 619760 w 670560"/>
                <a:gd name="connsiteY30" fmla="*/ 421499 h 980700"/>
                <a:gd name="connsiteX31" fmla="*/ 651006 w 670560"/>
                <a:gd name="connsiteY31" fmla="*/ 511302 h 980700"/>
                <a:gd name="connsiteX32" fmla="*/ 670560 w 670560"/>
                <a:gd name="connsiteY32" fmla="*/ 526997 h 980700"/>
                <a:gd name="connsiteX33" fmla="*/ 670560 w 670560"/>
                <a:gd name="connsiteY33" fmla="*/ 980700 h 980700"/>
                <a:gd name="connsiteX34" fmla="*/ 0 w 670560"/>
                <a:gd name="connsiteY34" fmla="*/ 980700 h 980700"/>
                <a:gd name="connsiteX35" fmla="*/ 0 w 670560"/>
                <a:gd name="connsiteY35" fmla="*/ 343394 h 980700"/>
                <a:gd name="connsiteX36" fmla="*/ 0 w 670560"/>
                <a:gd name="connsiteY36" fmla="*/ 253137 h 98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70560" h="980700">
                  <a:moveTo>
                    <a:pt x="555070" y="118283"/>
                  </a:moveTo>
                  <a:lnTo>
                    <a:pt x="555070" y="262283"/>
                  </a:lnTo>
                  <a:lnTo>
                    <a:pt x="627070" y="262283"/>
                  </a:lnTo>
                  <a:lnTo>
                    <a:pt x="627070" y="118283"/>
                  </a:lnTo>
                  <a:close/>
                  <a:moveTo>
                    <a:pt x="443310" y="77643"/>
                  </a:moveTo>
                  <a:lnTo>
                    <a:pt x="443310" y="242977"/>
                  </a:lnTo>
                  <a:lnTo>
                    <a:pt x="523240" y="242977"/>
                  </a:lnTo>
                  <a:lnTo>
                    <a:pt x="523240" y="77643"/>
                  </a:lnTo>
                  <a:close/>
                  <a:moveTo>
                    <a:pt x="343912" y="77643"/>
                  </a:moveTo>
                  <a:lnTo>
                    <a:pt x="343912" y="242977"/>
                  </a:lnTo>
                  <a:lnTo>
                    <a:pt x="423842" y="242977"/>
                  </a:lnTo>
                  <a:lnTo>
                    <a:pt x="423842" y="77643"/>
                  </a:lnTo>
                  <a:close/>
                  <a:moveTo>
                    <a:pt x="244514" y="77643"/>
                  </a:moveTo>
                  <a:lnTo>
                    <a:pt x="244514" y="242977"/>
                  </a:lnTo>
                  <a:lnTo>
                    <a:pt x="324444" y="242977"/>
                  </a:lnTo>
                  <a:lnTo>
                    <a:pt x="324444" y="77643"/>
                  </a:lnTo>
                  <a:close/>
                  <a:moveTo>
                    <a:pt x="145117" y="77643"/>
                  </a:moveTo>
                  <a:lnTo>
                    <a:pt x="145117" y="242977"/>
                  </a:lnTo>
                  <a:lnTo>
                    <a:pt x="225047" y="242977"/>
                  </a:lnTo>
                  <a:lnTo>
                    <a:pt x="225047" y="77643"/>
                  </a:lnTo>
                  <a:close/>
                  <a:moveTo>
                    <a:pt x="45720" y="77643"/>
                  </a:moveTo>
                  <a:lnTo>
                    <a:pt x="45720" y="242977"/>
                  </a:lnTo>
                  <a:lnTo>
                    <a:pt x="125650" y="242977"/>
                  </a:lnTo>
                  <a:lnTo>
                    <a:pt x="125650" y="77643"/>
                  </a:lnTo>
                  <a:close/>
                  <a:moveTo>
                    <a:pt x="0" y="0"/>
                  </a:moveTo>
                  <a:lnTo>
                    <a:pt x="539504" y="0"/>
                  </a:lnTo>
                  <a:lnTo>
                    <a:pt x="670560" y="131056"/>
                  </a:lnTo>
                  <a:lnTo>
                    <a:pt x="670560" y="253137"/>
                  </a:lnTo>
                  <a:lnTo>
                    <a:pt x="670560" y="316002"/>
                  </a:lnTo>
                  <a:lnTo>
                    <a:pt x="651006" y="331697"/>
                  </a:lnTo>
                  <a:cubicBezTo>
                    <a:pt x="631701" y="354679"/>
                    <a:pt x="619760" y="386429"/>
                    <a:pt x="619760" y="421499"/>
                  </a:cubicBezTo>
                  <a:cubicBezTo>
                    <a:pt x="619760" y="456569"/>
                    <a:pt x="631701" y="488319"/>
                    <a:pt x="651006" y="511302"/>
                  </a:cubicBezTo>
                  <a:lnTo>
                    <a:pt x="670560" y="526997"/>
                  </a:lnTo>
                  <a:lnTo>
                    <a:pt x="670560" y="980700"/>
                  </a:lnTo>
                  <a:lnTo>
                    <a:pt x="0" y="980700"/>
                  </a:lnTo>
                  <a:lnTo>
                    <a:pt x="0" y="343394"/>
                  </a:lnTo>
                  <a:lnTo>
                    <a:pt x="0" y="253137"/>
                  </a:lnTo>
                  <a:close/>
                </a:path>
              </a:pathLst>
            </a:custGeom>
            <a:solidFill>
              <a:srgbClr val="31B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5778061" y="2260005"/>
              <a:ext cx="67056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목표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610700" y="4307322"/>
            <a:ext cx="43000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</a:t>
            </a:r>
            <a:r>
              <a:rPr lang="ko-KR" alt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내용을 </a:t>
            </a: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이곳에 학습 내용을 적어 주십시오</a:t>
            </a:r>
            <a:r>
              <a:rPr lang="en-US" altLang="ko-KR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5777580" y="4486386"/>
            <a:ext cx="671523" cy="980700"/>
            <a:chOff x="5777580" y="4486386"/>
            <a:chExt cx="671523" cy="980700"/>
          </a:xfrm>
        </p:grpSpPr>
        <p:sp>
          <p:nvSpPr>
            <p:cNvPr id="39" name="자유형 38"/>
            <p:cNvSpPr/>
            <p:nvPr/>
          </p:nvSpPr>
          <p:spPr>
            <a:xfrm>
              <a:off x="5778061" y="4486386"/>
              <a:ext cx="670560" cy="980700"/>
            </a:xfrm>
            <a:custGeom>
              <a:avLst/>
              <a:gdLst>
                <a:gd name="connsiteX0" fmla="*/ 555070 w 670560"/>
                <a:gd name="connsiteY0" fmla="*/ 118283 h 980700"/>
                <a:gd name="connsiteX1" fmla="*/ 555070 w 670560"/>
                <a:gd name="connsiteY1" fmla="*/ 262283 h 980700"/>
                <a:gd name="connsiteX2" fmla="*/ 627070 w 670560"/>
                <a:gd name="connsiteY2" fmla="*/ 262283 h 980700"/>
                <a:gd name="connsiteX3" fmla="*/ 627070 w 670560"/>
                <a:gd name="connsiteY3" fmla="*/ 118283 h 980700"/>
                <a:gd name="connsiteX4" fmla="*/ 443310 w 670560"/>
                <a:gd name="connsiteY4" fmla="*/ 77643 h 980700"/>
                <a:gd name="connsiteX5" fmla="*/ 443310 w 670560"/>
                <a:gd name="connsiteY5" fmla="*/ 242977 h 980700"/>
                <a:gd name="connsiteX6" fmla="*/ 523240 w 670560"/>
                <a:gd name="connsiteY6" fmla="*/ 242977 h 980700"/>
                <a:gd name="connsiteX7" fmla="*/ 523240 w 670560"/>
                <a:gd name="connsiteY7" fmla="*/ 77643 h 980700"/>
                <a:gd name="connsiteX8" fmla="*/ 343912 w 670560"/>
                <a:gd name="connsiteY8" fmla="*/ 77643 h 980700"/>
                <a:gd name="connsiteX9" fmla="*/ 343912 w 670560"/>
                <a:gd name="connsiteY9" fmla="*/ 242977 h 980700"/>
                <a:gd name="connsiteX10" fmla="*/ 423842 w 670560"/>
                <a:gd name="connsiteY10" fmla="*/ 242977 h 980700"/>
                <a:gd name="connsiteX11" fmla="*/ 423842 w 670560"/>
                <a:gd name="connsiteY11" fmla="*/ 77643 h 980700"/>
                <a:gd name="connsiteX12" fmla="*/ 244514 w 670560"/>
                <a:gd name="connsiteY12" fmla="*/ 77643 h 980700"/>
                <a:gd name="connsiteX13" fmla="*/ 244514 w 670560"/>
                <a:gd name="connsiteY13" fmla="*/ 242977 h 980700"/>
                <a:gd name="connsiteX14" fmla="*/ 324444 w 670560"/>
                <a:gd name="connsiteY14" fmla="*/ 242977 h 980700"/>
                <a:gd name="connsiteX15" fmla="*/ 324444 w 670560"/>
                <a:gd name="connsiteY15" fmla="*/ 77643 h 980700"/>
                <a:gd name="connsiteX16" fmla="*/ 145117 w 670560"/>
                <a:gd name="connsiteY16" fmla="*/ 77643 h 980700"/>
                <a:gd name="connsiteX17" fmla="*/ 145117 w 670560"/>
                <a:gd name="connsiteY17" fmla="*/ 242977 h 980700"/>
                <a:gd name="connsiteX18" fmla="*/ 225047 w 670560"/>
                <a:gd name="connsiteY18" fmla="*/ 242977 h 980700"/>
                <a:gd name="connsiteX19" fmla="*/ 225047 w 670560"/>
                <a:gd name="connsiteY19" fmla="*/ 77643 h 980700"/>
                <a:gd name="connsiteX20" fmla="*/ 45720 w 670560"/>
                <a:gd name="connsiteY20" fmla="*/ 77643 h 980700"/>
                <a:gd name="connsiteX21" fmla="*/ 45720 w 670560"/>
                <a:gd name="connsiteY21" fmla="*/ 242977 h 980700"/>
                <a:gd name="connsiteX22" fmla="*/ 125650 w 670560"/>
                <a:gd name="connsiteY22" fmla="*/ 242977 h 980700"/>
                <a:gd name="connsiteX23" fmla="*/ 125650 w 670560"/>
                <a:gd name="connsiteY23" fmla="*/ 77643 h 980700"/>
                <a:gd name="connsiteX24" fmla="*/ 0 w 670560"/>
                <a:gd name="connsiteY24" fmla="*/ 0 h 980700"/>
                <a:gd name="connsiteX25" fmla="*/ 539504 w 670560"/>
                <a:gd name="connsiteY25" fmla="*/ 0 h 980700"/>
                <a:gd name="connsiteX26" fmla="*/ 670560 w 670560"/>
                <a:gd name="connsiteY26" fmla="*/ 131056 h 980700"/>
                <a:gd name="connsiteX27" fmla="*/ 670560 w 670560"/>
                <a:gd name="connsiteY27" fmla="*/ 253137 h 980700"/>
                <a:gd name="connsiteX28" fmla="*/ 670560 w 670560"/>
                <a:gd name="connsiteY28" fmla="*/ 316002 h 980700"/>
                <a:gd name="connsiteX29" fmla="*/ 651006 w 670560"/>
                <a:gd name="connsiteY29" fmla="*/ 331697 h 980700"/>
                <a:gd name="connsiteX30" fmla="*/ 619760 w 670560"/>
                <a:gd name="connsiteY30" fmla="*/ 421499 h 980700"/>
                <a:gd name="connsiteX31" fmla="*/ 651006 w 670560"/>
                <a:gd name="connsiteY31" fmla="*/ 511302 h 980700"/>
                <a:gd name="connsiteX32" fmla="*/ 670560 w 670560"/>
                <a:gd name="connsiteY32" fmla="*/ 526997 h 980700"/>
                <a:gd name="connsiteX33" fmla="*/ 670560 w 670560"/>
                <a:gd name="connsiteY33" fmla="*/ 980700 h 980700"/>
                <a:gd name="connsiteX34" fmla="*/ 0 w 670560"/>
                <a:gd name="connsiteY34" fmla="*/ 980700 h 980700"/>
                <a:gd name="connsiteX35" fmla="*/ 0 w 670560"/>
                <a:gd name="connsiteY35" fmla="*/ 343394 h 980700"/>
                <a:gd name="connsiteX36" fmla="*/ 0 w 670560"/>
                <a:gd name="connsiteY36" fmla="*/ 253137 h 98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70560" h="980700">
                  <a:moveTo>
                    <a:pt x="555070" y="118283"/>
                  </a:moveTo>
                  <a:lnTo>
                    <a:pt x="555070" y="262283"/>
                  </a:lnTo>
                  <a:lnTo>
                    <a:pt x="627070" y="262283"/>
                  </a:lnTo>
                  <a:lnTo>
                    <a:pt x="627070" y="118283"/>
                  </a:lnTo>
                  <a:close/>
                  <a:moveTo>
                    <a:pt x="443310" y="77643"/>
                  </a:moveTo>
                  <a:lnTo>
                    <a:pt x="443310" y="242977"/>
                  </a:lnTo>
                  <a:lnTo>
                    <a:pt x="523240" y="242977"/>
                  </a:lnTo>
                  <a:lnTo>
                    <a:pt x="523240" y="77643"/>
                  </a:lnTo>
                  <a:close/>
                  <a:moveTo>
                    <a:pt x="343912" y="77643"/>
                  </a:moveTo>
                  <a:lnTo>
                    <a:pt x="343912" y="242977"/>
                  </a:lnTo>
                  <a:lnTo>
                    <a:pt x="423842" y="242977"/>
                  </a:lnTo>
                  <a:lnTo>
                    <a:pt x="423842" y="77643"/>
                  </a:lnTo>
                  <a:close/>
                  <a:moveTo>
                    <a:pt x="244514" y="77643"/>
                  </a:moveTo>
                  <a:lnTo>
                    <a:pt x="244514" y="242977"/>
                  </a:lnTo>
                  <a:lnTo>
                    <a:pt x="324444" y="242977"/>
                  </a:lnTo>
                  <a:lnTo>
                    <a:pt x="324444" y="77643"/>
                  </a:lnTo>
                  <a:close/>
                  <a:moveTo>
                    <a:pt x="145117" y="77643"/>
                  </a:moveTo>
                  <a:lnTo>
                    <a:pt x="145117" y="242977"/>
                  </a:lnTo>
                  <a:lnTo>
                    <a:pt x="225047" y="242977"/>
                  </a:lnTo>
                  <a:lnTo>
                    <a:pt x="225047" y="77643"/>
                  </a:lnTo>
                  <a:close/>
                  <a:moveTo>
                    <a:pt x="45720" y="77643"/>
                  </a:moveTo>
                  <a:lnTo>
                    <a:pt x="45720" y="242977"/>
                  </a:lnTo>
                  <a:lnTo>
                    <a:pt x="125650" y="242977"/>
                  </a:lnTo>
                  <a:lnTo>
                    <a:pt x="125650" y="77643"/>
                  </a:lnTo>
                  <a:close/>
                  <a:moveTo>
                    <a:pt x="0" y="0"/>
                  </a:moveTo>
                  <a:lnTo>
                    <a:pt x="539504" y="0"/>
                  </a:lnTo>
                  <a:lnTo>
                    <a:pt x="670560" y="131056"/>
                  </a:lnTo>
                  <a:lnTo>
                    <a:pt x="670560" y="253137"/>
                  </a:lnTo>
                  <a:lnTo>
                    <a:pt x="670560" y="316002"/>
                  </a:lnTo>
                  <a:lnTo>
                    <a:pt x="651006" y="331697"/>
                  </a:lnTo>
                  <a:cubicBezTo>
                    <a:pt x="631701" y="354679"/>
                    <a:pt x="619760" y="386429"/>
                    <a:pt x="619760" y="421499"/>
                  </a:cubicBezTo>
                  <a:cubicBezTo>
                    <a:pt x="619760" y="456569"/>
                    <a:pt x="631701" y="488319"/>
                    <a:pt x="651006" y="511302"/>
                  </a:cubicBezTo>
                  <a:lnTo>
                    <a:pt x="670560" y="526997"/>
                  </a:lnTo>
                  <a:lnTo>
                    <a:pt x="670560" y="980700"/>
                  </a:lnTo>
                  <a:lnTo>
                    <a:pt x="0" y="980700"/>
                  </a:lnTo>
                  <a:lnTo>
                    <a:pt x="0" y="343394"/>
                  </a:lnTo>
                  <a:lnTo>
                    <a:pt x="0" y="253137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5777580" y="4748176"/>
              <a:ext cx="671523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내용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75" name="TextBox 74"/>
          <p:cNvSpPr txBox="1"/>
          <p:nvPr/>
        </p:nvSpPr>
        <p:spPr>
          <a:xfrm flipH="1">
            <a:off x="9258917" y="495635"/>
            <a:ext cx="254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학습목표</a:t>
            </a:r>
            <a:r>
              <a:rPr lang="en-US" altLang="ko-K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5" name="직사각형 4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8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cxnSp>
        <p:nvCxnSpPr>
          <p:cNvPr id="26" name="직선 연결선 25"/>
          <p:cNvCxnSpPr/>
          <p:nvPr/>
        </p:nvCxnSpPr>
        <p:spPr>
          <a:xfrm>
            <a:off x="5354320" y="3689886"/>
            <a:ext cx="586593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>
                    <a:alpha val="0"/>
                  </a:schemeClr>
                </a:gs>
                <a:gs pos="63000">
                  <a:srgbClr val="39DDE5"/>
                </a:gs>
                <a:gs pos="34000">
                  <a:srgbClr val="39DDE5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3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02668" y="5394060"/>
            <a:ext cx="6056256" cy="825531"/>
            <a:chOff x="402668" y="5394060"/>
            <a:chExt cx="6056256" cy="825531"/>
          </a:xfrm>
        </p:grpSpPr>
        <p:sp>
          <p:nvSpPr>
            <p:cNvPr id="4" name="직사각형 3"/>
            <p:cNvSpPr/>
            <p:nvPr/>
          </p:nvSpPr>
          <p:spPr>
            <a:xfrm>
              <a:off x="402668" y="5394060"/>
              <a:ext cx="6056256" cy="825531"/>
            </a:xfrm>
            <a:prstGeom prst="rect">
              <a:avLst/>
            </a:prstGeom>
            <a:gradFill>
              <a:gsLst>
                <a:gs pos="66000">
                  <a:srgbClr val="5E8ACA">
                    <a:alpha val="27000"/>
                  </a:srgbClr>
                </a:gs>
                <a:gs pos="0">
                  <a:srgbClr val="5E8ACA">
                    <a:alpha val="61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27530" y="5447743"/>
              <a:ext cx="46089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F4B183"/>
                  </a:solidFill>
                </a:rPr>
                <a:t>‘</a:t>
              </a:r>
              <a:r>
                <a:rPr lang="ko-KR" altLang="en-US" sz="2000" b="1" dirty="0" smtClean="0">
                  <a:solidFill>
                    <a:srgbClr val="F4B183"/>
                  </a:solidFill>
                </a:rPr>
                <a:t>이곳에 텍스트를 입력하세요</a:t>
              </a:r>
              <a:r>
                <a:rPr lang="en-US" altLang="ko-KR" sz="2000" b="1" dirty="0" smtClean="0">
                  <a:solidFill>
                    <a:srgbClr val="F4B183"/>
                  </a:solidFill>
                </a:rPr>
                <a:t>’</a:t>
              </a:r>
            </a:p>
            <a:p>
              <a:r>
                <a:rPr lang="ko-KR" altLang="en-US" dirty="0" smtClean="0">
                  <a:solidFill>
                    <a:schemeClr val="tx1">
                      <a:lumMod val="65000"/>
                    </a:schemeClr>
                  </a:solidFill>
                </a:rPr>
                <a:t>이곳에 원하는 내용의 텍스트를 입력하세요</a:t>
              </a:r>
              <a:r>
                <a:rPr lang="en-US" altLang="ko-KR" dirty="0" smtClean="0">
                  <a:solidFill>
                    <a:schemeClr val="tx1">
                      <a:lumMod val="65000"/>
                    </a:schemeClr>
                  </a:solidFill>
                </a:rPr>
                <a:t>.</a:t>
              </a:r>
              <a:endParaRPr lang="ko-KR" altLang="en-US" dirty="0">
                <a:solidFill>
                  <a:schemeClr val="tx1">
                    <a:lumMod val="65000"/>
                  </a:schemeClr>
                </a:solidFill>
              </a:endParaRPr>
            </a:p>
          </p:txBody>
        </p:sp>
      </p:grpSp>
      <p:sp>
        <p:nvSpPr>
          <p:cNvPr id="3" name="텍스트 개체 틀 8"/>
          <p:cNvSpPr txBox="1">
            <a:spLocks/>
          </p:cNvSpPr>
          <p:nvPr/>
        </p:nvSpPr>
        <p:spPr>
          <a:xfrm>
            <a:off x="481941" y="2105230"/>
            <a:ext cx="5897709" cy="2888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판서 시 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설정하시는 것을 권장합니다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endParaRPr lang="en-US" altLang="ko-KR" sz="160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사진 이미지는 그림서식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채우기에서 변경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13" name="직사각형 12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3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4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1" name="그룹 30"/>
          <p:cNvGrpSpPr/>
          <p:nvPr/>
        </p:nvGrpSpPr>
        <p:grpSpPr>
          <a:xfrm>
            <a:off x="402668" y="5386561"/>
            <a:ext cx="877404" cy="835465"/>
            <a:chOff x="3773488" y="3917950"/>
            <a:chExt cx="1262063" cy="1201738"/>
          </a:xfrm>
          <a:solidFill>
            <a:schemeClr val="tx1"/>
          </a:solidFill>
        </p:grpSpPr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4171950" y="4879975"/>
              <a:ext cx="465138" cy="30163"/>
            </a:xfrm>
            <a:custGeom>
              <a:avLst/>
              <a:gdLst>
                <a:gd name="T0" fmla="*/ 0 w 293"/>
                <a:gd name="T1" fmla="*/ 19 h 19"/>
                <a:gd name="T2" fmla="*/ 293 w 293"/>
                <a:gd name="T3" fmla="*/ 19 h 19"/>
                <a:gd name="T4" fmla="*/ 281 w 293"/>
                <a:gd name="T5" fmla="*/ 0 h 19"/>
                <a:gd name="T6" fmla="*/ 12 w 293"/>
                <a:gd name="T7" fmla="*/ 0 h 19"/>
                <a:gd name="T8" fmla="*/ 0 w 293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9">
                  <a:moveTo>
                    <a:pt x="0" y="19"/>
                  </a:moveTo>
                  <a:lnTo>
                    <a:pt x="293" y="19"/>
                  </a:lnTo>
                  <a:lnTo>
                    <a:pt x="281" y="0"/>
                  </a:lnTo>
                  <a:lnTo>
                    <a:pt x="12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4595813" y="4789488"/>
              <a:ext cx="247650" cy="330200"/>
            </a:xfrm>
            <a:custGeom>
              <a:avLst/>
              <a:gdLst>
                <a:gd name="T0" fmla="*/ 18 w 66"/>
                <a:gd name="T1" fmla="*/ 0 h 88"/>
                <a:gd name="T2" fmla="*/ 0 w 66"/>
                <a:gd name="T3" fmla="*/ 0 h 88"/>
                <a:gd name="T4" fmla="*/ 50 w 66"/>
                <a:gd name="T5" fmla="*/ 84 h 88"/>
                <a:gd name="T6" fmla="*/ 57 w 66"/>
                <a:gd name="T7" fmla="*/ 88 h 88"/>
                <a:gd name="T8" fmla="*/ 61 w 66"/>
                <a:gd name="T9" fmla="*/ 87 h 88"/>
                <a:gd name="T10" fmla="*/ 64 w 66"/>
                <a:gd name="T11" fmla="*/ 76 h 88"/>
                <a:gd name="T12" fmla="*/ 18 w 6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8"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2" y="86"/>
                    <a:pt x="54" y="88"/>
                    <a:pt x="57" y="88"/>
                  </a:cubicBezTo>
                  <a:cubicBezTo>
                    <a:pt x="59" y="88"/>
                    <a:pt x="60" y="88"/>
                    <a:pt x="61" y="87"/>
                  </a:cubicBezTo>
                  <a:cubicBezTo>
                    <a:pt x="65" y="84"/>
                    <a:pt x="66" y="80"/>
                    <a:pt x="64" y="7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3965575" y="4789488"/>
              <a:ext cx="247650" cy="330200"/>
            </a:xfrm>
            <a:custGeom>
              <a:avLst/>
              <a:gdLst>
                <a:gd name="T0" fmla="*/ 48 w 66"/>
                <a:gd name="T1" fmla="*/ 0 h 88"/>
                <a:gd name="T2" fmla="*/ 2 w 66"/>
                <a:gd name="T3" fmla="*/ 76 h 88"/>
                <a:gd name="T4" fmla="*/ 5 w 66"/>
                <a:gd name="T5" fmla="*/ 87 h 88"/>
                <a:gd name="T6" fmla="*/ 9 w 66"/>
                <a:gd name="T7" fmla="*/ 88 h 88"/>
                <a:gd name="T8" fmla="*/ 16 w 66"/>
                <a:gd name="T9" fmla="*/ 84 h 88"/>
                <a:gd name="T10" fmla="*/ 66 w 66"/>
                <a:gd name="T11" fmla="*/ 0 h 88"/>
                <a:gd name="T12" fmla="*/ 48 w 6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8">
                  <a:moveTo>
                    <a:pt x="48" y="0"/>
                  </a:moveTo>
                  <a:cubicBezTo>
                    <a:pt x="2" y="76"/>
                    <a:pt x="2" y="76"/>
                    <a:pt x="2" y="76"/>
                  </a:cubicBezTo>
                  <a:cubicBezTo>
                    <a:pt x="0" y="80"/>
                    <a:pt x="1" y="84"/>
                    <a:pt x="5" y="87"/>
                  </a:cubicBezTo>
                  <a:cubicBezTo>
                    <a:pt x="6" y="88"/>
                    <a:pt x="8" y="88"/>
                    <a:pt x="9" y="88"/>
                  </a:cubicBezTo>
                  <a:cubicBezTo>
                    <a:pt x="12" y="88"/>
                    <a:pt x="14" y="86"/>
                    <a:pt x="16" y="84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0"/>
            <p:cNvSpPr>
              <a:spLocks noEditPoints="1"/>
            </p:cNvSpPr>
            <p:nvPr/>
          </p:nvSpPr>
          <p:spPr bwMode="auto">
            <a:xfrm>
              <a:off x="3773488" y="3917950"/>
              <a:ext cx="1262063" cy="841375"/>
            </a:xfrm>
            <a:custGeom>
              <a:avLst/>
              <a:gdLst>
                <a:gd name="T0" fmla="*/ 320 w 336"/>
                <a:gd name="T1" fmla="*/ 0 h 224"/>
                <a:gd name="T2" fmla="*/ 16 w 336"/>
                <a:gd name="T3" fmla="*/ 0 h 224"/>
                <a:gd name="T4" fmla="*/ 0 w 336"/>
                <a:gd name="T5" fmla="*/ 16 h 224"/>
                <a:gd name="T6" fmla="*/ 0 w 336"/>
                <a:gd name="T7" fmla="*/ 208 h 224"/>
                <a:gd name="T8" fmla="*/ 16 w 336"/>
                <a:gd name="T9" fmla="*/ 224 h 224"/>
                <a:gd name="T10" fmla="*/ 320 w 336"/>
                <a:gd name="T11" fmla="*/ 224 h 224"/>
                <a:gd name="T12" fmla="*/ 336 w 336"/>
                <a:gd name="T13" fmla="*/ 208 h 224"/>
                <a:gd name="T14" fmla="*/ 336 w 336"/>
                <a:gd name="T15" fmla="*/ 16 h 224"/>
                <a:gd name="T16" fmla="*/ 320 w 336"/>
                <a:gd name="T17" fmla="*/ 0 h 224"/>
                <a:gd name="T18" fmla="*/ 320 w 336"/>
                <a:gd name="T19" fmla="*/ 208 h 224"/>
                <a:gd name="T20" fmla="*/ 16 w 336"/>
                <a:gd name="T21" fmla="*/ 208 h 224"/>
                <a:gd name="T22" fmla="*/ 16 w 336"/>
                <a:gd name="T23" fmla="*/ 16 h 224"/>
                <a:gd name="T24" fmla="*/ 320 w 336"/>
                <a:gd name="T25" fmla="*/ 16 h 224"/>
                <a:gd name="T26" fmla="*/ 320 w 336"/>
                <a:gd name="T27" fmla="*/ 2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224">
                  <a:moveTo>
                    <a:pt x="32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17"/>
                    <a:pt x="7" y="224"/>
                    <a:pt x="16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9" y="224"/>
                    <a:pt x="336" y="217"/>
                    <a:pt x="336" y="208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6" y="7"/>
                    <a:pt x="329" y="0"/>
                    <a:pt x="320" y="0"/>
                  </a:cubicBezTo>
                  <a:close/>
                  <a:moveTo>
                    <a:pt x="320" y="208"/>
                  </a:moveTo>
                  <a:cubicBezTo>
                    <a:pt x="16" y="208"/>
                    <a:pt x="16" y="208"/>
                    <a:pt x="16" y="20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20" y="16"/>
                    <a:pt x="320" y="16"/>
                    <a:pt x="320" y="16"/>
                  </a:cubicBezTo>
                  <a:lnTo>
                    <a:pt x="320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4749800" y="4668838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2"/>
            <p:cNvSpPr>
              <a:spLocks/>
            </p:cNvSpPr>
            <p:nvPr/>
          </p:nvSpPr>
          <p:spPr bwMode="auto">
            <a:xfrm>
              <a:off x="3971925" y="4256088"/>
              <a:ext cx="173038" cy="247650"/>
            </a:xfrm>
            <a:custGeom>
              <a:avLst/>
              <a:gdLst>
                <a:gd name="T0" fmla="*/ 32 w 46"/>
                <a:gd name="T1" fmla="*/ 11 h 66"/>
                <a:gd name="T2" fmla="*/ 9 w 46"/>
                <a:gd name="T3" fmla="*/ 18 h 66"/>
                <a:gd name="T4" fmla="*/ 13 w 46"/>
                <a:gd name="T5" fmla="*/ 34 h 66"/>
                <a:gd name="T6" fmla="*/ 35 w 46"/>
                <a:gd name="T7" fmla="*/ 26 h 66"/>
                <a:gd name="T8" fmla="*/ 37 w 46"/>
                <a:gd name="T9" fmla="*/ 33 h 66"/>
                <a:gd name="T10" fmla="*/ 14 w 46"/>
                <a:gd name="T11" fmla="*/ 41 h 66"/>
                <a:gd name="T12" fmla="*/ 25 w 46"/>
                <a:gd name="T13" fmla="*/ 57 h 66"/>
                <a:gd name="T14" fmla="*/ 45 w 46"/>
                <a:gd name="T15" fmla="*/ 55 h 66"/>
                <a:gd name="T16" fmla="*/ 44 w 46"/>
                <a:gd name="T17" fmla="*/ 59 h 66"/>
                <a:gd name="T18" fmla="*/ 17 w 46"/>
                <a:gd name="T19" fmla="*/ 64 h 66"/>
                <a:gd name="T20" fmla="*/ 8 w 46"/>
                <a:gd name="T21" fmla="*/ 41 h 66"/>
                <a:gd name="T22" fmla="*/ 7 w 46"/>
                <a:gd name="T23" fmla="*/ 37 h 66"/>
                <a:gd name="T24" fmla="*/ 1 w 46"/>
                <a:gd name="T25" fmla="*/ 16 h 66"/>
                <a:gd name="T26" fmla="*/ 6 w 46"/>
                <a:gd name="T27" fmla="*/ 12 h 66"/>
                <a:gd name="T28" fmla="*/ 35 w 46"/>
                <a:gd name="T29" fmla="*/ 9 h 66"/>
                <a:gd name="T30" fmla="*/ 32 w 46"/>
                <a:gd name="T3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66">
                  <a:moveTo>
                    <a:pt x="32" y="11"/>
                  </a:moveTo>
                  <a:cubicBezTo>
                    <a:pt x="23" y="11"/>
                    <a:pt x="17" y="13"/>
                    <a:pt x="9" y="18"/>
                  </a:cubicBezTo>
                  <a:cubicBezTo>
                    <a:pt x="11" y="22"/>
                    <a:pt x="12" y="30"/>
                    <a:pt x="13" y="34"/>
                  </a:cubicBezTo>
                  <a:cubicBezTo>
                    <a:pt x="14" y="33"/>
                    <a:pt x="33" y="26"/>
                    <a:pt x="35" y="26"/>
                  </a:cubicBezTo>
                  <a:cubicBezTo>
                    <a:pt x="39" y="25"/>
                    <a:pt x="41" y="31"/>
                    <a:pt x="37" y="33"/>
                  </a:cubicBezTo>
                  <a:cubicBezTo>
                    <a:pt x="27" y="36"/>
                    <a:pt x="32" y="34"/>
                    <a:pt x="14" y="41"/>
                  </a:cubicBezTo>
                  <a:cubicBezTo>
                    <a:pt x="18" y="60"/>
                    <a:pt x="19" y="59"/>
                    <a:pt x="25" y="57"/>
                  </a:cubicBezTo>
                  <a:cubicBezTo>
                    <a:pt x="41" y="53"/>
                    <a:pt x="44" y="49"/>
                    <a:pt x="45" y="55"/>
                  </a:cubicBezTo>
                  <a:cubicBezTo>
                    <a:pt x="46" y="56"/>
                    <a:pt x="45" y="58"/>
                    <a:pt x="44" y="59"/>
                  </a:cubicBezTo>
                  <a:cubicBezTo>
                    <a:pt x="39" y="61"/>
                    <a:pt x="22" y="66"/>
                    <a:pt x="17" y="64"/>
                  </a:cubicBezTo>
                  <a:cubicBezTo>
                    <a:pt x="11" y="61"/>
                    <a:pt x="9" y="47"/>
                    <a:pt x="8" y="41"/>
                  </a:cubicBezTo>
                  <a:cubicBezTo>
                    <a:pt x="7" y="40"/>
                    <a:pt x="6" y="39"/>
                    <a:pt x="7" y="37"/>
                  </a:cubicBezTo>
                  <a:cubicBezTo>
                    <a:pt x="3" y="16"/>
                    <a:pt x="3" y="22"/>
                    <a:pt x="1" y="16"/>
                  </a:cubicBezTo>
                  <a:cubicBezTo>
                    <a:pt x="0" y="12"/>
                    <a:pt x="4" y="10"/>
                    <a:pt x="6" y="12"/>
                  </a:cubicBezTo>
                  <a:cubicBezTo>
                    <a:pt x="19" y="4"/>
                    <a:pt x="40" y="0"/>
                    <a:pt x="35" y="9"/>
                  </a:cubicBezTo>
                  <a:cubicBezTo>
                    <a:pt x="35" y="11"/>
                    <a:pt x="34" y="11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3"/>
            <p:cNvSpPr>
              <a:spLocks noEditPoints="1"/>
            </p:cNvSpPr>
            <p:nvPr/>
          </p:nvSpPr>
          <p:spPr bwMode="auto">
            <a:xfrm>
              <a:off x="4221163" y="4286250"/>
              <a:ext cx="119063" cy="115888"/>
            </a:xfrm>
            <a:custGeom>
              <a:avLst/>
              <a:gdLst>
                <a:gd name="T0" fmla="*/ 22 w 32"/>
                <a:gd name="T1" fmla="*/ 1 h 31"/>
                <a:gd name="T2" fmla="*/ 26 w 32"/>
                <a:gd name="T3" fmla="*/ 3 h 31"/>
                <a:gd name="T4" fmla="*/ 23 w 32"/>
                <a:gd name="T5" fmla="*/ 7 h 31"/>
                <a:gd name="T6" fmla="*/ 0 w 32"/>
                <a:gd name="T7" fmla="*/ 10 h 31"/>
                <a:gd name="T8" fmla="*/ 2 w 32"/>
                <a:gd name="T9" fmla="*/ 6 h 31"/>
                <a:gd name="T10" fmla="*/ 22 w 32"/>
                <a:gd name="T11" fmla="*/ 1 h 31"/>
                <a:gd name="T12" fmla="*/ 26 w 32"/>
                <a:gd name="T13" fmla="*/ 19 h 31"/>
                <a:gd name="T14" fmla="*/ 28 w 32"/>
                <a:gd name="T15" fmla="*/ 25 h 31"/>
                <a:gd name="T16" fmla="*/ 15 w 32"/>
                <a:gd name="T17" fmla="*/ 28 h 31"/>
                <a:gd name="T18" fmla="*/ 9 w 32"/>
                <a:gd name="T19" fmla="*/ 30 h 31"/>
                <a:gd name="T20" fmla="*/ 7 w 32"/>
                <a:gd name="T21" fmla="*/ 24 h 31"/>
                <a:gd name="T22" fmla="*/ 26 w 32"/>
                <a:gd name="T2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1">
                  <a:moveTo>
                    <a:pt x="22" y="1"/>
                  </a:moveTo>
                  <a:cubicBezTo>
                    <a:pt x="24" y="0"/>
                    <a:pt x="25" y="1"/>
                    <a:pt x="26" y="3"/>
                  </a:cubicBezTo>
                  <a:cubicBezTo>
                    <a:pt x="26" y="5"/>
                    <a:pt x="25" y="6"/>
                    <a:pt x="23" y="7"/>
                  </a:cubicBezTo>
                  <a:cubicBezTo>
                    <a:pt x="5" y="12"/>
                    <a:pt x="1" y="14"/>
                    <a:pt x="0" y="10"/>
                  </a:cubicBezTo>
                  <a:cubicBezTo>
                    <a:pt x="0" y="8"/>
                    <a:pt x="0" y="7"/>
                    <a:pt x="2" y="6"/>
                  </a:cubicBezTo>
                  <a:cubicBezTo>
                    <a:pt x="3" y="6"/>
                    <a:pt x="21" y="1"/>
                    <a:pt x="22" y="1"/>
                  </a:cubicBezTo>
                  <a:close/>
                  <a:moveTo>
                    <a:pt x="26" y="19"/>
                  </a:moveTo>
                  <a:cubicBezTo>
                    <a:pt x="30" y="18"/>
                    <a:pt x="32" y="23"/>
                    <a:pt x="28" y="25"/>
                  </a:cubicBezTo>
                  <a:cubicBezTo>
                    <a:pt x="24" y="26"/>
                    <a:pt x="19" y="27"/>
                    <a:pt x="15" y="28"/>
                  </a:cubicBezTo>
                  <a:cubicBezTo>
                    <a:pt x="13" y="28"/>
                    <a:pt x="11" y="29"/>
                    <a:pt x="9" y="30"/>
                  </a:cubicBezTo>
                  <a:cubicBezTo>
                    <a:pt x="5" y="31"/>
                    <a:pt x="3" y="25"/>
                    <a:pt x="7" y="24"/>
                  </a:cubicBezTo>
                  <a:cubicBezTo>
                    <a:pt x="14" y="21"/>
                    <a:pt x="18" y="21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auto">
            <a:xfrm>
              <a:off x="4411663" y="4198938"/>
              <a:ext cx="217488" cy="188913"/>
            </a:xfrm>
            <a:custGeom>
              <a:avLst/>
              <a:gdLst>
                <a:gd name="T0" fmla="*/ 51 w 58"/>
                <a:gd name="T1" fmla="*/ 37 h 50"/>
                <a:gd name="T2" fmla="*/ 34 w 58"/>
                <a:gd name="T3" fmla="*/ 14 h 50"/>
                <a:gd name="T4" fmla="*/ 30 w 58"/>
                <a:gd name="T5" fmla="*/ 19 h 50"/>
                <a:gd name="T6" fmla="*/ 38 w 58"/>
                <a:gd name="T7" fmla="*/ 42 h 50"/>
                <a:gd name="T8" fmla="*/ 38 w 58"/>
                <a:gd name="T9" fmla="*/ 44 h 50"/>
                <a:gd name="T10" fmla="*/ 32 w 58"/>
                <a:gd name="T11" fmla="*/ 43 h 50"/>
                <a:gd name="T12" fmla="*/ 24 w 58"/>
                <a:gd name="T13" fmla="*/ 20 h 50"/>
                <a:gd name="T14" fmla="*/ 22 w 58"/>
                <a:gd name="T15" fmla="*/ 15 h 50"/>
                <a:gd name="T16" fmla="*/ 14 w 58"/>
                <a:gd name="T17" fmla="*/ 28 h 50"/>
                <a:gd name="T18" fmla="*/ 15 w 58"/>
                <a:gd name="T19" fmla="*/ 34 h 50"/>
                <a:gd name="T20" fmla="*/ 19 w 58"/>
                <a:gd name="T21" fmla="*/ 44 h 50"/>
                <a:gd name="T22" fmla="*/ 18 w 58"/>
                <a:gd name="T23" fmla="*/ 47 h 50"/>
                <a:gd name="T24" fmla="*/ 16 w 58"/>
                <a:gd name="T25" fmla="*/ 49 h 50"/>
                <a:gd name="T26" fmla="*/ 6 w 58"/>
                <a:gd name="T27" fmla="*/ 24 h 50"/>
                <a:gd name="T28" fmla="*/ 10 w 58"/>
                <a:gd name="T29" fmla="*/ 15 h 50"/>
                <a:gd name="T30" fmla="*/ 12 w 58"/>
                <a:gd name="T31" fmla="*/ 21 h 50"/>
                <a:gd name="T32" fmla="*/ 28 w 58"/>
                <a:gd name="T33" fmla="*/ 12 h 50"/>
                <a:gd name="T34" fmla="*/ 46 w 58"/>
                <a:gd name="T35" fmla="*/ 8 h 50"/>
                <a:gd name="T36" fmla="*/ 50 w 58"/>
                <a:gd name="T37" fmla="*/ 17 h 50"/>
                <a:gd name="T38" fmla="*/ 57 w 58"/>
                <a:gd name="T39" fmla="*/ 35 h 50"/>
                <a:gd name="T40" fmla="*/ 57 w 58"/>
                <a:gd name="T41" fmla="*/ 38 h 50"/>
                <a:gd name="T42" fmla="*/ 51 w 58"/>
                <a:gd name="T43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0">
                  <a:moveTo>
                    <a:pt x="51" y="37"/>
                  </a:moveTo>
                  <a:cubicBezTo>
                    <a:pt x="41" y="16"/>
                    <a:pt x="42" y="6"/>
                    <a:pt x="34" y="14"/>
                  </a:cubicBezTo>
                  <a:cubicBezTo>
                    <a:pt x="32" y="16"/>
                    <a:pt x="31" y="18"/>
                    <a:pt x="30" y="19"/>
                  </a:cubicBezTo>
                  <a:cubicBezTo>
                    <a:pt x="33" y="28"/>
                    <a:pt x="37" y="34"/>
                    <a:pt x="38" y="42"/>
                  </a:cubicBezTo>
                  <a:cubicBezTo>
                    <a:pt x="39" y="43"/>
                    <a:pt x="39" y="43"/>
                    <a:pt x="38" y="44"/>
                  </a:cubicBezTo>
                  <a:cubicBezTo>
                    <a:pt x="37" y="47"/>
                    <a:pt x="33" y="47"/>
                    <a:pt x="32" y="43"/>
                  </a:cubicBezTo>
                  <a:cubicBezTo>
                    <a:pt x="30" y="36"/>
                    <a:pt x="26" y="27"/>
                    <a:pt x="24" y="20"/>
                  </a:cubicBezTo>
                  <a:cubicBezTo>
                    <a:pt x="24" y="18"/>
                    <a:pt x="23" y="16"/>
                    <a:pt x="22" y="15"/>
                  </a:cubicBezTo>
                  <a:cubicBezTo>
                    <a:pt x="18" y="18"/>
                    <a:pt x="16" y="23"/>
                    <a:pt x="14" y="28"/>
                  </a:cubicBezTo>
                  <a:cubicBezTo>
                    <a:pt x="15" y="29"/>
                    <a:pt x="15" y="31"/>
                    <a:pt x="15" y="34"/>
                  </a:cubicBezTo>
                  <a:cubicBezTo>
                    <a:pt x="17" y="44"/>
                    <a:pt x="17" y="39"/>
                    <a:pt x="19" y="44"/>
                  </a:cubicBezTo>
                  <a:cubicBezTo>
                    <a:pt x="19" y="45"/>
                    <a:pt x="19" y="46"/>
                    <a:pt x="18" y="47"/>
                  </a:cubicBezTo>
                  <a:cubicBezTo>
                    <a:pt x="18" y="48"/>
                    <a:pt x="17" y="48"/>
                    <a:pt x="16" y="49"/>
                  </a:cubicBezTo>
                  <a:cubicBezTo>
                    <a:pt x="10" y="50"/>
                    <a:pt x="10" y="34"/>
                    <a:pt x="6" y="24"/>
                  </a:cubicBezTo>
                  <a:cubicBezTo>
                    <a:pt x="0" y="6"/>
                    <a:pt x="9" y="9"/>
                    <a:pt x="10" y="15"/>
                  </a:cubicBezTo>
                  <a:cubicBezTo>
                    <a:pt x="11" y="17"/>
                    <a:pt x="11" y="18"/>
                    <a:pt x="12" y="21"/>
                  </a:cubicBezTo>
                  <a:cubicBezTo>
                    <a:pt x="14" y="11"/>
                    <a:pt x="22" y="3"/>
                    <a:pt x="28" y="12"/>
                  </a:cubicBezTo>
                  <a:cubicBezTo>
                    <a:pt x="31" y="5"/>
                    <a:pt x="41" y="0"/>
                    <a:pt x="46" y="8"/>
                  </a:cubicBezTo>
                  <a:cubicBezTo>
                    <a:pt x="47" y="9"/>
                    <a:pt x="48" y="12"/>
                    <a:pt x="50" y="17"/>
                  </a:cubicBezTo>
                  <a:cubicBezTo>
                    <a:pt x="52" y="21"/>
                    <a:pt x="54" y="27"/>
                    <a:pt x="57" y="35"/>
                  </a:cubicBezTo>
                  <a:cubicBezTo>
                    <a:pt x="58" y="36"/>
                    <a:pt x="58" y="37"/>
                    <a:pt x="57" y="38"/>
                  </a:cubicBezTo>
                  <a:cubicBezTo>
                    <a:pt x="56" y="40"/>
                    <a:pt x="52" y="40"/>
                    <a:pt x="5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15"/>
            <p:cNvSpPr>
              <a:spLocks/>
            </p:cNvSpPr>
            <p:nvPr/>
          </p:nvSpPr>
          <p:spPr bwMode="auto">
            <a:xfrm>
              <a:off x="4614863" y="4176713"/>
              <a:ext cx="150813" cy="169863"/>
            </a:xfrm>
            <a:custGeom>
              <a:avLst/>
              <a:gdLst>
                <a:gd name="T0" fmla="*/ 26 w 40"/>
                <a:gd name="T1" fmla="*/ 38 h 45"/>
                <a:gd name="T2" fmla="*/ 16 w 40"/>
                <a:gd name="T3" fmla="*/ 1 h 45"/>
                <a:gd name="T4" fmla="*/ 30 w 40"/>
                <a:gd name="T5" fmla="*/ 4 h 45"/>
                <a:gd name="T6" fmla="*/ 28 w 40"/>
                <a:gd name="T7" fmla="*/ 8 h 45"/>
                <a:gd name="T8" fmla="*/ 24 w 40"/>
                <a:gd name="T9" fmla="*/ 7 h 45"/>
                <a:gd name="T10" fmla="*/ 24 w 40"/>
                <a:gd name="T11" fmla="*/ 32 h 45"/>
                <a:gd name="T12" fmla="*/ 32 w 40"/>
                <a:gd name="T13" fmla="*/ 26 h 45"/>
                <a:gd name="T14" fmla="*/ 35 w 40"/>
                <a:gd name="T15" fmla="*/ 26 h 45"/>
                <a:gd name="T16" fmla="*/ 26 w 40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5">
                  <a:moveTo>
                    <a:pt x="26" y="38"/>
                  </a:moveTo>
                  <a:cubicBezTo>
                    <a:pt x="0" y="45"/>
                    <a:pt x="1" y="5"/>
                    <a:pt x="16" y="1"/>
                  </a:cubicBezTo>
                  <a:cubicBezTo>
                    <a:pt x="20" y="0"/>
                    <a:pt x="29" y="0"/>
                    <a:pt x="30" y="4"/>
                  </a:cubicBezTo>
                  <a:cubicBezTo>
                    <a:pt x="30" y="6"/>
                    <a:pt x="29" y="8"/>
                    <a:pt x="28" y="8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10" y="1"/>
                    <a:pt x="5" y="37"/>
                    <a:pt x="24" y="32"/>
                  </a:cubicBezTo>
                  <a:cubicBezTo>
                    <a:pt x="27" y="31"/>
                    <a:pt x="29" y="29"/>
                    <a:pt x="32" y="26"/>
                  </a:cubicBezTo>
                  <a:cubicBezTo>
                    <a:pt x="33" y="26"/>
                    <a:pt x="34" y="25"/>
                    <a:pt x="35" y="26"/>
                  </a:cubicBezTo>
                  <a:cubicBezTo>
                    <a:pt x="40" y="29"/>
                    <a:pt x="31" y="36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16"/>
            <p:cNvSpPr>
              <a:spLocks/>
            </p:cNvSpPr>
            <p:nvPr/>
          </p:nvSpPr>
          <p:spPr bwMode="auto">
            <a:xfrm>
              <a:off x="4757738" y="4184650"/>
              <a:ext cx="77788" cy="112713"/>
            </a:xfrm>
            <a:custGeom>
              <a:avLst/>
              <a:gdLst>
                <a:gd name="T0" fmla="*/ 18 w 21"/>
                <a:gd name="T1" fmla="*/ 25 h 30"/>
                <a:gd name="T2" fmla="*/ 5 w 21"/>
                <a:gd name="T3" fmla="*/ 28 h 30"/>
                <a:gd name="T4" fmla="*/ 5 w 21"/>
                <a:gd name="T5" fmla="*/ 19 h 30"/>
                <a:gd name="T6" fmla="*/ 12 w 21"/>
                <a:gd name="T7" fmla="*/ 6 h 30"/>
                <a:gd name="T8" fmla="*/ 7 w 21"/>
                <a:gd name="T9" fmla="*/ 5 h 30"/>
                <a:gd name="T10" fmla="*/ 3 w 21"/>
                <a:gd name="T11" fmla="*/ 9 h 30"/>
                <a:gd name="T12" fmla="*/ 0 w 21"/>
                <a:gd name="T13" fmla="*/ 9 h 30"/>
                <a:gd name="T14" fmla="*/ 3 w 21"/>
                <a:gd name="T15" fmla="*/ 4 h 30"/>
                <a:gd name="T16" fmla="*/ 15 w 21"/>
                <a:gd name="T17" fmla="*/ 5 h 30"/>
                <a:gd name="T18" fmla="*/ 8 w 21"/>
                <a:gd name="T19" fmla="*/ 25 h 30"/>
                <a:gd name="T20" fmla="*/ 20 w 21"/>
                <a:gd name="T21" fmla="*/ 23 h 30"/>
                <a:gd name="T22" fmla="*/ 18 w 21"/>
                <a:gd name="T2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18" y="25"/>
                  </a:moveTo>
                  <a:cubicBezTo>
                    <a:pt x="15" y="25"/>
                    <a:pt x="7" y="30"/>
                    <a:pt x="5" y="28"/>
                  </a:cubicBezTo>
                  <a:cubicBezTo>
                    <a:pt x="4" y="26"/>
                    <a:pt x="3" y="22"/>
                    <a:pt x="5" y="19"/>
                  </a:cubicBezTo>
                  <a:cubicBezTo>
                    <a:pt x="7" y="14"/>
                    <a:pt x="13" y="12"/>
                    <a:pt x="12" y="6"/>
                  </a:cubicBezTo>
                  <a:cubicBezTo>
                    <a:pt x="11" y="5"/>
                    <a:pt x="9" y="4"/>
                    <a:pt x="7" y="5"/>
                  </a:cubicBezTo>
                  <a:cubicBezTo>
                    <a:pt x="5" y="5"/>
                    <a:pt x="4" y="7"/>
                    <a:pt x="3" y="9"/>
                  </a:cubicBezTo>
                  <a:cubicBezTo>
                    <a:pt x="2" y="10"/>
                    <a:pt x="0" y="10"/>
                    <a:pt x="0" y="9"/>
                  </a:cubicBezTo>
                  <a:cubicBezTo>
                    <a:pt x="0" y="8"/>
                    <a:pt x="2" y="5"/>
                    <a:pt x="3" y="4"/>
                  </a:cubicBezTo>
                  <a:cubicBezTo>
                    <a:pt x="7" y="0"/>
                    <a:pt x="14" y="1"/>
                    <a:pt x="15" y="5"/>
                  </a:cubicBezTo>
                  <a:cubicBezTo>
                    <a:pt x="18" y="15"/>
                    <a:pt x="5" y="17"/>
                    <a:pt x="8" y="25"/>
                  </a:cubicBezTo>
                  <a:cubicBezTo>
                    <a:pt x="11" y="24"/>
                    <a:pt x="19" y="20"/>
                    <a:pt x="20" y="23"/>
                  </a:cubicBezTo>
                  <a:cubicBezTo>
                    <a:pt x="21" y="24"/>
                    <a:pt x="20" y="2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7" name="Freeform 5"/>
          <p:cNvSpPr>
            <a:spLocks noEditPoints="1"/>
          </p:cNvSpPr>
          <p:nvPr/>
        </p:nvSpPr>
        <p:spPr bwMode="auto">
          <a:xfrm>
            <a:off x="846248" y="1296708"/>
            <a:ext cx="460180" cy="584481"/>
          </a:xfrm>
          <a:custGeom>
            <a:avLst/>
            <a:gdLst>
              <a:gd name="T0" fmla="*/ 171 w 218"/>
              <a:gd name="T1" fmla="*/ 93 h 278"/>
              <a:gd name="T2" fmla="*/ 171 w 218"/>
              <a:gd name="T3" fmla="*/ 93 h 278"/>
              <a:gd name="T4" fmla="*/ 93 w 218"/>
              <a:gd name="T5" fmla="*/ 93 h 278"/>
              <a:gd name="T6" fmla="*/ 93 w 218"/>
              <a:gd name="T7" fmla="*/ 151 h 278"/>
              <a:gd name="T8" fmla="*/ 93 w 218"/>
              <a:gd name="T9" fmla="*/ 151 h 278"/>
              <a:gd name="T10" fmla="*/ 93 w 218"/>
              <a:gd name="T11" fmla="*/ 216 h 278"/>
              <a:gd name="T12" fmla="*/ 156 w 218"/>
              <a:gd name="T13" fmla="*/ 278 h 278"/>
              <a:gd name="T14" fmla="*/ 218 w 218"/>
              <a:gd name="T15" fmla="*/ 216 h 278"/>
              <a:gd name="T16" fmla="*/ 218 w 218"/>
              <a:gd name="T17" fmla="*/ 93 h 278"/>
              <a:gd name="T18" fmla="*/ 171 w 218"/>
              <a:gd name="T19" fmla="*/ 93 h 278"/>
              <a:gd name="T20" fmla="*/ 105 w 218"/>
              <a:gd name="T21" fmla="*/ 104 h 278"/>
              <a:gd name="T22" fmla="*/ 160 w 218"/>
              <a:gd name="T23" fmla="*/ 104 h 278"/>
              <a:gd name="T24" fmla="*/ 160 w 218"/>
              <a:gd name="T25" fmla="*/ 140 h 278"/>
              <a:gd name="T26" fmla="*/ 105 w 218"/>
              <a:gd name="T27" fmla="*/ 140 h 278"/>
              <a:gd name="T28" fmla="*/ 105 w 218"/>
              <a:gd name="T29" fmla="*/ 104 h 278"/>
              <a:gd name="T30" fmla="*/ 206 w 218"/>
              <a:gd name="T31" fmla="*/ 216 h 278"/>
              <a:gd name="T32" fmla="*/ 156 w 218"/>
              <a:gd name="T33" fmla="*/ 267 h 278"/>
              <a:gd name="T34" fmla="*/ 105 w 218"/>
              <a:gd name="T35" fmla="*/ 216 h 278"/>
              <a:gd name="T36" fmla="*/ 105 w 218"/>
              <a:gd name="T37" fmla="*/ 151 h 278"/>
              <a:gd name="T38" fmla="*/ 171 w 218"/>
              <a:gd name="T39" fmla="*/ 151 h 278"/>
              <a:gd name="T40" fmla="*/ 171 w 218"/>
              <a:gd name="T41" fmla="*/ 151 h 278"/>
              <a:gd name="T42" fmla="*/ 206 w 218"/>
              <a:gd name="T43" fmla="*/ 151 h 278"/>
              <a:gd name="T44" fmla="*/ 206 w 218"/>
              <a:gd name="T45" fmla="*/ 216 h 278"/>
              <a:gd name="T46" fmla="*/ 206 w 218"/>
              <a:gd name="T47" fmla="*/ 140 h 278"/>
              <a:gd name="T48" fmla="*/ 171 w 218"/>
              <a:gd name="T49" fmla="*/ 140 h 278"/>
              <a:gd name="T50" fmla="*/ 171 w 218"/>
              <a:gd name="T51" fmla="*/ 104 h 278"/>
              <a:gd name="T52" fmla="*/ 206 w 218"/>
              <a:gd name="T53" fmla="*/ 104 h 278"/>
              <a:gd name="T54" fmla="*/ 206 w 218"/>
              <a:gd name="T55" fmla="*/ 140 h 278"/>
              <a:gd name="T56" fmla="*/ 82 w 218"/>
              <a:gd name="T57" fmla="*/ 12 h 278"/>
              <a:gd name="T58" fmla="*/ 154 w 218"/>
              <a:gd name="T59" fmla="*/ 83 h 278"/>
              <a:gd name="T60" fmla="*/ 165 w 218"/>
              <a:gd name="T61" fmla="*/ 83 h 278"/>
              <a:gd name="T62" fmla="*/ 82 w 218"/>
              <a:gd name="T63" fmla="*/ 0 h 278"/>
              <a:gd name="T64" fmla="*/ 0 w 218"/>
              <a:gd name="T65" fmla="*/ 83 h 278"/>
              <a:gd name="T66" fmla="*/ 26 w 218"/>
              <a:gd name="T67" fmla="*/ 143 h 278"/>
              <a:gd name="T68" fmla="*/ 34 w 218"/>
              <a:gd name="T69" fmla="*/ 135 h 278"/>
              <a:gd name="T70" fmla="*/ 34 w 218"/>
              <a:gd name="T71" fmla="*/ 135 h 278"/>
              <a:gd name="T72" fmla="*/ 11 w 218"/>
              <a:gd name="T73" fmla="*/ 83 h 278"/>
              <a:gd name="T74" fmla="*/ 82 w 218"/>
              <a:gd name="T75" fmla="*/ 1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8" h="278">
                <a:moveTo>
                  <a:pt x="171" y="93"/>
                </a:moveTo>
                <a:cubicBezTo>
                  <a:pt x="171" y="93"/>
                  <a:pt x="171" y="93"/>
                  <a:pt x="171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3" y="151"/>
                  <a:pt x="93" y="151"/>
                  <a:pt x="93" y="151"/>
                </a:cubicBezTo>
                <a:cubicBezTo>
                  <a:pt x="93" y="151"/>
                  <a:pt x="93" y="151"/>
                  <a:pt x="93" y="151"/>
                </a:cubicBezTo>
                <a:cubicBezTo>
                  <a:pt x="93" y="216"/>
                  <a:pt x="93" y="216"/>
                  <a:pt x="93" y="216"/>
                </a:cubicBezTo>
                <a:cubicBezTo>
                  <a:pt x="93" y="251"/>
                  <a:pt x="121" y="278"/>
                  <a:pt x="156" y="278"/>
                </a:cubicBezTo>
                <a:cubicBezTo>
                  <a:pt x="190" y="278"/>
                  <a:pt x="218" y="251"/>
                  <a:pt x="218" y="216"/>
                </a:cubicBezTo>
                <a:cubicBezTo>
                  <a:pt x="218" y="93"/>
                  <a:pt x="218" y="93"/>
                  <a:pt x="218" y="93"/>
                </a:cubicBezTo>
                <a:lnTo>
                  <a:pt x="171" y="93"/>
                </a:lnTo>
                <a:close/>
                <a:moveTo>
                  <a:pt x="105" y="104"/>
                </a:moveTo>
                <a:cubicBezTo>
                  <a:pt x="160" y="104"/>
                  <a:pt x="160" y="104"/>
                  <a:pt x="160" y="10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05" y="140"/>
                  <a:pt x="105" y="140"/>
                  <a:pt x="105" y="140"/>
                </a:cubicBezTo>
                <a:lnTo>
                  <a:pt x="105" y="104"/>
                </a:lnTo>
                <a:close/>
                <a:moveTo>
                  <a:pt x="206" y="216"/>
                </a:moveTo>
                <a:cubicBezTo>
                  <a:pt x="206" y="244"/>
                  <a:pt x="184" y="267"/>
                  <a:pt x="156" y="267"/>
                </a:cubicBezTo>
                <a:cubicBezTo>
                  <a:pt x="128" y="267"/>
                  <a:pt x="105" y="244"/>
                  <a:pt x="105" y="216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71" y="151"/>
                  <a:pt x="171" y="151"/>
                  <a:pt x="171" y="151"/>
                </a:cubicBezTo>
                <a:cubicBezTo>
                  <a:pt x="171" y="151"/>
                  <a:pt x="171" y="151"/>
                  <a:pt x="171" y="151"/>
                </a:cubicBezTo>
                <a:cubicBezTo>
                  <a:pt x="206" y="151"/>
                  <a:pt x="206" y="151"/>
                  <a:pt x="206" y="151"/>
                </a:cubicBezTo>
                <a:lnTo>
                  <a:pt x="206" y="216"/>
                </a:lnTo>
                <a:close/>
                <a:moveTo>
                  <a:pt x="206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04"/>
                  <a:pt x="171" y="104"/>
                  <a:pt x="171" y="104"/>
                </a:cubicBezTo>
                <a:cubicBezTo>
                  <a:pt x="206" y="104"/>
                  <a:pt x="206" y="104"/>
                  <a:pt x="206" y="104"/>
                </a:cubicBezTo>
                <a:lnTo>
                  <a:pt x="206" y="140"/>
                </a:lnTo>
                <a:close/>
                <a:moveTo>
                  <a:pt x="82" y="12"/>
                </a:moveTo>
                <a:cubicBezTo>
                  <a:pt x="122" y="12"/>
                  <a:pt x="154" y="44"/>
                  <a:pt x="154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5" y="37"/>
                  <a:pt x="128" y="0"/>
                  <a:pt x="82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107"/>
                  <a:pt x="10" y="128"/>
                  <a:pt x="26" y="143"/>
                </a:cubicBezTo>
                <a:cubicBezTo>
                  <a:pt x="34" y="135"/>
                  <a:pt x="34" y="135"/>
                  <a:pt x="34" y="135"/>
                </a:cubicBezTo>
                <a:cubicBezTo>
                  <a:pt x="34" y="135"/>
                  <a:pt x="34" y="135"/>
                  <a:pt x="34" y="135"/>
                </a:cubicBezTo>
                <a:cubicBezTo>
                  <a:pt x="20" y="122"/>
                  <a:pt x="11" y="103"/>
                  <a:pt x="11" y="83"/>
                </a:cubicBezTo>
                <a:cubicBezTo>
                  <a:pt x="11" y="44"/>
                  <a:pt x="43" y="12"/>
                  <a:pt x="82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 flipH="1">
            <a:off x="1327530" y="1385891"/>
            <a:ext cx="439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19565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 animBg="1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120979" y="4084361"/>
            <a:ext cx="3483646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33629" y="4084361"/>
            <a:ext cx="3483646" cy="1512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학습내용을 입력하십시오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234749" y="1594793"/>
            <a:ext cx="2081406" cy="2081406"/>
            <a:chOff x="5234749" y="1594793"/>
            <a:chExt cx="2081406" cy="2081406"/>
          </a:xfrm>
        </p:grpSpPr>
        <p:sp>
          <p:nvSpPr>
            <p:cNvPr id="37" name="자유형 36"/>
            <p:cNvSpPr/>
            <p:nvPr/>
          </p:nvSpPr>
          <p:spPr>
            <a:xfrm rot="5400000">
              <a:off x="5234749" y="1594793"/>
              <a:ext cx="2081406" cy="2081406"/>
            </a:xfrm>
            <a:custGeom>
              <a:avLst/>
              <a:gdLst>
                <a:gd name="connsiteX0" fmla="*/ 624143 w 2081406"/>
                <a:gd name="connsiteY0" fmla="*/ 1457263 h 2081406"/>
                <a:gd name="connsiteX1" fmla="*/ 1457263 w 2081406"/>
                <a:gd name="connsiteY1" fmla="*/ 1457263 h 2081406"/>
                <a:gd name="connsiteX2" fmla="*/ 1457263 w 2081406"/>
                <a:gd name="connsiteY2" fmla="*/ 624143 h 2081406"/>
                <a:gd name="connsiteX3" fmla="*/ 624143 w 2081406"/>
                <a:gd name="connsiteY3" fmla="*/ 624143 h 2081406"/>
                <a:gd name="connsiteX4" fmla="*/ 0 w 2081406"/>
                <a:gd name="connsiteY4" fmla="*/ 1384061 h 2081406"/>
                <a:gd name="connsiteX5" fmla="*/ 50800 w 2081406"/>
                <a:gd name="connsiteY5" fmla="*/ 1333261 h 2081406"/>
                <a:gd name="connsiteX6" fmla="*/ 320703 w 2081406"/>
                <a:gd name="connsiteY6" fmla="*/ 1333261 h 2081406"/>
                <a:gd name="connsiteX7" fmla="*/ 320703 w 2081406"/>
                <a:gd name="connsiteY7" fmla="*/ 1089463 h 2081406"/>
                <a:gd name="connsiteX8" fmla="*/ 50800 w 2081406"/>
                <a:gd name="connsiteY8" fmla="*/ 1089463 h 2081406"/>
                <a:gd name="connsiteX9" fmla="*/ 0 w 2081406"/>
                <a:gd name="connsiteY9" fmla="*/ 1038663 h 2081406"/>
                <a:gd name="connsiteX10" fmla="*/ 50800 w 2081406"/>
                <a:gd name="connsiteY10" fmla="*/ 987863 h 2081406"/>
                <a:gd name="connsiteX11" fmla="*/ 320703 w 2081406"/>
                <a:gd name="connsiteY11" fmla="*/ 987863 h 2081406"/>
                <a:gd name="connsiteX12" fmla="*/ 320703 w 2081406"/>
                <a:gd name="connsiteY12" fmla="*/ 744065 h 2081406"/>
                <a:gd name="connsiteX13" fmla="*/ 50800 w 2081406"/>
                <a:gd name="connsiteY13" fmla="*/ 744065 h 2081406"/>
                <a:gd name="connsiteX14" fmla="*/ 0 w 2081406"/>
                <a:gd name="connsiteY14" fmla="*/ 693265 h 2081406"/>
                <a:gd name="connsiteX15" fmla="*/ 50800 w 2081406"/>
                <a:gd name="connsiteY15" fmla="*/ 642465 h 2081406"/>
                <a:gd name="connsiteX16" fmla="*/ 320703 w 2081406"/>
                <a:gd name="connsiteY16" fmla="*/ 642465 h 2081406"/>
                <a:gd name="connsiteX17" fmla="*/ 320703 w 2081406"/>
                <a:gd name="connsiteY17" fmla="*/ 320703 h 2081406"/>
                <a:gd name="connsiteX18" fmla="*/ 646826 w 2081406"/>
                <a:gd name="connsiteY18" fmla="*/ 320703 h 2081406"/>
                <a:gd name="connsiteX19" fmla="*/ 646826 w 2081406"/>
                <a:gd name="connsiteY19" fmla="*/ 50800 h 2081406"/>
                <a:gd name="connsiteX20" fmla="*/ 697626 w 2081406"/>
                <a:gd name="connsiteY20" fmla="*/ 0 h 2081406"/>
                <a:gd name="connsiteX21" fmla="*/ 748426 w 2081406"/>
                <a:gd name="connsiteY21" fmla="*/ 50800 h 2081406"/>
                <a:gd name="connsiteX22" fmla="*/ 748426 w 2081406"/>
                <a:gd name="connsiteY22" fmla="*/ 320703 h 2081406"/>
                <a:gd name="connsiteX23" fmla="*/ 992224 w 2081406"/>
                <a:gd name="connsiteY23" fmla="*/ 320703 h 2081406"/>
                <a:gd name="connsiteX24" fmla="*/ 992224 w 2081406"/>
                <a:gd name="connsiteY24" fmla="*/ 50800 h 2081406"/>
                <a:gd name="connsiteX25" fmla="*/ 1043024 w 2081406"/>
                <a:gd name="connsiteY25" fmla="*/ 0 h 2081406"/>
                <a:gd name="connsiteX26" fmla="*/ 1093824 w 2081406"/>
                <a:gd name="connsiteY26" fmla="*/ 50800 h 2081406"/>
                <a:gd name="connsiteX27" fmla="*/ 1093824 w 2081406"/>
                <a:gd name="connsiteY27" fmla="*/ 320703 h 2081406"/>
                <a:gd name="connsiteX28" fmla="*/ 1337622 w 2081406"/>
                <a:gd name="connsiteY28" fmla="*/ 320703 h 2081406"/>
                <a:gd name="connsiteX29" fmla="*/ 1337622 w 2081406"/>
                <a:gd name="connsiteY29" fmla="*/ 50800 h 2081406"/>
                <a:gd name="connsiteX30" fmla="*/ 1388422 w 2081406"/>
                <a:gd name="connsiteY30" fmla="*/ 0 h 2081406"/>
                <a:gd name="connsiteX31" fmla="*/ 1439222 w 2081406"/>
                <a:gd name="connsiteY31" fmla="*/ 50800 h 2081406"/>
                <a:gd name="connsiteX32" fmla="*/ 1439222 w 2081406"/>
                <a:gd name="connsiteY32" fmla="*/ 320703 h 2081406"/>
                <a:gd name="connsiteX33" fmla="*/ 1760703 w 2081406"/>
                <a:gd name="connsiteY33" fmla="*/ 320703 h 2081406"/>
                <a:gd name="connsiteX34" fmla="*/ 1760703 w 2081406"/>
                <a:gd name="connsiteY34" fmla="*/ 642465 h 2081406"/>
                <a:gd name="connsiteX35" fmla="*/ 2030606 w 2081406"/>
                <a:gd name="connsiteY35" fmla="*/ 642465 h 2081406"/>
                <a:gd name="connsiteX36" fmla="*/ 2081406 w 2081406"/>
                <a:gd name="connsiteY36" fmla="*/ 693265 h 2081406"/>
                <a:gd name="connsiteX37" fmla="*/ 2030606 w 2081406"/>
                <a:gd name="connsiteY37" fmla="*/ 744065 h 2081406"/>
                <a:gd name="connsiteX38" fmla="*/ 1760703 w 2081406"/>
                <a:gd name="connsiteY38" fmla="*/ 744065 h 2081406"/>
                <a:gd name="connsiteX39" fmla="*/ 1760703 w 2081406"/>
                <a:gd name="connsiteY39" fmla="*/ 987863 h 2081406"/>
                <a:gd name="connsiteX40" fmla="*/ 2030606 w 2081406"/>
                <a:gd name="connsiteY40" fmla="*/ 987863 h 2081406"/>
                <a:gd name="connsiteX41" fmla="*/ 2081406 w 2081406"/>
                <a:gd name="connsiteY41" fmla="*/ 1038663 h 2081406"/>
                <a:gd name="connsiteX42" fmla="*/ 2030606 w 2081406"/>
                <a:gd name="connsiteY42" fmla="*/ 1089463 h 2081406"/>
                <a:gd name="connsiteX43" fmla="*/ 1760703 w 2081406"/>
                <a:gd name="connsiteY43" fmla="*/ 1089463 h 2081406"/>
                <a:gd name="connsiteX44" fmla="*/ 1760703 w 2081406"/>
                <a:gd name="connsiteY44" fmla="*/ 1333261 h 2081406"/>
                <a:gd name="connsiteX45" fmla="*/ 2030606 w 2081406"/>
                <a:gd name="connsiteY45" fmla="*/ 1333261 h 2081406"/>
                <a:gd name="connsiteX46" fmla="*/ 2081406 w 2081406"/>
                <a:gd name="connsiteY46" fmla="*/ 1384061 h 2081406"/>
                <a:gd name="connsiteX47" fmla="*/ 2030606 w 2081406"/>
                <a:gd name="connsiteY47" fmla="*/ 1434861 h 2081406"/>
                <a:gd name="connsiteX48" fmla="*/ 1760703 w 2081406"/>
                <a:gd name="connsiteY48" fmla="*/ 1434861 h 2081406"/>
                <a:gd name="connsiteX49" fmla="*/ 1760703 w 2081406"/>
                <a:gd name="connsiteY49" fmla="*/ 1760703 h 2081406"/>
                <a:gd name="connsiteX50" fmla="*/ 1439222 w 2081406"/>
                <a:gd name="connsiteY50" fmla="*/ 1760703 h 2081406"/>
                <a:gd name="connsiteX51" fmla="*/ 1439222 w 2081406"/>
                <a:gd name="connsiteY51" fmla="*/ 2030606 h 2081406"/>
                <a:gd name="connsiteX52" fmla="*/ 1388422 w 2081406"/>
                <a:gd name="connsiteY52" fmla="*/ 2081406 h 2081406"/>
                <a:gd name="connsiteX53" fmla="*/ 1337622 w 2081406"/>
                <a:gd name="connsiteY53" fmla="*/ 2030606 h 2081406"/>
                <a:gd name="connsiteX54" fmla="*/ 1337622 w 2081406"/>
                <a:gd name="connsiteY54" fmla="*/ 1760703 h 2081406"/>
                <a:gd name="connsiteX55" fmla="*/ 1093824 w 2081406"/>
                <a:gd name="connsiteY55" fmla="*/ 1760703 h 2081406"/>
                <a:gd name="connsiteX56" fmla="*/ 1093824 w 2081406"/>
                <a:gd name="connsiteY56" fmla="*/ 2030606 h 2081406"/>
                <a:gd name="connsiteX57" fmla="*/ 1043024 w 2081406"/>
                <a:gd name="connsiteY57" fmla="*/ 2081406 h 2081406"/>
                <a:gd name="connsiteX58" fmla="*/ 992224 w 2081406"/>
                <a:gd name="connsiteY58" fmla="*/ 2030606 h 2081406"/>
                <a:gd name="connsiteX59" fmla="*/ 992224 w 2081406"/>
                <a:gd name="connsiteY59" fmla="*/ 1760703 h 2081406"/>
                <a:gd name="connsiteX60" fmla="*/ 748426 w 2081406"/>
                <a:gd name="connsiteY60" fmla="*/ 1760703 h 2081406"/>
                <a:gd name="connsiteX61" fmla="*/ 748426 w 2081406"/>
                <a:gd name="connsiteY61" fmla="*/ 2030606 h 2081406"/>
                <a:gd name="connsiteX62" fmla="*/ 697626 w 2081406"/>
                <a:gd name="connsiteY62" fmla="*/ 2081406 h 2081406"/>
                <a:gd name="connsiteX63" fmla="*/ 646826 w 2081406"/>
                <a:gd name="connsiteY63" fmla="*/ 2030606 h 2081406"/>
                <a:gd name="connsiteX64" fmla="*/ 646826 w 2081406"/>
                <a:gd name="connsiteY64" fmla="*/ 1760703 h 2081406"/>
                <a:gd name="connsiteX65" fmla="*/ 320703 w 2081406"/>
                <a:gd name="connsiteY65" fmla="*/ 1760703 h 2081406"/>
                <a:gd name="connsiteX66" fmla="*/ 320703 w 2081406"/>
                <a:gd name="connsiteY66" fmla="*/ 1434861 h 2081406"/>
                <a:gd name="connsiteX67" fmla="*/ 50800 w 2081406"/>
                <a:gd name="connsiteY67" fmla="*/ 1434861 h 2081406"/>
                <a:gd name="connsiteX68" fmla="*/ 0 w 2081406"/>
                <a:gd name="connsiteY68" fmla="*/ 1384061 h 208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081406" h="2081406">
                  <a:moveTo>
                    <a:pt x="624143" y="1457263"/>
                  </a:moveTo>
                  <a:lnTo>
                    <a:pt x="1457263" y="1457263"/>
                  </a:lnTo>
                  <a:lnTo>
                    <a:pt x="1457263" y="624143"/>
                  </a:lnTo>
                  <a:lnTo>
                    <a:pt x="624143" y="624143"/>
                  </a:lnTo>
                  <a:close/>
                  <a:moveTo>
                    <a:pt x="0" y="1384061"/>
                  </a:moveTo>
                  <a:cubicBezTo>
                    <a:pt x="0" y="1356005"/>
                    <a:pt x="22744" y="1333261"/>
                    <a:pt x="50800" y="1333261"/>
                  </a:cubicBezTo>
                  <a:lnTo>
                    <a:pt x="320703" y="1333261"/>
                  </a:lnTo>
                  <a:lnTo>
                    <a:pt x="320703" y="1089463"/>
                  </a:lnTo>
                  <a:lnTo>
                    <a:pt x="50800" y="1089463"/>
                  </a:lnTo>
                  <a:cubicBezTo>
                    <a:pt x="22744" y="1089463"/>
                    <a:pt x="0" y="1066719"/>
                    <a:pt x="0" y="1038663"/>
                  </a:cubicBezTo>
                  <a:cubicBezTo>
                    <a:pt x="0" y="1010607"/>
                    <a:pt x="22744" y="987863"/>
                    <a:pt x="50800" y="987863"/>
                  </a:cubicBezTo>
                  <a:lnTo>
                    <a:pt x="320703" y="987863"/>
                  </a:lnTo>
                  <a:lnTo>
                    <a:pt x="320703" y="744065"/>
                  </a:lnTo>
                  <a:lnTo>
                    <a:pt x="50800" y="744065"/>
                  </a:lnTo>
                  <a:cubicBezTo>
                    <a:pt x="22744" y="744065"/>
                    <a:pt x="0" y="721321"/>
                    <a:pt x="0" y="693265"/>
                  </a:cubicBezTo>
                  <a:cubicBezTo>
                    <a:pt x="0" y="665209"/>
                    <a:pt x="22744" y="642465"/>
                    <a:pt x="50800" y="642465"/>
                  </a:cubicBezTo>
                  <a:lnTo>
                    <a:pt x="320703" y="642465"/>
                  </a:lnTo>
                  <a:lnTo>
                    <a:pt x="320703" y="320703"/>
                  </a:lnTo>
                  <a:lnTo>
                    <a:pt x="646826" y="320703"/>
                  </a:lnTo>
                  <a:lnTo>
                    <a:pt x="646826" y="50800"/>
                  </a:lnTo>
                  <a:cubicBezTo>
                    <a:pt x="646826" y="22744"/>
                    <a:pt x="669570" y="0"/>
                    <a:pt x="697626" y="0"/>
                  </a:cubicBezTo>
                  <a:cubicBezTo>
                    <a:pt x="725682" y="0"/>
                    <a:pt x="748426" y="22744"/>
                    <a:pt x="748426" y="50800"/>
                  </a:cubicBezTo>
                  <a:lnTo>
                    <a:pt x="748426" y="320703"/>
                  </a:lnTo>
                  <a:lnTo>
                    <a:pt x="992224" y="320703"/>
                  </a:lnTo>
                  <a:lnTo>
                    <a:pt x="992224" y="50800"/>
                  </a:lnTo>
                  <a:cubicBezTo>
                    <a:pt x="992224" y="22744"/>
                    <a:pt x="1014968" y="0"/>
                    <a:pt x="1043024" y="0"/>
                  </a:cubicBezTo>
                  <a:cubicBezTo>
                    <a:pt x="1071080" y="0"/>
                    <a:pt x="1093824" y="22744"/>
                    <a:pt x="1093824" y="50800"/>
                  </a:cubicBezTo>
                  <a:lnTo>
                    <a:pt x="1093824" y="320703"/>
                  </a:lnTo>
                  <a:lnTo>
                    <a:pt x="1337622" y="320703"/>
                  </a:lnTo>
                  <a:lnTo>
                    <a:pt x="1337622" y="50800"/>
                  </a:lnTo>
                  <a:cubicBezTo>
                    <a:pt x="1337622" y="22744"/>
                    <a:pt x="1360366" y="0"/>
                    <a:pt x="1388422" y="0"/>
                  </a:cubicBezTo>
                  <a:cubicBezTo>
                    <a:pt x="1416478" y="0"/>
                    <a:pt x="1439222" y="22744"/>
                    <a:pt x="1439222" y="50800"/>
                  </a:cubicBezTo>
                  <a:lnTo>
                    <a:pt x="1439222" y="320703"/>
                  </a:lnTo>
                  <a:lnTo>
                    <a:pt x="1760703" y="320703"/>
                  </a:lnTo>
                  <a:lnTo>
                    <a:pt x="1760703" y="642465"/>
                  </a:lnTo>
                  <a:lnTo>
                    <a:pt x="2030606" y="642465"/>
                  </a:lnTo>
                  <a:cubicBezTo>
                    <a:pt x="2058662" y="642465"/>
                    <a:pt x="2081406" y="665209"/>
                    <a:pt x="2081406" y="693265"/>
                  </a:cubicBezTo>
                  <a:cubicBezTo>
                    <a:pt x="2081406" y="721321"/>
                    <a:pt x="2058662" y="744065"/>
                    <a:pt x="2030606" y="744065"/>
                  </a:cubicBezTo>
                  <a:lnTo>
                    <a:pt x="1760703" y="744065"/>
                  </a:lnTo>
                  <a:lnTo>
                    <a:pt x="1760703" y="987863"/>
                  </a:lnTo>
                  <a:lnTo>
                    <a:pt x="2030606" y="987863"/>
                  </a:lnTo>
                  <a:cubicBezTo>
                    <a:pt x="2058662" y="987863"/>
                    <a:pt x="2081406" y="1010607"/>
                    <a:pt x="2081406" y="1038663"/>
                  </a:cubicBezTo>
                  <a:cubicBezTo>
                    <a:pt x="2081406" y="1066719"/>
                    <a:pt x="2058662" y="1089463"/>
                    <a:pt x="2030606" y="1089463"/>
                  </a:cubicBezTo>
                  <a:lnTo>
                    <a:pt x="1760703" y="1089463"/>
                  </a:lnTo>
                  <a:lnTo>
                    <a:pt x="1760703" y="1333261"/>
                  </a:lnTo>
                  <a:lnTo>
                    <a:pt x="2030606" y="1333261"/>
                  </a:lnTo>
                  <a:cubicBezTo>
                    <a:pt x="2058662" y="1333261"/>
                    <a:pt x="2081406" y="1356005"/>
                    <a:pt x="2081406" y="1384061"/>
                  </a:cubicBezTo>
                  <a:cubicBezTo>
                    <a:pt x="2081406" y="1412117"/>
                    <a:pt x="2058662" y="1434861"/>
                    <a:pt x="2030606" y="1434861"/>
                  </a:cubicBezTo>
                  <a:lnTo>
                    <a:pt x="1760703" y="1434861"/>
                  </a:lnTo>
                  <a:lnTo>
                    <a:pt x="1760703" y="1760703"/>
                  </a:lnTo>
                  <a:lnTo>
                    <a:pt x="1439222" y="1760703"/>
                  </a:lnTo>
                  <a:lnTo>
                    <a:pt x="1439222" y="2030606"/>
                  </a:lnTo>
                  <a:cubicBezTo>
                    <a:pt x="1439222" y="2058662"/>
                    <a:pt x="1416478" y="2081406"/>
                    <a:pt x="1388422" y="2081406"/>
                  </a:cubicBezTo>
                  <a:cubicBezTo>
                    <a:pt x="1360366" y="2081406"/>
                    <a:pt x="1337622" y="2058662"/>
                    <a:pt x="1337622" y="2030606"/>
                  </a:cubicBezTo>
                  <a:lnTo>
                    <a:pt x="1337622" y="1760703"/>
                  </a:lnTo>
                  <a:lnTo>
                    <a:pt x="1093824" y="1760703"/>
                  </a:lnTo>
                  <a:lnTo>
                    <a:pt x="1093824" y="2030606"/>
                  </a:lnTo>
                  <a:cubicBezTo>
                    <a:pt x="1093824" y="2058662"/>
                    <a:pt x="1071080" y="2081406"/>
                    <a:pt x="1043024" y="2081406"/>
                  </a:cubicBezTo>
                  <a:cubicBezTo>
                    <a:pt x="1014968" y="2081406"/>
                    <a:pt x="992224" y="2058662"/>
                    <a:pt x="992224" y="2030606"/>
                  </a:cubicBezTo>
                  <a:lnTo>
                    <a:pt x="992224" y="1760703"/>
                  </a:lnTo>
                  <a:lnTo>
                    <a:pt x="748426" y="1760703"/>
                  </a:lnTo>
                  <a:lnTo>
                    <a:pt x="748426" y="2030606"/>
                  </a:lnTo>
                  <a:cubicBezTo>
                    <a:pt x="748426" y="2058662"/>
                    <a:pt x="725682" y="2081406"/>
                    <a:pt x="697626" y="2081406"/>
                  </a:cubicBezTo>
                  <a:cubicBezTo>
                    <a:pt x="669570" y="2081406"/>
                    <a:pt x="646826" y="2058662"/>
                    <a:pt x="646826" y="2030606"/>
                  </a:cubicBezTo>
                  <a:lnTo>
                    <a:pt x="646826" y="1760703"/>
                  </a:lnTo>
                  <a:lnTo>
                    <a:pt x="320703" y="1760703"/>
                  </a:lnTo>
                  <a:lnTo>
                    <a:pt x="320703" y="1434861"/>
                  </a:lnTo>
                  <a:lnTo>
                    <a:pt x="50800" y="1434861"/>
                  </a:lnTo>
                  <a:cubicBezTo>
                    <a:pt x="22744" y="1434861"/>
                    <a:pt x="0" y="1412117"/>
                    <a:pt x="0" y="1384061"/>
                  </a:cubicBezTo>
                  <a:close/>
                </a:path>
              </a:pathLst>
            </a:cu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5939613" y="2295721"/>
              <a:ext cx="671677" cy="645942"/>
            </a:xfrm>
            <a:custGeom>
              <a:avLst/>
              <a:gdLst>
                <a:gd name="T0" fmla="*/ 195 w 331"/>
                <a:gd name="T1" fmla="*/ 141 h 318"/>
                <a:gd name="T2" fmla="*/ 294 w 331"/>
                <a:gd name="T3" fmla="*/ 48 h 318"/>
                <a:gd name="T4" fmla="*/ 300 w 331"/>
                <a:gd name="T5" fmla="*/ 17 h 318"/>
                <a:gd name="T6" fmla="*/ 270 w 331"/>
                <a:gd name="T7" fmla="*/ 25 h 318"/>
                <a:gd name="T8" fmla="*/ 184 w 331"/>
                <a:gd name="T9" fmla="*/ 130 h 318"/>
                <a:gd name="T10" fmla="*/ 157 w 331"/>
                <a:gd name="T11" fmla="*/ 107 h 318"/>
                <a:gd name="T12" fmla="*/ 102 w 331"/>
                <a:gd name="T13" fmla="*/ 15 h 318"/>
                <a:gd name="T14" fmla="*/ 47 w 331"/>
                <a:gd name="T15" fmla="*/ 5 h 318"/>
                <a:gd name="T16" fmla="*/ 48 w 331"/>
                <a:gd name="T17" fmla="*/ 16 h 318"/>
                <a:gd name="T18" fmla="*/ 85 w 331"/>
                <a:gd name="T19" fmla="*/ 51 h 318"/>
                <a:gd name="T20" fmla="*/ 70 w 331"/>
                <a:gd name="T21" fmla="*/ 88 h 318"/>
                <a:gd name="T22" fmla="*/ 25 w 331"/>
                <a:gd name="T23" fmla="*/ 52 h 318"/>
                <a:gd name="T24" fmla="*/ 14 w 331"/>
                <a:gd name="T25" fmla="*/ 41 h 318"/>
                <a:gd name="T26" fmla="*/ 8 w 331"/>
                <a:gd name="T27" fmla="*/ 45 h 318"/>
                <a:gd name="T28" fmla="*/ 62 w 331"/>
                <a:gd name="T29" fmla="*/ 141 h 318"/>
                <a:gd name="T30" fmla="*/ 112 w 331"/>
                <a:gd name="T31" fmla="*/ 153 h 318"/>
                <a:gd name="T32" fmla="*/ 37 w 331"/>
                <a:gd name="T33" fmla="*/ 251 h 318"/>
                <a:gd name="T34" fmla="*/ 32 w 331"/>
                <a:gd name="T35" fmla="*/ 304 h 318"/>
                <a:gd name="T36" fmla="*/ 166 w 331"/>
                <a:gd name="T37" fmla="*/ 209 h 318"/>
                <a:gd name="T38" fmla="*/ 297 w 331"/>
                <a:gd name="T39" fmla="*/ 318 h 318"/>
                <a:gd name="T40" fmla="*/ 318 w 331"/>
                <a:gd name="T41" fmla="*/ 310 h 318"/>
                <a:gd name="T42" fmla="*/ 115 w 331"/>
                <a:gd name="T43" fmla="*/ 138 h 318"/>
                <a:gd name="T44" fmla="*/ 97 w 331"/>
                <a:gd name="T45" fmla="*/ 143 h 318"/>
                <a:gd name="T46" fmla="*/ 28 w 331"/>
                <a:gd name="T47" fmla="*/ 90 h 318"/>
                <a:gd name="T48" fmla="*/ 46 w 331"/>
                <a:gd name="T49" fmla="*/ 91 h 318"/>
                <a:gd name="T50" fmla="*/ 94 w 331"/>
                <a:gd name="T51" fmla="*/ 90 h 318"/>
                <a:gd name="T52" fmla="*/ 65 w 331"/>
                <a:gd name="T53" fmla="*/ 13 h 318"/>
                <a:gd name="T54" fmla="*/ 136 w 331"/>
                <a:gd name="T55" fmla="*/ 66 h 318"/>
                <a:gd name="T56" fmla="*/ 143 w 331"/>
                <a:gd name="T57" fmla="*/ 112 h 318"/>
                <a:gd name="T58" fmla="*/ 161 w 331"/>
                <a:gd name="T59" fmla="*/ 126 h 318"/>
                <a:gd name="T60" fmla="*/ 170 w 331"/>
                <a:gd name="T61" fmla="*/ 145 h 318"/>
                <a:gd name="T62" fmla="*/ 121 w 331"/>
                <a:gd name="T63" fmla="*/ 142 h 318"/>
                <a:gd name="T64" fmla="*/ 115 w 331"/>
                <a:gd name="T65" fmla="*/ 138 h 318"/>
                <a:gd name="T66" fmla="*/ 41 w 331"/>
                <a:gd name="T67" fmla="*/ 295 h 318"/>
                <a:gd name="T68" fmla="*/ 47 w 331"/>
                <a:gd name="T69" fmla="*/ 259 h 318"/>
                <a:gd name="T70" fmla="*/ 167 w 331"/>
                <a:gd name="T71" fmla="*/ 159 h 318"/>
                <a:gd name="T72" fmla="*/ 162 w 331"/>
                <a:gd name="T73" fmla="*/ 194 h 318"/>
                <a:gd name="T74" fmla="*/ 309 w 331"/>
                <a:gd name="T75" fmla="*/ 301 h 318"/>
                <a:gd name="T76" fmla="*/ 270 w 331"/>
                <a:gd name="T77" fmla="*/ 292 h 318"/>
                <a:gd name="T78" fmla="*/ 181 w 331"/>
                <a:gd name="T79" fmla="*/ 156 h 318"/>
                <a:gd name="T80" fmla="*/ 300 w 331"/>
                <a:gd name="T81" fmla="*/ 26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1" h="318">
                  <a:moveTo>
                    <a:pt x="309" y="253"/>
                  </a:moveTo>
                  <a:cubicBezTo>
                    <a:pt x="195" y="141"/>
                    <a:pt x="195" y="141"/>
                    <a:pt x="195" y="141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82" y="56"/>
                    <a:pt x="289" y="53"/>
                    <a:pt x="294" y="48"/>
                  </a:cubicBezTo>
                  <a:cubicBezTo>
                    <a:pt x="303" y="38"/>
                    <a:pt x="303" y="38"/>
                    <a:pt x="303" y="38"/>
                  </a:cubicBezTo>
                  <a:cubicBezTo>
                    <a:pt x="310" y="30"/>
                    <a:pt x="307" y="23"/>
                    <a:pt x="300" y="17"/>
                  </a:cubicBezTo>
                  <a:cubicBezTo>
                    <a:pt x="293" y="11"/>
                    <a:pt x="286" y="7"/>
                    <a:pt x="279" y="16"/>
                  </a:cubicBezTo>
                  <a:cubicBezTo>
                    <a:pt x="270" y="25"/>
                    <a:pt x="270" y="25"/>
                    <a:pt x="270" y="25"/>
                  </a:cubicBezTo>
                  <a:cubicBezTo>
                    <a:pt x="264" y="31"/>
                    <a:pt x="262" y="38"/>
                    <a:pt x="264" y="44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6" y="113"/>
                    <a:pt x="162" y="110"/>
                    <a:pt x="157" y="107"/>
                  </a:cubicBezTo>
                  <a:cubicBezTo>
                    <a:pt x="163" y="90"/>
                    <a:pt x="158" y="70"/>
                    <a:pt x="145" y="57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2" y="5"/>
                    <a:pt x="80" y="0"/>
                    <a:pt x="67" y="0"/>
                  </a:cubicBezTo>
                  <a:cubicBezTo>
                    <a:pt x="60" y="0"/>
                    <a:pt x="54" y="2"/>
                    <a:pt x="47" y="5"/>
                  </a:cubicBezTo>
                  <a:cubicBezTo>
                    <a:pt x="45" y="6"/>
                    <a:pt x="44" y="8"/>
                    <a:pt x="44" y="11"/>
                  </a:cubicBezTo>
                  <a:cubicBezTo>
                    <a:pt x="44" y="13"/>
                    <a:pt x="45" y="15"/>
                    <a:pt x="48" y="16"/>
                  </a:cubicBezTo>
                  <a:cubicBezTo>
                    <a:pt x="50" y="18"/>
                    <a:pt x="53" y="19"/>
                    <a:pt x="55" y="2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93" y="59"/>
                    <a:pt x="93" y="73"/>
                    <a:pt x="85" y="81"/>
                  </a:cubicBezTo>
                  <a:cubicBezTo>
                    <a:pt x="81" y="85"/>
                    <a:pt x="76" y="88"/>
                    <a:pt x="70" y="88"/>
                  </a:cubicBezTo>
                  <a:cubicBezTo>
                    <a:pt x="64" y="88"/>
                    <a:pt x="59" y="85"/>
                    <a:pt x="55" y="8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3" y="50"/>
                    <a:pt x="21" y="47"/>
                    <a:pt x="20" y="45"/>
                  </a:cubicBezTo>
                  <a:cubicBezTo>
                    <a:pt x="19" y="42"/>
                    <a:pt x="17" y="41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1" y="41"/>
                    <a:pt x="9" y="42"/>
                    <a:pt x="8" y="45"/>
                  </a:cubicBezTo>
                  <a:cubicBezTo>
                    <a:pt x="0" y="63"/>
                    <a:pt x="5" y="85"/>
                    <a:pt x="19" y="99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72" y="150"/>
                    <a:pt x="84" y="155"/>
                    <a:pt x="97" y="155"/>
                  </a:cubicBezTo>
                  <a:cubicBezTo>
                    <a:pt x="102" y="155"/>
                    <a:pt x="107" y="155"/>
                    <a:pt x="112" y="153"/>
                  </a:cubicBezTo>
                  <a:cubicBezTo>
                    <a:pt x="114" y="156"/>
                    <a:pt x="117" y="159"/>
                    <a:pt x="119" y="162"/>
                  </a:cubicBezTo>
                  <a:cubicBezTo>
                    <a:pt x="37" y="251"/>
                    <a:pt x="37" y="251"/>
                    <a:pt x="37" y="251"/>
                  </a:cubicBezTo>
                  <a:cubicBezTo>
                    <a:pt x="21" y="268"/>
                    <a:pt x="19" y="292"/>
                    <a:pt x="32" y="304"/>
                  </a:cubicBezTo>
                  <a:cubicBezTo>
                    <a:pt x="32" y="304"/>
                    <a:pt x="32" y="304"/>
                    <a:pt x="32" y="304"/>
                  </a:cubicBezTo>
                  <a:cubicBezTo>
                    <a:pt x="45" y="317"/>
                    <a:pt x="69" y="313"/>
                    <a:pt x="85" y="295"/>
                  </a:cubicBezTo>
                  <a:cubicBezTo>
                    <a:pt x="166" y="209"/>
                    <a:pt x="166" y="209"/>
                    <a:pt x="166" y="209"/>
                  </a:cubicBezTo>
                  <a:cubicBezTo>
                    <a:pt x="261" y="302"/>
                    <a:pt x="261" y="302"/>
                    <a:pt x="261" y="302"/>
                  </a:cubicBezTo>
                  <a:cubicBezTo>
                    <a:pt x="271" y="312"/>
                    <a:pt x="284" y="318"/>
                    <a:pt x="297" y="318"/>
                  </a:cubicBezTo>
                  <a:cubicBezTo>
                    <a:pt x="297" y="318"/>
                    <a:pt x="297" y="318"/>
                    <a:pt x="297" y="318"/>
                  </a:cubicBezTo>
                  <a:cubicBezTo>
                    <a:pt x="305" y="318"/>
                    <a:pt x="313" y="315"/>
                    <a:pt x="318" y="310"/>
                  </a:cubicBezTo>
                  <a:cubicBezTo>
                    <a:pt x="331" y="296"/>
                    <a:pt x="327" y="271"/>
                    <a:pt x="309" y="253"/>
                  </a:cubicBezTo>
                  <a:close/>
                  <a:moveTo>
                    <a:pt x="115" y="138"/>
                  </a:moveTo>
                  <a:cubicBezTo>
                    <a:pt x="114" y="138"/>
                    <a:pt x="113" y="139"/>
                    <a:pt x="113" y="139"/>
                  </a:cubicBezTo>
                  <a:cubicBezTo>
                    <a:pt x="108" y="141"/>
                    <a:pt x="102" y="143"/>
                    <a:pt x="97" y="143"/>
                  </a:cubicBezTo>
                  <a:cubicBezTo>
                    <a:pt x="87" y="143"/>
                    <a:pt x="78" y="139"/>
                    <a:pt x="71" y="132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0" y="82"/>
                    <a:pt x="17" y="72"/>
                    <a:pt x="17" y="62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2" y="97"/>
                    <a:pt x="61" y="100"/>
                    <a:pt x="70" y="100"/>
                  </a:cubicBezTo>
                  <a:cubicBezTo>
                    <a:pt x="79" y="100"/>
                    <a:pt x="88" y="97"/>
                    <a:pt x="94" y="90"/>
                  </a:cubicBezTo>
                  <a:cubicBezTo>
                    <a:pt x="108" y="77"/>
                    <a:pt x="107" y="55"/>
                    <a:pt x="94" y="42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75" y="13"/>
                    <a:pt x="85" y="17"/>
                    <a:pt x="93" y="24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47" y="77"/>
                    <a:pt x="150" y="94"/>
                    <a:pt x="144" y="107"/>
                  </a:cubicBezTo>
                  <a:cubicBezTo>
                    <a:pt x="143" y="109"/>
                    <a:pt x="143" y="111"/>
                    <a:pt x="143" y="112"/>
                  </a:cubicBezTo>
                  <a:cubicBezTo>
                    <a:pt x="144" y="114"/>
                    <a:pt x="145" y="115"/>
                    <a:pt x="147" y="116"/>
                  </a:cubicBezTo>
                  <a:cubicBezTo>
                    <a:pt x="152" y="118"/>
                    <a:pt x="157" y="122"/>
                    <a:pt x="161" y="126"/>
                  </a:cubicBezTo>
                  <a:cubicBezTo>
                    <a:pt x="175" y="139"/>
                    <a:pt x="175" y="139"/>
                    <a:pt x="175" y="139"/>
                  </a:cubicBezTo>
                  <a:cubicBezTo>
                    <a:pt x="170" y="145"/>
                    <a:pt x="170" y="145"/>
                    <a:pt x="170" y="145"/>
                  </a:cubicBezTo>
                  <a:cubicBezTo>
                    <a:pt x="158" y="139"/>
                    <a:pt x="141" y="143"/>
                    <a:pt x="128" y="153"/>
                  </a:cubicBezTo>
                  <a:cubicBezTo>
                    <a:pt x="125" y="150"/>
                    <a:pt x="123" y="146"/>
                    <a:pt x="121" y="142"/>
                  </a:cubicBezTo>
                  <a:cubicBezTo>
                    <a:pt x="120" y="141"/>
                    <a:pt x="119" y="139"/>
                    <a:pt x="118" y="139"/>
                  </a:cubicBezTo>
                  <a:cubicBezTo>
                    <a:pt x="117" y="138"/>
                    <a:pt x="116" y="138"/>
                    <a:pt x="115" y="138"/>
                  </a:cubicBezTo>
                  <a:close/>
                  <a:moveTo>
                    <a:pt x="76" y="287"/>
                  </a:moveTo>
                  <a:cubicBezTo>
                    <a:pt x="65" y="298"/>
                    <a:pt x="49" y="302"/>
                    <a:pt x="41" y="295"/>
                  </a:cubicBezTo>
                  <a:cubicBezTo>
                    <a:pt x="41" y="295"/>
                    <a:pt x="41" y="295"/>
                    <a:pt x="41" y="295"/>
                  </a:cubicBezTo>
                  <a:cubicBezTo>
                    <a:pt x="33" y="287"/>
                    <a:pt x="36" y="271"/>
                    <a:pt x="47" y="259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44" y="155"/>
                    <a:pt x="160" y="151"/>
                    <a:pt x="167" y="159"/>
                  </a:cubicBezTo>
                  <a:cubicBezTo>
                    <a:pt x="168" y="159"/>
                    <a:pt x="168" y="159"/>
                    <a:pt x="168" y="159"/>
                  </a:cubicBezTo>
                  <a:cubicBezTo>
                    <a:pt x="176" y="166"/>
                    <a:pt x="173" y="182"/>
                    <a:pt x="162" y="194"/>
                  </a:cubicBezTo>
                  <a:lnTo>
                    <a:pt x="76" y="287"/>
                  </a:lnTo>
                  <a:close/>
                  <a:moveTo>
                    <a:pt x="309" y="301"/>
                  </a:moveTo>
                  <a:cubicBezTo>
                    <a:pt x="305" y="304"/>
                    <a:pt x="300" y="305"/>
                    <a:pt x="297" y="305"/>
                  </a:cubicBezTo>
                  <a:cubicBezTo>
                    <a:pt x="288" y="305"/>
                    <a:pt x="278" y="300"/>
                    <a:pt x="270" y="292"/>
                  </a:cubicBezTo>
                  <a:cubicBezTo>
                    <a:pt x="175" y="199"/>
                    <a:pt x="175" y="199"/>
                    <a:pt x="175" y="199"/>
                  </a:cubicBezTo>
                  <a:cubicBezTo>
                    <a:pt x="185" y="185"/>
                    <a:pt x="188" y="168"/>
                    <a:pt x="181" y="156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300" y="262"/>
                    <a:pt x="300" y="262"/>
                    <a:pt x="300" y="262"/>
                  </a:cubicBezTo>
                  <a:cubicBezTo>
                    <a:pt x="313" y="275"/>
                    <a:pt x="317" y="292"/>
                    <a:pt x="309" y="30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822099" y="1594793"/>
            <a:ext cx="2081406" cy="2081406"/>
            <a:chOff x="8822099" y="1594793"/>
            <a:chExt cx="2081406" cy="2081406"/>
          </a:xfrm>
        </p:grpSpPr>
        <p:sp>
          <p:nvSpPr>
            <p:cNvPr id="36" name="자유형 35"/>
            <p:cNvSpPr/>
            <p:nvPr/>
          </p:nvSpPr>
          <p:spPr>
            <a:xfrm rot="5400000">
              <a:off x="8822099" y="1594793"/>
              <a:ext cx="2081406" cy="2081406"/>
            </a:xfrm>
            <a:custGeom>
              <a:avLst/>
              <a:gdLst>
                <a:gd name="connsiteX0" fmla="*/ 624143 w 2081406"/>
                <a:gd name="connsiteY0" fmla="*/ 1457263 h 2081406"/>
                <a:gd name="connsiteX1" fmla="*/ 1457263 w 2081406"/>
                <a:gd name="connsiteY1" fmla="*/ 1457263 h 2081406"/>
                <a:gd name="connsiteX2" fmla="*/ 1457263 w 2081406"/>
                <a:gd name="connsiteY2" fmla="*/ 624143 h 2081406"/>
                <a:gd name="connsiteX3" fmla="*/ 624143 w 2081406"/>
                <a:gd name="connsiteY3" fmla="*/ 624143 h 2081406"/>
                <a:gd name="connsiteX4" fmla="*/ 0 w 2081406"/>
                <a:gd name="connsiteY4" fmla="*/ 1384061 h 2081406"/>
                <a:gd name="connsiteX5" fmla="*/ 50800 w 2081406"/>
                <a:gd name="connsiteY5" fmla="*/ 1333261 h 2081406"/>
                <a:gd name="connsiteX6" fmla="*/ 320703 w 2081406"/>
                <a:gd name="connsiteY6" fmla="*/ 1333261 h 2081406"/>
                <a:gd name="connsiteX7" fmla="*/ 320703 w 2081406"/>
                <a:gd name="connsiteY7" fmla="*/ 1089463 h 2081406"/>
                <a:gd name="connsiteX8" fmla="*/ 50800 w 2081406"/>
                <a:gd name="connsiteY8" fmla="*/ 1089463 h 2081406"/>
                <a:gd name="connsiteX9" fmla="*/ 0 w 2081406"/>
                <a:gd name="connsiteY9" fmla="*/ 1038663 h 2081406"/>
                <a:gd name="connsiteX10" fmla="*/ 50800 w 2081406"/>
                <a:gd name="connsiteY10" fmla="*/ 987863 h 2081406"/>
                <a:gd name="connsiteX11" fmla="*/ 320703 w 2081406"/>
                <a:gd name="connsiteY11" fmla="*/ 987863 h 2081406"/>
                <a:gd name="connsiteX12" fmla="*/ 320703 w 2081406"/>
                <a:gd name="connsiteY12" fmla="*/ 744065 h 2081406"/>
                <a:gd name="connsiteX13" fmla="*/ 50800 w 2081406"/>
                <a:gd name="connsiteY13" fmla="*/ 744065 h 2081406"/>
                <a:gd name="connsiteX14" fmla="*/ 0 w 2081406"/>
                <a:gd name="connsiteY14" fmla="*/ 693265 h 2081406"/>
                <a:gd name="connsiteX15" fmla="*/ 50800 w 2081406"/>
                <a:gd name="connsiteY15" fmla="*/ 642465 h 2081406"/>
                <a:gd name="connsiteX16" fmla="*/ 320703 w 2081406"/>
                <a:gd name="connsiteY16" fmla="*/ 642465 h 2081406"/>
                <a:gd name="connsiteX17" fmla="*/ 320703 w 2081406"/>
                <a:gd name="connsiteY17" fmla="*/ 320703 h 2081406"/>
                <a:gd name="connsiteX18" fmla="*/ 646826 w 2081406"/>
                <a:gd name="connsiteY18" fmla="*/ 320703 h 2081406"/>
                <a:gd name="connsiteX19" fmla="*/ 646826 w 2081406"/>
                <a:gd name="connsiteY19" fmla="*/ 50800 h 2081406"/>
                <a:gd name="connsiteX20" fmla="*/ 697626 w 2081406"/>
                <a:gd name="connsiteY20" fmla="*/ 0 h 2081406"/>
                <a:gd name="connsiteX21" fmla="*/ 748426 w 2081406"/>
                <a:gd name="connsiteY21" fmla="*/ 50800 h 2081406"/>
                <a:gd name="connsiteX22" fmla="*/ 748426 w 2081406"/>
                <a:gd name="connsiteY22" fmla="*/ 320703 h 2081406"/>
                <a:gd name="connsiteX23" fmla="*/ 992224 w 2081406"/>
                <a:gd name="connsiteY23" fmla="*/ 320703 h 2081406"/>
                <a:gd name="connsiteX24" fmla="*/ 992224 w 2081406"/>
                <a:gd name="connsiteY24" fmla="*/ 50800 h 2081406"/>
                <a:gd name="connsiteX25" fmla="*/ 1043024 w 2081406"/>
                <a:gd name="connsiteY25" fmla="*/ 0 h 2081406"/>
                <a:gd name="connsiteX26" fmla="*/ 1093824 w 2081406"/>
                <a:gd name="connsiteY26" fmla="*/ 50800 h 2081406"/>
                <a:gd name="connsiteX27" fmla="*/ 1093824 w 2081406"/>
                <a:gd name="connsiteY27" fmla="*/ 320703 h 2081406"/>
                <a:gd name="connsiteX28" fmla="*/ 1337622 w 2081406"/>
                <a:gd name="connsiteY28" fmla="*/ 320703 h 2081406"/>
                <a:gd name="connsiteX29" fmla="*/ 1337622 w 2081406"/>
                <a:gd name="connsiteY29" fmla="*/ 50800 h 2081406"/>
                <a:gd name="connsiteX30" fmla="*/ 1388422 w 2081406"/>
                <a:gd name="connsiteY30" fmla="*/ 0 h 2081406"/>
                <a:gd name="connsiteX31" fmla="*/ 1439222 w 2081406"/>
                <a:gd name="connsiteY31" fmla="*/ 50800 h 2081406"/>
                <a:gd name="connsiteX32" fmla="*/ 1439222 w 2081406"/>
                <a:gd name="connsiteY32" fmla="*/ 320703 h 2081406"/>
                <a:gd name="connsiteX33" fmla="*/ 1760703 w 2081406"/>
                <a:gd name="connsiteY33" fmla="*/ 320703 h 2081406"/>
                <a:gd name="connsiteX34" fmla="*/ 1760703 w 2081406"/>
                <a:gd name="connsiteY34" fmla="*/ 642465 h 2081406"/>
                <a:gd name="connsiteX35" fmla="*/ 2030606 w 2081406"/>
                <a:gd name="connsiteY35" fmla="*/ 642465 h 2081406"/>
                <a:gd name="connsiteX36" fmla="*/ 2081406 w 2081406"/>
                <a:gd name="connsiteY36" fmla="*/ 693265 h 2081406"/>
                <a:gd name="connsiteX37" fmla="*/ 2030606 w 2081406"/>
                <a:gd name="connsiteY37" fmla="*/ 744065 h 2081406"/>
                <a:gd name="connsiteX38" fmla="*/ 1760703 w 2081406"/>
                <a:gd name="connsiteY38" fmla="*/ 744065 h 2081406"/>
                <a:gd name="connsiteX39" fmla="*/ 1760703 w 2081406"/>
                <a:gd name="connsiteY39" fmla="*/ 987863 h 2081406"/>
                <a:gd name="connsiteX40" fmla="*/ 2030606 w 2081406"/>
                <a:gd name="connsiteY40" fmla="*/ 987863 h 2081406"/>
                <a:gd name="connsiteX41" fmla="*/ 2081406 w 2081406"/>
                <a:gd name="connsiteY41" fmla="*/ 1038663 h 2081406"/>
                <a:gd name="connsiteX42" fmla="*/ 2030606 w 2081406"/>
                <a:gd name="connsiteY42" fmla="*/ 1089463 h 2081406"/>
                <a:gd name="connsiteX43" fmla="*/ 1760703 w 2081406"/>
                <a:gd name="connsiteY43" fmla="*/ 1089463 h 2081406"/>
                <a:gd name="connsiteX44" fmla="*/ 1760703 w 2081406"/>
                <a:gd name="connsiteY44" fmla="*/ 1333261 h 2081406"/>
                <a:gd name="connsiteX45" fmla="*/ 2030606 w 2081406"/>
                <a:gd name="connsiteY45" fmla="*/ 1333261 h 2081406"/>
                <a:gd name="connsiteX46" fmla="*/ 2081406 w 2081406"/>
                <a:gd name="connsiteY46" fmla="*/ 1384061 h 2081406"/>
                <a:gd name="connsiteX47" fmla="*/ 2030606 w 2081406"/>
                <a:gd name="connsiteY47" fmla="*/ 1434861 h 2081406"/>
                <a:gd name="connsiteX48" fmla="*/ 1760703 w 2081406"/>
                <a:gd name="connsiteY48" fmla="*/ 1434861 h 2081406"/>
                <a:gd name="connsiteX49" fmla="*/ 1760703 w 2081406"/>
                <a:gd name="connsiteY49" fmla="*/ 1760703 h 2081406"/>
                <a:gd name="connsiteX50" fmla="*/ 1439222 w 2081406"/>
                <a:gd name="connsiteY50" fmla="*/ 1760703 h 2081406"/>
                <a:gd name="connsiteX51" fmla="*/ 1439222 w 2081406"/>
                <a:gd name="connsiteY51" fmla="*/ 2030606 h 2081406"/>
                <a:gd name="connsiteX52" fmla="*/ 1388422 w 2081406"/>
                <a:gd name="connsiteY52" fmla="*/ 2081406 h 2081406"/>
                <a:gd name="connsiteX53" fmla="*/ 1337622 w 2081406"/>
                <a:gd name="connsiteY53" fmla="*/ 2030606 h 2081406"/>
                <a:gd name="connsiteX54" fmla="*/ 1337622 w 2081406"/>
                <a:gd name="connsiteY54" fmla="*/ 1760703 h 2081406"/>
                <a:gd name="connsiteX55" fmla="*/ 1093824 w 2081406"/>
                <a:gd name="connsiteY55" fmla="*/ 1760703 h 2081406"/>
                <a:gd name="connsiteX56" fmla="*/ 1093824 w 2081406"/>
                <a:gd name="connsiteY56" fmla="*/ 2030606 h 2081406"/>
                <a:gd name="connsiteX57" fmla="*/ 1043024 w 2081406"/>
                <a:gd name="connsiteY57" fmla="*/ 2081406 h 2081406"/>
                <a:gd name="connsiteX58" fmla="*/ 992224 w 2081406"/>
                <a:gd name="connsiteY58" fmla="*/ 2030606 h 2081406"/>
                <a:gd name="connsiteX59" fmla="*/ 992224 w 2081406"/>
                <a:gd name="connsiteY59" fmla="*/ 1760703 h 2081406"/>
                <a:gd name="connsiteX60" fmla="*/ 748426 w 2081406"/>
                <a:gd name="connsiteY60" fmla="*/ 1760703 h 2081406"/>
                <a:gd name="connsiteX61" fmla="*/ 748426 w 2081406"/>
                <a:gd name="connsiteY61" fmla="*/ 2030606 h 2081406"/>
                <a:gd name="connsiteX62" fmla="*/ 697626 w 2081406"/>
                <a:gd name="connsiteY62" fmla="*/ 2081406 h 2081406"/>
                <a:gd name="connsiteX63" fmla="*/ 646826 w 2081406"/>
                <a:gd name="connsiteY63" fmla="*/ 2030606 h 2081406"/>
                <a:gd name="connsiteX64" fmla="*/ 646826 w 2081406"/>
                <a:gd name="connsiteY64" fmla="*/ 1760703 h 2081406"/>
                <a:gd name="connsiteX65" fmla="*/ 320703 w 2081406"/>
                <a:gd name="connsiteY65" fmla="*/ 1760703 h 2081406"/>
                <a:gd name="connsiteX66" fmla="*/ 320703 w 2081406"/>
                <a:gd name="connsiteY66" fmla="*/ 1434861 h 2081406"/>
                <a:gd name="connsiteX67" fmla="*/ 50800 w 2081406"/>
                <a:gd name="connsiteY67" fmla="*/ 1434861 h 2081406"/>
                <a:gd name="connsiteX68" fmla="*/ 0 w 2081406"/>
                <a:gd name="connsiteY68" fmla="*/ 1384061 h 208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081406" h="2081406">
                  <a:moveTo>
                    <a:pt x="624143" y="1457263"/>
                  </a:moveTo>
                  <a:lnTo>
                    <a:pt x="1457263" y="1457263"/>
                  </a:lnTo>
                  <a:lnTo>
                    <a:pt x="1457263" y="624143"/>
                  </a:lnTo>
                  <a:lnTo>
                    <a:pt x="624143" y="624143"/>
                  </a:lnTo>
                  <a:close/>
                  <a:moveTo>
                    <a:pt x="0" y="1384061"/>
                  </a:moveTo>
                  <a:cubicBezTo>
                    <a:pt x="0" y="1356005"/>
                    <a:pt x="22744" y="1333261"/>
                    <a:pt x="50800" y="1333261"/>
                  </a:cubicBezTo>
                  <a:lnTo>
                    <a:pt x="320703" y="1333261"/>
                  </a:lnTo>
                  <a:lnTo>
                    <a:pt x="320703" y="1089463"/>
                  </a:lnTo>
                  <a:lnTo>
                    <a:pt x="50800" y="1089463"/>
                  </a:lnTo>
                  <a:cubicBezTo>
                    <a:pt x="22744" y="1089463"/>
                    <a:pt x="0" y="1066719"/>
                    <a:pt x="0" y="1038663"/>
                  </a:cubicBezTo>
                  <a:cubicBezTo>
                    <a:pt x="0" y="1010607"/>
                    <a:pt x="22744" y="987863"/>
                    <a:pt x="50800" y="987863"/>
                  </a:cubicBezTo>
                  <a:lnTo>
                    <a:pt x="320703" y="987863"/>
                  </a:lnTo>
                  <a:lnTo>
                    <a:pt x="320703" y="744065"/>
                  </a:lnTo>
                  <a:lnTo>
                    <a:pt x="50800" y="744065"/>
                  </a:lnTo>
                  <a:cubicBezTo>
                    <a:pt x="22744" y="744065"/>
                    <a:pt x="0" y="721321"/>
                    <a:pt x="0" y="693265"/>
                  </a:cubicBezTo>
                  <a:cubicBezTo>
                    <a:pt x="0" y="665209"/>
                    <a:pt x="22744" y="642465"/>
                    <a:pt x="50800" y="642465"/>
                  </a:cubicBezTo>
                  <a:lnTo>
                    <a:pt x="320703" y="642465"/>
                  </a:lnTo>
                  <a:lnTo>
                    <a:pt x="320703" y="320703"/>
                  </a:lnTo>
                  <a:lnTo>
                    <a:pt x="646826" y="320703"/>
                  </a:lnTo>
                  <a:lnTo>
                    <a:pt x="646826" y="50800"/>
                  </a:lnTo>
                  <a:cubicBezTo>
                    <a:pt x="646826" y="22744"/>
                    <a:pt x="669570" y="0"/>
                    <a:pt x="697626" y="0"/>
                  </a:cubicBezTo>
                  <a:cubicBezTo>
                    <a:pt x="725682" y="0"/>
                    <a:pt x="748426" y="22744"/>
                    <a:pt x="748426" y="50800"/>
                  </a:cubicBezTo>
                  <a:lnTo>
                    <a:pt x="748426" y="320703"/>
                  </a:lnTo>
                  <a:lnTo>
                    <a:pt x="992224" y="320703"/>
                  </a:lnTo>
                  <a:lnTo>
                    <a:pt x="992224" y="50800"/>
                  </a:lnTo>
                  <a:cubicBezTo>
                    <a:pt x="992224" y="22744"/>
                    <a:pt x="1014968" y="0"/>
                    <a:pt x="1043024" y="0"/>
                  </a:cubicBezTo>
                  <a:cubicBezTo>
                    <a:pt x="1071080" y="0"/>
                    <a:pt x="1093824" y="22744"/>
                    <a:pt x="1093824" y="50800"/>
                  </a:cubicBezTo>
                  <a:lnTo>
                    <a:pt x="1093824" y="320703"/>
                  </a:lnTo>
                  <a:lnTo>
                    <a:pt x="1337622" y="320703"/>
                  </a:lnTo>
                  <a:lnTo>
                    <a:pt x="1337622" y="50800"/>
                  </a:lnTo>
                  <a:cubicBezTo>
                    <a:pt x="1337622" y="22744"/>
                    <a:pt x="1360366" y="0"/>
                    <a:pt x="1388422" y="0"/>
                  </a:cubicBezTo>
                  <a:cubicBezTo>
                    <a:pt x="1416478" y="0"/>
                    <a:pt x="1439222" y="22744"/>
                    <a:pt x="1439222" y="50800"/>
                  </a:cubicBezTo>
                  <a:lnTo>
                    <a:pt x="1439222" y="320703"/>
                  </a:lnTo>
                  <a:lnTo>
                    <a:pt x="1760703" y="320703"/>
                  </a:lnTo>
                  <a:lnTo>
                    <a:pt x="1760703" y="642465"/>
                  </a:lnTo>
                  <a:lnTo>
                    <a:pt x="2030606" y="642465"/>
                  </a:lnTo>
                  <a:cubicBezTo>
                    <a:pt x="2058662" y="642465"/>
                    <a:pt x="2081406" y="665209"/>
                    <a:pt x="2081406" y="693265"/>
                  </a:cubicBezTo>
                  <a:cubicBezTo>
                    <a:pt x="2081406" y="721321"/>
                    <a:pt x="2058662" y="744065"/>
                    <a:pt x="2030606" y="744065"/>
                  </a:cubicBezTo>
                  <a:lnTo>
                    <a:pt x="1760703" y="744065"/>
                  </a:lnTo>
                  <a:lnTo>
                    <a:pt x="1760703" y="987863"/>
                  </a:lnTo>
                  <a:lnTo>
                    <a:pt x="2030606" y="987863"/>
                  </a:lnTo>
                  <a:cubicBezTo>
                    <a:pt x="2058662" y="987863"/>
                    <a:pt x="2081406" y="1010607"/>
                    <a:pt x="2081406" y="1038663"/>
                  </a:cubicBezTo>
                  <a:cubicBezTo>
                    <a:pt x="2081406" y="1066719"/>
                    <a:pt x="2058662" y="1089463"/>
                    <a:pt x="2030606" y="1089463"/>
                  </a:cubicBezTo>
                  <a:lnTo>
                    <a:pt x="1760703" y="1089463"/>
                  </a:lnTo>
                  <a:lnTo>
                    <a:pt x="1760703" y="1333261"/>
                  </a:lnTo>
                  <a:lnTo>
                    <a:pt x="2030606" y="1333261"/>
                  </a:lnTo>
                  <a:cubicBezTo>
                    <a:pt x="2058662" y="1333261"/>
                    <a:pt x="2081406" y="1356005"/>
                    <a:pt x="2081406" y="1384061"/>
                  </a:cubicBezTo>
                  <a:cubicBezTo>
                    <a:pt x="2081406" y="1412117"/>
                    <a:pt x="2058662" y="1434861"/>
                    <a:pt x="2030606" y="1434861"/>
                  </a:cubicBezTo>
                  <a:lnTo>
                    <a:pt x="1760703" y="1434861"/>
                  </a:lnTo>
                  <a:lnTo>
                    <a:pt x="1760703" y="1760703"/>
                  </a:lnTo>
                  <a:lnTo>
                    <a:pt x="1439222" y="1760703"/>
                  </a:lnTo>
                  <a:lnTo>
                    <a:pt x="1439222" y="2030606"/>
                  </a:lnTo>
                  <a:cubicBezTo>
                    <a:pt x="1439222" y="2058662"/>
                    <a:pt x="1416478" y="2081406"/>
                    <a:pt x="1388422" y="2081406"/>
                  </a:cubicBezTo>
                  <a:cubicBezTo>
                    <a:pt x="1360366" y="2081406"/>
                    <a:pt x="1337622" y="2058662"/>
                    <a:pt x="1337622" y="2030606"/>
                  </a:cubicBezTo>
                  <a:lnTo>
                    <a:pt x="1337622" y="1760703"/>
                  </a:lnTo>
                  <a:lnTo>
                    <a:pt x="1093824" y="1760703"/>
                  </a:lnTo>
                  <a:lnTo>
                    <a:pt x="1093824" y="2030606"/>
                  </a:lnTo>
                  <a:cubicBezTo>
                    <a:pt x="1093824" y="2058662"/>
                    <a:pt x="1071080" y="2081406"/>
                    <a:pt x="1043024" y="2081406"/>
                  </a:cubicBezTo>
                  <a:cubicBezTo>
                    <a:pt x="1014968" y="2081406"/>
                    <a:pt x="992224" y="2058662"/>
                    <a:pt x="992224" y="2030606"/>
                  </a:cubicBezTo>
                  <a:lnTo>
                    <a:pt x="992224" y="1760703"/>
                  </a:lnTo>
                  <a:lnTo>
                    <a:pt x="748426" y="1760703"/>
                  </a:lnTo>
                  <a:lnTo>
                    <a:pt x="748426" y="2030606"/>
                  </a:lnTo>
                  <a:cubicBezTo>
                    <a:pt x="748426" y="2058662"/>
                    <a:pt x="725682" y="2081406"/>
                    <a:pt x="697626" y="2081406"/>
                  </a:cubicBezTo>
                  <a:cubicBezTo>
                    <a:pt x="669570" y="2081406"/>
                    <a:pt x="646826" y="2058662"/>
                    <a:pt x="646826" y="2030606"/>
                  </a:cubicBezTo>
                  <a:lnTo>
                    <a:pt x="646826" y="1760703"/>
                  </a:lnTo>
                  <a:lnTo>
                    <a:pt x="320703" y="1760703"/>
                  </a:lnTo>
                  <a:lnTo>
                    <a:pt x="320703" y="1434861"/>
                  </a:lnTo>
                  <a:lnTo>
                    <a:pt x="50800" y="1434861"/>
                  </a:lnTo>
                  <a:cubicBezTo>
                    <a:pt x="22744" y="1434861"/>
                    <a:pt x="0" y="1412117"/>
                    <a:pt x="0" y="1384061"/>
                  </a:cubicBez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9498059" y="2293237"/>
              <a:ext cx="709166" cy="699177"/>
              <a:chOff x="6686550" y="2252663"/>
              <a:chExt cx="1352551" cy="1333500"/>
            </a:xfrm>
            <a:solidFill>
              <a:schemeClr val="tx1"/>
            </a:solidFill>
          </p:grpSpPr>
          <p:sp>
            <p:nvSpPr>
              <p:cNvPr id="16" name="Freeform 22"/>
              <p:cNvSpPr>
                <a:spLocks noEditPoints="1"/>
              </p:cNvSpPr>
              <p:nvPr/>
            </p:nvSpPr>
            <p:spPr bwMode="auto">
              <a:xfrm>
                <a:off x="7412038" y="2955925"/>
                <a:ext cx="627063" cy="630238"/>
              </a:xfrm>
              <a:custGeom>
                <a:avLst/>
                <a:gdLst>
                  <a:gd name="T0" fmla="*/ 67 w 167"/>
                  <a:gd name="T1" fmla="*/ 145 h 168"/>
                  <a:gd name="T2" fmla="*/ 35 w 167"/>
                  <a:gd name="T3" fmla="*/ 152 h 168"/>
                  <a:gd name="T4" fmla="*/ 26 w 167"/>
                  <a:gd name="T5" fmla="*/ 145 h 168"/>
                  <a:gd name="T6" fmla="*/ 29 w 167"/>
                  <a:gd name="T7" fmla="*/ 116 h 168"/>
                  <a:gd name="T8" fmla="*/ 4 w 167"/>
                  <a:gd name="T9" fmla="*/ 111 h 168"/>
                  <a:gd name="T10" fmla="*/ 0 w 167"/>
                  <a:gd name="T11" fmla="*/ 82 h 168"/>
                  <a:gd name="T12" fmla="*/ 23 w 167"/>
                  <a:gd name="T13" fmla="*/ 68 h 168"/>
                  <a:gd name="T14" fmla="*/ 15 w 167"/>
                  <a:gd name="T15" fmla="*/ 35 h 168"/>
                  <a:gd name="T16" fmla="*/ 23 w 167"/>
                  <a:gd name="T17" fmla="*/ 26 h 168"/>
                  <a:gd name="T18" fmla="*/ 52 w 167"/>
                  <a:gd name="T19" fmla="*/ 30 h 168"/>
                  <a:gd name="T20" fmla="*/ 57 w 167"/>
                  <a:gd name="T21" fmla="*/ 5 h 168"/>
                  <a:gd name="T22" fmla="*/ 86 w 167"/>
                  <a:gd name="T23" fmla="*/ 0 h 168"/>
                  <a:gd name="T24" fmla="*/ 99 w 167"/>
                  <a:gd name="T25" fmla="*/ 24 h 168"/>
                  <a:gd name="T26" fmla="*/ 132 w 167"/>
                  <a:gd name="T27" fmla="*/ 16 h 168"/>
                  <a:gd name="T28" fmla="*/ 141 w 167"/>
                  <a:gd name="T29" fmla="*/ 24 h 168"/>
                  <a:gd name="T30" fmla="*/ 138 w 167"/>
                  <a:gd name="T31" fmla="*/ 53 h 168"/>
                  <a:gd name="T32" fmla="*/ 163 w 167"/>
                  <a:gd name="T33" fmla="*/ 58 h 168"/>
                  <a:gd name="T34" fmla="*/ 167 w 167"/>
                  <a:gd name="T35" fmla="*/ 87 h 168"/>
                  <a:gd name="T36" fmla="*/ 144 w 167"/>
                  <a:gd name="T37" fmla="*/ 101 h 168"/>
                  <a:gd name="T38" fmla="*/ 152 w 167"/>
                  <a:gd name="T39" fmla="*/ 133 h 168"/>
                  <a:gd name="T40" fmla="*/ 144 w 167"/>
                  <a:gd name="T41" fmla="*/ 142 h 168"/>
                  <a:gd name="T42" fmla="*/ 115 w 167"/>
                  <a:gd name="T43" fmla="*/ 139 h 168"/>
                  <a:gd name="T44" fmla="*/ 110 w 167"/>
                  <a:gd name="T45" fmla="*/ 164 h 168"/>
                  <a:gd name="T46" fmla="*/ 81 w 167"/>
                  <a:gd name="T47" fmla="*/ 168 h 168"/>
                  <a:gd name="T48" fmla="*/ 78 w 167"/>
                  <a:gd name="T49" fmla="*/ 134 h 168"/>
                  <a:gd name="T50" fmla="*/ 89 w 167"/>
                  <a:gd name="T51" fmla="*/ 155 h 168"/>
                  <a:gd name="T52" fmla="*/ 102 w 167"/>
                  <a:gd name="T53" fmla="*/ 131 h 168"/>
                  <a:gd name="T54" fmla="*/ 114 w 167"/>
                  <a:gd name="T55" fmla="*/ 124 h 168"/>
                  <a:gd name="T56" fmla="*/ 141 w 167"/>
                  <a:gd name="T57" fmla="*/ 125 h 168"/>
                  <a:gd name="T58" fmla="*/ 144 w 167"/>
                  <a:gd name="T59" fmla="*/ 120 h 168"/>
                  <a:gd name="T60" fmla="*/ 133 w 167"/>
                  <a:gd name="T61" fmla="*/ 90 h 168"/>
                  <a:gd name="T62" fmla="*/ 154 w 167"/>
                  <a:gd name="T63" fmla="*/ 78 h 168"/>
                  <a:gd name="T64" fmla="*/ 130 w 167"/>
                  <a:gd name="T65" fmla="*/ 66 h 168"/>
                  <a:gd name="T66" fmla="*/ 123 w 167"/>
                  <a:gd name="T67" fmla="*/ 54 h 168"/>
                  <a:gd name="T68" fmla="*/ 125 w 167"/>
                  <a:gd name="T69" fmla="*/ 27 h 168"/>
                  <a:gd name="T70" fmla="*/ 119 w 167"/>
                  <a:gd name="T71" fmla="*/ 23 h 168"/>
                  <a:gd name="T72" fmla="*/ 89 w 167"/>
                  <a:gd name="T73" fmla="*/ 35 h 168"/>
                  <a:gd name="T74" fmla="*/ 77 w 167"/>
                  <a:gd name="T75" fmla="*/ 14 h 168"/>
                  <a:gd name="T76" fmla="*/ 65 w 167"/>
                  <a:gd name="T77" fmla="*/ 38 h 168"/>
                  <a:gd name="T78" fmla="*/ 53 w 167"/>
                  <a:gd name="T79" fmla="*/ 46 h 168"/>
                  <a:gd name="T80" fmla="*/ 26 w 167"/>
                  <a:gd name="T81" fmla="*/ 43 h 168"/>
                  <a:gd name="T82" fmla="*/ 22 w 167"/>
                  <a:gd name="T83" fmla="*/ 49 h 168"/>
                  <a:gd name="T84" fmla="*/ 34 w 167"/>
                  <a:gd name="T85" fmla="*/ 79 h 168"/>
                  <a:gd name="T86" fmla="*/ 13 w 167"/>
                  <a:gd name="T87" fmla="*/ 91 h 168"/>
                  <a:gd name="T88" fmla="*/ 37 w 167"/>
                  <a:gd name="T89" fmla="*/ 103 h 168"/>
                  <a:gd name="T90" fmla="*/ 44 w 167"/>
                  <a:gd name="T91" fmla="*/ 116 h 168"/>
                  <a:gd name="T92" fmla="*/ 42 w 167"/>
                  <a:gd name="T93" fmla="*/ 142 h 168"/>
                  <a:gd name="T94" fmla="*/ 48 w 167"/>
                  <a:gd name="T95" fmla="*/ 145 h 168"/>
                  <a:gd name="T96" fmla="*/ 139 w 167"/>
                  <a:gd name="T97" fmla="*/ 13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68">
                    <a:moveTo>
                      <a:pt x="72" y="147"/>
                    </a:moveTo>
                    <a:cubicBezTo>
                      <a:pt x="71" y="146"/>
                      <a:pt x="69" y="146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2" y="157"/>
                      <a:pt x="38" y="155"/>
                      <a:pt x="35" y="152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29" y="147"/>
                      <a:pt x="26" y="145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19"/>
                      <a:pt x="30" y="117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2" y="103"/>
                      <a:pt x="0" y="9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22" y="72"/>
                      <a:pt x="22" y="70"/>
                      <a:pt x="23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3"/>
                      <a:pt x="13" y="39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8" y="32"/>
                      <a:pt x="20" y="29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9" y="32"/>
                      <a:pt x="51" y="31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65" y="2"/>
                      <a:pt x="73" y="1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96" y="23"/>
                      <a:pt x="98" y="24"/>
                      <a:pt x="99" y="24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117" y="7"/>
                      <a:pt x="117" y="7"/>
                      <a:pt x="117" y="7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5" y="11"/>
                      <a:pt x="129" y="14"/>
                      <a:pt x="132" y="16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36" y="18"/>
                      <a:pt x="139" y="21"/>
                      <a:pt x="141" y="24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45" y="27"/>
                      <a:pt x="145" y="27"/>
                      <a:pt x="145" y="27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6" y="50"/>
                      <a:pt x="137" y="52"/>
                      <a:pt x="138" y="53"/>
                    </a:cubicBezTo>
                    <a:cubicBezTo>
                      <a:pt x="138" y="53"/>
                      <a:pt x="138" y="53"/>
                      <a:pt x="138" y="53"/>
                    </a:cubicBezTo>
                    <a:cubicBezTo>
                      <a:pt x="162" y="54"/>
                      <a:pt x="162" y="54"/>
                      <a:pt x="162" y="54"/>
                    </a:cubicBezTo>
                    <a:cubicBezTo>
                      <a:pt x="163" y="58"/>
                      <a:pt x="163" y="58"/>
                      <a:pt x="163" y="58"/>
                    </a:cubicBezTo>
                    <a:cubicBezTo>
                      <a:pt x="166" y="66"/>
                      <a:pt x="167" y="74"/>
                      <a:pt x="167" y="83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45" y="96"/>
                      <a:pt x="145" y="96"/>
                      <a:pt x="145" y="96"/>
                    </a:cubicBezTo>
                    <a:cubicBezTo>
                      <a:pt x="145" y="97"/>
                      <a:pt x="145" y="99"/>
                      <a:pt x="144" y="101"/>
                    </a:cubicBezTo>
                    <a:cubicBezTo>
                      <a:pt x="144" y="101"/>
                      <a:pt x="144" y="101"/>
                      <a:pt x="144" y="101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6" y="126"/>
                      <a:pt x="154" y="129"/>
                      <a:pt x="152" y="133"/>
                    </a:cubicBezTo>
                    <a:cubicBezTo>
                      <a:pt x="152" y="133"/>
                      <a:pt x="152" y="133"/>
                      <a:pt x="152" y="133"/>
                    </a:cubicBezTo>
                    <a:cubicBezTo>
                      <a:pt x="149" y="136"/>
                      <a:pt x="147" y="139"/>
                      <a:pt x="144" y="142"/>
                    </a:cubicBezTo>
                    <a:cubicBezTo>
                      <a:pt x="144" y="142"/>
                      <a:pt x="144" y="142"/>
                      <a:pt x="144" y="142"/>
                    </a:cubicBezTo>
                    <a:cubicBezTo>
                      <a:pt x="141" y="146"/>
                      <a:pt x="141" y="146"/>
                      <a:pt x="141" y="146"/>
                    </a:cubicBezTo>
                    <a:cubicBezTo>
                      <a:pt x="119" y="136"/>
                      <a:pt x="119" y="136"/>
                      <a:pt x="119" y="136"/>
                    </a:cubicBezTo>
                    <a:cubicBezTo>
                      <a:pt x="118" y="137"/>
                      <a:pt x="116" y="138"/>
                      <a:pt x="115" y="139"/>
                    </a:cubicBezTo>
                    <a:cubicBezTo>
                      <a:pt x="115" y="139"/>
                      <a:pt x="115" y="139"/>
                      <a:pt x="115" y="139"/>
                    </a:cubicBezTo>
                    <a:cubicBezTo>
                      <a:pt x="114" y="162"/>
                      <a:pt x="114" y="162"/>
                      <a:pt x="114" y="162"/>
                    </a:cubicBezTo>
                    <a:cubicBezTo>
                      <a:pt x="110" y="164"/>
                      <a:pt x="110" y="164"/>
                      <a:pt x="110" y="164"/>
                    </a:cubicBezTo>
                    <a:cubicBezTo>
                      <a:pt x="102" y="166"/>
                      <a:pt x="94" y="168"/>
                      <a:pt x="85" y="168"/>
                    </a:cubicBezTo>
                    <a:cubicBezTo>
                      <a:pt x="85" y="168"/>
                      <a:pt x="85" y="168"/>
                      <a:pt x="85" y="168"/>
                    </a:cubicBezTo>
                    <a:cubicBezTo>
                      <a:pt x="81" y="168"/>
                      <a:pt x="81" y="168"/>
                      <a:pt x="81" y="168"/>
                    </a:cubicBezTo>
                    <a:cubicBezTo>
                      <a:pt x="72" y="147"/>
                      <a:pt x="72" y="147"/>
                      <a:pt x="72" y="147"/>
                    </a:cubicBezTo>
                    <a:close/>
                    <a:moveTo>
                      <a:pt x="67" y="132"/>
                    </a:moveTo>
                    <a:cubicBezTo>
                      <a:pt x="71" y="133"/>
                      <a:pt x="74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82" y="135"/>
                      <a:pt x="82" y="135"/>
                      <a:pt x="82" y="135"/>
                    </a:cubicBezTo>
                    <a:cubicBezTo>
                      <a:pt x="89" y="155"/>
                      <a:pt x="89" y="155"/>
                      <a:pt x="89" y="155"/>
                    </a:cubicBezTo>
                    <a:cubicBezTo>
                      <a:pt x="93" y="154"/>
                      <a:pt x="97" y="153"/>
                      <a:pt x="101" y="152"/>
                    </a:cubicBezTo>
                    <a:cubicBezTo>
                      <a:pt x="101" y="152"/>
                      <a:pt x="101" y="152"/>
                      <a:pt x="101" y="152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6"/>
                      <a:pt x="114" y="124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8" y="121"/>
                      <a:pt x="118" y="121"/>
                      <a:pt x="118" y="121"/>
                    </a:cubicBezTo>
                    <a:cubicBezTo>
                      <a:pt x="137" y="130"/>
                      <a:pt x="137" y="130"/>
                      <a:pt x="137" y="130"/>
                    </a:cubicBezTo>
                    <a:cubicBezTo>
                      <a:pt x="139" y="128"/>
                      <a:pt x="140" y="127"/>
                      <a:pt x="141" y="125"/>
                    </a:cubicBezTo>
                    <a:cubicBezTo>
                      <a:pt x="141" y="125"/>
                      <a:pt x="141" y="125"/>
                      <a:pt x="141" y="125"/>
                    </a:cubicBezTo>
                    <a:cubicBezTo>
                      <a:pt x="142" y="124"/>
                      <a:pt x="143" y="122"/>
                      <a:pt x="144" y="120"/>
                    </a:cubicBezTo>
                    <a:cubicBezTo>
                      <a:pt x="144" y="120"/>
                      <a:pt x="144" y="120"/>
                      <a:pt x="144" y="120"/>
                    </a:cubicBezTo>
                    <a:cubicBezTo>
                      <a:pt x="130" y="104"/>
                      <a:pt x="130" y="104"/>
                      <a:pt x="130" y="104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2" y="97"/>
                      <a:pt x="132" y="94"/>
                      <a:pt x="133" y="90"/>
                    </a:cubicBezTo>
                    <a:cubicBezTo>
                      <a:pt x="133" y="90"/>
                      <a:pt x="133" y="90"/>
                      <a:pt x="133" y="90"/>
                    </a:cubicBezTo>
                    <a:cubicBezTo>
                      <a:pt x="133" y="87"/>
                      <a:pt x="133" y="87"/>
                      <a:pt x="133" y="87"/>
                    </a:cubicBezTo>
                    <a:cubicBezTo>
                      <a:pt x="154" y="78"/>
                      <a:pt x="154" y="78"/>
                      <a:pt x="154" y="78"/>
                    </a:cubicBezTo>
                    <a:cubicBezTo>
                      <a:pt x="154" y="74"/>
                      <a:pt x="153" y="70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8" y="62"/>
                      <a:pt x="128" y="62"/>
                      <a:pt x="128" y="62"/>
                    </a:cubicBezTo>
                    <a:cubicBezTo>
                      <a:pt x="126" y="59"/>
                      <a:pt x="125" y="57"/>
                      <a:pt x="123" y="54"/>
                    </a:cubicBezTo>
                    <a:cubicBezTo>
                      <a:pt x="123" y="54"/>
                      <a:pt x="123" y="54"/>
                      <a:pt x="123" y="54"/>
                    </a:cubicBezTo>
                    <a:cubicBezTo>
                      <a:pt x="120" y="51"/>
                      <a:pt x="120" y="51"/>
                      <a:pt x="120" y="51"/>
                    </a:cubicBezTo>
                    <a:cubicBezTo>
                      <a:pt x="129" y="30"/>
                      <a:pt x="129" y="30"/>
                      <a:pt x="129" y="30"/>
                    </a:cubicBezTo>
                    <a:cubicBezTo>
                      <a:pt x="128" y="29"/>
                      <a:pt x="126" y="28"/>
                      <a:pt x="125" y="27"/>
                    </a:cubicBezTo>
                    <a:cubicBezTo>
                      <a:pt x="125" y="27"/>
                      <a:pt x="125" y="27"/>
                      <a:pt x="125" y="27"/>
                    </a:cubicBezTo>
                    <a:cubicBezTo>
                      <a:pt x="123" y="25"/>
                      <a:pt x="121" y="24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6" y="37"/>
                      <a:pt x="93" y="36"/>
                      <a:pt x="89" y="35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3" y="14"/>
                      <a:pt x="69" y="15"/>
                      <a:pt x="66" y="16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58" y="42"/>
                      <a:pt x="55" y="44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8" y="40"/>
                      <a:pt x="27" y="42"/>
                      <a:pt x="26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5"/>
                      <a:pt x="23" y="47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5" y="72"/>
                      <a:pt x="34" y="75"/>
                      <a:pt x="34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13" y="95"/>
                      <a:pt x="14" y="99"/>
                      <a:pt x="15" y="102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37" y="103"/>
                      <a:pt x="37" y="103"/>
                      <a:pt x="37" y="103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0"/>
                      <a:pt x="42" y="113"/>
                      <a:pt x="44" y="116"/>
                    </a:cubicBezTo>
                    <a:cubicBezTo>
                      <a:pt x="44" y="116"/>
                      <a:pt x="44" y="116"/>
                      <a:pt x="44" y="116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40" y="139"/>
                      <a:pt x="41" y="141"/>
                      <a:pt x="42" y="142"/>
                    </a:cubicBezTo>
                    <a:cubicBezTo>
                      <a:pt x="42" y="142"/>
                      <a:pt x="42" y="142"/>
                      <a:pt x="42" y="142"/>
                    </a:cubicBezTo>
                    <a:cubicBezTo>
                      <a:pt x="44" y="143"/>
                      <a:pt x="46" y="144"/>
                      <a:pt x="48" y="145"/>
                    </a:cubicBezTo>
                    <a:cubicBezTo>
                      <a:pt x="48" y="145"/>
                      <a:pt x="48" y="145"/>
                      <a:pt x="48" y="145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67" y="132"/>
                      <a:pt x="67" y="132"/>
                      <a:pt x="67" y="132"/>
                    </a:cubicBezTo>
                    <a:close/>
                    <a:moveTo>
                      <a:pt x="139" y="138"/>
                    </a:moveTo>
                    <a:cubicBezTo>
                      <a:pt x="142" y="132"/>
                      <a:pt x="142" y="132"/>
                      <a:pt x="142" y="132"/>
                    </a:cubicBezTo>
                    <a:cubicBezTo>
                      <a:pt x="139" y="138"/>
                      <a:pt x="139" y="138"/>
                      <a:pt x="139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23"/>
              <p:cNvSpPr>
                <a:spLocks noEditPoints="1"/>
              </p:cNvSpPr>
              <p:nvPr/>
            </p:nvSpPr>
            <p:spPr bwMode="auto">
              <a:xfrm>
                <a:off x="6686550" y="2252663"/>
                <a:ext cx="912813" cy="912813"/>
              </a:xfrm>
              <a:custGeom>
                <a:avLst/>
                <a:gdLst>
                  <a:gd name="T0" fmla="*/ 97 w 243"/>
                  <a:gd name="T1" fmla="*/ 241 h 243"/>
                  <a:gd name="T2" fmla="*/ 87 w 243"/>
                  <a:gd name="T3" fmla="*/ 211 h 243"/>
                  <a:gd name="T4" fmla="*/ 51 w 243"/>
                  <a:gd name="T5" fmla="*/ 221 h 243"/>
                  <a:gd name="T6" fmla="*/ 37 w 243"/>
                  <a:gd name="T7" fmla="*/ 210 h 243"/>
                  <a:gd name="T8" fmla="*/ 20 w 243"/>
                  <a:gd name="T9" fmla="*/ 188 h 243"/>
                  <a:gd name="T10" fmla="*/ 5 w 243"/>
                  <a:gd name="T11" fmla="*/ 156 h 243"/>
                  <a:gd name="T12" fmla="*/ 0 w 243"/>
                  <a:gd name="T13" fmla="*/ 128 h 243"/>
                  <a:gd name="T14" fmla="*/ 3 w 243"/>
                  <a:gd name="T15" fmla="*/ 97 h 243"/>
                  <a:gd name="T16" fmla="*/ 33 w 243"/>
                  <a:gd name="T17" fmla="*/ 87 h 243"/>
                  <a:gd name="T18" fmla="*/ 22 w 243"/>
                  <a:gd name="T19" fmla="*/ 52 h 243"/>
                  <a:gd name="T20" fmla="*/ 34 w 243"/>
                  <a:gd name="T21" fmla="*/ 38 h 243"/>
                  <a:gd name="T22" fmla="*/ 55 w 243"/>
                  <a:gd name="T23" fmla="*/ 20 h 243"/>
                  <a:gd name="T24" fmla="*/ 88 w 243"/>
                  <a:gd name="T25" fmla="*/ 5 h 243"/>
                  <a:gd name="T26" fmla="*/ 115 w 243"/>
                  <a:gd name="T27" fmla="*/ 1 h 243"/>
                  <a:gd name="T28" fmla="*/ 146 w 243"/>
                  <a:gd name="T29" fmla="*/ 3 h 243"/>
                  <a:gd name="T30" fmla="*/ 156 w 243"/>
                  <a:gd name="T31" fmla="*/ 33 h 243"/>
                  <a:gd name="T32" fmla="*/ 192 w 243"/>
                  <a:gd name="T33" fmla="*/ 23 h 243"/>
                  <a:gd name="T34" fmla="*/ 206 w 243"/>
                  <a:gd name="T35" fmla="*/ 34 h 243"/>
                  <a:gd name="T36" fmla="*/ 224 w 243"/>
                  <a:gd name="T37" fmla="*/ 56 h 243"/>
                  <a:gd name="T38" fmla="*/ 238 w 243"/>
                  <a:gd name="T39" fmla="*/ 88 h 243"/>
                  <a:gd name="T40" fmla="*/ 243 w 243"/>
                  <a:gd name="T41" fmla="*/ 116 h 243"/>
                  <a:gd name="T42" fmla="*/ 241 w 243"/>
                  <a:gd name="T43" fmla="*/ 146 h 243"/>
                  <a:gd name="T44" fmla="*/ 210 w 243"/>
                  <a:gd name="T45" fmla="*/ 157 h 243"/>
                  <a:gd name="T46" fmla="*/ 221 w 243"/>
                  <a:gd name="T47" fmla="*/ 192 h 243"/>
                  <a:gd name="T48" fmla="*/ 209 w 243"/>
                  <a:gd name="T49" fmla="*/ 206 h 243"/>
                  <a:gd name="T50" fmla="*/ 188 w 243"/>
                  <a:gd name="T51" fmla="*/ 224 h 243"/>
                  <a:gd name="T52" fmla="*/ 155 w 243"/>
                  <a:gd name="T53" fmla="*/ 239 h 243"/>
                  <a:gd name="T54" fmla="*/ 128 w 243"/>
                  <a:gd name="T55" fmla="*/ 243 h 243"/>
                  <a:gd name="T56" fmla="*/ 130 w 243"/>
                  <a:gd name="T57" fmla="*/ 204 h 243"/>
                  <a:gd name="T58" fmla="*/ 160 w 243"/>
                  <a:gd name="T59" fmla="*/ 223 h 243"/>
                  <a:gd name="T60" fmla="*/ 170 w 243"/>
                  <a:gd name="T61" fmla="*/ 189 h 243"/>
                  <a:gd name="T62" fmla="*/ 206 w 243"/>
                  <a:gd name="T63" fmla="*/ 190 h 243"/>
                  <a:gd name="T64" fmla="*/ 214 w 243"/>
                  <a:gd name="T65" fmla="*/ 179 h 243"/>
                  <a:gd name="T66" fmla="*/ 200 w 243"/>
                  <a:gd name="T67" fmla="*/ 147 h 243"/>
                  <a:gd name="T68" fmla="*/ 230 w 243"/>
                  <a:gd name="T69" fmla="*/ 125 h 243"/>
                  <a:gd name="T70" fmla="*/ 202 w 243"/>
                  <a:gd name="T71" fmla="*/ 104 h 243"/>
                  <a:gd name="T72" fmla="*/ 217 w 243"/>
                  <a:gd name="T73" fmla="*/ 71 h 243"/>
                  <a:gd name="T74" fmla="*/ 182 w 243"/>
                  <a:gd name="T75" fmla="*/ 66 h 243"/>
                  <a:gd name="T76" fmla="*/ 184 w 243"/>
                  <a:gd name="T77" fmla="*/ 33 h 243"/>
                  <a:gd name="T78" fmla="*/ 155 w 243"/>
                  <a:gd name="T79" fmla="*/ 47 h 243"/>
                  <a:gd name="T80" fmla="*/ 139 w 243"/>
                  <a:gd name="T81" fmla="*/ 15 h 243"/>
                  <a:gd name="T82" fmla="*/ 113 w 243"/>
                  <a:gd name="T83" fmla="*/ 40 h 243"/>
                  <a:gd name="T84" fmla="*/ 83 w 243"/>
                  <a:gd name="T85" fmla="*/ 21 h 243"/>
                  <a:gd name="T86" fmla="*/ 73 w 243"/>
                  <a:gd name="T87" fmla="*/ 55 h 243"/>
                  <a:gd name="T88" fmla="*/ 38 w 243"/>
                  <a:gd name="T89" fmla="*/ 53 h 243"/>
                  <a:gd name="T90" fmla="*/ 29 w 243"/>
                  <a:gd name="T91" fmla="*/ 65 h 243"/>
                  <a:gd name="T92" fmla="*/ 43 w 243"/>
                  <a:gd name="T93" fmla="*/ 98 h 243"/>
                  <a:gd name="T94" fmla="*/ 13 w 243"/>
                  <a:gd name="T95" fmla="*/ 119 h 243"/>
                  <a:gd name="T96" fmla="*/ 41 w 243"/>
                  <a:gd name="T97" fmla="*/ 140 h 243"/>
                  <a:gd name="T98" fmla="*/ 26 w 243"/>
                  <a:gd name="T99" fmla="*/ 173 h 243"/>
                  <a:gd name="T100" fmla="*/ 61 w 243"/>
                  <a:gd name="T101" fmla="*/ 178 h 243"/>
                  <a:gd name="T102" fmla="*/ 59 w 243"/>
                  <a:gd name="T103" fmla="*/ 210 h 243"/>
                  <a:gd name="T104" fmla="*/ 88 w 243"/>
                  <a:gd name="T105" fmla="*/ 197 h 243"/>
                  <a:gd name="T106" fmla="*/ 104 w 243"/>
                  <a:gd name="T107" fmla="*/ 229 h 243"/>
                  <a:gd name="T108" fmla="*/ 207 w 243"/>
                  <a:gd name="T109" fmla="*/ 198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3" h="243">
                    <a:moveTo>
                      <a:pt x="123" y="243"/>
                    </a:moveTo>
                    <a:cubicBezTo>
                      <a:pt x="123" y="243"/>
                      <a:pt x="122" y="243"/>
                      <a:pt x="121" y="243"/>
                    </a:cubicBezTo>
                    <a:cubicBezTo>
                      <a:pt x="121" y="243"/>
                      <a:pt x="121" y="243"/>
                      <a:pt x="121" y="243"/>
                    </a:cubicBezTo>
                    <a:cubicBezTo>
                      <a:pt x="113" y="243"/>
                      <a:pt x="105" y="243"/>
                      <a:pt x="97" y="241"/>
                    </a:cubicBezTo>
                    <a:cubicBezTo>
                      <a:pt x="97" y="241"/>
                      <a:pt x="97" y="241"/>
                      <a:pt x="97" y="241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89" y="212"/>
                      <a:pt x="89" y="212"/>
                      <a:pt x="89" y="212"/>
                    </a:cubicBezTo>
                    <a:cubicBezTo>
                      <a:pt x="88" y="211"/>
                      <a:pt x="88" y="211"/>
                      <a:pt x="87" y="211"/>
                    </a:cubicBezTo>
                    <a:cubicBezTo>
                      <a:pt x="87" y="211"/>
                      <a:pt x="87" y="211"/>
                      <a:pt x="87" y="211"/>
                    </a:cubicBezTo>
                    <a:cubicBezTo>
                      <a:pt x="66" y="230"/>
                      <a:pt x="66" y="230"/>
                      <a:pt x="66" y="230"/>
                    </a:cubicBezTo>
                    <a:cubicBezTo>
                      <a:pt x="62" y="228"/>
                      <a:pt x="62" y="228"/>
                      <a:pt x="62" y="228"/>
                    </a:cubicBezTo>
                    <a:cubicBezTo>
                      <a:pt x="59" y="226"/>
                      <a:pt x="55" y="224"/>
                      <a:pt x="51" y="221"/>
                    </a:cubicBezTo>
                    <a:cubicBezTo>
                      <a:pt x="51" y="221"/>
                      <a:pt x="51" y="221"/>
                      <a:pt x="51" y="221"/>
                    </a:cubicBezTo>
                    <a:cubicBezTo>
                      <a:pt x="48" y="219"/>
                      <a:pt x="44" y="216"/>
                      <a:pt x="41" y="213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7" y="210"/>
                      <a:pt x="37" y="210"/>
                      <a:pt x="37" y="210"/>
                    </a:cubicBezTo>
                    <a:cubicBezTo>
                      <a:pt x="49" y="183"/>
                      <a:pt x="49" y="183"/>
                      <a:pt x="49" y="183"/>
                    </a:cubicBezTo>
                    <a:cubicBezTo>
                      <a:pt x="48" y="183"/>
                      <a:pt x="48" y="182"/>
                      <a:pt x="47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20" y="188"/>
                      <a:pt x="20" y="188"/>
                      <a:pt x="20" y="188"/>
                    </a:cubicBezTo>
                    <a:cubicBezTo>
                      <a:pt x="17" y="184"/>
                      <a:pt x="17" y="184"/>
                      <a:pt x="17" y="184"/>
                    </a:cubicBezTo>
                    <a:cubicBezTo>
                      <a:pt x="13" y="176"/>
                      <a:pt x="9" y="16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28" y="138"/>
                      <a:pt x="28" y="137"/>
                      <a:pt x="27" y="136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3"/>
                      <a:pt x="0" y="123"/>
                      <a:pt x="0" y="122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14"/>
                      <a:pt x="1" y="106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3" y="88"/>
                      <a:pt x="33" y="87"/>
                    </a:cubicBezTo>
                    <a:cubicBezTo>
                      <a:pt x="33" y="87"/>
                      <a:pt x="33" y="87"/>
                      <a:pt x="33" y="8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8" y="59"/>
                      <a:pt x="20" y="55"/>
                      <a:pt x="22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5" y="48"/>
                      <a:pt x="28" y="45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61" y="49"/>
                      <a:pt x="61" y="48"/>
                      <a:pt x="62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7" y="13"/>
                      <a:pt x="75" y="9"/>
                      <a:pt x="83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6" y="28"/>
                      <a:pt x="106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15" y="1"/>
                      <a:pt x="115" y="1"/>
                      <a:pt x="115" y="1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1" y="0"/>
                      <a:pt x="121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30" y="0"/>
                      <a:pt x="138" y="1"/>
                      <a:pt x="146" y="3"/>
                    </a:cubicBezTo>
                    <a:cubicBezTo>
                      <a:pt x="146" y="3"/>
                      <a:pt x="146" y="3"/>
                      <a:pt x="146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5" y="33"/>
                      <a:pt x="156" y="33"/>
                      <a:pt x="156" y="33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5" y="18"/>
                      <a:pt x="188" y="20"/>
                      <a:pt x="192" y="23"/>
                    </a:cubicBezTo>
                    <a:cubicBezTo>
                      <a:pt x="192" y="23"/>
                      <a:pt x="192" y="23"/>
                      <a:pt x="192" y="23"/>
                    </a:cubicBezTo>
                    <a:cubicBezTo>
                      <a:pt x="195" y="25"/>
                      <a:pt x="199" y="28"/>
                      <a:pt x="202" y="31"/>
                    </a:cubicBezTo>
                    <a:cubicBezTo>
                      <a:pt x="202" y="31"/>
                      <a:pt x="202" y="31"/>
                      <a:pt x="202" y="31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195" y="61"/>
                      <a:pt x="195" y="61"/>
                      <a:pt x="195" y="61"/>
                    </a:cubicBezTo>
                    <a:cubicBezTo>
                      <a:pt x="195" y="61"/>
                      <a:pt x="196" y="62"/>
                      <a:pt x="196" y="62"/>
                    </a:cubicBezTo>
                    <a:cubicBezTo>
                      <a:pt x="196" y="62"/>
                      <a:pt x="196" y="62"/>
                      <a:pt x="196" y="62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6" y="60"/>
                      <a:pt x="226" y="60"/>
                      <a:pt x="226" y="60"/>
                    </a:cubicBezTo>
                    <a:cubicBezTo>
                      <a:pt x="231" y="67"/>
                      <a:pt x="234" y="75"/>
                      <a:pt x="237" y="84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38" y="88"/>
                      <a:pt x="238" y="88"/>
                      <a:pt x="238" y="88"/>
                    </a:cubicBezTo>
                    <a:cubicBezTo>
                      <a:pt x="215" y="105"/>
                      <a:pt x="215" y="105"/>
                      <a:pt x="215" y="105"/>
                    </a:cubicBezTo>
                    <a:cubicBezTo>
                      <a:pt x="216" y="106"/>
                      <a:pt x="216" y="107"/>
                      <a:pt x="216" y="108"/>
                    </a:cubicBezTo>
                    <a:cubicBezTo>
                      <a:pt x="216" y="108"/>
                      <a:pt x="216" y="108"/>
                      <a:pt x="216" y="108"/>
                    </a:cubicBezTo>
                    <a:cubicBezTo>
                      <a:pt x="243" y="116"/>
                      <a:pt x="243" y="116"/>
                      <a:pt x="243" y="116"/>
                    </a:cubicBezTo>
                    <a:cubicBezTo>
                      <a:pt x="243" y="121"/>
                      <a:pt x="243" y="121"/>
                      <a:pt x="243" y="121"/>
                    </a:cubicBezTo>
                    <a:cubicBezTo>
                      <a:pt x="243" y="121"/>
                      <a:pt x="243" y="122"/>
                      <a:pt x="243" y="122"/>
                    </a:cubicBezTo>
                    <a:cubicBezTo>
                      <a:pt x="243" y="122"/>
                      <a:pt x="243" y="122"/>
                      <a:pt x="243" y="122"/>
                    </a:cubicBezTo>
                    <a:cubicBezTo>
                      <a:pt x="243" y="130"/>
                      <a:pt x="242" y="138"/>
                      <a:pt x="241" y="146"/>
                    </a:cubicBezTo>
                    <a:cubicBezTo>
                      <a:pt x="241" y="146"/>
                      <a:pt x="241" y="146"/>
                      <a:pt x="241" y="146"/>
                    </a:cubicBezTo>
                    <a:cubicBezTo>
                      <a:pt x="240" y="151"/>
                      <a:pt x="240" y="151"/>
                      <a:pt x="240" y="151"/>
                    </a:cubicBezTo>
                    <a:cubicBezTo>
                      <a:pt x="211" y="154"/>
                      <a:pt x="211" y="154"/>
                      <a:pt x="211" y="154"/>
                    </a:cubicBezTo>
                    <a:cubicBezTo>
                      <a:pt x="211" y="155"/>
                      <a:pt x="211" y="156"/>
                      <a:pt x="210" y="157"/>
                    </a:cubicBezTo>
                    <a:cubicBezTo>
                      <a:pt x="210" y="157"/>
                      <a:pt x="210" y="157"/>
                      <a:pt x="210" y="157"/>
                    </a:cubicBezTo>
                    <a:cubicBezTo>
                      <a:pt x="230" y="177"/>
                      <a:pt x="230" y="177"/>
                      <a:pt x="230" y="177"/>
                    </a:cubicBezTo>
                    <a:cubicBezTo>
                      <a:pt x="228" y="181"/>
                      <a:pt x="228" y="181"/>
                      <a:pt x="228" y="181"/>
                    </a:cubicBezTo>
                    <a:cubicBezTo>
                      <a:pt x="225" y="185"/>
                      <a:pt x="223" y="189"/>
                      <a:pt x="221" y="192"/>
                    </a:cubicBezTo>
                    <a:cubicBezTo>
                      <a:pt x="221" y="192"/>
                      <a:pt x="221" y="192"/>
                      <a:pt x="221" y="192"/>
                    </a:cubicBezTo>
                    <a:cubicBezTo>
                      <a:pt x="218" y="196"/>
                      <a:pt x="215" y="199"/>
                      <a:pt x="212" y="203"/>
                    </a:cubicBezTo>
                    <a:cubicBezTo>
                      <a:pt x="212" y="203"/>
                      <a:pt x="212" y="203"/>
                      <a:pt x="212" y="203"/>
                    </a:cubicBezTo>
                    <a:cubicBezTo>
                      <a:pt x="209" y="206"/>
                      <a:pt x="209" y="206"/>
                      <a:pt x="209" y="206"/>
                    </a:cubicBezTo>
                    <a:cubicBezTo>
                      <a:pt x="183" y="195"/>
                      <a:pt x="183" y="195"/>
                      <a:pt x="183" y="195"/>
                    </a:cubicBezTo>
                    <a:cubicBezTo>
                      <a:pt x="182" y="195"/>
                      <a:pt x="182" y="196"/>
                      <a:pt x="181" y="196"/>
                    </a:cubicBezTo>
                    <a:cubicBezTo>
                      <a:pt x="181" y="196"/>
                      <a:pt x="181" y="196"/>
                      <a:pt x="181" y="196"/>
                    </a:cubicBezTo>
                    <a:cubicBezTo>
                      <a:pt x="188" y="224"/>
                      <a:pt x="188" y="224"/>
                      <a:pt x="188" y="224"/>
                    </a:cubicBezTo>
                    <a:cubicBezTo>
                      <a:pt x="184" y="226"/>
                      <a:pt x="184" y="226"/>
                      <a:pt x="184" y="226"/>
                    </a:cubicBezTo>
                    <a:cubicBezTo>
                      <a:pt x="176" y="231"/>
                      <a:pt x="168" y="235"/>
                      <a:pt x="160" y="237"/>
                    </a:cubicBezTo>
                    <a:cubicBezTo>
                      <a:pt x="160" y="237"/>
                      <a:pt x="160" y="237"/>
                      <a:pt x="160" y="237"/>
                    </a:cubicBezTo>
                    <a:cubicBezTo>
                      <a:pt x="155" y="239"/>
                      <a:pt x="155" y="239"/>
                      <a:pt x="155" y="239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8" y="216"/>
                      <a:pt x="137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123" y="243"/>
                      <a:pt x="123" y="243"/>
                      <a:pt x="123" y="243"/>
                    </a:cubicBezTo>
                    <a:close/>
                    <a:moveTo>
                      <a:pt x="118" y="230"/>
                    </a:move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33" y="203"/>
                      <a:pt x="137" y="203"/>
                      <a:pt x="140" y="202"/>
                    </a:cubicBezTo>
                    <a:cubicBezTo>
                      <a:pt x="140" y="202"/>
                      <a:pt x="140" y="202"/>
                      <a:pt x="140" y="202"/>
                    </a:cubicBezTo>
                    <a:cubicBezTo>
                      <a:pt x="144" y="201"/>
                      <a:pt x="144" y="201"/>
                      <a:pt x="144" y="201"/>
                    </a:cubicBezTo>
                    <a:cubicBezTo>
                      <a:pt x="160" y="223"/>
                      <a:pt x="160" y="223"/>
                      <a:pt x="160" y="223"/>
                    </a:cubicBezTo>
                    <a:cubicBezTo>
                      <a:pt x="165" y="222"/>
                      <a:pt x="169" y="220"/>
                      <a:pt x="173" y="218"/>
                    </a:cubicBezTo>
                    <a:cubicBezTo>
                      <a:pt x="173" y="218"/>
                      <a:pt x="173" y="218"/>
                      <a:pt x="173" y="218"/>
                    </a:cubicBezTo>
                    <a:cubicBezTo>
                      <a:pt x="167" y="191"/>
                      <a:pt x="167" y="191"/>
                      <a:pt x="167" y="191"/>
                    </a:cubicBezTo>
                    <a:cubicBezTo>
                      <a:pt x="170" y="189"/>
                      <a:pt x="170" y="189"/>
                      <a:pt x="170" y="189"/>
                    </a:cubicBezTo>
                    <a:cubicBezTo>
                      <a:pt x="173" y="187"/>
                      <a:pt x="175" y="185"/>
                      <a:pt x="177" y="182"/>
                    </a:cubicBezTo>
                    <a:cubicBezTo>
                      <a:pt x="177" y="182"/>
                      <a:pt x="177" y="182"/>
                      <a:pt x="177" y="182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206" y="190"/>
                      <a:pt x="206" y="190"/>
                      <a:pt x="206" y="190"/>
                    </a:cubicBezTo>
                    <a:cubicBezTo>
                      <a:pt x="207" y="189"/>
                      <a:pt x="209" y="187"/>
                      <a:pt x="210" y="185"/>
                    </a:cubicBezTo>
                    <a:cubicBezTo>
                      <a:pt x="210" y="185"/>
                      <a:pt x="210" y="185"/>
                      <a:pt x="210" y="185"/>
                    </a:cubicBezTo>
                    <a:cubicBezTo>
                      <a:pt x="211" y="183"/>
                      <a:pt x="213" y="181"/>
                      <a:pt x="214" y="179"/>
                    </a:cubicBezTo>
                    <a:cubicBezTo>
                      <a:pt x="214" y="179"/>
                      <a:pt x="214" y="179"/>
                      <a:pt x="214" y="179"/>
                    </a:cubicBezTo>
                    <a:cubicBezTo>
                      <a:pt x="195" y="159"/>
                      <a:pt x="195" y="159"/>
                      <a:pt x="195" y="159"/>
                    </a:cubicBezTo>
                    <a:cubicBezTo>
                      <a:pt x="197" y="155"/>
                      <a:pt x="197" y="155"/>
                      <a:pt x="197" y="155"/>
                    </a:cubicBezTo>
                    <a:cubicBezTo>
                      <a:pt x="198" y="152"/>
                      <a:pt x="199" y="149"/>
                      <a:pt x="200" y="147"/>
                    </a:cubicBezTo>
                    <a:cubicBezTo>
                      <a:pt x="200" y="147"/>
                      <a:pt x="200" y="147"/>
                      <a:pt x="200" y="147"/>
                    </a:cubicBezTo>
                    <a:cubicBezTo>
                      <a:pt x="201" y="143"/>
                      <a:pt x="201" y="143"/>
                      <a:pt x="201" y="143"/>
                    </a:cubicBezTo>
                    <a:cubicBezTo>
                      <a:pt x="229" y="139"/>
                      <a:pt x="229" y="139"/>
                      <a:pt x="229" y="139"/>
                    </a:cubicBezTo>
                    <a:cubicBezTo>
                      <a:pt x="229" y="135"/>
                      <a:pt x="230" y="130"/>
                      <a:pt x="230" y="125"/>
                    </a:cubicBezTo>
                    <a:cubicBezTo>
                      <a:pt x="230" y="125"/>
                      <a:pt x="230" y="125"/>
                      <a:pt x="230" y="125"/>
                    </a:cubicBezTo>
                    <a:cubicBezTo>
                      <a:pt x="204" y="118"/>
                      <a:pt x="204" y="118"/>
                      <a:pt x="204" y="118"/>
                    </a:cubicBezTo>
                    <a:cubicBezTo>
                      <a:pt x="203" y="113"/>
                      <a:pt x="203" y="113"/>
                      <a:pt x="203" y="113"/>
                    </a:cubicBezTo>
                    <a:cubicBezTo>
                      <a:pt x="203" y="110"/>
                      <a:pt x="203" y="107"/>
                      <a:pt x="202" y="104"/>
                    </a:cubicBezTo>
                    <a:cubicBezTo>
                      <a:pt x="202" y="104"/>
                      <a:pt x="202" y="104"/>
                      <a:pt x="202" y="104"/>
                    </a:cubicBezTo>
                    <a:cubicBezTo>
                      <a:pt x="201" y="100"/>
                      <a:pt x="201" y="100"/>
                      <a:pt x="201" y="100"/>
                    </a:cubicBezTo>
                    <a:cubicBezTo>
                      <a:pt x="223" y="83"/>
                      <a:pt x="223" y="83"/>
                      <a:pt x="223" y="83"/>
                    </a:cubicBezTo>
                    <a:cubicBezTo>
                      <a:pt x="221" y="79"/>
                      <a:pt x="219" y="75"/>
                      <a:pt x="217" y="71"/>
                    </a:cubicBezTo>
                    <a:cubicBezTo>
                      <a:pt x="217" y="71"/>
                      <a:pt x="217" y="71"/>
                      <a:pt x="217" y="71"/>
                    </a:cubicBezTo>
                    <a:cubicBezTo>
                      <a:pt x="191" y="77"/>
                      <a:pt x="191" y="77"/>
                      <a:pt x="191" y="77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6" y="71"/>
                      <a:pt x="184" y="69"/>
                      <a:pt x="182" y="66"/>
                    </a:cubicBezTo>
                    <a:cubicBezTo>
                      <a:pt x="182" y="66"/>
                      <a:pt x="182" y="66"/>
                      <a:pt x="182" y="66"/>
                    </a:cubicBezTo>
                    <a:cubicBezTo>
                      <a:pt x="179" y="63"/>
                      <a:pt x="179" y="63"/>
                      <a:pt x="179" y="63"/>
                    </a:cubicBezTo>
                    <a:cubicBezTo>
                      <a:pt x="190" y="38"/>
                      <a:pt x="190" y="38"/>
                      <a:pt x="190" y="38"/>
                    </a:cubicBezTo>
                    <a:cubicBezTo>
                      <a:pt x="188" y="36"/>
                      <a:pt x="186" y="35"/>
                      <a:pt x="184" y="33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32"/>
                      <a:pt x="181" y="31"/>
                      <a:pt x="179" y="30"/>
                    </a:cubicBezTo>
                    <a:cubicBezTo>
                      <a:pt x="179" y="30"/>
                      <a:pt x="179" y="30"/>
                      <a:pt x="179" y="30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55" y="47"/>
                      <a:pt x="155" y="47"/>
                      <a:pt x="155" y="47"/>
                    </a:cubicBezTo>
                    <a:cubicBezTo>
                      <a:pt x="152" y="45"/>
                      <a:pt x="149" y="44"/>
                      <a:pt x="146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2" y="42"/>
                      <a:pt x="142" y="42"/>
                      <a:pt x="142" y="42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4" y="14"/>
                      <a:pt x="130" y="14"/>
                      <a:pt x="125" y="14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0" y="41"/>
                      <a:pt x="107" y="41"/>
                      <a:pt x="104" y="42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99" y="43"/>
                      <a:pt x="99" y="43"/>
                      <a:pt x="99" y="43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9" y="22"/>
                      <a:pt x="74" y="24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1" y="57"/>
                      <a:pt x="68" y="59"/>
                      <a:pt x="66" y="61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6" y="55"/>
                      <a:pt x="35" y="57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61"/>
                      <a:pt x="31" y="63"/>
                      <a:pt x="29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91"/>
                      <a:pt x="44" y="94"/>
                      <a:pt x="43" y="98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4" y="109"/>
                      <a:pt x="13" y="114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40" y="134"/>
                      <a:pt x="41" y="137"/>
                      <a:pt x="41" y="140"/>
                    </a:cubicBezTo>
                    <a:cubicBezTo>
                      <a:pt x="41" y="140"/>
                      <a:pt x="41" y="140"/>
                      <a:pt x="41" y="140"/>
                    </a:cubicBezTo>
                    <a:cubicBezTo>
                      <a:pt x="42" y="144"/>
                      <a:pt x="42" y="144"/>
                      <a:pt x="42" y="144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2" y="165"/>
                      <a:pt x="24" y="169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52" y="167"/>
                      <a:pt x="52" y="167"/>
                      <a:pt x="52" y="167"/>
                    </a:cubicBezTo>
                    <a:cubicBezTo>
                      <a:pt x="55" y="170"/>
                      <a:pt x="55" y="170"/>
                      <a:pt x="55" y="170"/>
                    </a:cubicBezTo>
                    <a:cubicBezTo>
                      <a:pt x="57" y="173"/>
                      <a:pt x="59" y="175"/>
                      <a:pt x="61" y="178"/>
                    </a:cubicBezTo>
                    <a:cubicBezTo>
                      <a:pt x="61" y="178"/>
                      <a:pt x="61" y="178"/>
                      <a:pt x="61" y="178"/>
                    </a:cubicBezTo>
                    <a:cubicBezTo>
                      <a:pt x="64" y="181"/>
                      <a:pt x="64" y="181"/>
                      <a:pt x="64" y="181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5" y="208"/>
                      <a:pt x="57" y="209"/>
                      <a:pt x="59" y="210"/>
                    </a:cubicBezTo>
                    <a:cubicBezTo>
                      <a:pt x="59" y="210"/>
                      <a:pt x="59" y="210"/>
                      <a:pt x="59" y="210"/>
                    </a:cubicBezTo>
                    <a:cubicBezTo>
                      <a:pt x="61" y="212"/>
                      <a:pt x="63" y="213"/>
                      <a:pt x="65" y="214"/>
                    </a:cubicBezTo>
                    <a:cubicBezTo>
                      <a:pt x="65" y="214"/>
                      <a:pt x="65" y="214"/>
                      <a:pt x="65" y="214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8" y="197"/>
                      <a:pt x="88" y="197"/>
                      <a:pt x="88" y="197"/>
                    </a:cubicBezTo>
                    <a:cubicBezTo>
                      <a:pt x="91" y="198"/>
                      <a:pt x="94" y="200"/>
                      <a:pt x="97" y="200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101" y="202"/>
                      <a:pt x="101" y="202"/>
                      <a:pt x="101" y="202"/>
                    </a:cubicBezTo>
                    <a:cubicBezTo>
                      <a:pt x="104" y="229"/>
                      <a:pt x="104" y="229"/>
                      <a:pt x="104" y="229"/>
                    </a:cubicBezTo>
                    <a:cubicBezTo>
                      <a:pt x="109" y="230"/>
                      <a:pt x="114" y="230"/>
                      <a:pt x="118" y="230"/>
                    </a:cubicBezTo>
                    <a:close/>
                    <a:moveTo>
                      <a:pt x="207" y="198"/>
                    </a:moveTo>
                    <a:cubicBezTo>
                      <a:pt x="210" y="192"/>
                      <a:pt x="210" y="192"/>
                      <a:pt x="210" y="192"/>
                    </a:cubicBezTo>
                    <a:cubicBezTo>
                      <a:pt x="207" y="198"/>
                      <a:pt x="207" y="198"/>
                      <a:pt x="20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24"/>
              <p:cNvSpPr>
                <a:spLocks noEditPoints="1"/>
              </p:cNvSpPr>
              <p:nvPr/>
            </p:nvSpPr>
            <p:spPr bwMode="auto">
              <a:xfrm>
                <a:off x="6988175" y="2557463"/>
                <a:ext cx="311150" cy="307975"/>
              </a:xfrm>
              <a:custGeom>
                <a:avLst/>
                <a:gdLst>
                  <a:gd name="T0" fmla="*/ 0 w 83"/>
                  <a:gd name="T1" fmla="*/ 41 h 82"/>
                  <a:gd name="T2" fmla="*/ 42 w 83"/>
                  <a:gd name="T3" fmla="*/ 0 h 82"/>
                  <a:gd name="T4" fmla="*/ 42 w 83"/>
                  <a:gd name="T5" fmla="*/ 0 h 82"/>
                  <a:gd name="T6" fmla="*/ 83 w 83"/>
                  <a:gd name="T7" fmla="*/ 41 h 82"/>
                  <a:gd name="T8" fmla="*/ 83 w 83"/>
                  <a:gd name="T9" fmla="*/ 41 h 82"/>
                  <a:gd name="T10" fmla="*/ 42 w 83"/>
                  <a:gd name="T11" fmla="*/ 82 h 82"/>
                  <a:gd name="T12" fmla="*/ 42 w 83"/>
                  <a:gd name="T13" fmla="*/ 82 h 82"/>
                  <a:gd name="T14" fmla="*/ 0 w 83"/>
                  <a:gd name="T15" fmla="*/ 41 h 82"/>
                  <a:gd name="T16" fmla="*/ 42 w 83"/>
                  <a:gd name="T17" fmla="*/ 69 h 82"/>
                  <a:gd name="T18" fmla="*/ 70 w 83"/>
                  <a:gd name="T19" fmla="*/ 41 h 82"/>
                  <a:gd name="T20" fmla="*/ 70 w 83"/>
                  <a:gd name="T21" fmla="*/ 41 h 82"/>
                  <a:gd name="T22" fmla="*/ 42 w 83"/>
                  <a:gd name="T23" fmla="*/ 13 h 82"/>
                  <a:gd name="T24" fmla="*/ 42 w 83"/>
                  <a:gd name="T25" fmla="*/ 13 h 82"/>
                  <a:gd name="T26" fmla="*/ 13 w 83"/>
                  <a:gd name="T27" fmla="*/ 41 h 82"/>
                  <a:gd name="T28" fmla="*/ 13 w 83"/>
                  <a:gd name="T29" fmla="*/ 41 h 82"/>
                  <a:gd name="T30" fmla="*/ 13 w 83"/>
                  <a:gd name="T31" fmla="*/ 41 h 82"/>
                  <a:gd name="T32" fmla="*/ 42 w 83"/>
                  <a:gd name="T33" fmla="*/ 6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82">
                    <a:moveTo>
                      <a:pt x="0" y="41"/>
                    </a:moveTo>
                    <a:cubicBezTo>
                      <a:pt x="0" y="18"/>
                      <a:pt x="19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4" y="0"/>
                      <a:pt x="83" y="18"/>
                      <a:pt x="83" y="41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83" y="64"/>
                      <a:pt x="64" y="82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19" y="82"/>
                      <a:pt x="0" y="64"/>
                      <a:pt x="0" y="41"/>
                    </a:cubicBezTo>
                    <a:close/>
                    <a:moveTo>
                      <a:pt x="42" y="69"/>
                    </a:moveTo>
                    <a:cubicBezTo>
                      <a:pt x="57" y="69"/>
                      <a:pt x="70" y="57"/>
                      <a:pt x="70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25"/>
                      <a:pt x="57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26" y="13"/>
                      <a:pt x="13" y="25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57"/>
                      <a:pt x="26" y="69"/>
                      <a:pt x="42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22" name="직사각형 21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6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8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1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5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8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650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자유형 36"/>
          <p:cNvSpPr/>
          <p:nvPr/>
        </p:nvSpPr>
        <p:spPr>
          <a:xfrm>
            <a:off x="5677628" y="1673037"/>
            <a:ext cx="4971864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9" name="자유형 78"/>
          <p:cNvSpPr/>
          <p:nvPr/>
        </p:nvSpPr>
        <p:spPr>
          <a:xfrm flipH="1">
            <a:off x="5023082" y="1669362"/>
            <a:ext cx="686838" cy="548838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rgbClr val="31B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자유형 79"/>
          <p:cNvSpPr/>
          <p:nvPr/>
        </p:nvSpPr>
        <p:spPr>
          <a:xfrm flipH="1">
            <a:off x="5023082" y="3283142"/>
            <a:ext cx="686838" cy="548838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rgbClr val="C5C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자유형 80"/>
          <p:cNvSpPr/>
          <p:nvPr/>
        </p:nvSpPr>
        <p:spPr>
          <a:xfrm flipH="1">
            <a:off x="5023082" y="2476252"/>
            <a:ext cx="686838" cy="548838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rgbClr val="5E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자유형 81"/>
          <p:cNvSpPr/>
          <p:nvPr/>
        </p:nvSpPr>
        <p:spPr>
          <a:xfrm flipH="1">
            <a:off x="5023082" y="4896922"/>
            <a:ext cx="686838" cy="548838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16" name="직사각형 15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19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3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6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7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31" name="자유형 30"/>
          <p:cNvSpPr/>
          <p:nvPr/>
        </p:nvSpPr>
        <p:spPr>
          <a:xfrm flipH="1">
            <a:off x="5023082" y="4090032"/>
            <a:ext cx="686838" cy="548838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rgbClr val="B8F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자유형 37"/>
          <p:cNvSpPr/>
          <p:nvPr/>
        </p:nvSpPr>
        <p:spPr>
          <a:xfrm>
            <a:off x="5677628" y="2472577"/>
            <a:ext cx="4971864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자유형 38"/>
          <p:cNvSpPr/>
          <p:nvPr/>
        </p:nvSpPr>
        <p:spPr>
          <a:xfrm>
            <a:off x="5677628" y="3283142"/>
            <a:ext cx="4971864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5677628" y="4090032"/>
            <a:ext cx="4971864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1" name="자유형 40"/>
          <p:cNvSpPr/>
          <p:nvPr/>
        </p:nvSpPr>
        <p:spPr>
          <a:xfrm>
            <a:off x="5677628" y="4896922"/>
            <a:ext cx="4971864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259322" y="4033520"/>
            <a:ext cx="4932678" cy="2824480"/>
            <a:chOff x="7259322" y="4033520"/>
            <a:chExt cx="4932678" cy="2824480"/>
          </a:xfrm>
        </p:grpSpPr>
        <p:sp>
          <p:nvSpPr>
            <p:cNvPr id="5" name="이등변 삼각형 4"/>
            <p:cNvSpPr/>
            <p:nvPr/>
          </p:nvSpPr>
          <p:spPr>
            <a:xfrm flipH="1">
              <a:off x="7259322" y="4033520"/>
              <a:ext cx="4932678" cy="2824480"/>
            </a:xfrm>
            <a:prstGeom prst="triangle">
              <a:avLst>
                <a:gd name="adj" fmla="val 0"/>
              </a:avLst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9651867" y="5380905"/>
              <a:ext cx="1947133" cy="1076960"/>
              <a:chOff x="9266241" y="5445760"/>
              <a:chExt cx="1947133" cy="1076960"/>
            </a:xfrm>
          </p:grpSpPr>
          <p:cxnSp>
            <p:nvCxnSpPr>
              <p:cNvPr id="7" name="직선 연결선 6"/>
              <p:cNvCxnSpPr/>
              <p:nvPr/>
            </p:nvCxnSpPr>
            <p:spPr>
              <a:xfrm>
                <a:off x="9266241" y="6522720"/>
                <a:ext cx="194713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직사각형 7"/>
              <p:cNvSpPr/>
              <p:nvPr/>
            </p:nvSpPr>
            <p:spPr>
              <a:xfrm>
                <a:off x="9438640" y="6096000"/>
                <a:ext cx="252000" cy="4165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9787663" y="5715830"/>
                <a:ext cx="252000" cy="79673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10136686" y="5902960"/>
                <a:ext cx="252000" cy="609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10485709" y="5445760"/>
                <a:ext cx="252000" cy="1066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10834732" y="6187440"/>
                <a:ext cx="252000" cy="3251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75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9" grpId="0" animBg="1"/>
      <p:bldP spid="80" grpId="0" animBg="1"/>
      <p:bldP spid="81" grpId="0" animBg="1"/>
      <p:bldP spid="82" grpId="0" animBg="1"/>
      <p:bldP spid="3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60" name="직사각형 59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63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4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5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6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7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8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70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71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73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74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sp>
        <p:nvSpPr>
          <p:cNvPr id="102" name="원호 101"/>
          <p:cNvSpPr/>
          <p:nvPr/>
        </p:nvSpPr>
        <p:spPr>
          <a:xfrm>
            <a:off x="6816209" y="2019840"/>
            <a:ext cx="1716891" cy="1716891"/>
          </a:xfrm>
          <a:prstGeom prst="arc">
            <a:avLst>
              <a:gd name="adj1" fmla="val 11449294"/>
              <a:gd name="adj2" fmla="val 5118692"/>
            </a:avLst>
          </a:prstGeom>
          <a:ln w="25400">
            <a:solidFill>
              <a:schemeClr val="tx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원호 102"/>
          <p:cNvSpPr/>
          <p:nvPr/>
        </p:nvSpPr>
        <p:spPr>
          <a:xfrm>
            <a:off x="6705188" y="4324708"/>
            <a:ext cx="1938934" cy="1938932"/>
          </a:xfrm>
          <a:prstGeom prst="arc">
            <a:avLst>
              <a:gd name="adj1" fmla="val 16400829"/>
              <a:gd name="adj2" fmla="val 11964255"/>
            </a:avLst>
          </a:prstGeom>
          <a:ln w="25400">
            <a:solidFill>
              <a:schemeClr val="tx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7" name="직선 연결선 106"/>
          <p:cNvCxnSpPr/>
          <p:nvPr/>
        </p:nvCxnSpPr>
        <p:spPr>
          <a:xfrm>
            <a:off x="7752080" y="3728720"/>
            <a:ext cx="0" cy="6192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원호 107"/>
          <p:cNvSpPr/>
          <p:nvPr/>
        </p:nvSpPr>
        <p:spPr>
          <a:xfrm>
            <a:off x="8863077" y="1157165"/>
            <a:ext cx="1402780" cy="1402778"/>
          </a:xfrm>
          <a:prstGeom prst="arc">
            <a:avLst>
              <a:gd name="adj1" fmla="val 11449294"/>
              <a:gd name="adj2" fmla="val 2618974"/>
            </a:avLst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원호 127"/>
          <p:cNvSpPr/>
          <p:nvPr/>
        </p:nvSpPr>
        <p:spPr>
          <a:xfrm>
            <a:off x="8743827" y="1047099"/>
            <a:ext cx="1641280" cy="1631710"/>
          </a:xfrm>
          <a:prstGeom prst="arc">
            <a:avLst>
              <a:gd name="adj1" fmla="val 5992521"/>
              <a:gd name="adj2" fmla="val 449281"/>
            </a:avLst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원호 108"/>
          <p:cNvSpPr/>
          <p:nvPr/>
        </p:nvSpPr>
        <p:spPr>
          <a:xfrm>
            <a:off x="8686028" y="3416870"/>
            <a:ext cx="1720240" cy="1720240"/>
          </a:xfrm>
          <a:prstGeom prst="arc">
            <a:avLst>
              <a:gd name="adj1" fmla="val 11152562"/>
              <a:gd name="adj2" fmla="val 9650539"/>
            </a:avLst>
          </a:prstGeom>
          <a:ln w="25400">
            <a:solidFill>
              <a:schemeClr val="tx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원호 109"/>
          <p:cNvSpPr/>
          <p:nvPr/>
        </p:nvSpPr>
        <p:spPr>
          <a:xfrm>
            <a:off x="6569860" y="4161334"/>
            <a:ext cx="2233574" cy="2233572"/>
          </a:xfrm>
          <a:prstGeom prst="arc">
            <a:avLst>
              <a:gd name="adj1" fmla="val 10835177"/>
              <a:gd name="adj2" fmla="val 15706434"/>
            </a:avLst>
          </a:prstGeom>
          <a:ln w="25400">
            <a:solidFill>
              <a:schemeClr val="tx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원호 110"/>
          <p:cNvSpPr/>
          <p:nvPr/>
        </p:nvSpPr>
        <p:spPr>
          <a:xfrm>
            <a:off x="6661121" y="1843894"/>
            <a:ext cx="2027066" cy="2027066"/>
          </a:xfrm>
          <a:prstGeom prst="arc">
            <a:avLst>
              <a:gd name="adj1" fmla="val 5877813"/>
              <a:gd name="adj2" fmla="val 151734"/>
            </a:avLst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3" name="직선 연결선 112"/>
          <p:cNvCxnSpPr/>
          <p:nvPr/>
        </p:nvCxnSpPr>
        <p:spPr>
          <a:xfrm>
            <a:off x="7518400" y="3835680"/>
            <a:ext cx="0" cy="3600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>
            <a:off x="6570993" y="5267960"/>
            <a:ext cx="0" cy="1106626"/>
          </a:xfrm>
          <a:prstGeom prst="line">
            <a:avLst/>
          </a:prstGeom>
          <a:ln w="25400" cap="rnd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flipH="1">
            <a:off x="4725533" y="6374586"/>
            <a:ext cx="1855620" cy="0"/>
          </a:xfrm>
          <a:prstGeom prst="line">
            <a:avLst/>
          </a:prstGeom>
          <a:ln w="25400" cap="rnd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716693" y="5137110"/>
            <a:ext cx="1800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</a:t>
            </a:r>
            <a:endParaRPr lang="en-US" altLang="ko-KR" sz="2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/>
            <a:r>
              <a:rPr lang="ko-KR" altLang="en-US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텍스트를</a:t>
            </a:r>
            <a:endParaRPr lang="en-US" altLang="ko-KR" sz="2400" dirty="0" smtClean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r"/>
            <a:r>
              <a:rPr lang="ko-KR" altLang="en-US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126" name="직선 연결선 125"/>
          <p:cNvCxnSpPr/>
          <p:nvPr/>
        </p:nvCxnSpPr>
        <p:spPr>
          <a:xfrm>
            <a:off x="8668276" y="2907662"/>
            <a:ext cx="766386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>
            <a:off x="9424502" y="2658489"/>
            <a:ext cx="0" cy="2520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>
            <a:off x="9652000" y="2651383"/>
            <a:ext cx="0" cy="4320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연결선 148"/>
          <p:cNvCxnSpPr/>
          <p:nvPr/>
        </p:nvCxnSpPr>
        <p:spPr>
          <a:xfrm flipH="1">
            <a:off x="8688187" y="3078480"/>
            <a:ext cx="973973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>
            <a:off x="8688187" y="3068320"/>
            <a:ext cx="0" cy="64800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원호 151"/>
          <p:cNvSpPr/>
          <p:nvPr/>
        </p:nvSpPr>
        <p:spPr>
          <a:xfrm>
            <a:off x="8505471" y="3246472"/>
            <a:ext cx="2081354" cy="2081354"/>
          </a:xfrm>
          <a:prstGeom prst="arc">
            <a:avLst>
              <a:gd name="adj1" fmla="val 12827886"/>
              <a:gd name="adj2" fmla="val 258122"/>
            </a:avLst>
          </a:prstGeom>
          <a:ln w="25400">
            <a:solidFill>
              <a:schemeClr val="tx1">
                <a:lumMod val="6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5" name="그룹 164"/>
          <p:cNvGrpSpPr/>
          <p:nvPr/>
        </p:nvGrpSpPr>
        <p:grpSpPr>
          <a:xfrm>
            <a:off x="6816209" y="4419600"/>
            <a:ext cx="1717040" cy="1717040"/>
            <a:chOff x="6816209" y="4419600"/>
            <a:chExt cx="1717040" cy="1717040"/>
          </a:xfrm>
        </p:grpSpPr>
        <p:sp>
          <p:nvSpPr>
            <p:cNvPr id="95" name="타원 94"/>
            <p:cNvSpPr/>
            <p:nvPr/>
          </p:nvSpPr>
          <p:spPr>
            <a:xfrm>
              <a:off x="6816209" y="4419600"/>
              <a:ext cx="1717040" cy="1717040"/>
            </a:xfrm>
            <a:prstGeom prst="ellipse">
              <a:avLst/>
            </a:prstGeom>
            <a:solidFill>
              <a:srgbClr val="DFE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타원 98"/>
            <p:cNvSpPr/>
            <p:nvPr/>
          </p:nvSpPr>
          <p:spPr>
            <a:xfrm>
              <a:off x="6962195" y="4565586"/>
              <a:ext cx="1425069" cy="1425069"/>
            </a:xfrm>
            <a:prstGeom prst="ellipse">
              <a:avLst/>
            </a:prstGeom>
            <a:noFill/>
            <a:ln w="63500">
              <a:solidFill>
                <a:srgbClr val="B2B6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Freeform 5"/>
            <p:cNvSpPr>
              <a:spLocks noEditPoints="1"/>
            </p:cNvSpPr>
            <p:nvPr/>
          </p:nvSpPr>
          <p:spPr bwMode="auto">
            <a:xfrm>
              <a:off x="7256204" y="4789243"/>
              <a:ext cx="950245" cy="1077165"/>
            </a:xfrm>
            <a:custGeom>
              <a:avLst/>
              <a:gdLst>
                <a:gd name="T0" fmla="*/ 355 w 364"/>
                <a:gd name="T1" fmla="*/ 108 h 412"/>
                <a:gd name="T2" fmla="*/ 239 w 364"/>
                <a:gd name="T3" fmla="*/ 156 h 412"/>
                <a:gd name="T4" fmla="*/ 254 w 364"/>
                <a:gd name="T5" fmla="*/ 316 h 412"/>
                <a:gd name="T6" fmla="*/ 180 w 364"/>
                <a:gd name="T7" fmla="*/ 375 h 412"/>
                <a:gd name="T8" fmla="*/ 98 w 364"/>
                <a:gd name="T9" fmla="*/ 325 h 412"/>
                <a:gd name="T10" fmla="*/ 155 w 364"/>
                <a:gd name="T11" fmla="*/ 325 h 412"/>
                <a:gd name="T12" fmla="*/ 175 w 364"/>
                <a:gd name="T13" fmla="*/ 304 h 412"/>
                <a:gd name="T14" fmla="*/ 186 w 364"/>
                <a:gd name="T15" fmla="*/ 128 h 412"/>
                <a:gd name="T16" fmla="*/ 166 w 364"/>
                <a:gd name="T17" fmla="*/ 107 h 412"/>
                <a:gd name="T18" fmla="*/ 156 w 364"/>
                <a:gd name="T19" fmla="*/ 107 h 412"/>
                <a:gd name="T20" fmla="*/ 156 w 364"/>
                <a:gd name="T21" fmla="*/ 12 h 412"/>
                <a:gd name="T22" fmla="*/ 144 w 364"/>
                <a:gd name="T23" fmla="*/ 0 h 412"/>
                <a:gd name="T24" fmla="*/ 132 w 364"/>
                <a:gd name="T25" fmla="*/ 12 h 412"/>
                <a:gd name="T26" fmla="*/ 132 w 364"/>
                <a:gd name="T27" fmla="*/ 107 h 412"/>
                <a:gd name="T28" fmla="*/ 55 w 364"/>
                <a:gd name="T29" fmla="*/ 107 h 412"/>
                <a:gd name="T30" fmla="*/ 55 w 364"/>
                <a:gd name="T31" fmla="*/ 12 h 412"/>
                <a:gd name="T32" fmla="*/ 44 w 364"/>
                <a:gd name="T33" fmla="*/ 0 h 412"/>
                <a:gd name="T34" fmla="*/ 32 w 364"/>
                <a:gd name="T35" fmla="*/ 12 h 412"/>
                <a:gd name="T36" fmla="*/ 32 w 364"/>
                <a:gd name="T37" fmla="*/ 107 h 412"/>
                <a:gd name="T38" fmla="*/ 21 w 364"/>
                <a:gd name="T39" fmla="*/ 107 h 412"/>
                <a:gd name="T40" fmla="*/ 0 w 364"/>
                <a:gd name="T41" fmla="*/ 128 h 412"/>
                <a:gd name="T42" fmla="*/ 9 w 364"/>
                <a:gd name="T43" fmla="*/ 304 h 412"/>
                <a:gd name="T44" fmla="*/ 30 w 364"/>
                <a:gd name="T45" fmla="*/ 325 h 412"/>
                <a:gd name="T46" fmla="*/ 83 w 364"/>
                <a:gd name="T47" fmla="*/ 325 h 412"/>
                <a:gd name="T48" fmla="*/ 83 w 364"/>
                <a:gd name="T49" fmla="*/ 326 h 412"/>
                <a:gd name="T50" fmla="*/ 254 w 364"/>
                <a:gd name="T51" fmla="*/ 353 h 412"/>
                <a:gd name="T52" fmla="*/ 244 w 364"/>
                <a:gd name="T53" fmla="*/ 213 h 412"/>
                <a:gd name="T54" fmla="*/ 355 w 364"/>
                <a:gd name="T55" fmla="*/ 122 h 412"/>
                <a:gd name="T56" fmla="*/ 355 w 364"/>
                <a:gd name="T57" fmla="*/ 108 h 412"/>
                <a:gd name="T58" fmla="*/ 19 w 364"/>
                <a:gd name="T59" fmla="*/ 215 h 412"/>
                <a:gd name="T60" fmla="*/ 167 w 364"/>
                <a:gd name="T61" fmla="*/ 215 h 412"/>
                <a:gd name="T62" fmla="*/ 165 w 364"/>
                <a:gd name="T63" fmla="*/ 235 h 412"/>
                <a:gd name="T64" fmla="*/ 20 w 364"/>
                <a:gd name="T65" fmla="*/ 235 h 412"/>
                <a:gd name="T66" fmla="*/ 19 w 364"/>
                <a:gd name="T67" fmla="*/ 215 h 412"/>
                <a:gd name="T68" fmla="*/ 20 w 364"/>
                <a:gd name="T69" fmla="*/ 240 h 412"/>
                <a:gd name="T70" fmla="*/ 165 w 364"/>
                <a:gd name="T71" fmla="*/ 240 h 412"/>
                <a:gd name="T72" fmla="*/ 164 w 364"/>
                <a:gd name="T73" fmla="*/ 259 h 412"/>
                <a:gd name="T74" fmla="*/ 21 w 364"/>
                <a:gd name="T75" fmla="*/ 259 h 412"/>
                <a:gd name="T76" fmla="*/ 20 w 364"/>
                <a:gd name="T77" fmla="*/ 240 h 412"/>
                <a:gd name="T78" fmla="*/ 21 w 364"/>
                <a:gd name="T79" fmla="*/ 121 h 412"/>
                <a:gd name="T80" fmla="*/ 166 w 364"/>
                <a:gd name="T81" fmla="*/ 121 h 412"/>
                <a:gd name="T82" fmla="*/ 172 w 364"/>
                <a:gd name="T83" fmla="*/ 128 h 412"/>
                <a:gd name="T84" fmla="*/ 167 w 364"/>
                <a:gd name="T85" fmla="*/ 210 h 412"/>
                <a:gd name="T86" fmla="*/ 19 w 364"/>
                <a:gd name="T87" fmla="*/ 210 h 412"/>
                <a:gd name="T88" fmla="*/ 15 w 364"/>
                <a:gd name="T89" fmla="*/ 128 h 412"/>
                <a:gd name="T90" fmla="*/ 21 w 364"/>
                <a:gd name="T91" fmla="*/ 121 h 412"/>
                <a:gd name="T92" fmla="*/ 24 w 364"/>
                <a:gd name="T93" fmla="*/ 304 h 412"/>
                <a:gd name="T94" fmla="*/ 22 w 364"/>
                <a:gd name="T95" fmla="*/ 264 h 412"/>
                <a:gd name="T96" fmla="*/ 163 w 364"/>
                <a:gd name="T97" fmla="*/ 264 h 412"/>
                <a:gd name="T98" fmla="*/ 161 w 364"/>
                <a:gd name="T99" fmla="*/ 304 h 412"/>
                <a:gd name="T100" fmla="*/ 155 w 364"/>
                <a:gd name="T101" fmla="*/ 311 h 412"/>
                <a:gd name="T102" fmla="*/ 30 w 364"/>
                <a:gd name="T103" fmla="*/ 311 h 412"/>
                <a:gd name="T104" fmla="*/ 24 w 364"/>
                <a:gd name="T105" fmla="*/ 30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4" h="412">
                  <a:moveTo>
                    <a:pt x="355" y="108"/>
                  </a:moveTo>
                  <a:cubicBezTo>
                    <a:pt x="313" y="110"/>
                    <a:pt x="264" y="119"/>
                    <a:pt x="239" y="156"/>
                  </a:cubicBezTo>
                  <a:cubicBezTo>
                    <a:pt x="206" y="209"/>
                    <a:pt x="259" y="263"/>
                    <a:pt x="254" y="316"/>
                  </a:cubicBezTo>
                  <a:cubicBezTo>
                    <a:pt x="250" y="353"/>
                    <a:pt x="213" y="373"/>
                    <a:pt x="180" y="375"/>
                  </a:cubicBezTo>
                  <a:cubicBezTo>
                    <a:pt x="144" y="378"/>
                    <a:pt x="109" y="360"/>
                    <a:pt x="98" y="325"/>
                  </a:cubicBezTo>
                  <a:cubicBezTo>
                    <a:pt x="155" y="325"/>
                    <a:pt x="155" y="325"/>
                    <a:pt x="155" y="325"/>
                  </a:cubicBezTo>
                  <a:cubicBezTo>
                    <a:pt x="166" y="325"/>
                    <a:pt x="175" y="316"/>
                    <a:pt x="175" y="304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186" y="116"/>
                    <a:pt x="177" y="107"/>
                    <a:pt x="166" y="107"/>
                  </a:cubicBezTo>
                  <a:cubicBezTo>
                    <a:pt x="156" y="107"/>
                    <a:pt x="156" y="107"/>
                    <a:pt x="156" y="107"/>
                  </a:cubicBezTo>
                  <a:cubicBezTo>
                    <a:pt x="156" y="12"/>
                    <a:pt x="156" y="12"/>
                    <a:pt x="156" y="12"/>
                  </a:cubicBezTo>
                  <a:cubicBezTo>
                    <a:pt x="156" y="5"/>
                    <a:pt x="150" y="0"/>
                    <a:pt x="144" y="0"/>
                  </a:cubicBezTo>
                  <a:cubicBezTo>
                    <a:pt x="137" y="0"/>
                    <a:pt x="132" y="5"/>
                    <a:pt x="132" y="12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5"/>
                    <a:pt x="50" y="0"/>
                    <a:pt x="44" y="0"/>
                  </a:cubicBezTo>
                  <a:cubicBezTo>
                    <a:pt x="37" y="0"/>
                    <a:pt x="32" y="5"/>
                    <a:pt x="32" y="12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10" y="107"/>
                    <a:pt x="0" y="116"/>
                    <a:pt x="0" y="128"/>
                  </a:cubicBezTo>
                  <a:cubicBezTo>
                    <a:pt x="9" y="304"/>
                    <a:pt x="9" y="304"/>
                    <a:pt x="9" y="304"/>
                  </a:cubicBezTo>
                  <a:cubicBezTo>
                    <a:pt x="9" y="316"/>
                    <a:pt x="19" y="325"/>
                    <a:pt x="30" y="325"/>
                  </a:cubicBezTo>
                  <a:cubicBezTo>
                    <a:pt x="83" y="325"/>
                    <a:pt x="83" y="325"/>
                    <a:pt x="83" y="325"/>
                  </a:cubicBezTo>
                  <a:cubicBezTo>
                    <a:pt x="83" y="325"/>
                    <a:pt x="83" y="326"/>
                    <a:pt x="83" y="326"/>
                  </a:cubicBezTo>
                  <a:cubicBezTo>
                    <a:pt x="103" y="398"/>
                    <a:pt x="210" y="412"/>
                    <a:pt x="254" y="353"/>
                  </a:cubicBezTo>
                  <a:cubicBezTo>
                    <a:pt x="287" y="309"/>
                    <a:pt x="254" y="260"/>
                    <a:pt x="244" y="213"/>
                  </a:cubicBezTo>
                  <a:cubicBezTo>
                    <a:pt x="230" y="145"/>
                    <a:pt x="302" y="125"/>
                    <a:pt x="355" y="122"/>
                  </a:cubicBezTo>
                  <a:cubicBezTo>
                    <a:pt x="364" y="122"/>
                    <a:pt x="364" y="107"/>
                    <a:pt x="355" y="108"/>
                  </a:cubicBezTo>
                  <a:close/>
                  <a:moveTo>
                    <a:pt x="19" y="215"/>
                  </a:moveTo>
                  <a:cubicBezTo>
                    <a:pt x="167" y="215"/>
                    <a:pt x="167" y="215"/>
                    <a:pt x="167" y="21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20" y="235"/>
                    <a:pt x="20" y="235"/>
                    <a:pt x="20" y="235"/>
                  </a:cubicBezTo>
                  <a:lnTo>
                    <a:pt x="19" y="215"/>
                  </a:lnTo>
                  <a:close/>
                  <a:moveTo>
                    <a:pt x="20" y="240"/>
                  </a:moveTo>
                  <a:cubicBezTo>
                    <a:pt x="165" y="240"/>
                    <a:pt x="165" y="240"/>
                    <a:pt x="165" y="240"/>
                  </a:cubicBezTo>
                  <a:cubicBezTo>
                    <a:pt x="164" y="259"/>
                    <a:pt x="164" y="259"/>
                    <a:pt x="164" y="259"/>
                  </a:cubicBezTo>
                  <a:cubicBezTo>
                    <a:pt x="21" y="259"/>
                    <a:pt x="21" y="259"/>
                    <a:pt x="21" y="259"/>
                  </a:cubicBezTo>
                  <a:lnTo>
                    <a:pt x="20" y="240"/>
                  </a:lnTo>
                  <a:close/>
                  <a:moveTo>
                    <a:pt x="21" y="121"/>
                  </a:moveTo>
                  <a:cubicBezTo>
                    <a:pt x="166" y="121"/>
                    <a:pt x="166" y="121"/>
                    <a:pt x="166" y="121"/>
                  </a:cubicBezTo>
                  <a:cubicBezTo>
                    <a:pt x="169" y="121"/>
                    <a:pt x="172" y="124"/>
                    <a:pt x="172" y="128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19" y="210"/>
                    <a:pt x="19" y="210"/>
                    <a:pt x="19" y="210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4"/>
                    <a:pt x="18" y="121"/>
                    <a:pt x="21" y="121"/>
                  </a:cubicBezTo>
                  <a:close/>
                  <a:moveTo>
                    <a:pt x="24" y="304"/>
                  </a:moveTo>
                  <a:cubicBezTo>
                    <a:pt x="22" y="264"/>
                    <a:pt x="22" y="264"/>
                    <a:pt x="22" y="264"/>
                  </a:cubicBezTo>
                  <a:cubicBezTo>
                    <a:pt x="163" y="264"/>
                    <a:pt x="163" y="264"/>
                    <a:pt x="163" y="264"/>
                  </a:cubicBezTo>
                  <a:cubicBezTo>
                    <a:pt x="161" y="304"/>
                    <a:pt x="161" y="304"/>
                    <a:pt x="161" y="304"/>
                  </a:cubicBezTo>
                  <a:cubicBezTo>
                    <a:pt x="161" y="308"/>
                    <a:pt x="158" y="311"/>
                    <a:pt x="155" y="311"/>
                  </a:cubicBezTo>
                  <a:cubicBezTo>
                    <a:pt x="30" y="311"/>
                    <a:pt x="30" y="311"/>
                    <a:pt x="30" y="311"/>
                  </a:cubicBezTo>
                  <a:cubicBezTo>
                    <a:pt x="26" y="311"/>
                    <a:pt x="24" y="308"/>
                    <a:pt x="24" y="304"/>
                  </a:cubicBezTo>
                  <a:close/>
                </a:path>
              </a:pathLst>
            </a:custGeom>
            <a:solidFill>
              <a:srgbClr val="B2B61A"/>
            </a:solidFill>
            <a:ln>
              <a:solidFill>
                <a:srgbClr val="B2B61A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4" name="그룹 163"/>
          <p:cNvGrpSpPr/>
          <p:nvPr/>
        </p:nvGrpSpPr>
        <p:grpSpPr>
          <a:xfrm>
            <a:off x="8808201" y="3535680"/>
            <a:ext cx="1482621" cy="1482621"/>
            <a:chOff x="8808201" y="3535680"/>
            <a:chExt cx="1482621" cy="1482621"/>
          </a:xfrm>
        </p:grpSpPr>
        <p:sp>
          <p:nvSpPr>
            <p:cNvPr id="97" name="타원 96"/>
            <p:cNvSpPr/>
            <p:nvPr/>
          </p:nvSpPr>
          <p:spPr>
            <a:xfrm>
              <a:off x="8808201" y="3535680"/>
              <a:ext cx="1482621" cy="1482621"/>
            </a:xfrm>
            <a:prstGeom prst="ellipse">
              <a:avLst/>
            </a:prstGeom>
            <a:solidFill>
              <a:srgbClr val="C5C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타원 100"/>
            <p:cNvSpPr/>
            <p:nvPr/>
          </p:nvSpPr>
          <p:spPr>
            <a:xfrm>
              <a:off x="8934256" y="3661735"/>
              <a:ext cx="1230511" cy="1230511"/>
            </a:xfrm>
            <a:prstGeom prst="ellipse">
              <a:avLst/>
            </a:prstGeom>
            <a:noFill/>
            <a:ln w="63500">
              <a:solidFill>
                <a:srgbClr val="969B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4" name="그룹 153"/>
            <p:cNvGrpSpPr/>
            <p:nvPr/>
          </p:nvGrpSpPr>
          <p:grpSpPr>
            <a:xfrm>
              <a:off x="9225168" y="3801138"/>
              <a:ext cx="709649" cy="917136"/>
              <a:chOff x="4089400" y="1016000"/>
              <a:chExt cx="1020763" cy="1319213"/>
            </a:xfrm>
            <a:solidFill>
              <a:srgbClr val="969BA4"/>
            </a:solidFill>
          </p:grpSpPr>
          <p:sp>
            <p:nvSpPr>
              <p:cNvPr id="155" name="Freeform 17"/>
              <p:cNvSpPr>
                <a:spLocks/>
              </p:cNvSpPr>
              <p:nvPr/>
            </p:nvSpPr>
            <p:spPr bwMode="auto">
              <a:xfrm>
                <a:off x="4386263" y="1312863"/>
                <a:ext cx="723900" cy="725488"/>
              </a:xfrm>
              <a:custGeom>
                <a:avLst/>
                <a:gdLst>
                  <a:gd name="T0" fmla="*/ 159 w 193"/>
                  <a:gd name="T1" fmla="*/ 34 h 193"/>
                  <a:gd name="T2" fmla="*/ 159 w 193"/>
                  <a:gd name="T3" fmla="*/ 159 h 193"/>
                  <a:gd name="T4" fmla="*/ 35 w 193"/>
                  <a:gd name="T5" fmla="*/ 159 h 193"/>
                  <a:gd name="T6" fmla="*/ 35 w 193"/>
                  <a:gd name="T7" fmla="*/ 34 h 193"/>
                  <a:gd name="T8" fmla="*/ 159 w 193"/>
                  <a:gd name="T9" fmla="*/ 34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59" y="34"/>
                    </a:moveTo>
                    <a:cubicBezTo>
                      <a:pt x="193" y="69"/>
                      <a:pt x="193" y="125"/>
                      <a:pt x="159" y="159"/>
                    </a:cubicBezTo>
                    <a:cubicBezTo>
                      <a:pt x="125" y="193"/>
                      <a:pt x="69" y="193"/>
                      <a:pt x="35" y="159"/>
                    </a:cubicBezTo>
                    <a:cubicBezTo>
                      <a:pt x="0" y="125"/>
                      <a:pt x="0" y="69"/>
                      <a:pt x="35" y="34"/>
                    </a:cubicBezTo>
                    <a:cubicBezTo>
                      <a:pt x="69" y="0"/>
                      <a:pt x="125" y="0"/>
                      <a:pt x="15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6" name="Freeform 18"/>
              <p:cNvSpPr>
                <a:spLocks/>
              </p:cNvSpPr>
              <p:nvPr/>
            </p:nvSpPr>
            <p:spPr bwMode="auto">
              <a:xfrm>
                <a:off x="4333875" y="1260475"/>
                <a:ext cx="206375" cy="206375"/>
              </a:xfrm>
              <a:custGeom>
                <a:avLst/>
                <a:gdLst>
                  <a:gd name="T0" fmla="*/ 0 w 55"/>
                  <a:gd name="T1" fmla="*/ 22 h 55"/>
                  <a:gd name="T2" fmla="*/ 33 w 55"/>
                  <a:gd name="T3" fmla="*/ 55 h 55"/>
                  <a:gd name="T4" fmla="*/ 55 w 55"/>
                  <a:gd name="T5" fmla="*/ 33 h 55"/>
                  <a:gd name="T6" fmla="*/ 22 w 55"/>
                  <a:gd name="T7" fmla="*/ 0 h 55"/>
                  <a:gd name="T8" fmla="*/ 0 w 55"/>
                  <a:gd name="T9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5">
                    <a:moveTo>
                      <a:pt x="0" y="22"/>
                    </a:moveTo>
                    <a:cubicBezTo>
                      <a:pt x="33" y="55"/>
                      <a:pt x="33" y="55"/>
                      <a:pt x="33" y="55"/>
                    </a:cubicBezTo>
                    <a:cubicBezTo>
                      <a:pt x="39" y="46"/>
                      <a:pt x="46" y="39"/>
                      <a:pt x="55" y="3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9"/>
                      <a:pt x="10" y="1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19"/>
              <p:cNvSpPr>
                <a:spLocks/>
              </p:cNvSpPr>
              <p:nvPr/>
            </p:nvSpPr>
            <p:spPr bwMode="auto">
              <a:xfrm>
                <a:off x="4333875" y="1884363"/>
                <a:ext cx="206375" cy="211138"/>
              </a:xfrm>
              <a:custGeom>
                <a:avLst/>
                <a:gdLst>
                  <a:gd name="T0" fmla="*/ 33 w 55"/>
                  <a:gd name="T1" fmla="*/ 0 h 56"/>
                  <a:gd name="T2" fmla="*/ 0 w 55"/>
                  <a:gd name="T3" fmla="*/ 33 h 56"/>
                  <a:gd name="T4" fmla="*/ 22 w 55"/>
                  <a:gd name="T5" fmla="*/ 56 h 56"/>
                  <a:gd name="T6" fmla="*/ 55 w 55"/>
                  <a:gd name="T7" fmla="*/ 23 h 56"/>
                  <a:gd name="T8" fmla="*/ 33 w 55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6">
                    <a:moveTo>
                      <a:pt x="33" y="0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10" y="38"/>
                      <a:pt x="18" y="46"/>
                      <a:pt x="22" y="56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46" y="16"/>
                      <a:pt x="39" y="10"/>
                      <a:pt x="3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20"/>
              <p:cNvSpPr>
                <a:spLocks/>
              </p:cNvSpPr>
              <p:nvPr/>
            </p:nvSpPr>
            <p:spPr bwMode="auto">
              <a:xfrm>
                <a:off x="4089400" y="2008188"/>
                <a:ext cx="330200" cy="327025"/>
              </a:xfrm>
              <a:custGeom>
                <a:avLst/>
                <a:gdLst>
                  <a:gd name="T0" fmla="*/ 72 w 88"/>
                  <a:gd name="T1" fmla="*/ 15 h 87"/>
                  <a:gd name="T2" fmla="*/ 72 w 88"/>
                  <a:gd name="T3" fmla="*/ 72 h 87"/>
                  <a:gd name="T4" fmla="*/ 16 w 88"/>
                  <a:gd name="T5" fmla="*/ 72 h 87"/>
                  <a:gd name="T6" fmla="*/ 16 w 88"/>
                  <a:gd name="T7" fmla="*/ 15 h 87"/>
                  <a:gd name="T8" fmla="*/ 72 w 88"/>
                  <a:gd name="T9" fmla="*/ 1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7">
                    <a:moveTo>
                      <a:pt x="72" y="15"/>
                    </a:moveTo>
                    <a:cubicBezTo>
                      <a:pt x="88" y="31"/>
                      <a:pt x="88" y="56"/>
                      <a:pt x="72" y="72"/>
                    </a:cubicBezTo>
                    <a:cubicBezTo>
                      <a:pt x="57" y="87"/>
                      <a:pt x="31" y="87"/>
                      <a:pt x="16" y="72"/>
                    </a:cubicBezTo>
                    <a:cubicBezTo>
                      <a:pt x="0" y="56"/>
                      <a:pt x="0" y="31"/>
                      <a:pt x="16" y="15"/>
                    </a:cubicBezTo>
                    <a:cubicBezTo>
                      <a:pt x="31" y="0"/>
                      <a:pt x="57" y="0"/>
                      <a:pt x="72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21"/>
              <p:cNvSpPr>
                <a:spLocks/>
              </p:cNvSpPr>
              <p:nvPr/>
            </p:nvSpPr>
            <p:spPr bwMode="auto">
              <a:xfrm>
                <a:off x="4089400" y="1016000"/>
                <a:ext cx="330200" cy="330200"/>
              </a:xfrm>
              <a:custGeom>
                <a:avLst/>
                <a:gdLst>
                  <a:gd name="T0" fmla="*/ 72 w 88"/>
                  <a:gd name="T1" fmla="*/ 16 h 88"/>
                  <a:gd name="T2" fmla="*/ 72 w 88"/>
                  <a:gd name="T3" fmla="*/ 72 h 88"/>
                  <a:gd name="T4" fmla="*/ 16 w 88"/>
                  <a:gd name="T5" fmla="*/ 72 h 88"/>
                  <a:gd name="T6" fmla="*/ 16 w 88"/>
                  <a:gd name="T7" fmla="*/ 16 h 88"/>
                  <a:gd name="T8" fmla="*/ 72 w 88"/>
                  <a:gd name="T9" fmla="*/ 1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88">
                    <a:moveTo>
                      <a:pt x="72" y="16"/>
                    </a:moveTo>
                    <a:cubicBezTo>
                      <a:pt x="88" y="31"/>
                      <a:pt x="88" y="57"/>
                      <a:pt x="72" y="72"/>
                    </a:cubicBezTo>
                    <a:cubicBezTo>
                      <a:pt x="57" y="88"/>
                      <a:pt x="31" y="88"/>
                      <a:pt x="16" y="72"/>
                    </a:cubicBezTo>
                    <a:cubicBezTo>
                      <a:pt x="0" y="57"/>
                      <a:pt x="0" y="31"/>
                      <a:pt x="16" y="16"/>
                    </a:cubicBezTo>
                    <a:cubicBezTo>
                      <a:pt x="31" y="0"/>
                      <a:pt x="57" y="0"/>
                      <a:pt x="7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63" name="그룹 162"/>
          <p:cNvGrpSpPr/>
          <p:nvPr/>
        </p:nvGrpSpPr>
        <p:grpSpPr>
          <a:xfrm>
            <a:off x="8956489" y="1249904"/>
            <a:ext cx="1221497" cy="1221497"/>
            <a:chOff x="8956489" y="1249904"/>
            <a:chExt cx="1221497" cy="1221497"/>
          </a:xfrm>
        </p:grpSpPr>
        <p:sp>
          <p:nvSpPr>
            <p:cNvPr id="96" name="타원 95"/>
            <p:cNvSpPr/>
            <p:nvPr/>
          </p:nvSpPr>
          <p:spPr>
            <a:xfrm>
              <a:off x="8956489" y="1249904"/>
              <a:ext cx="1221497" cy="1221497"/>
            </a:xfrm>
            <a:prstGeom prst="ellipse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타원 99"/>
            <p:cNvSpPr/>
            <p:nvPr/>
          </p:nvSpPr>
          <p:spPr>
            <a:xfrm>
              <a:off x="9060342" y="1353757"/>
              <a:ext cx="1013790" cy="1013790"/>
            </a:xfrm>
            <a:prstGeom prst="ellipse">
              <a:avLst/>
            </a:prstGeom>
            <a:noFill/>
            <a:ln w="63500">
              <a:solidFill>
                <a:srgbClr val="EF90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0" name="Freeform 29"/>
            <p:cNvSpPr>
              <a:spLocks noEditPoints="1"/>
            </p:cNvSpPr>
            <p:nvPr/>
          </p:nvSpPr>
          <p:spPr bwMode="auto">
            <a:xfrm>
              <a:off x="9334533" y="1541499"/>
              <a:ext cx="498233" cy="666403"/>
            </a:xfrm>
            <a:custGeom>
              <a:avLst/>
              <a:gdLst>
                <a:gd name="T0" fmla="*/ 5 w 333"/>
                <a:gd name="T1" fmla="*/ 435 h 447"/>
                <a:gd name="T2" fmla="*/ 103 w 333"/>
                <a:gd name="T3" fmla="*/ 264 h 447"/>
                <a:gd name="T4" fmla="*/ 0 w 333"/>
                <a:gd name="T5" fmla="*/ 195 h 447"/>
                <a:gd name="T6" fmla="*/ 308 w 333"/>
                <a:gd name="T7" fmla="*/ 0 h 447"/>
                <a:gd name="T8" fmla="*/ 314 w 333"/>
                <a:gd name="T9" fmla="*/ 6 h 447"/>
                <a:gd name="T10" fmla="*/ 320 w 333"/>
                <a:gd name="T11" fmla="*/ 12 h 447"/>
                <a:gd name="T12" fmla="*/ 215 w 333"/>
                <a:gd name="T13" fmla="*/ 171 h 447"/>
                <a:gd name="T14" fmla="*/ 333 w 333"/>
                <a:gd name="T15" fmla="*/ 246 h 447"/>
                <a:gd name="T16" fmla="*/ 18 w 333"/>
                <a:gd name="T17" fmla="*/ 447 h 447"/>
                <a:gd name="T18" fmla="*/ 5 w 333"/>
                <a:gd name="T19" fmla="*/ 435 h 447"/>
                <a:gd name="T20" fmla="*/ 33 w 333"/>
                <a:gd name="T21" fmla="*/ 195 h 447"/>
                <a:gd name="T22" fmla="*/ 128 w 333"/>
                <a:gd name="T23" fmla="*/ 258 h 447"/>
                <a:gd name="T24" fmla="*/ 40 w 333"/>
                <a:gd name="T25" fmla="*/ 412 h 447"/>
                <a:gd name="T26" fmla="*/ 299 w 333"/>
                <a:gd name="T27" fmla="*/ 246 h 447"/>
                <a:gd name="T28" fmla="*/ 190 w 333"/>
                <a:gd name="T29" fmla="*/ 177 h 447"/>
                <a:gd name="T30" fmla="*/ 282 w 333"/>
                <a:gd name="T31" fmla="*/ 38 h 447"/>
                <a:gd name="T32" fmla="*/ 33 w 333"/>
                <a:gd name="T33" fmla="*/ 195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3" h="447">
                  <a:moveTo>
                    <a:pt x="5" y="435"/>
                  </a:moveTo>
                  <a:cubicBezTo>
                    <a:pt x="103" y="264"/>
                    <a:pt x="103" y="264"/>
                    <a:pt x="103" y="264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0"/>
                    <a:pt x="312" y="4"/>
                    <a:pt x="314" y="6"/>
                  </a:cubicBezTo>
                  <a:cubicBezTo>
                    <a:pt x="315" y="8"/>
                    <a:pt x="320" y="12"/>
                    <a:pt x="320" y="12"/>
                  </a:cubicBezTo>
                  <a:cubicBezTo>
                    <a:pt x="215" y="171"/>
                    <a:pt x="215" y="171"/>
                    <a:pt x="215" y="171"/>
                  </a:cubicBezTo>
                  <a:cubicBezTo>
                    <a:pt x="333" y="246"/>
                    <a:pt x="333" y="246"/>
                    <a:pt x="333" y="246"/>
                  </a:cubicBezTo>
                  <a:cubicBezTo>
                    <a:pt x="18" y="447"/>
                    <a:pt x="18" y="447"/>
                    <a:pt x="18" y="447"/>
                  </a:cubicBezTo>
                  <a:cubicBezTo>
                    <a:pt x="5" y="435"/>
                    <a:pt x="5" y="435"/>
                    <a:pt x="5" y="435"/>
                  </a:cubicBezTo>
                  <a:close/>
                  <a:moveTo>
                    <a:pt x="33" y="195"/>
                  </a:moveTo>
                  <a:cubicBezTo>
                    <a:pt x="128" y="258"/>
                    <a:pt x="128" y="258"/>
                    <a:pt x="128" y="258"/>
                  </a:cubicBezTo>
                  <a:cubicBezTo>
                    <a:pt x="40" y="412"/>
                    <a:pt x="40" y="412"/>
                    <a:pt x="40" y="412"/>
                  </a:cubicBezTo>
                  <a:cubicBezTo>
                    <a:pt x="299" y="246"/>
                    <a:pt x="299" y="246"/>
                    <a:pt x="299" y="246"/>
                  </a:cubicBezTo>
                  <a:cubicBezTo>
                    <a:pt x="190" y="177"/>
                    <a:pt x="190" y="177"/>
                    <a:pt x="190" y="177"/>
                  </a:cubicBezTo>
                  <a:cubicBezTo>
                    <a:pt x="282" y="38"/>
                    <a:pt x="282" y="38"/>
                    <a:pt x="282" y="38"/>
                  </a:cubicBezTo>
                  <a:cubicBezTo>
                    <a:pt x="33" y="195"/>
                    <a:pt x="33" y="195"/>
                    <a:pt x="33" y="195"/>
                  </a:cubicBezTo>
                  <a:close/>
                </a:path>
              </a:pathLst>
            </a:custGeom>
            <a:solidFill>
              <a:srgbClr val="EF904F"/>
            </a:solidFill>
            <a:ln>
              <a:solidFill>
                <a:srgbClr val="EF904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6952994" y="2151771"/>
            <a:ext cx="1482621" cy="1482621"/>
            <a:chOff x="6938129" y="2151771"/>
            <a:chExt cx="1482621" cy="1482621"/>
          </a:xfrm>
        </p:grpSpPr>
        <p:sp>
          <p:nvSpPr>
            <p:cNvPr id="94" name="타원 93"/>
            <p:cNvSpPr/>
            <p:nvPr/>
          </p:nvSpPr>
          <p:spPr>
            <a:xfrm>
              <a:off x="6938129" y="2151771"/>
              <a:ext cx="1482621" cy="1482621"/>
            </a:xfrm>
            <a:prstGeom prst="ellipse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타원 97"/>
            <p:cNvSpPr/>
            <p:nvPr/>
          </p:nvSpPr>
          <p:spPr>
            <a:xfrm>
              <a:off x="7064184" y="2277826"/>
              <a:ext cx="1230511" cy="1230511"/>
            </a:xfrm>
            <a:prstGeom prst="ellipse">
              <a:avLst/>
            </a:prstGeom>
            <a:noFill/>
            <a:ln w="63500">
              <a:solidFill>
                <a:srgbClr val="345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1" name="Freeform 5"/>
            <p:cNvSpPr>
              <a:spLocks noEditPoints="1"/>
            </p:cNvSpPr>
            <p:nvPr/>
          </p:nvSpPr>
          <p:spPr bwMode="auto">
            <a:xfrm>
              <a:off x="7258963" y="2624096"/>
              <a:ext cx="820254" cy="508377"/>
            </a:xfrm>
            <a:custGeom>
              <a:avLst/>
              <a:gdLst>
                <a:gd name="T0" fmla="*/ 181 w 192"/>
                <a:gd name="T1" fmla="*/ 98 h 119"/>
                <a:gd name="T2" fmla="*/ 179 w 192"/>
                <a:gd name="T3" fmla="*/ 98 h 119"/>
                <a:gd name="T4" fmla="*/ 179 w 192"/>
                <a:gd name="T5" fmla="*/ 5 h 119"/>
                <a:gd name="T6" fmla="*/ 178 w 192"/>
                <a:gd name="T7" fmla="*/ 2 h 119"/>
                <a:gd name="T8" fmla="*/ 174 w 192"/>
                <a:gd name="T9" fmla="*/ 0 h 119"/>
                <a:gd name="T10" fmla="*/ 17 w 192"/>
                <a:gd name="T11" fmla="*/ 0 h 119"/>
                <a:gd name="T12" fmla="*/ 14 w 192"/>
                <a:gd name="T13" fmla="*/ 2 h 119"/>
                <a:gd name="T14" fmla="*/ 12 w 192"/>
                <a:gd name="T15" fmla="*/ 5 h 119"/>
                <a:gd name="T16" fmla="*/ 12 w 192"/>
                <a:gd name="T17" fmla="*/ 98 h 119"/>
                <a:gd name="T18" fmla="*/ 10 w 192"/>
                <a:gd name="T19" fmla="*/ 98 h 119"/>
                <a:gd name="T20" fmla="*/ 0 w 192"/>
                <a:gd name="T21" fmla="*/ 108 h 119"/>
                <a:gd name="T22" fmla="*/ 10 w 192"/>
                <a:gd name="T23" fmla="*/ 119 h 119"/>
                <a:gd name="T24" fmla="*/ 181 w 192"/>
                <a:gd name="T25" fmla="*/ 119 h 119"/>
                <a:gd name="T26" fmla="*/ 192 w 192"/>
                <a:gd name="T27" fmla="*/ 108 h 119"/>
                <a:gd name="T28" fmla="*/ 181 w 192"/>
                <a:gd name="T29" fmla="*/ 98 h 119"/>
                <a:gd name="T30" fmla="*/ 129 w 192"/>
                <a:gd name="T31" fmla="*/ 111 h 119"/>
                <a:gd name="T32" fmla="*/ 127 w 192"/>
                <a:gd name="T33" fmla="*/ 112 h 119"/>
                <a:gd name="T34" fmla="*/ 64 w 192"/>
                <a:gd name="T35" fmla="*/ 112 h 119"/>
                <a:gd name="T36" fmla="*/ 62 w 192"/>
                <a:gd name="T37" fmla="*/ 111 h 119"/>
                <a:gd name="T38" fmla="*/ 62 w 192"/>
                <a:gd name="T39" fmla="*/ 103 h 119"/>
                <a:gd name="T40" fmla="*/ 64 w 192"/>
                <a:gd name="T41" fmla="*/ 101 h 119"/>
                <a:gd name="T42" fmla="*/ 127 w 192"/>
                <a:gd name="T43" fmla="*/ 101 h 119"/>
                <a:gd name="T44" fmla="*/ 129 w 192"/>
                <a:gd name="T45" fmla="*/ 103 h 119"/>
                <a:gd name="T46" fmla="*/ 129 w 192"/>
                <a:gd name="T47" fmla="*/ 111 h 119"/>
                <a:gd name="T48" fmla="*/ 172 w 192"/>
                <a:gd name="T49" fmla="*/ 98 h 119"/>
                <a:gd name="T50" fmla="*/ 20 w 192"/>
                <a:gd name="T51" fmla="*/ 98 h 119"/>
                <a:gd name="T52" fmla="*/ 20 w 192"/>
                <a:gd name="T53" fmla="*/ 8 h 119"/>
                <a:gd name="T54" fmla="*/ 172 w 192"/>
                <a:gd name="T55" fmla="*/ 8 h 119"/>
                <a:gd name="T56" fmla="*/ 172 w 192"/>
                <a:gd name="T57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119">
                  <a:moveTo>
                    <a:pt x="181" y="98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9" y="4"/>
                    <a:pt x="178" y="2"/>
                    <a:pt x="178" y="2"/>
                  </a:cubicBezTo>
                  <a:cubicBezTo>
                    <a:pt x="177" y="1"/>
                    <a:pt x="175" y="0"/>
                    <a:pt x="17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2"/>
                    <a:pt x="12" y="4"/>
                    <a:pt x="12" y="5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4" y="98"/>
                    <a:pt x="0" y="103"/>
                    <a:pt x="0" y="108"/>
                  </a:cubicBezTo>
                  <a:cubicBezTo>
                    <a:pt x="0" y="114"/>
                    <a:pt x="4" y="119"/>
                    <a:pt x="10" y="119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7" y="119"/>
                    <a:pt x="192" y="114"/>
                    <a:pt x="192" y="108"/>
                  </a:cubicBezTo>
                  <a:cubicBezTo>
                    <a:pt x="192" y="103"/>
                    <a:pt x="187" y="98"/>
                    <a:pt x="181" y="98"/>
                  </a:cubicBezTo>
                  <a:close/>
                  <a:moveTo>
                    <a:pt x="129" y="111"/>
                  </a:moveTo>
                  <a:cubicBezTo>
                    <a:pt x="129" y="112"/>
                    <a:pt x="128" y="112"/>
                    <a:pt x="127" y="112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3" y="112"/>
                    <a:pt x="62" y="112"/>
                    <a:pt x="62" y="111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2"/>
                    <a:pt x="63" y="101"/>
                    <a:pt x="64" y="101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28" y="101"/>
                    <a:pt x="129" y="102"/>
                    <a:pt x="129" y="103"/>
                  </a:cubicBezTo>
                  <a:lnTo>
                    <a:pt x="129" y="111"/>
                  </a:lnTo>
                  <a:close/>
                  <a:moveTo>
                    <a:pt x="172" y="98"/>
                  </a:moveTo>
                  <a:cubicBezTo>
                    <a:pt x="20" y="98"/>
                    <a:pt x="20" y="98"/>
                    <a:pt x="20" y="9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2" y="8"/>
                    <a:pt x="172" y="8"/>
                    <a:pt x="172" y="8"/>
                  </a:cubicBezTo>
                  <a:lnTo>
                    <a:pt x="172" y="98"/>
                  </a:lnTo>
                  <a:close/>
                </a:path>
              </a:pathLst>
            </a:custGeom>
            <a:solidFill>
              <a:srgbClr val="345F9E"/>
            </a:solidFill>
            <a:ln>
              <a:solidFill>
                <a:srgbClr val="345F9E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9676755" y="2500380"/>
            <a:ext cx="1859805" cy="616149"/>
            <a:chOff x="9676755" y="2500380"/>
            <a:chExt cx="1859805" cy="616149"/>
          </a:xfrm>
        </p:grpSpPr>
        <p:sp>
          <p:nvSpPr>
            <p:cNvPr id="166" name="TextBox 165"/>
            <p:cNvSpPr txBox="1"/>
            <p:nvPr/>
          </p:nvSpPr>
          <p:spPr>
            <a:xfrm>
              <a:off x="9676755" y="250038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F4B183"/>
                  </a:solidFill>
                </a:rPr>
                <a:t>텍스트</a:t>
              </a:r>
              <a:endParaRPr lang="ko-KR" altLang="en-US" b="1" dirty="0">
                <a:solidFill>
                  <a:srgbClr val="F4B183"/>
                </a:solidFill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9676755" y="2808752"/>
              <a:ext cx="1859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9107078" y="5314748"/>
            <a:ext cx="1540684" cy="831592"/>
            <a:chOff x="9107078" y="5314748"/>
            <a:chExt cx="1540684" cy="831592"/>
          </a:xfrm>
        </p:grpSpPr>
        <p:sp>
          <p:nvSpPr>
            <p:cNvPr id="168" name="TextBox 167"/>
            <p:cNvSpPr txBox="1"/>
            <p:nvPr/>
          </p:nvSpPr>
          <p:spPr>
            <a:xfrm>
              <a:off x="9110930" y="531474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smtClean="0">
                  <a:solidFill>
                    <a:srgbClr val="C5C8CD"/>
                  </a:solidFill>
                </a:rPr>
                <a:t>텍스트</a:t>
              </a:r>
              <a:endParaRPr lang="ko-KR" altLang="en-US" b="1" dirty="0">
                <a:solidFill>
                  <a:srgbClr val="C5C8CD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9107078" y="5623120"/>
              <a:ext cx="1540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입력하세요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6764402" y="1079231"/>
            <a:ext cx="1859805" cy="616149"/>
            <a:chOff x="6764402" y="1079231"/>
            <a:chExt cx="1859805" cy="616149"/>
          </a:xfrm>
        </p:grpSpPr>
        <p:sp>
          <p:nvSpPr>
            <p:cNvPr id="170" name="TextBox 169"/>
            <p:cNvSpPr txBox="1"/>
            <p:nvPr/>
          </p:nvSpPr>
          <p:spPr>
            <a:xfrm>
              <a:off x="7255723" y="107923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5E8ACA"/>
                  </a:solidFill>
                </a:rPr>
                <a:t>텍스트</a:t>
              </a:r>
              <a:endParaRPr lang="ko-KR" altLang="en-US" b="1" dirty="0">
                <a:solidFill>
                  <a:srgbClr val="5E8ACA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764402" y="1387603"/>
              <a:ext cx="1859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3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8" grpId="0" animBg="1"/>
      <p:bldP spid="128" grpId="0" animBg="1"/>
      <p:bldP spid="109" grpId="0" animBg="1"/>
      <p:bldP spid="110" grpId="0" animBg="1"/>
      <p:bldP spid="111" grpId="0" animBg="1"/>
      <p:bldP spid="123" grpId="0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텍스트 개체 틀 8"/>
          <p:cNvSpPr txBox="1">
            <a:spLocks/>
          </p:cNvSpPr>
          <p:nvPr/>
        </p:nvSpPr>
        <p:spPr>
          <a:xfrm>
            <a:off x="589799" y="3693503"/>
            <a:ext cx="3631504" cy="20277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_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단락에서 줄 간격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수정</a:t>
            </a:r>
            <a:endParaRPr lang="en-US" altLang="ko-KR" sz="1400" dirty="0" smtClean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또한 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2" name="텍스트 개체 틀 8"/>
          <p:cNvSpPr txBox="1">
            <a:spLocks/>
          </p:cNvSpPr>
          <p:nvPr/>
        </p:nvSpPr>
        <p:spPr>
          <a:xfrm>
            <a:off x="8395486" y="3658007"/>
            <a:ext cx="3631504" cy="20479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간격은 </a:t>
            </a:r>
            <a:r>
              <a:rPr lang="en-US" altLang="ko-KR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</a:t>
            </a: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설정되어 있습니다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가능합니다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182563" indent="-18256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</a:t>
            </a:r>
            <a:r>
              <a:rPr lang="ko-KR" altLang="en-US" sz="1400" dirty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  <a:r>
              <a:rPr lang="en-US" altLang="ko-KR" sz="1400" dirty="0" smtClean="0">
                <a:solidFill>
                  <a:schemeClr val="tx1">
                    <a:lumMod val="6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b="1" dirty="0">
              <a:solidFill>
                <a:schemeClr val="tx1">
                  <a:lumMod val="6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27" name="직사각형 26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30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1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3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4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5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6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7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39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41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43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335499" y="5614210"/>
            <a:ext cx="722313" cy="447675"/>
            <a:chOff x="335499" y="5614210"/>
            <a:chExt cx="722313" cy="447675"/>
          </a:xfrm>
        </p:grpSpPr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335499" y="5614210"/>
              <a:ext cx="722313" cy="447675"/>
            </a:xfrm>
            <a:custGeom>
              <a:avLst/>
              <a:gdLst>
                <a:gd name="T0" fmla="*/ 181 w 192"/>
                <a:gd name="T1" fmla="*/ 98 h 119"/>
                <a:gd name="T2" fmla="*/ 179 w 192"/>
                <a:gd name="T3" fmla="*/ 98 h 119"/>
                <a:gd name="T4" fmla="*/ 179 w 192"/>
                <a:gd name="T5" fmla="*/ 5 h 119"/>
                <a:gd name="T6" fmla="*/ 178 w 192"/>
                <a:gd name="T7" fmla="*/ 2 h 119"/>
                <a:gd name="T8" fmla="*/ 174 w 192"/>
                <a:gd name="T9" fmla="*/ 0 h 119"/>
                <a:gd name="T10" fmla="*/ 17 w 192"/>
                <a:gd name="T11" fmla="*/ 0 h 119"/>
                <a:gd name="T12" fmla="*/ 14 w 192"/>
                <a:gd name="T13" fmla="*/ 2 h 119"/>
                <a:gd name="T14" fmla="*/ 12 w 192"/>
                <a:gd name="T15" fmla="*/ 5 h 119"/>
                <a:gd name="T16" fmla="*/ 12 w 192"/>
                <a:gd name="T17" fmla="*/ 98 h 119"/>
                <a:gd name="T18" fmla="*/ 10 w 192"/>
                <a:gd name="T19" fmla="*/ 98 h 119"/>
                <a:gd name="T20" fmla="*/ 0 w 192"/>
                <a:gd name="T21" fmla="*/ 108 h 119"/>
                <a:gd name="T22" fmla="*/ 10 w 192"/>
                <a:gd name="T23" fmla="*/ 119 h 119"/>
                <a:gd name="T24" fmla="*/ 181 w 192"/>
                <a:gd name="T25" fmla="*/ 119 h 119"/>
                <a:gd name="T26" fmla="*/ 192 w 192"/>
                <a:gd name="T27" fmla="*/ 108 h 119"/>
                <a:gd name="T28" fmla="*/ 181 w 192"/>
                <a:gd name="T29" fmla="*/ 98 h 119"/>
                <a:gd name="T30" fmla="*/ 129 w 192"/>
                <a:gd name="T31" fmla="*/ 111 h 119"/>
                <a:gd name="T32" fmla="*/ 127 w 192"/>
                <a:gd name="T33" fmla="*/ 112 h 119"/>
                <a:gd name="T34" fmla="*/ 64 w 192"/>
                <a:gd name="T35" fmla="*/ 112 h 119"/>
                <a:gd name="T36" fmla="*/ 62 w 192"/>
                <a:gd name="T37" fmla="*/ 111 h 119"/>
                <a:gd name="T38" fmla="*/ 62 w 192"/>
                <a:gd name="T39" fmla="*/ 103 h 119"/>
                <a:gd name="T40" fmla="*/ 64 w 192"/>
                <a:gd name="T41" fmla="*/ 101 h 119"/>
                <a:gd name="T42" fmla="*/ 127 w 192"/>
                <a:gd name="T43" fmla="*/ 101 h 119"/>
                <a:gd name="T44" fmla="*/ 129 w 192"/>
                <a:gd name="T45" fmla="*/ 103 h 119"/>
                <a:gd name="T46" fmla="*/ 129 w 192"/>
                <a:gd name="T47" fmla="*/ 111 h 119"/>
                <a:gd name="T48" fmla="*/ 172 w 192"/>
                <a:gd name="T49" fmla="*/ 98 h 119"/>
                <a:gd name="T50" fmla="*/ 20 w 192"/>
                <a:gd name="T51" fmla="*/ 98 h 119"/>
                <a:gd name="T52" fmla="*/ 20 w 192"/>
                <a:gd name="T53" fmla="*/ 8 h 119"/>
                <a:gd name="T54" fmla="*/ 172 w 192"/>
                <a:gd name="T55" fmla="*/ 8 h 119"/>
                <a:gd name="T56" fmla="*/ 172 w 192"/>
                <a:gd name="T57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119">
                  <a:moveTo>
                    <a:pt x="181" y="98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9" y="4"/>
                    <a:pt x="178" y="2"/>
                    <a:pt x="178" y="2"/>
                  </a:cubicBezTo>
                  <a:cubicBezTo>
                    <a:pt x="177" y="1"/>
                    <a:pt x="175" y="0"/>
                    <a:pt x="17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2"/>
                    <a:pt x="12" y="4"/>
                    <a:pt x="12" y="5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4" y="98"/>
                    <a:pt x="0" y="103"/>
                    <a:pt x="0" y="108"/>
                  </a:cubicBezTo>
                  <a:cubicBezTo>
                    <a:pt x="0" y="114"/>
                    <a:pt x="4" y="119"/>
                    <a:pt x="10" y="119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7" y="119"/>
                    <a:pt x="192" y="114"/>
                    <a:pt x="192" y="108"/>
                  </a:cubicBezTo>
                  <a:cubicBezTo>
                    <a:pt x="192" y="103"/>
                    <a:pt x="187" y="98"/>
                    <a:pt x="181" y="98"/>
                  </a:cubicBezTo>
                  <a:close/>
                  <a:moveTo>
                    <a:pt x="129" y="111"/>
                  </a:moveTo>
                  <a:cubicBezTo>
                    <a:pt x="129" y="112"/>
                    <a:pt x="128" y="112"/>
                    <a:pt x="127" y="112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3" y="112"/>
                    <a:pt x="62" y="112"/>
                    <a:pt x="62" y="111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2"/>
                    <a:pt x="63" y="101"/>
                    <a:pt x="64" y="101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28" y="101"/>
                    <a:pt x="129" y="102"/>
                    <a:pt x="129" y="103"/>
                  </a:cubicBezTo>
                  <a:lnTo>
                    <a:pt x="129" y="111"/>
                  </a:lnTo>
                  <a:close/>
                  <a:moveTo>
                    <a:pt x="172" y="98"/>
                  </a:moveTo>
                  <a:cubicBezTo>
                    <a:pt x="20" y="98"/>
                    <a:pt x="20" y="98"/>
                    <a:pt x="20" y="9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2" y="8"/>
                    <a:pt x="172" y="8"/>
                    <a:pt x="172" y="8"/>
                  </a:cubicBezTo>
                  <a:lnTo>
                    <a:pt x="172" y="98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9138" y="565338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rgbClr val="F4B183"/>
                  </a:solidFill>
                </a:rPr>
                <a:t>중요</a:t>
              </a:r>
              <a:endParaRPr lang="ko-KR" altLang="en-US" sz="1600" b="1" dirty="0">
                <a:solidFill>
                  <a:srgbClr val="F4B183"/>
                </a:solidFill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0953750" y="5614210"/>
            <a:ext cx="722313" cy="447675"/>
            <a:chOff x="335499" y="5614210"/>
            <a:chExt cx="722313" cy="447675"/>
          </a:xfrm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335499" y="5614210"/>
              <a:ext cx="722313" cy="447675"/>
            </a:xfrm>
            <a:custGeom>
              <a:avLst/>
              <a:gdLst>
                <a:gd name="T0" fmla="*/ 181 w 192"/>
                <a:gd name="T1" fmla="*/ 98 h 119"/>
                <a:gd name="T2" fmla="*/ 179 w 192"/>
                <a:gd name="T3" fmla="*/ 98 h 119"/>
                <a:gd name="T4" fmla="*/ 179 w 192"/>
                <a:gd name="T5" fmla="*/ 5 h 119"/>
                <a:gd name="T6" fmla="*/ 178 w 192"/>
                <a:gd name="T7" fmla="*/ 2 h 119"/>
                <a:gd name="T8" fmla="*/ 174 w 192"/>
                <a:gd name="T9" fmla="*/ 0 h 119"/>
                <a:gd name="T10" fmla="*/ 17 w 192"/>
                <a:gd name="T11" fmla="*/ 0 h 119"/>
                <a:gd name="T12" fmla="*/ 14 w 192"/>
                <a:gd name="T13" fmla="*/ 2 h 119"/>
                <a:gd name="T14" fmla="*/ 12 w 192"/>
                <a:gd name="T15" fmla="*/ 5 h 119"/>
                <a:gd name="T16" fmla="*/ 12 w 192"/>
                <a:gd name="T17" fmla="*/ 98 h 119"/>
                <a:gd name="T18" fmla="*/ 10 w 192"/>
                <a:gd name="T19" fmla="*/ 98 h 119"/>
                <a:gd name="T20" fmla="*/ 0 w 192"/>
                <a:gd name="T21" fmla="*/ 108 h 119"/>
                <a:gd name="T22" fmla="*/ 10 w 192"/>
                <a:gd name="T23" fmla="*/ 119 h 119"/>
                <a:gd name="T24" fmla="*/ 181 w 192"/>
                <a:gd name="T25" fmla="*/ 119 h 119"/>
                <a:gd name="T26" fmla="*/ 192 w 192"/>
                <a:gd name="T27" fmla="*/ 108 h 119"/>
                <a:gd name="T28" fmla="*/ 181 w 192"/>
                <a:gd name="T29" fmla="*/ 98 h 119"/>
                <a:gd name="T30" fmla="*/ 129 w 192"/>
                <a:gd name="T31" fmla="*/ 111 h 119"/>
                <a:gd name="T32" fmla="*/ 127 w 192"/>
                <a:gd name="T33" fmla="*/ 112 h 119"/>
                <a:gd name="T34" fmla="*/ 64 w 192"/>
                <a:gd name="T35" fmla="*/ 112 h 119"/>
                <a:gd name="T36" fmla="*/ 62 w 192"/>
                <a:gd name="T37" fmla="*/ 111 h 119"/>
                <a:gd name="T38" fmla="*/ 62 w 192"/>
                <a:gd name="T39" fmla="*/ 103 h 119"/>
                <a:gd name="T40" fmla="*/ 64 w 192"/>
                <a:gd name="T41" fmla="*/ 101 h 119"/>
                <a:gd name="T42" fmla="*/ 127 w 192"/>
                <a:gd name="T43" fmla="*/ 101 h 119"/>
                <a:gd name="T44" fmla="*/ 129 w 192"/>
                <a:gd name="T45" fmla="*/ 103 h 119"/>
                <a:gd name="T46" fmla="*/ 129 w 192"/>
                <a:gd name="T47" fmla="*/ 111 h 119"/>
                <a:gd name="T48" fmla="*/ 172 w 192"/>
                <a:gd name="T49" fmla="*/ 98 h 119"/>
                <a:gd name="T50" fmla="*/ 20 w 192"/>
                <a:gd name="T51" fmla="*/ 98 h 119"/>
                <a:gd name="T52" fmla="*/ 20 w 192"/>
                <a:gd name="T53" fmla="*/ 8 h 119"/>
                <a:gd name="T54" fmla="*/ 172 w 192"/>
                <a:gd name="T55" fmla="*/ 8 h 119"/>
                <a:gd name="T56" fmla="*/ 172 w 192"/>
                <a:gd name="T57" fmla="*/ 98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119">
                  <a:moveTo>
                    <a:pt x="181" y="98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9" y="4"/>
                    <a:pt x="178" y="2"/>
                    <a:pt x="178" y="2"/>
                  </a:cubicBezTo>
                  <a:cubicBezTo>
                    <a:pt x="177" y="1"/>
                    <a:pt x="175" y="0"/>
                    <a:pt x="17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2"/>
                    <a:pt x="12" y="4"/>
                    <a:pt x="12" y="5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4" y="98"/>
                    <a:pt x="0" y="103"/>
                    <a:pt x="0" y="108"/>
                  </a:cubicBezTo>
                  <a:cubicBezTo>
                    <a:pt x="0" y="114"/>
                    <a:pt x="4" y="119"/>
                    <a:pt x="10" y="119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87" y="119"/>
                    <a:pt x="192" y="114"/>
                    <a:pt x="192" y="108"/>
                  </a:cubicBezTo>
                  <a:cubicBezTo>
                    <a:pt x="192" y="103"/>
                    <a:pt x="187" y="98"/>
                    <a:pt x="181" y="98"/>
                  </a:cubicBezTo>
                  <a:close/>
                  <a:moveTo>
                    <a:pt x="129" y="111"/>
                  </a:moveTo>
                  <a:cubicBezTo>
                    <a:pt x="129" y="112"/>
                    <a:pt x="128" y="112"/>
                    <a:pt x="127" y="112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3" y="112"/>
                    <a:pt x="62" y="112"/>
                    <a:pt x="62" y="111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2"/>
                    <a:pt x="63" y="101"/>
                    <a:pt x="64" y="101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28" y="101"/>
                    <a:pt x="129" y="102"/>
                    <a:pt x="129" y="103"/>
                  </a:cubicBezTo>
                  <a:lnTo>
                    <a:pt x="129" y="111"/>
                  </a:lnTo>
                  <a:close/>
                  <a:moveTo>
                    <a:pt x="172" y="98"/>
                  </a:moveTo>
                  <a:cubicBezTo>
                    <a:pt x="20" y="98"/>
                    <a:pt x="20" y="98"/>
                    <a:pt x="20" y="9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72" y="8"/>
                    <a:pt x="172" y="8"/>
                    <a:pt x="172" y="8"/>
                  </a:cubicBezTo>
                  <a:lnTo>
                    <a:pt x="172" y="98"/>
                  </a:lnTo>
                  <a:close/>
                </a:path>
              </a:pathLst>
            </a:custGeom>
            <a:solidFill>
              <a:srgbClr val="B8F49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>
                <a:solidFill>
                  <a:srgbClr val="B8F49A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9138" y="565338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b="1" smtClean="0">
                  <a:solidFill>
                    <a:srgbClr val="B8F49A"/>
                  </a:solidFill>
                </a:rPr>
                <a:t>중요</a:t>
              </a:r>
              <a:endParaRPr lang="ko-KR" altLang="en-US" sz="1600" b="1">
                <a:solidFill>
                  <a:srgbClr val="B8F49A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35499" y="3241249"/>
            <a:ext cx="3160683" cy="548838"/>
            <a:chOff x="335499" y="3241249"/>
            <a:chExt cx="3160683" cy="548838"/>
          </a:xfrm>
        </p:grpSpPr>
        <p:sp>
          <p:nvSpPr>
            <p:cNvPr id="56" name="자유형 55"/>
            <p:cNvSpPr/>
            <p:nvPr/>
          </p:nvSpPr>
          <p:spPr>
            <a:xfrm>
              <a:off x="619395" y="3241249"/>
              <a:ext cx="2876787" cy="548838"/>
            </a:xfrm>
            <a:custGeom>
              <a:avLst/>
              <a:gdLst>
                <a:gd name="connsiteX0" fmla="*/ 0 w 4971864"/>
                <a:gd name="connsiteY0" fmla="*/ 0 h 548838"/>
                <a:gd name="connsiteX1" fmla="*/ 4971864 w 4971864"/>
                <a:gd name="connsiteY1" fmla="*/ 0 h 548838"/>
                <a:gd name="connsiteX2" fmla="*/ 4971864 w 4971864"/>
                <a:gd name="connsiteY2" fmla="*/ 548838 h 548838"/>
                <a:gd name="connsiteX3" fmla="*/ 1407 w 4971864"/>
                <a:gd name="connsiteY3" fmla="*/ 548838 h 548838"/>
                <a:gd name="connsiteX4" fmla="*/ 64584 w 4971864"/>
                <a:gd name="connsiteY4" fmla="*/ 483568 h 548838"/>
                <a:gd name="connsiteX5" fmla="*/ 64584 w 4971864"/>
                <a:gd name="connsiteY5" fmla="*/ 164056 h 548838"/>
                <a:gd name="connsiteX6" fmla="*/ 64584 w 4971864"/>
                <a:gd name="connsiteY6" fmla="*/ 142167 h 548838"/>
                <a:gd name="connsiteX7" fmla="*/ 64584 w 4971864"/>
                <a:gd name="connsiteY7" fmla="*/ 66723 h 548838"/>
                <a:gd name="connsiteX8" fmla="*/ 0 w 4971864"/>
                <a:gd name="connsiteY8" fmla="*/ 0 h 54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864" h="548838">
                  <a:moveTo>
                    <a:pt x="0" y="0"/>
                  </a:moveTo>
                  <a:lnTo>
                    <a:pt x="4971864" y="0"/>
                  </a:lnTo>
                  <a:lnTo>
                    <a:pt x="4971864" y="548838"/>
                  </a:lnTo>
                  <a:lnTo>
                    <a:pt x="1407" y="548838"/>
                  </a:lnTo>
                  <a:cubicBezTo>
                    <a:pt x="36298" y="548838"/>
                    <a:pt x="64584" y="519616"/>
                    <a:pt x="64584" y="483568"/>
                  </a:cubicBezTo>
                  <a:lnTo>
                    <a:pt x="64584" y="164056"/>
                  </a:lnTo>
                  <a:lnTo>
                    <a:pt x="64584" y="142167"/>
                  </a:lnTo>
                  <a:lnTo>
                    <a:pt x="64584" y="66723"/>
                  </a:lnTo>
                  <a:cubicBezTo>
                    <a:pt x="64584" y="29873"/>
                    <a:pt x="35669" y="0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넣으세요</a:t>
              </a:r>
              <a:endParaRPr lang="ko-KR" altLang="en-US" b="1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7" name="자유형 56"/>
            <p:cNvSpPr/>
            <p:nvPr/>
          </p:nvSpPr>
          <p:spPr>
            <a:xfrm flipH="1">
              <a:off x="335499" y="3402240"/>
              <a:ext cx="283896" cy="226856"/>
            </a:xfrm>
            <a:custGeom>
              <a:avLst/>
              <a:gdLst>
                <a:gd name="connsiteX0" fmla="*/ 101267 w 1076960"/>
                <a:gd name="connsiteY0" fmla="*/ 0 h 832990"/>
                <a:gd name="connsiteX1" fmla="*/ 366733 w 1076960"/>
                <a:gd name="connsiteY1" fmla="*/ 0 h 832990"/>
                <a:gd name="connsiteX2" fmla="*/ 389545 w 1076960"/>
                <a:gd name="connsiteY2" fmla="*/ 4606 h 832990"/>
                <a:gd name="connsiteX3" fmla="*/ 457131 w 1076960"/>
                <a:gd name="connsiteY3" fmla="*/ 115628 h 832990"/>
                <a:gd name="connsiteX4" fmla="*/ 468000 w 1076960"/>
                <a:gd name="connsiteY4" fmla="*/ 113052 h 832990"/>
                <a:gd name="connsiteX5" fmla="*/ 468000 w 1076960"/>
                <a:gd name="connsiteY5" fmla="*/ 116710 h 832990"/>
                <a:gd name="connsiteX6" fmla="*/ 977898 w 1076960"/>
                <a:gd name="connsiteY6" fmla="*/ 116710 h 832990"/>
                <a:gd name="connsiteX7" fmla="*/ 1076960 w 1076960"/>
                <a:gd name="connsiteY7" fmla="*/ 215772 h 832990"/>
                <a:gd name="connsiteX8" fmla="*/ 1076960 w 1076960"/>
                <a:gd name="connsiteY8" fmla="*/ 733928 h 832990"/>
                <a:gd name="connsiteX9" fmla="*/ 977898 w 1076960"/>
                <a:gd name="connsiteY9" fmla="*/ 832990 h 832990"/>
                <a:gd name="connsiteX10" fmla="*/ 99062 w 1076960"/>
                <a:gd name="connsiteY10" fmla="*/ 832990 h 832990"/>
                <a:gd name="connsiteX11" fmla="*/ 0 w 1076960"/>
                <a:gd name="connsiteY11" fmla="*/ 733928 h 832990"/>
                <a:gd name="connsiteX12" fmla="*/ 0 w 1076960"/>
                <a:gd name="connsiteY12" fmla="*/ 248993 h 832990"/>
                <a:gd name="connsiteX13" fmla="*/ 0 w 1076960"/>
                <a:gd name="connsiteY13" fmla="*/ 215772 h 832990"/>
                <a:gd name="connsiteX14" fmla="*/ 0 w 1076960"/>
                <a:gd name="connsiteY14" fmla="*/ 101267 h 832990"/>
                <a:gd name="connsiteX15" fmla="*/ 101267 w 1076960"/>
                <a:gd name="connsiteY15" fmla="*/ 0 h 83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6960" h="832990">
                  <a:moveTo>
                    <a:pt x="101267" y="0"/>
                  </a:moveTo>
                  <a:lnTo>
                    <a:pt x="366733" y="0"/>
                  </a:lnTo>
                  <a:lnTo>
                    <a:pt x="389545" y="4606"/>
                  </a:lnTo>
                  <a:lnTo>
                    <a:pt x="457131" y="115628"/>
                  </a:lnTo>
                  <a:lnTo>
                    <a:pt x="468000" y="113052"/>
                  </a:lnTo>
                  <a:lnTo>
                    <a:pt x="468000" y="116710"/>
                  </a:lnTo>
                  <a:lnTo>
                    <a:pt x="977898" y="116710"/>
                  </a:lnTo>
                  <a:cubicBezTo>
                    <a:pt x="1032608" y="116710"/>
                    <a:pt x="1076960" y="161062"/>
                    <a:pt x="1076960" y="215772"/>
                  </a:cubicBezTo>
                  <a:lnTo>
                    <a:pt x="1076960" y="733928"/>
                  </a:lnTo>
                  <a:cubicBezTo>
                    <a:pt x="1076960" y="788638"/>
                    <a:pt x="1032608" y="832990"/>
                    <a:pt x="977898" y="832990"/>
                  </a:cubicBezTo>
                  <a:lnTo>
                    <a:pt x="99062" y="832990"/>
                  </a:lnTo>
                  <a:cubicBezTo>
                    <a:pt x="44352" y="832990"/>
                    <a:pt x="0" y="788638"/>
                    <a:pt x="0" y="733928"/>
                  </a:cubicBezTo>
                  <a:lnTo>
                    <a:pt x="0" y="248993"/>
                  </a:lnTo>
                  <a:lnTo>
                    <a:pt x="0" y="215772"/>
                  </a:lnTo>
                  <a:lnTo>
                    <a:pt x="0" y="101267"/>
                  </a:lnTo>
                  <a:cubicBezTo>
                    <a:pt x="0" y="45339"/>
                    <a:pt x="45339" y="0"/>
                    <a:pt x="101267" y="0"/>
                  </a:cubicBezTo>
                  <a:close/>
                </a:path>
              </a:pathLst>
            </a:custGeom>
            <a:solidFill>
              <a:srgbClr val="EF9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8" name="자유형 57"/>
          <p:cNvSpPr/>
          <p:nvPr/>
        </p:nvSpPr>
        <p:spPr>
          <a:xfrm>
            <a:off x="994173" y="5597854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F4B183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solidFill>
                <a:srgbClr val="F4B183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9" name="자유형 58"/>
          <p:cNvSpPr/>
          <p:nvPr/>
        </p:nvSpPr>
        <p:spPr>
          <a:xfrm>
            <a:off x="8045143" y="5597854"/>
            <a:ext cx="2876787" cy="548838"/>
          </a:xfrm>
          <a:custGeom>
            <a:avLst/>
            <a:gdLst>
              <a:gd name="connsiteX0" fmla="*/ 0 w 4971864"/>
              <a:gd name="connsiteY0" fmla="*/ 0 h 548838"/>
              <a:gd name="connsiteX1" fmla="*/ 4971864 w 4971864"/>
              <a:gd name="connsiteY1" fmla="*/ 0 h 548838"/>
              <a:gd name="connsiteX2" fmla="*/ 4971864 w 4971864"/>
              <a:gd name="connsiteY2" fmla="*/ 548838 h 548838"/>
              <a:gd name="connsiteX3" fmla="*/ 1407 w 4971864"/>
              <a:gd name="connsiteY3" fmla="*/ 548838 h 548838"/>
              <a:gd name="connsiteX4" fmla="*/ 64584 w 4971864"/>
              <a:gd name="connsiteY4" fmla="*/ 483568 h 548838"/>
              <a:gd name="connsiteX5" fmla="*/ 64584 w 4971864"/>
              <a:gd name="connsiteY5" fmla="*/ 164056 h 548838"/>
              <a:gd name="connsiteX6" fmla="*/ 64584 w 4971864"/>
              <a:gd name="connsiteY6" fmla="*/ 142167 h 548838"/>
              <a:gd name="connsiteX7" fmla="*/ 64584 w 4971864"/>
              <a:gd name="connsiteY7" fmla="*/ 66723 h 548838"/>
              <a:gd name="connsiteX8" fmla="*/ 0 w 4971864"/>
              <a:gd name="connsiteY8" fmla="*/ 0 h 54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71864" h="548838">
                <a:moveTo>
                  <a:pt x="0" y="0"/>
                </a:moveTo>
                <a:lnTo>
                  <a:pt x="4971864" y="0"/>
                </a:lnTo>
                <a:lnTo>
                  <a:pt x="4971864" y="548838"/>
                </a:lnTo>
                <a:lnTo>
                  <a:pt x="1407" y="548838"/>
                </a:lnTo>
                <a:cubicBezTo>
                  <a:pt x="36298" y="548838"/>
                  <a:pt x="64584" y="519616"/>
                  <a:pt x="64584" y="483568"/>
                </a:cubicBezTo>
                <a:lnTo>
                  <a:pt x="64584" y="164056"/>
                </a:lnTo>
                <a:lnTo>
                  <a:pt x="64584" y="142167"/>
                </a:lnTo>
                <a:lnTo>
                  <a:pt x="64584" y="66723"/>
                </a:lnTo>
                <a:cubicBezTo>
                  <a:pt x="64584" y="29873"/>
                  <a:pt x="35669" y="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ko-KR" altLang="en-US" dirty="0" smtClean="0">
                <a:solidFill>
                  <a:srgbClr val="B8F49A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넣으세요</a:t>
            </a:r>
            <a:endParaRPr lang="ko-KR" altLang="en-US" dirty="0">
              <a:solidFill>
                <a:srgbClr val="B8F49A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045143" y="3241249"/>
            <a:ext cx="3160683" cy="548838"/>
            <a:chOff x="8045143" y="3241249"/>
            <a:chExt cx="3160683" cy="548838"/>
          </a:xfrm>
        </p:grpSpPr>
        <p:sp>
          <p:nvSpPr>
            <p:cNvPr id="60" name="자유형 59"/>
            <p:cNvSpPr/>
            <p:nvPr/>
          </p:nvSpPr>
          <p:spPr>
            <a:xfrm>
              <a:off x="8329039" y="3241249"/>
              <a:ext cx="2876787" cy="548838"/>
            </a:xfrm>
            <a:custGeom>
              <a:avLst/>
              <a:gdLst>
                <a:gd name="connsiteX0" fmla="*/ 0 w 4971864"/>
                <a:gd name="connsiteY0" fmla="*/ 0 h 548838"/>
                <a:gd name="connsiteX1" fmla="*/ 4971864 w 4971864"/>
                <a:gd name="connsiteY1" fmla="*/ 0 h 548838"/>
                <a:gd name="connsiteX2" fmla="*/ 4971864 w 4971864"/>
                <a:gd name="connsiteY2" fmla="*/ 548838 h 548838"/>
                <a:gd name="connsiteX3" fmla="*/ 1407 w 4971864"/>
                <a:gd name="connsiteY3" fmla="*/ 548838 h 548838"/>
                <a:gd name="connsiteX4" fmla="*/ 64584 w 4971864"/>
                <a:gd name="connsiteY4" fmla="*/ 483568 h 548838"/>
                <a:gd name="connsiteX5" fmla="*/ 64584 w 4971864"/>
                <a:gd name="connsiteY5" fmla="*/ 164056 h 548838"/>
                <a:gd name="connsiteX6" fmla="*/ 64584 w 4971864"/>
                <a:gd name="connsiteY6" fmla="*/ 142167 h 548838"/>
                <a:gd name="connsiteX7" fmla="*/ 64584 w 4971864"/>
                <a:gd name="connsiteY7" fmla="*/ 66723 h 548838"/>
                <a:gd name="connsiteX8" fmla="*/ 0 w 4971864"/>
                <a:gd name="connsiteY8" fmla="*/ 0 h 54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864" h="548838">
                  <a:moveTo>
                    <a:pt x="0" y="0"/>
                  </a:moveTo>
                  <a:lnTo>
                    <a:pt x="4971864" y="0"/>
                  </a:lnTo>
                  <a:lnTo>
                    <a:pt x="4971864" y="548838"/>
                  </a:lnTo>
                  <a:lnTo>
                    <a:pt x="1407" y="548838"/>
                  </a:lnTo>
                  <a:cubicBezTo>
                    <a:pt x="36298" y="548838"/>
                    <a:pt x="64584" y="519616"/>
                    <a:pt x="64584" y="483568"/>
                  </a:cubicBezTo>
                  <a:lnTo>
                    <a:pt x="64584" y="164056"/>
                  </a:lnTo>
                  <a:lnTo>
                    <a:pt x="64584" y="142167"/>
                  </a:lnTo>
                  <a:lnTo>
                    <a:pt x="64584" y="66723"/>
                  </a:lnTo>
                  <a:cubicBezTo>
                    <a:pt x="64584" y="29873"/>
                    <a:pt x="35669" y="0"/>
                    <a:pt x="0" y="0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dirty="0" smtClean="0">
                  <a:solidFill>
                    <a:schemeClr val="tx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텍스트를 넣으세요</a:t>
              </a:r>
              <a:endParaRPr lang="ko-KR" altLang="en-US" b="1" dirty="0">
                <a:solidFill>
                  <a:schemeClr val="tx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1" name="자유형 60"/>
            <p:cNvSpPr/>
            <p:nvPr/>
          </p:nvSpPr>
          <p:spPr>
            <a:xfrm flipH="1">
              <a:off x="8045143" y="3402240"/>
              <a:ext cx="283896" cy="226856"/>
            </a:xfrm>
            <a:custGeom>
              <a:avLst/>
              <a:gdLst>
                <a:gd name="connsiteX0" fmla="*/ 101267 w 1076960"/>
                <a:gd name="connsiteY0" fmla="*/ 0 h 832990"/>
                <a:gd name="connsiteX1" fmla="*/ 366733 w 1076960"/>
                <a:gd name="connsiteY1" fmla="*/ 0 h 832990"/>
                <a:gd name="connsiteX2" fmla="*/ 389545 w 1076960"/>
                <a:gd name="connsiteY2" fmla="*/ 4606 h 832990"/>
                <a:gd name="connsiteX3" fmla="*/ 457131 w 1076960"/>
                <a:gd name="connsiteY3" fmla="*/ 115628 h 832990"/>
                <a:gd name="connsiteX4" fmla="*/ 468000 w 1076960"/>
                <a:gd name="connsiteY4" fmla="*/ 113052 h 832990"/>
                <a:gd name="connsiteX5" fmla="*/ 468000 w 1076960"/>
                <a:gd name="connsiteY5" fmla="*/ 116710 h 832990"/>
                <a:gd name="connsiteX6" fmla="*/ 977898 w 1076960"/>
                <a:gd name="connsiteY6" fmla="*/ 116710 h 832990"/>
                <a:gd name="connsiteX7" fmla="*/ 1076960 w 1076960"/>
                <a:gd name="connsiteY7" fmla="*/ 215772 h 832990"/>
                <a:gd name="connsiteX8" fmla="*/ 1076960 w 1076960"/>
                <a:gd name="connsiteY8" fmla="*/ 733928 h 832990"/>
                <a:gd name="connsiteX9" fmla="*/ 977898 w 1076960"/>
                <a:gd name="connsiteY9" fmla="*/ 832990 h 832990"/>
                <a:gd name="connsiteX10" fmla="*/ 99062 w 1076960"/>
                <a:gd name="connsiteY10" fmla="*/ 832990 h 832990"/>
                <a:gd name="connsiteX11" fmla="*/ 0 w 1076960"/>
                <a:gd name="connsiteY11" fmla="*/ 733928 h 832990"/>
                <a:gd name="connsiteX12" fmla="*/ 0 w 1076960"/>
                <a:gd name="connsiteY12" fmla="*/ 248993 h 832990"/>
                <a:gd name="connsiteX13" fmla="*/ 0 w 1076960"/>
                <a:gd name="connsiteY13" fmla="*/ 215772 h 832990"/>
                <a:gd name="connsiteX14" fmla="*/ 0 w 1076960"/>
                <a:gd name="connsiteY14" fmla="*/ 101267 h 832990"/>
                <a:gd name="connsiteX15" fmla="*/ 101267 w 1076960"/>
                <a:gd name="connsiteY15" fmla="*/ 0 h 83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76960" h="832990">
                  <a:moveTo>
                    <a:pt x="101267" y="0"/>
                  </a:moveTo>
                  <a:lnTo>
                    <a:pt x="366733" y="0"/>
                  </a:lnTo>
                  <a:lnTo>
                    <a:pt x="389545" y="4606"/>
                  </a:lnTo>
                  <a:lnTo>
                    <a:pt x="457131" y="115628"/>
                  </a:lnTo>
                  <a:lnTo>
                    <a:pt x="468000" y="113052"/>
                  </a:lnTo>
                  <a:lnTo>
                    <a:pt x="468000" y="116710"/>
                  </a:lnTo>
                  <a:lnTo>
                    <a:pt x="977898" y="116710"/>
                  </a:lnTo>
                  <a:cubicBezTo>
                    <a:pt x="1032608" y="116710"/>
                    <a:pt x="1076960" y="161062"/>
                    <a:pt x="1076960" y="215772"/>
                  </a:cubicBezTo>
                  <a:lnTo>
                    <a:pt x="1076960" y="733928"/>
                  </a:lnTo>
                  <a:cubicBezTo>
                    <a:pt x="1076960" y="788638"/>
                    <a:pt x="1032608" y="832990"/>
                    <a:pt x="977898" y="832990"/>
                  </a:cubicBezTo>
                  <a:lnTo>
                    <a:pt x="99062" y="832990"/>
                  </a:lnTo>
                  <a:cubicBezTo>
                    <a:pt x="44352" y="832990"/>
                    <a:pt x="0" y="788638"/>
                    <a:pt x="0" y="733928"/>
                  </a:cubicBezTo>
                  <a:lnTo>
                    <a:pt x="0" y="248993"/>
                  </a:lnTo>
                  <a:lnTo>
                    <a:pt x="0" y="215772"/>
                  </a:lnTo>
                  <a:lnTo>
                    <a:pt x="0" y="101267"/>
                  </a:lnTo>
                  <a:cubicBezTo>
                    <a:pt x="0" y="45339"/>
                    <a:pt x="45339" y="0"/>
                    <a:pt x="101267" y="0"/>
                  </a:cubicBezTo>
                  <a:close/>
                </a:path>
              </a:pathLst>
            </a:custGeom>
            <a:solidFill>
              <a:srgbClr val="93D7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230601" y="1294341"/>
            <a:ext cx="1717040" cy="1717040"/>
            <a:chOff x="1230601" y="1424965"/>
            <a:chExt cx="1717040" cy="1717040"/>
          </a:xfrm>
        </p:grpSpPr>
        <p:grpSp>
          <p:nvGrpSpPr>
            <p:cNvPr id="48" name="그룹 47"/>
            <p:cNvGrpSpPr/>
            <p:nvPr/>
          </p:nvGrpSpPr>
          <p:grpSpPr>
            <a:xfrm>
              <a:off x="1230601" y="1424965"/>
              <a:ext cx="1717040" cy="1717040"/>
              <a:chOff x="6816209" y="4419600"/>
              <a:chExt cx="1717040" cy="1717040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6816209" y="4419600"/>
                <a:ext cx="1717040" cy="1717040"/>
              </a:xfrm>
              <a:prstGeom prst="ellipse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6962195" y="4565586"/>
                <a:ext cx="1425069" cy="1425069"/>
              </a:xfrm>
              <a:prstGeom prst="ellipse">
                <a:avLst/>
              </a:prstGeom>
              <a:noFill/>
              <a:ln w="63500">
                <a:solidFill>
                  <a:srgbClr val="F19E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70" name="Freeform 6"/>
            <p:cNvSpPr>
              <a:spLocks noEditPoints="1"/>
            </p:cNvSpPr>
            <p:nvPr/>
          </p:nvSpPr>
          <p:spPr bwMode="auto">
            <a:xfrm>
              <a:off x="1657041" y="1867960"/>
              <a:ext cx="864160" cy="831050"/>
            </a:xfrm>
            <a:custGeom>
              <a:avLst/>
              <a:gdLst>
                <a:gd name="T0" fmla="*/ 195 w 331"/>
                <a:gd name="T1" fmla="*/ 141 h 318"/>
                <a:gd name="T2" fmla="*/ 294 w 331"/>
                <a:gd name="T3" fmla="*/ 48 h 318"/>
                <a:gd name="T4" fmla="*/ 300 w 331"/>
                <a:gd name="T5" fmla="*/ 17 h 318"/>
                <a:gd name="T6" fmla="*/ 270 w 331"/>
                <a:gd name="T7" fmla="*/ 25 h 318"/>
                <a:gd name="T8" fmla="*/ 184 w 331"/>
                <a:gd name="T9" fmla="*/ 130 h 318"/>
                <a:gd name="T10" fmla="*/ 157 w 331"/>
                <a:gd name="T11" fmla="*/ 107 h 318"/>
                <a:gd name="T12" fmla="*/ 102 w 331"/>
                <a:gd name="T13" fmla="*/ 15 h 318"/>
                <a:gd name="T14" fmla="*/ 47 w 331"/>
                <a:gd name="T15" fmla="*/ 5 h 318"/>
                <a:gd name="T16" fmla="*/ 48 w 331"/>
                <a:gd name="T17" fmla="*/ 16 h 318"/>
                <a:gd name="T18" fmla="*/ 85 w 331"/>
                <a:gd name="T19" fmla="*/ 51 h 318"/>
                <a:gd name="T20" fmla="*/ 70 w 331"/>
                <a:gd name="T21" fmla="*/ 88 h 318"/>
                <a:gd name="T22" fmla="*/ 25 w 331"/>
                <a:gd name="T23" fmla="*/ 52 h 318"/>
                <a:gd name="T24" fmla="*/ 14 w 331"/>
                <a:gd name="T25" fmla="*/ 41 h 318"/>
                <a:gd name="T26" fmla="*/ 8 w 331"/>
                <a:gd name="T27" fmla="*/ 45 h 318"/>
                <a:gd name="T28" fmla="*/ 62 w 331"/>
                <a:gd name="T29" fmla="*/ 141 h 318"/>
                <a:gd name="T30" fmla="*/ 112 w 331"/>
                <a:gd name="T31" fmla="*/ 153 h 318"/>
                <a:gd name="T32" fmla="*/ 37 w 331"/>
                <a:gd name="T33" fmla="*/ 251 h 318"/>
                <a:gd name="T34" fmla="*/ 32 w 331"/>
                <a:gd name="T35" fmla="*/ 304 h 318"/>
                <a:gd name="T36" fmla="*/ 166 w 331"/>
                <a:gd name="T37" fmla="*/ 209 h 318"/>
                <a:gd name="T38" fmla="*/ 297 w 331"/>
                <a:gd name="T39" fmla="*/ 318 h 318"/>
                <a:gd name="T40" fmla="*/ 318 w 331"/>
                <a:gd name="T41" fmla="*/ 310 h 318"/>
                <a:gd name="T42" fmla="*/ 115 w 331"/>
                <a:gd name="T43" fmla="*/ 138 h 318"/>
                <a:gd name="T44" fmla="*/ 97 w 331"/>
                <a:gd name="T45" fmla="*/ 143 h 318"/>
                <a:gd name="T46" fmla="*/ 28 w 331"/>
                <a:gd name="T47" fmla="*/ 90 h 318"/>
                <a:gd name="T48" fmla="*/ 46 w 331"/>
                <a:gd name="T49" fmla="*/ 91 h 318"/>
                <a:gd name="T50" fmla="*/ 94 w 331"/>
                <a:gd name="T51" fmla="*/ 90 h 318"/>
                <a:gd name="T52" fmla="*/ 65 w 331"/>
                <a:gd name="T53" fmla="*/ 13 h 318"/>
                <a:gd name="T54" fmla="*/ 136 w 331"/>
                <a:gd name="T55" fmla="*/ 66 h 318"/>
                <a:gd name="T56" fmla="*/ 143 w 331"/>
                <a:gd name="T57" fmla="*/ 112 h 318"/>
                <a:gd name="T58" fmla="*/ 161 w 331"/>
                <a:gd name="T59" fmla="*/ 126 h 318"/>
                <a:gd name="T60" fmla="*/ 170 w 331"/>
                <a:gd name="T61" fmla="*/ 145 h 318"/>
                <a:gd name="T62" fmla="*/ 121 w 331"/>
                <a:gd name="T63" fmla="*/ 142 h 318"/>
                <a:gd name="T64" fmla="*/ 115 w 331"/>
                <a:gd name="T65" fmla="*/ 138 h 318"/>
                <a:gd name="T66" fmla="*/ 41 w 331"/>
                <a:gd name="T67" fmla="*/ 295 h 318"/>
                <a:gd name="T68" fmla="*/ 47 w 331"/>
                <a:gd name="T69" fmla="*/ 259 h 318"/>
                <a:gd name="T70" fmla="*/ 167 w 331"/>
                <a:gd name="T71" fmla="*/ 159 h 318"/>
                <a:gd name="T72" fmla="*/ 162 w 331"/>
                <a:gd name="T73" fmla="*/ 194 h 318"/>
                <a:gd name="T74" fmla="*/ 309 w 331"/>
                <a:gd name="T75" fmla="*/ 301 h 318"/>
                <a:gd name="T76" fmla="*/ 270 w 331"/>
                <a:gd name="T77" fmla="*/ 292 h 318"/>
                <a:gd name="T78" fmla="*/ 181 w 331"/>
                <a:gd name="T79" fmla="*/ 156 h 318"/>
                <a:gd name="T80" fmla="*/ 300 w 331"/>
                <a:gd name="T81" fmla="*/ 26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1" h="318">
                  <a:moveTo>
                    <a:pt x="309" y="253"/>
                  </a:moveTo>
                  <a:cubicBezTo>
                    <a:pt x="195" y="141"/>
                    <a:pt x="195" y="141"/>
                    <a:pt x="195" y="141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82" y="56"/>
                    <a:pt x="289" y="53"/>
                    <a:pt x="294" y="48"/>
                  </a:cubicBezTo>
                  <a:cubicBezTo>
                    <a:pt x="303" y="38"/>
                    <a:pt x="303" y="38"/>
                    <a:pt x="303" y="38"/>
                  </a:cubicBezTo>
                  <a:cubicBezTo>
                    <a:pt x="310" y="30"/>
                    <a:pt x="307" y="23"/>
                    <a:pt x="300" y="17"/>
                  </a:cubicBezTo>
                  <a:cubicBezTo>
                    <a:pt x="293" y="11"/>
                    <a:pt x="286" y="7"/>
                    <a:pt x="279" y="16"/>
                  </a:cubicBezTo>
                  <a:cubicBezTo>
                    <a:pt x="270" y="25"/>
                    <a:pt x="270" y="25"/>
                    <a:pt x="270" y="25"/>
                  </a:cubicBezTo>
                  <a:cubicBezTo>
                    <a:pt x="264" y="31"/>
                    <a:pt x="262" y="38"/>
                    <a:pt x="264" y="44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70" y="117"/>
                    <a:pt x="170" y="117"/>
                    <a:pt x="170" y="117"/>
                  </a:cubicBezTo>
                  <a:cubicBezTo>
                    <a:pt x="166" y="113"/>
                    <a:pt x="162" y="110"/>
                    <a:pt x="157" y="107"/>
                  </a:cubicBezTo>
                  <a:cubicBezTo>
                    <a:pt x="163" y="90"/>
                    <a:pt x="158" y="70"/>
                    <a:pt x="145" y="57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92" y="5"/>
                    <a:pt x="80" y="0"/>
                    <a:pt x="67" y="0"/>
                  </a:cubicBezTo>
                  <a:cubicBezTo>
                    <a:pt x="60" y="0"/>
                    <a:pt x="54" y="2"/>
                    <a:pt x="47" y="5"/>
                  </a:cubicBezTo>
                  <a:cubicBezTo>
                    <a:pt x="45" y="6"/>
                    <a:pt x="44" y="8"/>
                    <a:pt x="44" y="11"/>
                  </a:cubicBezTo>
                  <a:cubicBezTo>
                    <a:pt x="44" y="13"/>
                    <a:pt x="45" y="15"/>
                    <a:pt x="48" y="16"/>
                  </a:cubicBezTo>
                  <a:cubicBezTo>
                    <a:pt x="50" y="18"/>
                    <a:pt x="53" y="19"/>
                    <a:pt x="55" y="2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93" y="59"/>
                    <a:pt x="93" y="73"/>
                    <a:pt x="85" y="81"/>
                  </a:cubicBezTo>
                  <a:cubicBezTo>
                    <a:pt x="81" y="85"/>
                    <a:pt x="76" y="88"/>
                    <a:pt x="70" y="88"/>
                  </a:cubicBezTo>
                  <a:cubicBezTo>
                    <a:pt x="64" y="88"/>
                    <a:pt x="59" y="85"/>
                    <a:pt x="55" y="81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3" y="50"/>
                    <a:pt x="21" y="47"/>
                    <a:pt x="20" y="45"/>
                  </a:cubicBezTo>
                  <a:cubicBezTo>
                    <a:pt x="19" y="42"/>
                    <a:pt x="17" y="41"/>
                    <a:pt x="14" y="4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1" y="41"/>
                    <a:pt x="9" y="42"/>
                    <a:pt x="8" y="45"/>
                  </a:cubicBezTo>
                  <a:cubicBezTo>
                    <a:pt x="0" y="63"/>
                    <a:pt x="5" y="85"/>
                    <a:pt x="19" y="99"/>
                  </a:cubicBezTo>
                  <a:cubicBezTo>
                    <a:pt x="62" y="141"/>
                    <a:pt x="62" y="141"/>
                    <a:pt x="62" y="141"/>
                  </a:cubicBezTo>
                  <a:cubicBezTo>
                    <a:pt x="72" y="150"/>
                    <a:pt x="84" y="155"/>
                    <a:pt x="97" y="155"/>
                  </a:cubicBezTo>
                  <a:cubicBezTo>
                    <a:pt x="102" y="155"/>
                    <a:pt x="107" y="155"/>
                    <a:pt x="112" y="153"/>
                  </a:cubicBezTo>
                  <a:cubicBezTo>
                    <a:pt x="114" y="156"/>
                    <a:pt x="117" y="159"/>
                    <a:pt x="119" y="162"/>
                  </a:cubicBezTo>
                  <a:cubicBezTo>
                    <a:pt x="37" y="251"/>
                    <a:pt x="37" y="251"/>
                    <a:pt x="37" y="251"/>
                  </a:cubicBezTo>
                  <a:cubicBezTo>
                    <a:pt x="21" y="268"/>
                    <a:pt x="19" y="292"/>
                    <a:pt x="32" y="304"/>
                  </a:cubicBezTo>
                  <a:cubicBezTo>
                    <a:pt x="32" y="304"/>
                    <a:pt x="32" y="304"/>
                    <a:pt x="32" y="304"/>
                  </a:cubicBezTo>
                  <a:cubicBezTo>
                    <a:pt x="45" y="317"/>
                    <a:pt x="69" y="313"/>
                    <a:pt x="85" y="295"/>
                  </a:cubicBezTo>
                  <a:cubicBezTo>
                    <a:pt x="166" y="209"/>
                    <a:pt x="166" y="209"/>
                    <a:pt x="166" y="209"/>
                  </a:cubicBezTo>
                  <a:cubicBezTo>
                    <a:pt x="261" y="302"/>
                    <a:pt x="261" y="302"/>
                    <a:pt x="261" y="302"/>
                  </a:cubicBezTo>
                  <a:cubicBezTo>
                    <a:pt x="271" y="312"/>
                    <a:pt x="284" y="318"/>
                    <a:pt x="297" y="318"/>
                  </a:cubicBezTo>
                  <a:cubicBezTo>
                    <a:pt x="297" y="318"/>
                    <a:pt x="297" y="318"/>
                    <a:pt x="297" y="318"/>
                  </a:cubicBezTo>
                  <a:cubicBezTo>
                    <a:pt x="305" y="318"/>
                    <a:pt x="313" y="315"/>
                    <a:pt x="318" y="310"/>
                  </a:cubicBezTo>
                  <a:cubicBezTo>
                    <a:pt x="331" y="296"/>
                    <a:pt x="327" y="271"/>
                    <a:pt x="309" y="253"/>
                  </a:cubicBezTo>
                  <a:close/>
                  <a:moveTo>
                    <a:pt x="115" y="138"/>
                  </a:moveTo>
                  <a:cubicBezTo>
                    <a:pt x="114" y="138"/>
                    <a:pt x="113" y="139"/>
                    <a:pt x="113" y="139"/>
                  </a:cubicBezTo>
                  <a:cubicBezTo>
                    <a:pt x="108" y="141"/>
                    <a:pt x="102" y="143"/>
                    <a:pt x="97" y="143"/>
                  </a:cubicBezTo>
                  <a:cubicBezTo>
                    <a:pt x="87" y="143"/>
                    <a:pt x="78" y="139"/>
                    <a:pt x="71" y="132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0" y="82"/>
                    <a:pt x="17" y="72"/>
                    <a:pt x="17" y="62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2" y="97"/>
                    <a:pt x="61" y="100"/>
                    <a:pt x="70" y="100"/>
                  </a:cubicBezTo>
                  <a:cubicBezTo>
                    <a:pt x="79" y="100"/>
                    <a:pt x="88" y="97"/>
                    <a:pt x="94" y="90"/>
                  </a:cubicBezTo>
                  <a:cubicBezTo>
                    <a:pt x="108" y="77"/>
                    <a:pt x="107" y="55"/>
                    <a:pt x="94" y="42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75" y="13"/>
                    <a:pt x="85" y="17"/>
                    <a:pt x="93" y="24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47" y="77"/>
                    <a:pt x="150" y="94"/>
                    <a:pt x="144" y="107"/>
                  </a:cubicBezTo>
                  <a:cubicBezTo>
                    <a:pt x="143" y="109"/>
                    <a:pt x="143" y="111"/>
                    <a:pt x="143" y="112"/>
                  </a:cubicBezTo>
                  <a:cubicBezTo>
                    <a:pt x="144" y="114"/>
                    <a:pt x="145" y="115"/>
                    <a:pt x="147" y="116"/>
                  </a:cubicBezTo>
                  <a:cubicBezTo>
                    <a:pt x="152" y="118"/>
                    <a:pt x="157" y="122"/>
                    <a:pt x="161" y="126"/>
                  </a:cubicBezTo>
                  <a:cubicBezTo>
                    <a:pt x="175" y="139"/>
                    <a:pt x="175" y="139"/>
                    <a:pt x="175" y="139"/>
                  </a:cubicBezTo>
                  <a:cubicBezTo>
                    <a:pt x="170" y="145"/>
                    <a:pt x="170" y="145"/>
                    <a:pt x="170" y="145"/>
                  </a:cubicBezTo>
                  <a:cubicBezTo>
                    <a:pt x="158" y="139"/>
                    <a:pt x="141" y="143"/>
                    <a:pt x="128" y="153"/>
                  </a:cubicBezTo>
                  <a:cubicBezTo>
                    <a:pt x="125" y="150"/>
                    <a:pt x="123" y="146"/>
                    <a:pt x="121" y="142"/>
                  </a:cubicBezTo>
                  <a:cubicBezTo>
                    <a:pt x="120" y="141"/>
                    <a:pt x="119" y="139"/>
                    <a:pt x="118" y="139"/>
                  </a:cubicBezTo>
                  <a:cubicBezTo>
                    <a:pt x="117" y="138"/>
                    <a:pt x="116" y="138"/>
                    <a:pt x="115" y="138"/>
                  </a:cubicBezTo>
                  <a:close/>
                  <a:moveTo>
                    <a:pt x="76" y="287"/>
                  </a:moveTo>
                  <a:cubicBezTo>
                    <a:pt x="65" y="298"/>
                    <a:pt x="49" y="302"/>
                    <a:pt x="41" y="295"/>
                  </a:cubicBezTo>
                  <a:cubicBezTo>
                    <a:pt x="41" y="295"/>
                    <a:pt x="41" y="295"/>
                    <a:pt x="41" y="295"/>
                  </a:cubicBezTo>
                  <a:cubicBezTo>
                    <a:pt x="33" y="287"/>
                    <a:pt x="36" y="271"/>
                    <a:pt x="47" y="259"/>
                  </a:cubicBezTo>
                  <a:cubicBezTo>
                    <a:pt x="133" y="167"/>
                    <a:pt x="133" y="167"/>
                    <a:pt x="133" y="167"/>
                  </a:cubicBezTo>
                  <a:cubicBezTo>
                    <a:pt x="144" y="155"/>
                    <a:pt x="160" y="151"/>
                    <a:pt x="167" y="159"/>
                  </a:cubicBezTo>
                  <a:cubicBezTo>
                    <a:pt x="168" y="159"/>
                    <a:pt x="168" y="159"/>
                    <a:pt x="168" y="159"/>
                  </a:cubicBezTo>
                  <a:cubicBezTo>
                    <a:pt x="176" y="166"/>
                    <a:pt x="173" y="182"/>
                    <a:pt x="162" y="194"/>
                  </a:cubicBezTo>
                  <a:lnTo>
                    <a:pt x="76" y="287"/>
                  </a:lnTo>
                  <a:close/>
                  <a:moveTo>
                    <a:pt x="309" y="301"/>
                  </a:moveTo>
                  <a:cubicBezTo>
                    <a:pt x="305" y="304"/>
                    <a:pt x="300" y="305"/>
                    <a:pt x="297" y="305"/>
                  </a:cubicBezTo>
                  <a:cubicBezTo>
                    <a:pt x="288" y="305"/>
                    <a:pt x="278" y="300"/>
                    <a:pt x="270" y="292"/>
                  </a:cubicBezTo>
                  <a:cubicBezTo>
                    <a:pt x="175" y="199"/>
                    <a:pt x="175" y="199"/>
                    <a:pt x="175" y="199"/>
                  </a:cubicBezTo>
                  <a:cubicBezTo>
                    <a:pt x="185" y="185"/>
                    <a:pt x="188" y="168"/>
                    <a:pt x="181" y="156"/>
                  </a:cubicBezTo>
                  <a:cubicBezTo>
                    <a:pt x="186" y="151"/>
                    <a:pt x="186" y="151"/>
                    <a:pt x="186" y="151"/>
                  </a:cubicBezTo>
                  <a:cubicBezTo>
                    <a:pt x="300" y="262"/>
                    <a:pt x="300" y="262"/>
                    <a:pt x="300" y="262"/>
                  </a:cubicBezTo>
                  <a:cubicBezTo>
                    <a:pt x="313" y="275"/>
                    <a:pt x="317" y="292"/>
                    <a:pt x="309" y="301"/>
                  </a:cubicBezTo>
                  <a:close/>
                </a:path>
              </a:pathLst>
            </a:custGeom>
            <a:solidFill>
              <a:srgbClr val="EF90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8743252" y="1269017"/>
            <a:ext cx="1717040" cy="1717040"/>
            <a:chOff x="8743252" y="1399641"/>
            <a:chExt cx="1717040" cy="1717040"/>
          </a:xfrm>
        </p:grpSpPr>
        <p:grpSp>
          <p:nvGrpSpPr>
            <p:cNvPr id="52" name="그룹 51"/>
            <p:cNvGrpSpPr/>
            <p:nvPr/>
          </p:nvGrpSpPr>
          <p:grpSpPr>
            <a:xfrm>
              <a:off x="8743252" y="1399641"/>
              <a:ext cx="1717040" cy="1717040"/>
              <a:chOff x="6816209" y="4419600"/>
              <a:chExt cx="1717040" cy="1717040"/>
            </a:xfrm>
          </p:grpSpPr>
          <p:sp>
            <p:nvSpPr>
              <p:cNvPr id="53" name="타원 52"/>
              <p:cNvSpPr/>
              <p:nvPr/>
            </p:nvSpPr>
            <p:spPr>
              <a:xfrm>
                <a:off x="6816209" y="4419600"/>
                <a:ext cx="1717040" cy="1717040"/>
              </a:xfrm>
              <a:prstGeom prst="ellipse">
                <a:avLst/>
              </a:prstGeom>
              <a:solidFill>
                <a:srgbClr val="B8F4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4" name="타원 53"/>
              <p:cNvSpPr/>
              <p:nvPr/>
            </p:nvSpPr>
            <p:spPr>
              <a:xfrm>
                <a:off x="6962195" y="4565586"/>
                <a:ext cx="1425069" cy="1425069"/>
              </a:xfrm>
              <a:prstGeom prst="ellipse">
                <a:avLst/>
              </a:prstGeom>
              <a:noFill/>
              <a:ln w="63500">
                <a:solidFill>
                  <a:srgbClr val="93D7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1" name="그룹 70"/>
            <p:cNvGrpSpPr/>
            <p:nvPr/>
          </p:nvGrpSpPr>
          <p:grpSpPr>
            <a:xfrm>
              <a:off x="9131616" y="1794627"/>
              <a:ext cx="940313" cy="927068"/>
              <a:chOff x="6686550" y="2252663"/>
              <a:chExt cx="1352551" cy="1333500"/>
            </a:xfrm>
            <a:solidFill>
              <a:srgbClr val="93D741"/>
            </a:solidFill>
          </p:grpSpPr>
          <p:sp>
            <p:nvSpPr>
              <p:cNvPr id="72" name="Freeform 22"/>
              <p:cNvSpPr>
                <a:spLocks noEditPoints="1"/>
              </p:cNvSpPr>
              <p:nvPr/>
            </p:nvSpPr>
            <p:spPr bwMode="auto">
              <a:xfrm>
                <a:off x="7412038" y="2955925"/>
                <a:ext cx="627063" cy="630238"/>
              </a:xfrm>
              <a:custGeom>
                <a:avLst/>
                <a:gdLst>
                  <a:gd name="T0" fmla="*/ 67 w 167"/>
                  <a:gd name="T1" fmla="*/ 145 h 168"/>
                  <a:gd name="T2" fmla="*/ 35 w 167"/>
                  <a:gd name="T3" fmla="*/ 152 h 168"/>
                  <a:gd name="T4" fmla="*/ 26 w 167"/>
                  <a:gd name="T5" fmla="*/ 145 h 168"/>
                  <a:gd name="T6" fmla="*/ 29 w 167"/>
                  <a:gd name="T7" fmla="*/ 116 h 168"/>
                  <a:gd name="T8" fmla="*/ 4 w 167"/>
                  <a:gd name="T9" fmla="*/ 111 h 168"/>
                  <a:gd name="T10" fmla="*/ 0 w 167"/>
                  <a:gd name="T11" fmla="*/ 82 h 168"/>
                  <a:gd name="T12" fmla="*/ 23 w 167"/>
                  <a:gd name="T13" fmla="*/ 68 h 168"/>
                  <a:gd name="T14" fmla="*/ 15 w 167"/>
                  <a:gd name="T15" fmla="*/ 35 h 168"/>
                  <a:gd name="T16" fmla="*/ 23 w 167"/>
                  <a:gd name="T17" fmla="*/ 26 h 168"/>
                  <a:gd name="T18" fmla="*/ 52 w 167"/>
                  <a:gd name="T19" fmla="*/ 30 h 168"/>
                  <a:gd name="T20" fmla="*/ 57 w 167"/>
                  <a:gd name="T21" fmla="*/ 5 h 168"/>
                  <a:gd name="T22" fmla="*/ 86 w 167"/>
                  <a:gd name="T23" fmla="*/ 0 h 168"/>
                  <a:gd name="T24" fmla="*/ 99 w 167"/>
                  <a:gd name="T25" fmla="*/ 24 h 168"/>
                  <a:gd name="T26" fmla="*/ 132 w 167"/>
                  <a:gd name="T27" fmla="*/ 16 h 168"/>
                  <a:gd name="T28" fmla="*/ 141 w 167"/>
                  <a:gd name="T29" fmla="*/ 24 h 168"/>
                  <a:gd name="T30" fmla="*/ 138 w 167"/>
                  <a:gd name="T31" fmla="*/ 53 h 168"/>
                  <a:gd name="T32" fmla="*/ 163 w 167"/>
                  <a:gd name="T33" fmla="*/ 58 h 168"/>
                  <a:gd name="T34" fmla="*/ 167 w 167"/>
                  <a:gd name="T35" fmla="*/ 87 h 168"/>
                  <a:gd name="T36" fmla="*/ 144 w 167"/>
                  <a:gd name="T37" fmla="*/ 101 h 168"/>
                  <a:gd name="T38" fmla="*/ 152 w 167"/>
                  <a:gd name="T39" fmla="*/ 133 h 168"/>
                  <a:gd name="T40" fmla="*/ 144 w 167"/>
                  <a:gd name="T41" fmla="*/ 142 h 168"/>
                  <a:gd name="T42" fmla="*/ 115 w 167"/>
                  <a:gd name="T43" fmla="*/ 139 h 168"/>
                  <a:gd name="T44" fmla="*/ 110 w 167"/>
                  <a:gd name="T45" fmla="*/ 164 h 168"/>
                  <a:gd name="T46" fmla="*/ 81 w 167"/>
                  <a:gd name="T47" fmla="*/ 168 h 168"/>
                  <a:gd name="T48" fmla="*/ 78 w 167"/>
                  <a:gd name="T49" fmla="*/ 134 h 168"/>
                  <a:gd name="T50" fmla="*/ 89 w 167"/>
                  <a:gd name="T51" fmla="*/ 155 h 168"/>
                  <a:gd name="T52" fmla="*/ 102 w 167"/>
                  <a:gd name="T53" fmla="*/ 131 h 168"/>
                  <a:gd name="T54" fmla="*/ 114 w 167"/>
                  <a:gd name="T55" fmla="*/ 124 h 168"/>
                  <a:gd name="T56" fmla="*/ 141 w 167"/>
                  <a:gd name="T57" fmla="*/ 125 h 168"/>
                  <a:gd name="T58" fmla="*/ 144 w 167"/>
                  <a:gd name="T59" fmla="*/ 120 h 168"/>
                  <a:gd name="T60" fmla="*/ 133 w 167"/>
                  <a:gd name="T61" fmla="*/ 90 h 168"/>
                  <a:gd name="T62" fmla="*/ 154 w 167"/>
                  <a:gd name="T63" fmla="*/ 78 h 168"/>
                  <a:gd name="T64" fmla="*/ 130 w 167"/>
                  <a:gd name="T65" fmla="*/ 66 h 168"/>
                  <a:gd name="T66" fmla="*/ 123 w 167"/>
                  <a:gd name="T67" fmla="*/ 54 h 168"/>
                  <a:gd name="T68" fmla="*/ 125 w 167"/>
                  <a:gd name="T69" fmla="*/ 27 h 168"/>
                  <a:gd name="T70" fmla="*/ 119 w 167"/>
                  <a:gd name="T71" fmla="*/ 23 h 168"/>
                  <a:gd name="T72" fmla="*/ 89 w 167"/>
                  <a:gd name="T73" fmla="*/ 35 h 168"/>
                  <a:gd name="T74" fmla="*/ 77 w 167"/>
                  <a:gd name="T75" fmla="*/ 14 h 168"/>
                  <a:gd name="T76" fmla="*/ 65 w 167"/>
                  <a:gd name="T77" fmla="*/ 38 h 168"/>
                  <a:gd name="T78" fmla="*/ 53 w 167"/>
                  <a:gd name="T79" fmla="*/ 46 h 168"/>
                  <a:gd name="T80" fmla="*/ 26 w 167"/>
                  <a:gd name="T81" fmla="*/ 43 h 168"/>
                  <a:gd name="T82" fmla="*/ 22 w 167"/>
                  <a:gd name="T83" fmla="*/ 49 h 168"/>
                  <a:gd name="T84" fmla="*/ 34 w 167"/>
                  <a:gd name="T85" fmla="*/ 79 h 168"/>
                  <a:gd name="T86" fmla="*/ 13 w 167"/>
                  <a:gd name="T87" fmla="*/ 91 h 168"/>
                  <a:gd name="T88" fmla="*/ 37 w 167"/>
                  <a:gd name="T89" fmla="*/ 103 h 168"/>
                  <a:gd name="T90" fmla="*/ 44 w 167"/>
                  <a:gd name="T91" fmla="*/ 116 h 168"/>
                  <a:gd name="T92" fmla="*/ 42 w 167"/>
                  <a:gd name="T93" fmla="*/ 142 h 168"/>
                  <a:gd name="T94" fmla="*/ 48 w 167"/>
                  <a:gd name="T95" fmla="*/ 145 h 168"/>
                  <a:gd name="T96" fmla="*/ 139 w 167"/>
                  <a:gd name="T97" fmla="*/ 13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7" h="168">
                    <a:moveTo>
                      <a:pt x="72" y="147"/>
                    </a:moveTo>
                    <a:cubicBezTo>
                      <a:pt x="71" y="146"/>
                      <a:pt x="69" y="146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2" y="157"/>
                      <a:pt x="38" y="155"/>
                      <a:pt x="35" y="152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29" y="147"/>
                      <a:pt x="26" y="145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19"/>
                      <a:pt x="30" y="117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2" y="103"/>
                      <a:pt x="0" y="95"/>
                      <a:pt x="0" y="8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22" y="72"/>
                      <a:pt x="22" y="70"/>
                      <a:pt x="23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3"/>
                      <a:pt x="13" y="39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8" y="32"/>
                      <a:pt x="20" y="29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9" y="32"/>
                      <a:pt x="51" y="31"/>
                      <a:pt x="52" y="30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65" y="2"/>
                      <a:pt x="73" y="1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23"/>
                      <a:pt x="95" y="23"/>
                      <a:pt x="95" y="23"/>
                    </a:cubicBezTo>
                    <a:cubicBezTo>
                      <a:pt x="96" y="23"/>
                      <a:pt x="98" y="24"/>
                      <a:pt x="99" y="24"/>
                    </a:cubicBezTo>
                    <a:cubicBezTo>
                      <a:pt x="99" y="24"/>
                      <a:pt x="99" y="24"/>
                      <a:pt x="99" y="24"/>
                    </a:cubicBezTo>
                    <a:cubicBezTo>
                      <a:pt x="117" y="7"/>
                      <a:pt x="117" y="7"/>
                      <a:pt x="117" y="7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5" y="11"/>
                      <a:pt x="129" y="14"/>
                      <a:pt x="132" y="16"/>
                    </a:cubicBezTo>
                    <a:cubicBezTo>
                      <a:pt x="132" y="16"/>
                      <a:pt x="132" y="16"/>
                      <a:pt x="132" y="16"/>
                    </a:cubicBezTo>
                    <a:cubicBezTo>
                      <a:pt x="136" y="18"/>
                      <a:pt x="139" y="21"/>
                      <a:pt x="141" y="24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45" y="27"/>
                      <a:pt x="145" y="27"/>
                      <a:pt x="145" y="27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6" y="50"/>
                      <a:pt x="137" y="52"/>
                      <a:pt x="138" y="53"/>
                    </a:cubicBezTo>
                    <a:cubicBezTo>
                      <a:pt x="138" y="53"/>
                      <a:pt x="138" y="53"/>
                      <a:pt x="138" y="53"/>
                    </a:cubicBezTo>
                    <a:cubicBezTo>
                      <a:pt x="162" y="54"/>
                      <a:pt x="162" y="54"/>
                      <a:pt x="162" y="54"/>
                    </a:cubicBezTo>
                    <a:cubicBezTo>
                      <a:pt x="163" y="58"/>
                      <a:pt x="163" y="58"/>
                      <a:pt x="163" y="58"/>
                    </a:cubicBezTo>
                    <a:cubicBezTo>
                      <a:pt x="166" y="66"/>
                      <a:pt x="167" y="74"/>
                      <a:pt x="167" y="83"/>
                    </a:cubicBezTo>
                    <a:cubicBezTo>
                      <a:pt x="167" y="83"/>
                      <a:pt x="167" y="83"/>
                      <a:pt x="167" y="83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45" y="96"/>
                      <a:pt x="145" y="96"/>
                      <a:pt x="145" y="96"/>
                    </a:cubicBezTo>
                    <a:cubicBezTo>
                      <a:pt x="145" y="97"/>
                      <a:pt x="145" y="99"/>
                      <a:pt x="144" y="101"/>
                    </a:cubicBezTo>
                    <a:cubicBezTo>
                      <a:pt x="144" y="101"/>
                      <a:pt x="144" y="101"/>
                      <a:pt x="144" y="101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6" y="126"/>
                      <a:pt x="154" y="129"/>
                      <a:pt x="152" y="133"/>
                    </a:cubicBezTo>
                    <a:cubicBezTo>
                      <a:pt x="152" y="133"/>
                      <a:pt x="152" y="133"/>
                      <a:pt x="152" y="133"/>
                    </a:cubicBezTo>
                    <a:cubicBezTo>
                      <a:pt x="149" y="136"/>
                      <a:pt x="147" y="139"/>
                      <a:pt x="144" y="142"/>
                    </a:cubicBezTo>
                    <a:cubicBezTo>
                      <a:pt x="144" y="142"/>
                      <a:pt x="144" y="142"/>
                      <a:pt x="144" y="142"/>
                    </a:cubicBezTo>
                    <a:cubicBezTo>
                      <a:pt x="141" y="146"/>
                      <a:pt x="141" y="146"/>
                      <a:pt x="141" y="146"/>
                    </a:cubicBezTo>
                    <a:cubicBezTo>
                      <a:pt x="119" y="136"/>
                      <a:pt x="119" y="136"/>
                      <a:pt x="119" y="136"/>
                    </a:cubicBezTo>
                    <a:cubicBezTo>
                      <a:pt x="118" y="137"/>
                      <a:pt x="116" y="138"/>
                      <a:pt x="115" y="139"/>
                    </a:cubicBezTo>
                    <a:cubicBezTo>
                      <a:pt x="115" y="139"/>
                      <a:pt x="115" y="139"/>
                      <a:pt x="115" y="139"/>
                    </a:cubicBezTo>
                    <a:cubicBezTo>
                      <a:pt x="114" y="162"/>
                      <a:pt x="114" y="162"/>
                      <a:pt x="114" y="162"/>
                    </a:cubicBezTo>
                    <a:cubicBezTo>
                      <a:pt x="110" y="164"/>
                      <a:pt x="110" y="164"/>
                      <a:pt x="110" y="164"/>
                    </a:cubicBezTo>
                    <a:cubicBezTo>
                      <a:pt x="102" y="166"/>
                      <a:pt x="94" y="168"/>
                      <a:pt x="85" y="168"/>
                    </a:cubicBezTo>
                    <a:cubicBezTo>
                      <a:pt x="85" y="168"/>
                      <a:pt x="85" y="168"/>
                      <a:pt x="85" y="168"/>
                    </a:cubicBezTo>
                    <a:cubicBezTo>
                      <a:pt x="81" y="168"/>
                      <a:pt x="81" y="168"/>
                      <a:pt x="81" y="168"/>
                    </a:cubicBezTo>
                    <a:cubicBezTo>
                      <a:pt x="72" y="147"/>
                      <a:pt x="72" y="147"/>
                      <a:pt x="72" y="147"/>
                    </a:cubicBezTo>
                    <a:close/>
                    <a:moveTo>
                      <a:pt x="67" y="132"/>
                    </a:moveTo>
                    <a:cubicBezTo>
                      <a:pt x="71" y="133"/>
                      <a:pt x="74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82" y="135"/>
                      <a:pt x="82" y="135"/>
                      <a:pt x="82" y="135"/>
                    </a:cubicBezTo>
                    <a:cubicBezTo>
                      <a:pt x="89" y="155"/>
                      <a:pt x="89" y="155"/>
                      <a:pt x="89" y="155"/>
                    </a:cubicBezTo>
                    <a:cubicBezTo>
                      <a:pt x="93" y="154"/>
                      <a:pt x="97" y="153"/>
                      <a:pt x="101" y="152"/>
                    </a:cubicBezTo>
                    <a:cubicBezTo>
                      <a:pt x="101" y="152"/>
                      <a:pt x="101" y="152"/>
                      <a:pt x="101" y="152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6"/>
                      <a:pt x="114" y="124"/>
                    </a:cubicBezTo>
                    <a:cubicBezTo>
                      <a:pt x="114" y="124"/>
                      <a:pt x="114" y="124"/>
                      <a:pt x="114" y="124"/>
                    </a:cubicBezTo>
                    <a:cubicBezTo>
                      <a:pt x="118" y="121"/>
                      <a:pt x="118" y="121"/>
                      <a:pt x="118" y="121"/>
                    </a:cubicBezTo>
                    <a:cubicBezTo>
                      <a:pt x="137" y="130"/>
                      <a:pt x="137" y="130"/>
                      <a:pt x="137" y="130"/>
                    </a:cubicBezTo>
                    <a:cubicBezTo>
                      <a:pt x="139" y="128"/>
                      <a:pt x="140" y="127"/>
                      <a:pt x="141" y="125"/>
                    </a:cubicBezTo>
                    <a:cubicBezTo>
                      <a:pt x="141" y="125"/>
                      <a:pt x="141" y="125"/>
                      <a:pt x="141" y="125"/>
                    </a:cubicBezTo>
                    <a:cubicBezTo>
                      <a:pt x="142" y="124"/>
                      <a:pt x="143" y="122"/>
                      <a:pt x="144" y="120"/>
                    </a:cubicBezTo>
                    <a:cubicBezTo>
                      <a:pt x="144" y="120"/>
                      <a:pt x="144" y="120"/>
                      <a:pt x="144" y="120"/>
                    </a:cubicBezTo>
                    <a:cubicBezTo>
                      <a:pt x="130" y="104"/>
                      <a:pt x="130" y="104"/>
                      <a:pt x="130" y="104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2" y="97"/>
                      <a:pt x="132" y="94"/>
                      <a:pt x="133" y="90"/>
                    </a:cubicBezTo>
                    <a:cubicBezTo>
                      <a:pt x="133" y="90"/>
                      <a:pt x="133" y="90"/>
                      <a:pt x="133" y="90"/>
                    </a:cubicBezTo>
                    <a:cubicBezTo>
                      <a:pt x="133" y="87"/>
                      <a:pt x="133" y="87"/>
                      <a:pt x="133" y="87"/>
                    </a:cubicBezTo>
                    <a:cubicBezTo>
                      <a:pt x="154" y="78"/>
                      <a:pt x="154" y="78"/>
                      <a:pt x="154" y="78"/>
                    </a:cubicBezTo>
                    <a:cubicBezTo>
                      <a:pt x="154" y="74"/>
                      <a:pt x="153" y="70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8" y="62"/>
                      <a:pt x="128" y="62"/>
                      <a:pt x="128" y="62"/>
                    </a:cubicBezTo>
                    <a:cubicBezTo>
                      <a:pt x="126" y="59"/>
                      <a:pt x="125" y="57"/>
                      <a:pt x="123" y="54"/>
                    </a:cubicBezTo>
                    <a:cubicBezTo>
                      <a:pt x="123" y="54"/>
                      <a:pt x="123" y="54"/>
                      <a:pt x="123" y="54"/>
                    </a:cubicBezTo>
                    <a:cubicBezTo>
                      <a:pt x="120" y="51"/>
                      <a:pt x="120" y="51"/>
                      <a:pt x="120" y="51"/>
                    </a:cubicBezTo>
                    <a:cubicBezTo>
                      <a:pt x="129" y="30"/>
                      <a:pt x="129" y="30"/>
                      <a:pt x="129" y="30"/>
                    </a:cubicBezTo>
                    <a:cubicBezTo>
                      <a:pt x="128" y="29"/>
                      <a:pt x="126" y="28"/>
                      <a:pt x="125" y="27"/>
                    </a:cubicBezTo>
                    <a:cubicBezTo>
                      <a:pt x="125" y="27"/>
                      <a:pt x="125" y="27"/>
                      <a:pt x="125" y="27"/>
                    </a:cubicBezTo>
                    <a:cubicBezTo>
                      <a:pt x="123" y="25"/>
                      <a:pt x="121" y="24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03" y="39"/>
                      <a:pt x="103" y="39"/>
                      <a:pt x="103" y="39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6" y="37"/>
                      <a:pt x="93" y="36"/>
                      <a:pt x="89" y="35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3" y="14"/>
                      <a:pt x="69" y="15"/>
                      <a:pt x="66" y="16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1" y="40"/>
                      <a:pt x="61" y="40"/>
                      <a:pt x="61" y="40"/>
                    </a:cubicBezTo>
                    <a:cubicBezTo>
                      <a:pt x="58" y="42"/>
                      <a:pt x="55" y="44"/>
                      <a:pt x="53" y="46"/>
                    </a:cubicBezTo>
                    <a:cubicBezTo>
                      <a:pt x="53" y="46"/>
                      <a:pt x="53" y="46"/>
                      <a:pt x="53" y="46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8" y="40"/>
                      <a:pt x="27" y="42"/>
                      <a:pt x="26" y="43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5"/>
                      <a:pt x="23" y="47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5" y="72"/>
                      <a:pt x="34" y="75"/>
                      <a:pt x="34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83"/>
                      <a:pt x="34" y="83"/>
                      <a:pt x="34" y="83"/>
                    </a:cubicBezTo>
                    <a:cubicBezTo>
                      <a:pt x="13" y="91"/>
                      <a:pt x="13" y="91"/>
                      <a:pt x="13" y="91"/>
                    </a:cubicBezTo>
                    <a:cubicBezTo>
                      <a:pt x="13" y="95"/>
                      <a:pt x="14" y="99"/>
                      <a:pt x="15" y="102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37" y="103"/>
                      <a:pt x="37" y="103"/>
                      <a:pt x="37" y="103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0" y="110"/>
                      <a:pt x="42" y="113"/>
                      <a:pt x="44" y="116"/>
                    </a:cubicBezTo>
                    <a:cubicBezTo>
                      <a:pt x="44" y="116"/>
                      <a:pt x="44" y="116"/>
                      <a:pt x="44" y="116"/>
                    </a:cubicBezTo>
                    <a:cubicBezTo>
                      <a:pt x="47" y="119"/>
                      <a:pt x="47" y="119"/>
                      <a:pt x="47" y="119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40" y="139"/>
                      <a:pt x="41" y="141"/>
                      <a:pt x="42" y="142"/>
                    </a:cubicBezTo>
                    <a:cubicBezTo>
                      <a:pt x="42" y="142"/>
                      <a:pt x="42" y="142"/>
                      <a:pt x="42" y="142"/>
                    </a:cubicBezTo>
                    <a:cubicBezTo>
                      <a:pt x="44" y="143"/>
                      <a:pt x="46" y="144"/>
                      <a:pt x="48" y="145"/>
                    </a:cubicBezTo>
                    <a:cubicBezTo>
                      <a:pt x="48" y="145"/>
                      <a:pt x="48" y="145"/>
                      <a:pt x="48" y="145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67" y="132"/>
                      <a:pt x="67" y="132"/>
                      <a:pt x="67" y="132"/>
                    </a:cubicBezTo>
                    <a:close/>
                    <a:moveTo>
                      <a:pt x="139" y="138"/>
                    </a:moveTo>
                    <a:cubicBezTo>
                      <a:pt x="142" y="132"/>
                      <a:pt x="142" y="132"/>
                      <a:pt x="142" y="132"/>
                    </a:cubicBezTo>
                    <a:cubicBezTo>
                      <a:pt x="139" y="138"/>
                      <a:pt x="139" y="138"/>
                      <a:pt x="139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23"/>
              <p:cNvSpPr>
                <a:spLocks noEditPoints="1"/>
              </p:cNvSpPr>
              <p:nvPr/>
            </p:nvSpPr>
            <p:spPr bwMode="auto">
              <a:xfrm>
                <a:off x="6686550" y="2252663"/>
                <a:ext cx="912813" cy="912813"/>
              </a:xfrm>
              <a:custGeom>
                <a:avLst/>
                <a:gdLst>
                  <a:gd name="T0" fmla="*/ 97 w 243"/>
                  <a:gd name="T1" fmla="*/ 241 h 243"/>
                  <a:gd name="T2" fmla="*/ 87 w 243"/>
                  <a:gd name="T3" fmla="*/ 211 h 243"/>
                  <a:gd name="T4" fmla="*/ 51 w 243"/>
                  <a:gd name="T5" fmla="*/ 221 h 243"/>
                  <a:gd name="T6" fmla="*/ 37 w 243"/>
                  <a:gd name="T7" fmla="*/ 210 h 243"/>
                  <a:gd name="T8" fmla="*/ 20 w 243"/>
                  <a:gd name="T9" fmla="*/ 188 h 243"/>
                  <a:gd name="T10" fmla="*/ 5 w 243"/>
                  <a:gd name="T11" fmla="*/ 156 h 243"/>
                  <a:gd name="T12" fmla="*/ 0 w 243"/>
                  <a:gd name="T13" fmla="*/ 128 h 243"/>
                  <a:gd name="T14" fmla="*/ 3 w 243"/>
                  <a:gd name="T15" fmla="*/ 97 h 243"/>
                  <a:gd name="T16" fmla="*/ 33 w 243"/>
                  <a:gd name="T17" fmla="*/ 87 h 243"/>
                  <a:gd name="T18" fmla="*/ 22 w 243"/>
                  <a:gd name="T19" fmla="*/ 52 h 243"/>
                  <a:gd name="T20" fmla="*/ 34 w 243"/>
                  <a:gd name="T21" fmla="*/ 38 h 243"/>
                  <a:gd name="T22" fmla="*/ 55 w 243"/>
                  <a:gd name="T23" fmla="*/ 20 h 243"/>
                  <a:gd name="T24" fmla="*/ 88 w 243"/>
                  <a:gd name="T25" fmla="*/ 5 h 243"/>
                  <a:gd name="T26" fmla="*/ 115 w 243"/>
                  <a:gd name="T27" fmla="*/ 1 h 243"/>
                  <a:gd name="T28" fmla="*/ 146 w 243"/>
                  <a:gd name="T29" fmla="*/ 3 h 243"/>
                  <a:gd name="T30" fmla="*/ 156 w 243"/>
                  <a:gd name="T31" fmla="*/ 33 h 243"/>
                  <a:gd name="T32" fmla="*/ 192 w 243"/>
                  <a:gd name="T33" fmla="*/ 23 h 243"/>
                  <a:gd name="T34" fmla="*/ 206 w 243"/>
                  <a:gd name="T35" fmla="*/ 34 h 243"/>
                  <a:gd name="T36" fmla="*/ 224 w 243"/>
                  <a:gd name="T37" fmla="*/ 56 h 243"/>
                  <a:gd name="T38" fmla="*/ 238 w 243"/>
                  <a:gd name="T39" fmla="*/ 88 h 243"/>
                  <a:gd name="T40" fmla="*/ 243 w 243"/>
                  <a:gd name="T41" fmla="*/ 116 h 243"/>
                  <a:gd name="T42" fmla="*/ 241 w 243"/>
                  <a:gd name="T43" fmla="*/ 146 h 243"/>
                  <a:gd name="T44" fmla="*/ 210 w 243"/>
                  <a:gd name="T45" fmla="*/ 157 h 243"/>
                  <a:gd name="T46" fmla="*/ 221 w 243"/>
                  <a:gd name="T47" fmla="*/ 192 h 243"/>
                  <a:gd name="T48" fmla="*/ 209 w 243"/>
                  <a:gd name="T49" fmla="*/ 206 h 243"/>
                  <a:gd name="T50" fmla="*/ 188 w 243"/>
                  <a:gd name="T51" fmla="*/ 224 h 243"/>
                  <a:gd name="T52" fmla="*/ 155 w 243"/>
                  <a:gd name="T53" fmla="*/ 239 h 243"/>
                  <a:gd name="T54" fmla="*/ 128 w 243"/>
                  <a:gd name="T55" fmla="*/ 243 h 243"/>
                  <a:gd name="T56" fmla="*/ 130 w 243"/>
                  <a:gd name="T57" fmla="*/ 204 h 243"/>
                  <a:gd name="T58" fmla="*/ 160 w 243"/>
                  <a:gd name="T59" fmla="*/ 223 h 243"/>
                  <a:gd name="T60" fmla="*/ 170 w 243"/>
                  <a:gd name="T61" fmla="*/ 189 h 243"/>
                  <a:gd name="T62" fmla="*/ 206 w 243"/>
                  <a:gd name="T63" fmla="*/ 190 h 243"/>
                  <a:gd name="T64" fmla="*/ 214 w 243"/>
                  <a:gd name="T65" fmla="*/ 179 h 243"/>
                  <a:gd name="T66" fmla="*/ 200 w 243"/>
                  <a:gd name="T67" fmla="*/ 147 h 243"/>
                  <a:gd name="T68" fmla="*/ 230 w 243"/>
                  <a:gd name="T69" fmla="*/ 125 h 243"/>
                  <a:gd name="T70" fmla="*/ 202 w 243"/>
                  <a:gd name="T71" fmla="*/ 104 h 243"/>
                  <a:gd name="T72" fmla="*/ 217 w 243"/>
                  <a:gd name="T73" fmla="*/ 71 h 243"/>
                  <a:gd name="T74" fmla="*/ 182 w 243"/>
                  <a:gd name="T75" fmla="*/ 66 h 243"/>
                  <a:gd name="T76" fmla="*/ 184 w 243"/>
                  <a:gd name="T77" fmla="*/ 33 h 243"/>
                  <a:gd name="T78" fmla="*/ 155 w 243"/>
                  <a:gd name="T79" fmla="*/ 47 h 243"/>
                  <a:gd name="T80" fmla="*/ 139 w 243"/>
                  <a:gd name="T81" fmla="*/ 15 h 243"/>
                  <a:gd name="T82" fmla="*/ 113 w 243"/>
                  <a:gd name="T83" fmla="*/ 40 h 243"/>
                  <a:gd name="T84" fmla="*/ 83 w 243"/>
                  <a:gd name="T85" fmla="*/ 21 h 243"/>
                  <a:gd name="T86" fmla="*/ 73 w 243"/>
                  <a:gd name="T87" fmla="*/ 55 h 243"/>
                  <a:gd name="T88" fmla="*/ 38 w 243"/>
                  <a:gd name="T89" fmla="*/ 53 h 243"/>
                  <a:gd name="T90" fmla="*/ 29 w 243"/>
                  <a:gd name="T91" fmla="*/ 65 h 243"/>
                  <a:gd name="T92" fmla="*/ 43 w 243"/>
                  <a:gd name="T93" fmla="*/ 98 h 243"/>
                  <a:gd name="T94" fmla="*/ 13 w 243"/>
                  <a:gd name="T95" fmla="*/ 119 h 243"/>
                  <a:gd name="T96" fmla="*/ 41 w 243"/>
                  <a:gd name="T97" fmla="*/ 140 h 243"/>
                  <a:gd name="T98" fmla="*/ 26 w 243"/>
                  <a:gd name="T99" fmla="*/ 173 h 243"/>
                  <a:gd name="T100" fmla="*/ 61 w 243"/>
                  <a:gd name="T101" fmla="*/ 178 h 243"/>
                  <a:gd name="T102" fmla="*/ 59 w 243"/>
                  <a:gd name="T103" fmla="*/ 210 h 243"/>
                  <a:gd name="T104" fmla="*/ 88 w 243"/>
                  <a:gd name="T105" fmla="*/ 197 h 243"/>
                  <a:gd name="T106" fmla="*/ 104 w 243"/>
                  <a:gd name="T107" fmla="*/ 229 h 243"/>
                  <a:gd name="T108" fmla="*/ 207 w 243"/>
                  <a:gd name="T109" fmla="*/ 198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3" h="243">
                    <a:moveTo>
                      <a:pt x="123" y="243"/>
                    </a:moveTo>
                    <a:cubicBezTo>
                      <a:pt x="123" y="243"/>
                      <a:pt x="122" y="243"/>
                      <a:pt x="121" y="243"/>
                    </a:cubicBezTo>
                    <a:cubicBezTo>
                      <a:pt x="121" y="243"/>
                      <a:pt x="121" y="243"/>
                      <a:pt x="121" y="243"/>
                    </a:cubicBezTo>
                    <a:cubicBezTo>
                      <a:pt x="113" y="243"/>
                      <a:pt x="105" y="243"/>
                      <a:pt x="97" y="241"/>
                    </a:cubicBezTo>
                    <a:cubicBezTo>
                      <a:pt x="97" y="241"/>
                      <a:pt x="97" y="241"/>
                      <a:pt x="97" y="241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89" y="212"/>
                      <a:pt x="89" y="212"/>
                      <a:pt x="89" y="212"/>
                    </a:cubicBezTo>
                    <a:cubicBezTo>
                      <a:pt x="88" y="211"/>
                      <a:pt x="88" y="211"/>
                      <a:pt x="87" y="211"/>
                    </a:cubicBezTo>
                    <a:cubicBezTo>
                      <a:pt x="87" y="211"/>
                      <a:pt x="87" y="211"/>
                      <a:pt x="87" y="211"/>
                    </a:cubicBezTo>
                    <a:cubicBezTo>
                      <a:pt x="66" y="230"/>
                      <a:pt x="66" y="230"/>
                      <a:pt x="66" y="230"/>
                    </a:cubicBezTo>
                    <a:cubicBezTo>
                      <a:pt x="62" y="228"/>
                      <a:pt x="62" y="228"/>
                      <a:pt x="62" y="228"/>
                    </a:cubicBezTo>
                    <a:cubicBezTo>
                      <a:pt x="59" y="226"/>
                      <a:pt x="55" y="224"/>
                      <a:pt x="51" y="221"/>
                    </a:cubicBezTo>
                    <a:cubicBezTo>
                      <a:pt x="51" y="221"/>
                      <a:pt x="51" y="221"/>
                      <a:pt x="51" y="221"/>
                    </a:cubicBezTo>
                    <a:cubicBezTo>
                      <a:pt x="48" y="219"/>
                      <a:pt x="44" y="216"/>
                      <a:pt x="41" y="213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7" y="210"/>
                      <a:pt x="37" y="210"/>
                      <a:pt x="37" y="210"/>
                    </a:cubicBezTo>
                    <a:cubicBezTo>
                      <a:pt x="49" y="183"/>
                      <a:pt x="49" y="183"/>
                      <a:pt x="49" y="183"/>
                    </a:cubicBezTo>
                    <a:cubicBezTo>
                      <a:pt x="48" y="183"/>
                      <a:pt x="48" y="182"/>
                      <a:pt x="47" y="182"/>
                    </a:cubicBezTo>
                    <a:cubicBezTo>
                      <a:pt x="47" y="182"/>
                      <a:pt x="47" y="182"/>
                      <a:pt x="47" y="182"/>
                    </a:cubicBezTo>
                    <a:cubicBezTo>
                      <a:pt x="20" y="188"/>
                      <a:pt x="20" y="188"/>
                      <a:pt x="20" y="188"/>
                    </a:cubicBezTo>
                    <a:cubicBezTo>
                      <a:pt x="17" y="184"/>
                      <a:pt x="17" y="184"/>
                      <a:pt x="17" y="184"/>
                    </a:cubicBezTo>
                    <a:cubicBezTo>
                      <a:pt x="13" y="176"/>
                      <a:pt x="9" y="16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5" y="156"/>
                      <a:pt x="5" y="156"/>
                      <a:pt x="5" y="156"/>
                    </a:cubicBezTo>
                    <a:cubicBezTo>
                      <a:pt x="28" y="139"/>
                      <a:pt x="28" y="139"/>
                      <a:pt x="28" y="139"/>
                    </a:cubicBezTo>
                    <a:cubicBezTo>
                      <a:pt x="28" y="138"/>
                      <a:pt x="28" y="137"/>
                      <a:pt x="27" y="136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3"/>
                      <a:pt x="0" y="123"/>
                      <a:pt x="0" y="122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14"/>
                      <a:pt x="1" y="106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3" y="88"/>
                      <a:pt x="33" y="87"/>
                    </a:cubicBezTo>
                    <a:cubicBezTo>
                      <a:pt x="33" y="87"/>
                      <a:pt x="33" y="87"/>
                      <a:pt x="33" y="8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8" y="59"/>
                      <a:pt x="20" y="55"/>
                      <a:pt x="22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5" y="48"/>
                      <a:pt x="28" y="45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61" y="49"/>
                      <a:pt x="61" y="48"/>
                      <a:pt x="62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7" y="13"/>
                      <a:pt x="75" y="9"/>
                      <a:pt x="83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6" y="28"/>
                      <a:pt x="106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15" y="1"/>
                      <a:pt x="115" y="1"/>
                      <a:pt x="115" y="1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1" y="0"/>
                      <a:pt x="121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30" y="0"/>
                      <a:pt x="138" y="1"/>
                      <a:pt x="146" y="3"/>
                    </a:cubicBezTo>
                    <a:cubicBezTo>
                      <a:pt x="146" y="3"/>
                      <a:pt x="146" y="3"/>
                      <a:pt x="146" y="3"/>
                    </a:cubicBezTo>
                    <a:cubicBezTo>
                      <a:pt x="151" y="4"/>
                      <a:pt x="151" y="4"/>
                      <a:pt x="151" y="4"/>
                    </a:cubicBezTo>
                    <a:cubicBezTo>
                      <a:pt x="154" y="32"/>
                      <a:pt x="154" y="32"/>
                      <a:pt x="154" y="32"/>
                    </a:cubicBezTo>
                    <a:cubicBezTo>
                      <a:pt x="155" y="33"/>
                      <a:pt x="156" y="33"/>
                      <a:pt x="156" y="33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77" y="14"/>
                      <a:pt x="177" y="14"/>
                      <a:pt x="177" y="14"/>
                    </a:cubicBezTo>
                    <a:cubicBezTo>
                      <a:pt x="181" y="16"/>
                      <a:pt x="181" y="16"/>
                      <a:pt x="181" y="16"/>
                    </a:cubicBezTo>
                    <a:cubicBezTo>
                      <a:pt x="185" y="18"/>
                      <a:pt x="188" y="20"/>
                      <a:pt x="192" y="23"/>
                    </a:cubicBezTo>
                    <a:cubicBezTo>
                      <a:pt x="192" y="23"/>
                      <a:pt x="192" y="23"/>
                      <a:pt x="192" y="23"/>
                    </a:cubicBezTo>
                    <a:cubicBezTo>
                      <a:pt x="195" y="25"/>
                      <a:pt x="199" y="28"/>
                      <a:pt x="202" y="31"/>
                    </a:cubicBezTo>
                    <a:cubicBezTo>
                      <a:pt x="202" y="31"/>
                      <a:pt x="202" y="31"/>
                      <a:pt x="202" y="31"/>
                    </a:cubicBezTo>
                    <a:cubicBezTo>
                      <a:pt x="206" y="34"/>
                      <a:pt x="206" y="34"/>
                      <a:pt x="206" y="34"/>
                    </a:cubicBezTo>
                    <a:cubicBezTo>
                      <a:pt x="195" y="61"/>
                      <a:pt x="195" y="61"/>
                      <a:pt x="195" y="61"/>
                    </a:cubicBezTo>
                    <a:cubicBezTo>
                      <a:pt x="195" y="61"/>
                      <a:pt x="196" y="62"/>
                      <a:pt x="196" y="62"/>
                    </a:cubicBezTo>
                    <a:cubicBezTo>
                      <a:pt x="196" y="62"/>
                      <a:pt x="196" y="62"/>
                      <a:pt x="196" y="62"/>
                    </a:cubicBezTo>
                    <a:cubicBezTo>
                      <a:pt x="224" y="56"/>
                      <a:pt x="224" y="56"/>
                      <a:pt x="224" y="56"/>
                    </a:cubicBezTo>
                    <a:cubicBezTo>
                      <a:pt x="226" y="60"/>
                      <a:pt x="226" y="60"/>
                      <a:pt x="226" y="60"/>
                    </a:cubicBezTo>
                    <a:cubicBezTo>
                      <a:pt x="231" y="67"/>
                      <a:pt x="234" y="75"/>
                      <a:pt x="237" y="84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38" y="88"/>
                      <a:pt x="238" y="88"/>
                      <a:pt x="238" y="88"/>
                    </a:cubicBezTo>
                    <a:cubicBezTo>
                      <a:pt x="215" y="105"/>
                      <a:pt x="215" y="105"/>
                      <a:pt x="215" y="105"/>
                    </a:cubicBezTo>
                    <a:cubicBezTo>
                      <a:pt x="216" y="106"/>
                      <a:pt x="216" y="107"/>
                      <a:pt x="216" y="108"/>
                    </a:cubicBezTo>
                    <a:cubicBezTo>
                      <a:pt x="216" y="108"/>
                      <a:pt x="216" y="108"/>
                      <a:pt x="216" y="108"/>
                    </a:cubicBezTo>
                    <a:cubicBezTo>
                      <a:pt x="243" y="116"/>
                      <a:pt x="243" y="116"/>
                      <a:pt x="243" y="116"/>
                    </a:cubicBezTo>
                    <a:cubicBezTo>
                      <a:pt x="243" y="121"/>
                      <a:pt x="243" y="121"/>
                      <a:pt x="243" y="121"/>
                    </a:cubicBezTo>
                    <a:cubicBezTo>
                      <a:pt x="243" y="121"/>
                      <a:pt x="243" y="122"/>
                      <a:pt x="243" y="122"/>
                    </a:cubicBezTo>
                    <a:cubicBezTo>
                      <a:pt x="243" y="122"/>
                      <a:pt x="243" y="122"/>
                      <a:pt x="243" y="122"/>
                    </a:cubicBezTo>
                    <a:cubicBezTo>
                      <a:pt x="243" y="130"/>
                      <a:pt x="242" y="138"/>
                      <a:pt x="241" y="146"/>
                    </a:cubicBezTo>
                    <a:cubicBezTo>
                      <a:pt x="241" y="146"/>
                      <a:pt x="241" y="146"/>
                      <a:pt x="241" y="146"/>
                    </a:cubicBezTo>
                    <a:cubicBezTo>
                      <a:pt x="240" y="151"/>
                      <a:pt x="240" y="151"/>
                      <a:pt x="240" y="151"/>
                    </a:cubicBezTo>
                    <a:cubicBezTo>
                      <a:pt x="211" y="154"/>
                      <a:pt x="211" y="154"/>
                      <a:pt x="211" y="154"/>
                    </a:cubicBezTo>
                    <a:cubicBezTo>
                      <a:pt x="211" y="155"/>
                      <a:pt x="211" y="156"/>
                      <a:pt x="210" y="157"/>
                    </a:cubicBezTo>
                    <a:cubicBezTo>
                      <a:pt x="210" y="157"/>
                      <a:pt x="210" y="157"/>
                      <a:pt x="210" y="157"/>
                    </a:cubicBezTo>
                    <a:cubicBezTo>
                      <a:pt x="230" y="177"/>
                      <a:pt x="230" y="177"/>
                      <a:pt x="230" y="177"/>
                    </a:cubicBezTo>
                    <a:cubicBezTo>
                      <a:pt x="228" y="181"/>
                      <a:pt x="228" y="181"/>
                      <a:pt x="228" y="181"/>
                    </a:cubicBezTo>
                    <a:cubicBezTo>
                      <a:pt x="225" y="185"/>
                      <a:pt x="223" y="189"/>
                      <a:pt x="221" y="192"/>
                    </a:cubicBezTo>
                    <a:cubicBezTo>
                      <a:pt x="221" y="192"/>
                      <a:pt x="221" y="192"/>
                      <a:pt x="221" y="192"/>
                    </a:cubicBezTo>
                    <a:cubicBezTo>
                      <a:pt x="218" y="196"/>
                      <a:pt x="215" y="199"/>
                      <a:pt x="212" y="203"/>
                    </a:cubicBezTo>
                    <a:cubicBezTo>
                      <a:pt x="212" y="203"/>
                      <a:pt x="212" y="203"/>
                      <a:pt x="212" y="203"/>
                    </a:cubicBezTo>
                    <a:cubicBezTo>
                      <a:pt x="209" y="206"/>
                      <a:pt x="209" y="206"/>
                      <a:pt x="209" y="206"/>
                    </a:cubicBezTo>
                    <a:cubicBezTo>
                      <a:pt x="183" y="195"/>
                      <a:pt x="183" y="195"/>
                      <a:pt x="183" y="195"/>
                    </a:cubicBezTo>
                    <a:cubicBezTo>
                      <a:pt x="182" y="195"/>
                      <a:pt x="182" y="196"/>
                      <a:pt x="181" y="196"/>
                    </a:cubicBezTo>
                    <a:cubicBezTo>
                      <a:pt x="181" y="196"/>
                      <a:pt x="181" y="196"/>
                      <a:pt x="181" y="196"/>
                    </a:cubicBezTo>
                    <a:cubicBezTo>
                      <a:pt x="188" y="224"/>
                      <a:pt x="188" y="224"/>
                      <a:pt x="188" y="224"/>
                    </a:cubicBezTo>
                    <a:cubicBezTo>
                      <a:pt x="184" y="226"/>
                      <a:pt x="184" y="226"/>
                      <a:pt x="184" y="226"/>
                    </a:cubicBezTo>
                    <a:cubicBezTo>
                      <a:pt x="176" y="231"/>
                      <a:pt x="168" y="235"/>
                      <a:pt x="160" y="237"/>
                    </a:cubicBezTo>
                    <a:cubicBezTo>
                      <a:pt x="160" y="237"/>
                      <a:pt x="160" y="237"/>
                      <a:pt x="160" y="237"/>
                    </a:cubicBezTo>
                    <a:cubicBezTo>
                      <a:pt x="155" y="239"/>
                      <a:pt x="155" y="239"/>
                      <a:pt x="155" y="239"/>
                    </a:cubicBezTo>
                    <a:cubicBezTo>
                      <a:pt x="138" y="216"/>
                      <a:pt x="138" y="216"/>
                      <a:pt x="138" y="216"/>
                    </a:cubicBezTo>
                    <a:cubicBezTo>
                      <a:pt x="138" y="216"/>
                      <a:pt x="137" y="216"/>
                      <a:pt x="136" y="216"/>
                    </a:cubicBezTo>
                    <a:cubicBezTo>
                      <a:pt x="136" y="216"/>
                      <a:pt x="136" y="216"/>
                      <a:pt x="136" y="216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123" y="243"/>
                      <a:pt x="123" y="243"/>
                      <a:pt x="123" y="243"/>
                    </a:cubicBezTo>
                    <a:close/>
                    <a:moveTo>
                      <a:pt x="118" y="230"/>
                    </a:move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33" y="203"/>
                      <a:pt x="137" y="203"/>
                      <a:pt x="140" y="202"/>
                    </a:cubicBezTo>
                    <a:cubicBezTo>
                      <a:pt x="140" y="202"/>
                      <a:pt x="140" y="202"/>
                      <a:pt x="140" y="202"/>
                    </a:cubicBezTo>
                    <a:cubicBezTo>
                      <a:pt x="144" y="201"/>
                      <a:pt x="144" y="201"/>
                      <a:pt x="144" y="201"/>
                    </a:cubicBezTo>
                    <a:cubicBezTo>
                      <a:pt x="160" y="223"/>
                      <a:pt x="160" y="223"/>
                      <a:pt x="160" y="223"/>
                    </a:cubicBezTo>
                    <a:cubicBezTo>
                      <a:pt x="165" y="222"/>
                      <a:pt x="169" y="220"/>
                      <a:pt x="173" y="218"/>
                    </a:cubicBezTo>
                    <a:cubicBezTo>
                      <a:pt x="173" y="218"/>
                      <a:pt x="173" y="218"/>
                      <a:pt x="173" y="218"/>
                    </a:cubicBezTo>
                    <a:cubicBezTo>
                      <a:pt x="167" y="191"/>
                      <a:pt x="167" y="191"/>
                      <a:pt x="167" y="191"/>
                    </a:cubicBezTo>
                    <a:cubicBezTo>
                      <a:pt x="170" y="189"/>
                      <a:pt x="170" y="189"/>
                      <a:pt x="170" y="189"/>
                    </a:cubicBezTo>
                    <a:cubicBezTo>
                      <a:pt x="173" y="187"/>
                      <a:pt x="175" y="185"/>
                      <a:pt x="177" y="182"/>
                    </a:cubicBezTo>
                    <a:cubicBezTo>
                      <a:pt x="177" y="182"/>
                      <a:pt x="177" y="182"/>
                      <a:pt x="177" y="182"/>
                    </a:cubicBezTo>
                    <a:cubicBezTo>
                      <a:pt x="180" y="180"/>
                      <a:pt x="180" y="180"/>
                      <a:pt x="180" y="180"/>
                    </a:cubicBezTo>
                    <a:cubicBezTo>
                      <a:pt x="206" y="190"/>
                      <a:pt x="206" y="190"/>
                      <a:pt x="206" y="190"/>
                    </a:cubicBezTo>
                    <a:cubicBezTo>
                      <a:pt x="207" y="189"/>
                      <a:pt x="209" y="187"/>
                      <a:pt x="210" y="185"/>
                    </a:cubicBezTo>
                    <a:cubicBezTo>
                      <a:pt x="210" y="185"/>
                      <a:pt x="210" y="185"/>
                      <a:pt x="210" y="185"/>
                    </a:cubicBezTo>
                    <a:cubicBezTo>
                      <a:pt x="211" y="183"/>
                      <a:pt x="213" y="181"/>
                      <a:pt x="214" y="179"/>
                    </a:cubicBezTo>
                    <a:cubicBezTo>
                      <a:pt x="214" y="179"/>
                      <a:pt x="214" y="179"/>
                      <a:pt x="214" y="179"/>
                    </a:cubicBezTo>
                    <a:cubicBezTo>
                      <a:pt x="195" y="159"/>
                      <a:pt x="195" y="159"/>
                      <a:pt x="195" y="159"/>
                    </a:cubicBezTo>
                    <a:cubicBezTo>
                      <a:pt x="197" y="155"/>
                      <a:pt x="197" y="155"/>
                      <a:pt x="197" y="155"/>
                    </a:cubicBezTo>
                    <a:cubicBezTo>
                      <a:pt x="198" y="152"/>
                      <a:pt x="199" y="149"/>
                      <a:pt x="200" y="147"/>
                    </a:cubicBezTo>
                    <a:cubicBezTo>
                      <a:pt x="200" y="147"/>
                      <a:pt x="200" y="147"/>
                      <a:pt x="200" y="147"/>
                    </a:cubicBezTo>
                    <a:cubicBezTo>
                      <a:pt x="201" y="143"/>
                      <a:pt x="201" y="143"/>
                      <a:pt x="201" y="143"/>
                    </a:cubicBezTo>
                    <a:cubicBezTo>
                      <a:pt x="229" y="139"/>
                      <a:pt x="229" y="139"/>
                      <a:pt x="229" y="139"/>
                    </a:cubicBezTo>
                    <a:cubicBezTo>
                      <a:pt x="229" y="135"/>
                      <a:pt x="230" y="130"/>
                      <a:pt x="230" y="125"/>
                    </a:cubicBezTo>
                    <a:cubicBezTo>
                      <a:pt x="230" y="125"/>
                      <a:pt x="230" y="125"/>
                      <a:pt x="230" y="125"/>
                    </a:cubicBezTo>
                    <a:cubicBezTo>
                      <a:pt x="204" y="118"/>
                      <a:pt x="204" y="118"/>
                      <a:pt x="204" y="118"/>
                    </a:cubicBezTo>
                    <a:cubicBezTo>
                      <a:pt x="203" y="113"/>
                      <a:pt x="203" y="113"/>
                      <a:pt x="203" y="113"/>
                    </a:cubicBezTo>
                    <a:cubicBezTo>
                      <a:pt x="203" y="110"/>
                      <a:pt x="203" y="107"/>
                      <a:pt x="202" y="104"/>
                    </a:cubicBezTo>
                    <a:cubicBezTo>
                      <a:pt x="202" y="104"/>
                      <a:pt x="202" y="104"/>
                      <a:pt x="202" y="104"/>
                    </a:cubicBezTo>
                    <a:cubicBezTo>
                      <a:pt x="201" y="100"/>
                      <a:pt x="201" y="100"/>
                      <a:pt x="201" y="100"/>
                    </a:cubicBezTo>
                    <a:cubicBezTo>
                      <a:pt x="223" y="83"/>
                      <a:pt x="223" y="83"/>
                      <a:pt x="223" y="83"/>
                    </a:cubicBezTo>
                    <a:cubicBezTo>
                      <a:pt x="221" y="79"/>
                      <a:pt x="219" y="75"/>
                      <a:pt x="217" y="71"/>
                    </a:cubicBezTo>
                    <a:cubicBezTo>
                      <a:pt x="217" y="71"/>
                      <a:pt x="217" y="71"/>
                      <a:pt x="217" y="71"/>
                    </a:cubicBezTo>
                    <a:cubicBezTo>
                      <a:pt x="191" y="77"/>
                      <a:pt x="191" y="77"/>
                      <a:pt x="191" y="77"/>
                    </a:cubicBezTo>
                    <a:cubicBezTo>
                      <a:pt x="188" y="74"/>
                      <a:pt x="188" y="74"/>
                      <a:pt x="188" y="74"/>
                    </a:cubicBezTo>
                    <a:cubicBezTo>
                      <a:pt x="186" y="71"/>
                      <a:pt x="184" y="69"/>
                      <a:pt x="182" y="66"/>
                    </a:cubicBezTo>
                    <a:cubicBezTo>
                      <a:pt x="182" y="66"/>
                      <a:pt x="182" y="66"/>
                      <a:pt x="182" y="66"/>
                    </a:cubicBezTo>
                    <a:cubicBezTo>
                      <a:pt x="179" y="63"/>
                      <a:pt x="179" y="63"/>
                      <a:pt x="179" y="63"/>
                    </a:cubicBezTo>
                    <a:cubicBezTo>
                      <a:pt x="190" y="38"/>
                      <a:pt x="190" y="38"/>
                      <a:pt x="190" y="38"/>
                    </a:cubicBezTo>
                    <a:cubicBezTo>
                      <a:pt x="188" y="36"/>
                      <a:pt x="186" y="35"/>
                      <a:pt x="184" y="33"/>
                    </a:cubicBezTo>
                    <a:cubicBezTo>
                      <a:pt x="184" y="33"/>
                      <a:pt x="184" y="33"/>
                      <a:pt x="184" y="33"/>
                    </a:cubicBezTo>
                    <a:cubicBezTo>
                      <a:pt x="182" y="32"/>
                      <a:pt x="181" y="31"/>
                      <a:pt x="179" y="30"/>
                    </a:cubicBezTo>
                    <a:cubicBezTo>
                      <a:pt x="179" y="30"/>
                      <a:pt x="179" y="30"/>
                      <a:pt x="179" y="30"/>
                    </a:cubicBezTo>
                    <a:cubicBezTo>
                      <a:pt x="159" y="49"/>
                      <a:pt x="159" y="49"/>
                      <a:pt x="159" y="49"/>
                    </a:cubicBezTo>
                    <a:cubicBezTo>
                      <a:pt x="155" y="47"/>
                      <a:pt x="155" y="47"/>
                      <a:pt x="155" y="47"/>
                    </a:cubicBezTo>
                    <a:cubicBezTo>
                      <a:pt x="152" y="45"/>
                      <a:pt x="149" y="44"/>
                      <a:pt x="146" y="43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2" y="42"/>
                      <a:pt x="142" y="42"/>
                      <a:pt x="142" y="42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4" y="14"/>
                      <a:pt x="130" y="14"/>
                      <a:pt x="125" y="14"/>
                    </a:cubicBezTo>
                    <a:cubicBezTo>
                      <a:pt x="125" y="14"/>
                      <a:pt x="125" y="14"/>
                      <a:pt x="125" y="14"/>
                    </a:cubicBezTo>
                    <a:cubicBezTo>
                      <a:pt x="117" y="40"/>
                      <a:pt x="117" y="40"/>
                      <a:pt x="117" y="40"/>
                    </a:cubicBezTo>
                    <a:cubicBezTo>
                      <a:pt x="113" y="40"/>
                      <a:pt x="113" y="40"/>
                      <a:pt x="113" y="40"/>
                    </a:cubicBezTo>
                    <a:cubicBezTo>
                      <a:pt x="110" y="41"/>
                      <a:pt x="107" y="41"/>
                      <a:pt x="104" y="42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99" y="43"/>
                      <a:pt x="99" y="43"/>
                      <a:pt x="99" y="43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9" y="22"/>
                      <a:pt x="74" y="24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53"/>
                      <a:pt x="77" y="53"/>
                      <a:pt x="77" y="5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1" y="57"/>
                      <a:pt x="68" y="59"/>
                      <a:pt x="66" y="61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6" y="55"/>
                      <a:pt x="35" y="57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2" y="61"/>
                      <a:pt x="31" y="63"/>
                      <a:pt x="29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5" y="91"/>
                      <a:pt x="44" y="94"/>
                      <a:pt x="43" y="98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14" y="109"/>
                      <a:pt x="13" y="114"/>
                      <a:pt x="13" y="119"/>
                    </a:cubicBezTo>
                    <a:cubicBezTo>
                      <a:pt x="13" y="119"/>
                      <a:pt x="13" y="119"/>
                      <a:pt x="13" y="119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40" y="134"/>
                      <a:pt x="41" y="137"/>
                      <a:pt x="41" y="140"/>
                    </a:cubicBezTo>
                    <a:cubicBezTo>
                      <a:pt x="41" y="140"/>
                      <a:pt x="41" y="140"/>
                      <a:pt x="41" y="140"/>
                    </a:cubicBezTo>
                    <a:cubicBezTo>
                      <a:pt x="42" y="144"/>
                      <a:pt x="42" y="144"/>
                      <a:pt x="42" y="144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2" y="165"/>
                      <a:pt x="24" y="169"/>
                      <a:pt x="26" y="173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52" y="167"/>
                      <a:pt x="52" y="167"/>
                      <a:pt x="52" y="167"/>
                    </a:cubicBezTo>
                    <a:cubicBezTo>
                      <a:pt x="55" y="170"/>
                      <a:pt x="55" y="170"/>
                      <a:pt x="55" y="170"/>
                    </a:cubicBezTo>
                    <a:cubicBezTo>
                      <a:pt x="57" y="173"/>
                      <a:pt x="59" y="175"/>
                      <a:pt x="61" y="178"/>
                    </a:cubicBezTo>
                    <a:cubicBezTo>
                      <a:pt x="61" y="178"/>
                      <a:pt x="61" y="178"/>
                      <a:pt x="61" y="178"/>
                    </a:cubicBezTo>
                    <a:cubicBezTo>
                      <a:pt x="64" y="181"/>
                      <a:pt x="64" y="181"/>
                      <a:pt x="64" y="181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5" y="208"/>
                      <a:pt x="57" y="209"/>
                      <a:pt x="59" y="210"/>
                    </a:cubicBezTo>
                    <a:cubicBezTo>
                      <a:pt x="59" y="210"/>
                      <a:pt x="59" y="210"/>
                      <a:pt x="59" y="210"/>
                    </a:cubicBezTo>
                    <a:cubicBezTo>
                      <a:pt x="61" y="212"/>
                      <a:pt x="63" y="213"/>
                      <a:pt x="65" y="214"/>
                    </a:cubicBezTo>
                    <a:cubicBezTo>
                      <a:pt x="65" y="214"/>
                      <a:pt x="65" y="214"/>
                      <a:pt x="65" y="214"/>
                    </a:cubicBezTo>
                    <a:cubicBezTo>
                      <a:pt x="84" y="195"/>
                      <a:pt x="84" y="195"/>
                      <a:pt x="84" y="195"/>
                    </a:cubicBezTo>
                    <a:cubicBezTo>
                      <a:pt x="88" y="197"/>
                      <a:pt x="88" y="197"/>
                      <a:pt x="88" y="197"/>
                    </a:cubicBezTo>
                    <a:cubicBezTo>
                      <a:pt x="91" y="198"/>
                      <a:pt x="94" y="200"/>
                      <a:pt x="97" y="200"/>
                    </a:cubicBezTo>
                    <a:cubicBezTo>
                      <a:pt x="97" y="200"/>
                      <a:pt x="97" y="200"/>
                      <a:pt x="97" y="200"/>
                    </a:cubicBezTo>
                    <a:cubicBezTo>
                      <a:pt x="101" y="202"/>
                      <a:pt x="101" y="202"/>
                      <a:pt x="101" y="202"/>
                    </a:cubicBezTo>
                    <a:cubicBezTo>
                      <a:pt x="104" y="229"/>
                      <a:pt x="104" y="229"/>
                      <a:pt x="104" y="229"/>
                    </a:cubicBezTo>
                    <a:cubicBezTo>
                      <a:pt x="109" y="230"/>
                      <a:pt x="114" y="230"/>
                      <a:pt x="118" y="230"/>
                    </a:cubicBezTo>
                    <a:close/>
                    <a:moveTo>
                      <a:pt x="207" y="198"/>
                    </a:moveTo>
                    <a:cubicBezTo>
                      <a:pt x="210" y="192"/>
                      <a:pt x="210" y="192"/>
                      <a:pt x="210" y="192"/>
                    </a:cubicBezTo>
                    <a:cubicBezTo>
                      <a:pt x="207" y="198"/>
                      <a:pt x="207" y="198"/>
                      <a:pt x="207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24"/>
              <p:cNvSpPr>
                <a:spLocks noEditPoints="1"/>
              </p:cNvSpPr>
              <p:nvPr/>
            </p:nvSpPr>
            <p:spPr bwMode="auto">
              <a:xfrm>
                <a:off x="6988175" y="2557463"/>
                <a:ext cx="311150" cy="307975"/>
              </a:xfrm>
              <a:custGeom>
                <a:avLst/>
                <a:gdLst>
                  <a:gd name="T0" fmla="*/ 0 w 83"/>
                  <a:gd name="T1" fmla="*/ 41 h 82"/>
                  <a:gd name="T2" fmla="*/ 42 w 83"/>
                  <a:gd name="T3" fmla="*/ 0 h 82"/>
                  <a:gd name="T4" fmla="*/ 42 w 83"/>
                  <a:gd name="T5" fmla="*/ 0 h 82"/>
                  <a:gd name="T6" fmla="*/ 83 w 83"/>
                  <a:gd name="T7" fmla="*/ 41 h 82"/>
                  <a:gd name="T8" fmla="*/ 83 w 83"/>
                  <a:gd name="T9" fmla="*/ 41 h 82"/>
                  <a:gd name="T10" fmla="*/ 42 w 83"/>
                  <a:gd name="T11" fmla="*/ 82 h 82"/>
                  <a:gd name="T12" fmla="*/ 42 w 83"/>
                  <a:gd name="T13" fmla="*/ 82 h 82"/>
                  <a:gd name="T14" fmla="*/ 0 w 83"/>
                  <a:gd name="T15" fmla="*/ 41 h 82"/>
                  <a:gd name="T16" fmla="*/ 42 w 83"/>
                  <a:gd name="T17" fmla="*/ 69 h 82"/>
                  <a:gd name="T18" fmla="*/ 70 w 83"/>
                  <a:gd name="T19" fmla="*/ 41 h 82"/>
                  <a:gd name="T20" fmla="*/ 70 w 83"/>
                  <a:gd name="T21" fmla="*/ 41 h 82"/>
                  <a:gd name="T22" fmla="*/ 42 w 83"/>
                  <a:gd name="T23" fmla="*/ 13 h 82"/>
                  <a:gd name="T24" fmla="*/ 42 w 83"/>
                  <a:gd name="T25" fmla="*/ 13 h 82"/>
                  <a:gd name="T26" fmla="*/ 13 w 83"/>
                  <a:gd name="T27" fmla="*/ 41 h 82"/>
                  <a:gd name="T28" fmla="*/ 13 w 83"/>
                  <a:gd name="T29" fmla="*/ 41 h 82"/>
                  <a:gd name="T30" fmla="*/ 13 w 83"/>
                  <a:gd name="T31" fmla="*/ 41 h 82"/>
                  <a:gd name="T32" fmla="*/ 42 w 83"/>
                  <a:gd name="T33" fmla="*/ 6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82">
                    <a:moveTo>
                      <a:pt x="0" y="41"/>
                    </a:moveTo>
                    <a:cubicBezTo>
                      <a:pt x="0" y="18"/>
                      <a:pt x="19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64" y="0"/>
                      <a:pt x="83" y="18"/>
                      <a:pt x="83" y="41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83" y="64"/>
                      <a:pt x="64" y="82"/>
                      <a:pt x="42" y="82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19" y="82"/>
                      <a:pt x="0" y="64"/>
                      <a:pt x="0" y="41"/>
                    </a:cubicBezTo>
                    <a:close/>
                    <a:moveTo>
                      <a:pt x="42" y="69"/>
                    </a:moveTo>
                    <a:cubicBezTo>
                      <a:pt x="57" y="69"/>
                      <a:pt x="70" y="57"/>
                      <a:pt x="70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25"/>
                      <a:pt x="57" y="13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26" y="13"/>
                      <a:pt x="13" y="25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57"/>
                      <a:pt x="26" y="69"/>
                      <a:pt x="42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5" name="원호 74"/>
          <p:cNvSpPr/>
          <p:nvPr/>
        </p:nvSpPr>
        <p:spPr>
          <a:xfrm>
            <a:off x="8632305" y="1158071"/>
            <a:ext cx="1938934" cy="1938932"/>
          </a:xfrm>
          <a:prstGeom prst="arc">
            <a:avLst>
              <a:gd name="adj1" fmla="val 16223303"/>
              <a:gd name="adj2" fmla="val 9605407"/>
            </a:avLst>
          </a:prstGeom>
          <a:ln w="25400">
            <a:solidFill>
              <a:schemeClr val="tx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원호 75"/>
          <p:cNvSpPr/>
          <p:nvPr/>
        </p:nvSpPr>
        <p:spPr>
          <a:xfrm>
            <a:off x="1119654" y="1183395"/>
            <a:ext cx="1938934" cy="1938932"/>
          </a:xfrm>
          <a:prstGeom prst="arc">
            <a:avLst>
              <a:gd name="adj1" fmla="val 9050248"/>
              <a:gd name="adj2" fmla="val 1518345"/>
            </a:avLst>
          </a:prstGeom>
          <a:ln w="25400">
            <a:solidFill>
              <a:schemeClr val="tx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원호 76"/>
          <p:cNvSpPr/>
          <p:nvPr/>
        </p:nvSpPr>
        <p:spPr>
          <a:xfrm>
            <a:off x="8506824" y="1032590"/>
            <a:ext cx="2189896" cy="2189894"/>
          </a:xfrm>
          <a:prstGeom prst="arc">
            <a:avLst>
              <a:gd name="adj1" fmla="val 21356815"/>
              <a:gd name="adj2" fmla="val 11964255"/>
            </a:avLst>
          </a:prstGeom>
          <a:ln w="25400">
            <a:solidFill>
              <a:schemeClr val="tx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원호 77"/>
          <p:cNvSpPr/>
          <p:nvPr/>
        </p:nvSpPr>
        <p:spPr>
          <a:xfrm>
            <a:off x="994173" y="1057914"/>
            <a:ext cx="2189896" cy="2189894"/>
          </a:xfrm>
          <a:prstGeom prst="arc">
            <a:avLst>
              <a:gd name="adj1" fmla="val 17573117"/>
              <a:gd name="adj2" fmla="val 11137836"/>
            </a:avLst>
          </a:prstGeom>
          <a:ln w="25400">
            <a:solidFill>
              <a:schemeClr val="tx1">
                <a:lumMod val="6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/>
          <p:cNvCxnSpPr/>
          <p:nvPr/>
        </p:nvCxnSpPr>
        <p:spPr>
          <a:xfrm>
            <a:off x="-42147" y="2053758"/>
            <a:ext cx="1044000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>
            <a:off x="10696720" y="2053758"/>
            <a:ext cx="1495280" cy="0"/>
          </a:xfrm>
          <a:prstGeom prst="line">
            <a:avLst/>
          </a:prstGeom>
          <a:ln w="25400">
            <a:solidFill>
              <a:schemeClr val="tx1">
                <a:lumMod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0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58" grpId="0"/>
      <p:bldP spid="59" grpId="0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한쪽 모서리가 잘린 사각형 15"/>
          <p:cNvSpPr/>
          <p:nvPr/>
        </p:nvSpPr>
        <p:spPr>
          <a:xfrm>
            <a:off x="5901726" y="1965924"/>
            <a:ext cx="5553674" cy="3990376"/>
          </a:xfrm>
          <a:prstGeom prst="snip1Rect">
            <a:avLst>
              <a:gd name="adj" fmla="val 50000"/>
            </a:avLst>
          </a:prstGeom>
          <a:solidFill>
            <a:schemeClr val="tx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277683" y="2335341"/>
            <a:ext cx="44321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latin typeface="HY강B" panose="02030600000101010101" pitchFamily="18" charset="-127"/>
                <a:ea typeface="HY강B" panose="02030600000101010101" pitchFamily="18" charset="-127"/>
              </a:rPr>
              <a:t>이곳에 학습 정리를 적어 주십시오</a:t>
            </a:r>
            <a:r>
              <a:rPr lang="en-US" altLang="ko-KR" sz="16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9258918" y="495635"/>
            <a:ext cx="234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8760737" y="406399"/>
            <a:ext cx="505505" cy="499505"/>
            <a:chOff x="8672977" y="319681"/>
            <a:chExt cx="593266" cy="586224"/>
          </a:xfrm>
        </p:grpSpPr>
        <p:sp>
          <p:nvSpPr>
            <p:cNvPr id="8" name="직사각형 7"/>
            <p:cNvSpPr/>
            <p:nvPr/>
          </p:nvSpPr>
          <p:spPr>
            <a:xfrm>
              <a:off x="8744348" y="386181"/>
              <a:ext cx="459694" cy="459694"/>
            </a:xfrm>
            <a:prstGeom prst="rect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97934" y="386754"/>
              <a:ext cx="566647" cy="46957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2000" b="1" dirty="0" smtClean="0">
                  <a:latin typeface="+mn-ea"/>
                </a:rPr>
                <a:t>01</a:t>
              </a:r>
              <a:endParaRPr lang="ko-KR" altLang="en-US" sz="2000" b="1" dirty="0">
                <a:latin typeface="+mn-ea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8672977" y="319681"/>
              <a:ext cx="593266" cy="586224"/>
              <a:chOff x="3889094" y="1575264"/>
              <a:chExt cx="1069976" cy="1057276"/>
            </a:xfrm>
            <a:solidFill>
              <a:srgbClr val="5E8ACA"/>
            </a:solidFill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4606644" y="2294402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4913032" y="2143589"/>
                <a:ext cx="4603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4913032" y="1991189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889094" y="2275352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4303432" y="2586502"/>
                <a:ext cx="74613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4454244" y="2586502"/>
                <a:ext cx="76200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8" name="Freeform 11"/>
              <p:cNvSpPr>
                <a:spLocks/>
              </p:cNvSpPr>
              <p:nvPr/>
            </p:nvSpPr>
            <p:spPr bwMode="auto">
              <a:xfrm>
                <a:off x="3889094" y="1575264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3889094" y="1988014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3889094" y="2138827"/>
                <a:ext cx="46038" cy="762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4625694" y="1575264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44732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4320894" y="1575264"/>
                <a:ext cx="76200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600"/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5566446" y="1714239"/>
            <a:ext cx="670560" cy="980700"/>
            <a:chOff x="5566446" y="1714239"/>
            <a:chExt cx="670560" cy="980700"/>
          </a:xfrm>
        </p:grpSpPr>
        <p:sp>
          <p:nvSpPr>
            <p:cNvPr id="24" name="자유형 23"/>
            <p:cNvSpPr/>
            <p:nvPr/>
          </p:nvSpPr>
          <p:spPr>
            <a:xfrm>
              <a:off x="5566446" y="1714239"/>
              <a:ext cx="670560" cy="980700"/>
            </a:xfrm>
            <a:custGeom>
              <a:avLst/>
              <a:gdLst>
                <a:gd name="connsiteX0" fmla="*/ 555070 w 670560"/>
                <a:gd name="connsiteY0" fmla="*/ 118283 h 980700"/>
                <a:gd name="connsiteX1" fmla="*/ 555070 w 670560"/>
                <a:gd name="connsiteY1" fmla="*/ 262283 h 980700"/>
                <a:gd name="connsiteX2" fmla="*/ 627070 w 670560"/>
                <a:gd name="connsiteY2" fmla="*/ 262283 h 980700"/>
                <a:gd name="connsiteX3" fmla="*/ 627070 w 670560"/>
                <a:gd name="connsiteY3" fmla="*/ 118283 h 980700"/>
                <a:gd name="connsiteX4" fmla="*/ 443310 w 670560"/>
                <a:gd name="connsiteY4" fmla="*/ 77643 h 980700"/>
                <a:gd name="connsiteX5" fmla="*/ 443310 w 670560"/>
                <a:gd name="connsiteY5" fmla="*/ 242977 h 980700"/>
                <a:gd name="connsiteX6" fmla="*/ 523240 w 670560"/>
                <a:gd name="connsiteY6" fmla="*/ 242977 h 980700"/>
                <a:gd name="connsiteX7" fmla="*/ 523240 w 670560"/>
                <a:gd name="connsiteY7" fmla="*/ 77643 h 980700"/>
                <a:gd name="connsiteX8" fmla="*/ 343912 w 670560"/>
                <a:gd name="connsiteY8" fmla="*/ 77643 h 980700"/>
                <a:gd name="connsiteX9" fmla="*/ 343912 w 670560"/>
                <a:gd name="connsiteY9" fmla="*/ 242977 h 980700"/>
                <a:gd name="connsiteX10" fmla="*/ 423842 w 670560"/>
                <a:gd name="connsiteY10" fmla="*/ 242977 h 980700"/>
                <a:gd name="connsiteX11" fmla="*/ 423842 w 670560"/>
                <a:gd name="connsiteY11" fmla="*/ 77643 h 980700"/>
                <a:gd name="connsiteX12" fmla="*/ 244514 w 670560"/>
                <a:gd name="connsiteY12" fmla="*/ 77643 h 980700"/>
                <a:gd name="connsiteX13" fmla="*/ 244514 w 670560"/>
                <a:gd name="connsiteY13" fmla="*/ 242977 h 980700"/>
                <a:gd name="connsiteX14" fmla="*/ 324444 w 670560"/>
                <a:gd name="connsiteY14" fmla="*/ 242977 h 980700"/>
                <a:gd name="connsiteX15" fmla="*/ 324444 w 670560"/>
                <a:gd name="connsiteY15" fmla="*/ 77643 h 980700"/>
                <a:gd name="connsiteX16" fmla="*/ 145117 w 670560"/>
                <a:gd name="connsiteY16" fmla="*/ 77643 h 980700"/>
                <a:gd name="connsiteX17" fmla="*/ 145117 w 670560"/>
                <a:gd name="connsiteY17" fmla="*/ 242977 h 980700"/>
                <a:gd name="connsiteX18" fmla="*/ 225047 w 670560"/>
                <a:gd name="connsiteY18" fmla="*/ 242977 h 980700"/>
                <a:gd name="connsiteX19" fmla="*/ 225047 w 670560"/>
                <a:gd name="connsiteY19" fmla="*/ 77643 h 980700"/>
                <a:gd name="connsiteX20" fmla="*/ 45720 w 670560"/>
                <a:gd name="connsiteY20" fmla="*/ 77643 h 980700"/>
                <a:gd name="connsiteX21" fmla="*/ 45720 w 670560"/>
                <a:gd name="connsiteY21" fmla="*/ 242977 h 980700"/>
                <a:gd name="connsiteX22" fmla="*/ 125650 w 670560"/>
                <a:gd name="connsiteY22" fmla="*/ 242977 h 980700"/>
                <a:gd name="connsiteX23" fmla="*/ 125650 w 670560"/>
                <a:gd name="connsiteY23" fmla="*/ 77643 h 980700"/>
                <a:gd name="connsiteX24" fmla="*/ 0 w 670560"/>
                <a:gd name="connsiteY24" fmla="*/ 0 h 980700"/>
                <a:gd name="connsiteX25" fmla="*/ 539504 w 670560"/>
                <a:gd name="connsiteY25" fmla="*/ 0 h 980700"/>
                <a:gd name="connsiteX26" fmla="*/ 670560 w 670560"/>
                <a:gd name="connsiteY26" fmla="*/ 131056 h 980700"/>
                <a:gd name="connsiteX27" fmla="*/ 670560 w 670560"/>
                <a:gd name="connsiteY27" fmla="*/ 253137 h 980700"/>
                <a:gd name="connsiteX28" fmla="*/ 670560 w 670560"/>
                <a:gd name="connsiteY28" fmla="*/ 316002 h 980700"/>
                <a:gd name="connsiteX29" fmla="*/ 651006 w 670560"/>
                <a:gd name="connsiteY29" fmla="*/ 331697 h 980700"/>
                <a:gd name="connsiteX30" fmla="*/ 619760 w 670560"/>
                <a:gd name="connsiteY30" fmla="*/ 421499 h 980700"/>
                <a:gd name="connsiteX31" fmla="*/ 651006 w 670560"/>
                <a:gd name="connsiteY31" fmla="*/ 511302 h 980700"/>
                <a:gd name="connsiteX32" fmla="*/ 670560 w 670560"/>
                <a:gd name="connsiteY32" fmla="*/ 526997 h 980700"/>
                <a:gd name="connsiteX33" fmla="*/ 670560 w 670560"/>
                <a:gd name="connsiteY33" fmla="*/ 980700 h 980700"/>
                <a:gd name="connsiteX34" fmla="*/ 0 w 670560"/>
                <a:gd name="connsiteY34" fmla="*/ 980700 h 980700"/>
                <a:gd name="connsiteX35" fmla="*/ 0 w 670560"/>
                <a:gd name="connsiteY35" fmla="*/ 343394 h 980700"/>
                <a:gd name="connsiteX36" fmla="*/ 0 w 670560"/>
                <a:gd name="connsiteY36" fmla="*/ 253137 h 98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70560" h="980700">
                  <a:moveTo>
                    <a:pt x="555070" y="118283"/>
                  </a:moveTo>
                  <a:lnTo>
                    <a:pt x="555070" y="262283"/>
                  </a:lnTo>
                  <a:lnTo>
                    <a:pt x="627070" y="262283"/>
                  </a:lnTo>
                  <a:lnTo>
                    <a:pt x="627070" y="118283"/>
                  </a:lnTo>
                  <a:close/>
                  <a:moveTo>
                    <a:pt x="443310" y="77643"/>
                  </a:moveTo>
                  <a:lnTo>
                    <a:pt x="443310" y="242977"/>
                  </a:lnTo>
                  <a:lnTo>
                    <a:pt x="523240" y="242977"/>
                  </a:lnTo>
                  <a:lnTo>
                    <a:pt x="523240" y="77643"/>
                  </a:lnTo>
                  <a:close/>
                  <a:moveTo>
                    <a:pt x="343912" y="77643"/>
                  </a:moveTo>
                  <a:lnTo>
                    <a:pt x="343912" y="242977"/>
                  </a:lnTo>
                  <a:lnTo>
                    <a:pt x="423842" y="242977"/>
                  </a:lnTo>
                  <a:lnTo>
                    <a:pt x="423842" y="77643"/>
                  </a:lnTo>
                  <a:close/>
                  <a:moveTo>
                    <a:pt x="244514" y="77643"/>
                  </a:moveTo>
                  <a:lnTo>
                    <a:pt x="244514" y="242977"/>
                  </a:lnTo>
                  <a:lnTo>
                    <a:pt x="324444" y="242977"/>
                  </a:lnTo>
                  <a:lnTo>
                    <a:pt x="324444" y="77643"/>
                  </a:lnTo>
                  <a:close/>
                  <a:moveTo>
                    <a:pt x="145117" y="77643"/>
                  </a:moveTo>
                  <a:lnTo>
                    <a:pt x="145117" y="242977"/>
                  </a:lnTo>
                  <a:lnTo>
                    <a:pt x="225047" y="242977"/>
                  </a:lnTo>
                  <a:lnTo>
                    <a:pt x="225047" y="77643"/>
                  </a:lnTo>
                  <a:close/>
                  <a:moveTo>
                    <a:pt x="45720" y="77643"/>
                  </a:moveTo>
                  <a:lnTo>
                    <a:pt x="45720" y="242977"/>
                  </a:lnTo>
                  <a:lnTo>
                    <a:pt x="125650" y="242977"/>
                  </a:lnTo>
                  <a:lnTo>
                    <a:pt x="125650" y="77643"/>
                  </a:lnTo>
                  <a:close/>
                  <a:moveTo>
                    <a:pt x="0" y="0"/>
                  </a:moveTo>
                  <a:lnTo>
                    <a:pt x="539504" y="0"/>
                  </a:lnTo>
                  <a:lnTo>
                    <a:pt x="670560" y="131056"/>
                  </a:lnTo>
                  <a:lnTo>
                    <a:pt x="670560" y="253137"/>
                  </a:lnTo>
                  <a:lnTo>
                    <a:pt x="670560" y="316002"/>
                  </a:lnTo>
                  <a:lnTo>
                    <a:pt x="651006" y="331697"/>
                  </a:lnTo>
                  <a:cubicBezTo>
                    <a:pt x="631701" y="354679"/>
                    <a:pt x="619760" y="386429"/>
                    <a:pt x="619760" y="421499"/>
                  </a:cubicBezTo>
                  <a:cubicBezTo>
                    <a:pt x="619760" y="456569"/>
                    <a:pt x="631701" y="488319"/>
                    <a:pt x="651006" y="511302"/>
                  </a:cubicBezTo>
                  <a:lnTo>
                    <a:pt x="670560" y="526997"/>
                  </a:lnTo>
                  <a:lnTo>
                    <a:pt x="670560" y="980700"/>
                  </a:lnTo>
                  <a:lnTo>
                    <a:pt x="0" y="980700"/>
                  </a:lnTo>
                  <a:lnTo>
                    <a:pt x="0" y="343394"/>
                  </a:lnTo>
                  <a:lnTo>
                    <a:pt x="0" y="253137"/>
                  </a:lnTo>
                  <a:close/>
                </a:path>
              </a:pathLst>
            </a:custGeom>
            <a:solidFill>
              <a:srgbClr val="31B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5566446" y="1995845"/>
              <a:ext cx="670560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학습</a:t>
              </a:r>
              <a:endParaRPr lang="en-US" altLang="ko-K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latinLnBrk="0">
                <a:defRPr/>
              </a:pPr>
              <a:r>
                <a:rPr lang="ko-KR" altLang="en-US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정리</a:t>
              </a:r>
              <a:endPara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cxnSp>
        <p:nvCxnSpPr>
          <p:cNvPr id="26" name="직선 연결선 25"/>
          <p:cNvCxnSpPr/>
          <p:nvPr/>
        </p:nvCxnSpPr>
        <p:spPr>
          <a:xfrm>
            <a:off x="5566446" y="5956300"/>
            <a:ext cx="6201219" cy="1806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>
                    <a:alpha val="0"/>
                  </a:schemeClr>
                </a:gs>
                <a:gs pos="48162">
                  <a:srgbClr val="9CEEF2"/>
                </a:gs>
                <a:gs pos="84000">
                  <a:srgbClr val="39DDE5"/>
                </a:gs>
                <a:gs pos="18000">
                  <a:srgbClr val="39DDE5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85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0453" y="5553249"/>
            <a:ext cx="655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/>
              <a:t>본</a:t>
            </a:r>
            <a:r>
              <a:rPr lang="en-US" altLang="ko-KR" dirty="0" smtClean="0"/>
              <a:t> PPT </a:t>
            </a:r>
            <a:r>
              <a:rPr lang="ko-KR" altLang="ko-KR" dirty="0" smtClean="0"/>
              <a:t>템플릿</a:t>
            </a:r>
            <a:r>
              <a:rPr lang="ko-KR" altLang="en-US" dirty="0" smtClean="0"/>
              <a:t>의 저작권은</a:t>
            </a:r>
            <a:r>
              <a:rPr lang="ko-KR" altLang="ko-KR" dirty="0" smtClean="0"/>
              <a:t> </a:t>
            </a:r>
            <a:r>
              <a:rPr lang="ko-KR" altLang="ko-KR" dirty="0"/>
              <a:t>㈜ </a:t>
            </a:r>
            <a:r>
              <a:rPr lang="ko-KR" altLang="ko-KR" dirty="0" smtClean="0"/>
              <a:t>재미</a:t>
            </a:r>
            <a:r>
              <a:rPr lang="ko-KR" altLang="en-US" dirty="0" smtClean="0"/>
              <a:t>에 있으며</a:t>
            </a:r>
            <a:r>
              <a:rPr lang="ko-KR" altLang="ko-KR" dirty="0" smtClean="0"/>
              <a:t> </a:t>
            </a:r>
            <a:r>
              <a:rPr lang="ko-KR" altLang="en-US" dirty="0" err="1"/>
              <a:t>재</a:t>
            </a:r>
            <a:r>
              <a:rPr lang="ko-KR" altLang="en-US" dirty="0" err="1" smtClean="0"/>
              <a:t>배포를</a:t>
            </a:r>
            <a:r>
              <a:rPr lang="ko-KR" altLang="en-US" dirty="0" smtClean="0"/>
              <a:t> 금합니다</a:t>
            </a:r>
            <a:r>
              <a:rPr lang="en-US" altLang="ko-KR" dirty="0" smtClean="0"/>
              <a:t>.</a:t>
            </a:r>
            <a:endParaRPr lang="ko-KR" altLang="ko-KR" dirty="0" smtClean="0"/>
          </a:p>
          <a:p>
            <a:pPr algn="ctr"/>
            <a:r>
              <a:rPr lang="ko-KR" altLang="ko-KR" dirty="0" smtClean="0"/>
              <a:t>ⓒ </a:t>
            </a:r>
            <a:r>
              <a:rPr lang="en-US" altLang="ko-KR" dirty="0" smtClean="0"/>
              <a:t>Copyright 2016 XEMI all right reserved</a:t>
            </a:r>
            <a:endParaRPr lang="ko-KR" altLang="ko-KR" dirty="0"/>
          </a:p>
        </p:txBody>
      </p:sp>
      <p:grpSp>
        <p:nvGrpSpPr>
          <p:cNvPr id="3" name="그룹 2"/>
          <p:cNvGrpSpPr/>
          <p:nvPr/>
        </p:nvGrpSpPr>
        <p:grpSpPr>
          <a:xfrm>
            <a:off x="6313470" y="4110270"/>
            <a:ext cx="5543658" cy="1195945"/>
            <a:chOff x="6313470" y="4110270"/>
            <a:chExt cx="5543658" cy="1195945"/>
          </a:xfrm>
        </p:grpSpPr>
        <p:sp>
          <p:nvSpPr>
            <p:cNvPr id="4" name="타원 3"/>
            <p:cNvSpPr/>
            <p:nvPr/>
          </p:nvSpPr>
          <p:spPr>
            <a:xfrm>
              <a:off x="6408292" y="4577576"/>
              <a:ext cx="728638" cy="728639"/>
            </a:xfrm>
            <a:prstGeom prst="ellipse">
              <a:avLst/>
            </a:prstGeom>
            <a:solidFill>
              <a:srgbClr val="31B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" name="타원 4"/>
            <p:cNvSpPr/>
            <p:nvPr/>
          </p:nvSpPr>
          <p:spPr>
            <a:xfrm>
              <a:off x="11128490" y="4577576"/>
              <a:ext cx="728638" cy="728639"/>
            </a:xfrm>
            <a:prstGeom prst="ellipse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8296372" y="4577576"/>
              <a:ext cx="728638" cy="728639"/>
            </a:xfrm>
            <a:prstGeom prst="ellipse">
              <a:avLst/>
            </a:prstGeom>
            <a:solidFill>
              <a:srgbClr val="C5C8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타원 6"/>
            <p:cNvSpPr/>
            <p:nvPr/>
          </p:nvSpPr>
          <p:spPr>
            <a:xfrm>
              <a:off x="7352332" y="4577576"/>
              <a:ext cx="728638" cy="728639"/>
            </a:xfrm>
            <a:prstGeom prst="ellipse">
              <a:avLst/>
            </a:prstGeom>
            <a:solidFill>
              <a:srgbClr val="5E8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타원 7"/>
            <p:cNvSpPr/>
            <p:nvPr/>
          </p:nvSpPr>
          <p:spPr>
            <a:xfrm>
              <a:off x="10184452" y="4577576"/>
              <a:ext cx="728638" cy="728639"/>
            </a:xfrm>
            <a:prstGeom prst="ellipse">
              <a:avLst/>
            </a:prstGeom>
            <a:solidFill>
              <a:srgbClr val="DFE3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타원 8"/>
            <p:cNvSpPr/>
            <p:nvPr/>
          </p:nvSpPr>
          <p:spPr>
            <a:xfrm>
              <a:off x="9240412" y="4577576"/>
              <a:ext cx="728638" cy="728639"/>
            </a:xfrm>
            <a:prstGeom prst="ellipse">
              <a:avLst/>
            </a:prstGeom>
            <a:solidFill>
              <a:srgbClr val="B8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313470" y="4110270"/>
              <a:ext cx="1088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사용색상</a:t>
              </a:r>
              <a:endPara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0452111" y="2775398"/>
            <a:ext cx="1000354" cy="619999"/>
          </a:xfrm>
          <a:custGeom>
            <a:avLst/>
            <a:gdLst>
              <a:gd name="T0" fmla="*/ 181 w 192"/>
              <a:gd name="T1" fmla="*/ 98 h 119"/>
              <a:gd name="T2" fmla="*/ 179 w 192"/>
              <a:gd name="T3" fmla="*/ 98 h 119"/>
              <a:gd name="T4" fmla="*/ 179 w 192"/>
              <a:gd name="T5" fmla="*/ 5 h 119"/>
              <a:gd name="T6" fmla="*/ 178 w 192"/>
              <a:gd name="T7" fmla="*/ 2 h 119"/>
              <a:gd name="T8" fmla="*/ 174 w 192"/>
              <a:gd name="T9" fmla="*/ 0 h 119"/>
              <a:gd name="T10" fmla="*/ 17 w 192"/>
              <a:gd name="T11" fmla="*/ 0 h 119"/>
              <a:gd name="T12" fmla="*/ 14 w 192"/>
              <a:gd name="T13" fmla="*/ 2 h 119"/>
              <a:gd name="T14" fmla="*/ 12 w 192"/>
              <a:gd name="T15" fmla="*/ 5 h 119"/>
              <a:gd name="T16" fmla="*/ 12 w 192"/>
              <a:gd name="T17" fmla="*/ 98 h 119"/>
              <a:gd name="T18" fmla="*/ 10 w 192"/>
              <a:gd name="T19" fmla="*/ 98 h 119"/>
              <a:gd name="T20" fmla="*/ 0 w 192"/>
              <a:gd name="T21" fmla="*/ 108 h 119"/>
              <a:gd name="T22" fmla="*/ 10 w 192"/>
              <a:gd name="T23" fmla="*/ 119 h 119"/>
              <a:gd name="T24" fmla="*/ 181 w 192"/>
              <a:gd name="T25" fmla="*/ 119 h 119"/>
              <a:gd name="T26" fmla="*/ 192 w 192"/>
              <a:gd name="T27" fmla="*/ 108 h 119"/>
              <a:gd name="T28" fmla="*/ 181 w 192"/>
              <a:gd name="T29" fmla="*/ 98 h 119"/>
              <a:gd name="T30" fmla="*/ 129 w 192"/>
              <a:gd name="T31" fmla="*/ 111 h 119"/>
              <a:gd name="T32" fmla="*/ 127 w 192"/>
              <a:gd name="T33" fmla="*/ 112 h 119"/>
              <a:gd name="T34" fmla="*/ 64 w 192"/>
              <a:gd name="T35" fmla="*/ 112 h 119"/>
              <a:gd name="T36" fmla="*/ 62 w 192"/>
              <a:gd name="T37" fmla="*/ 111 h 119"/>
              <a:gd name="T38" fmla="*/ 62 w 192"/>
              <a:gd name="T39" fmla="*/ 103 h 119"/>
              <a:gd name="T40" fmla="*/ 64 w 192"/>
              <a:gd name="T41" fmla="*/ 101 h 119"/>
              <a:gd name="T42" fmla="*/ 127 w 192"/>
              <a:gd name="T43" fmla="*/ 101 h 119"/>
              <a:gd name="T44" fmla="*/ 129 w 192"/>
              <a:gd name="T45" fmla="*/ 103 h 119"/>
              <a:gd name="T46" fmla="*/ 129 w 192"/>
              <a:gd name="T47" fmla="*/ 111 h 119"/>
              <a:gd name="T48" fmla="*/ 172 w 192"/>
              <a:gd name="T49" fmla="*/ 98 h 119"/>
              <a:gd name="T50" fmla="*/ 20 w 192"/>
              <a:gd name="T51" fmla="*/ 98 h 119"/>
              <a:gd name="T52" fmla="*/ 20 w 192"/>
              <a:gd name="T53" fmla="*/ 8 h 119"/>
              <a:gd name="T54" fmla="*/ 172 w 192"/>
              <a:gd name="T55" fmla="*/ 8 h 119"/>
              <a:gd name="T56" fmla="*/ 172 w 192"/>
              <a:gd name="T57" fmla="*/ 9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19">
                <a:moveTo>
                  <a:pt x="181" y="98"/>
                </a:moveTo>
                <a:cubicBezTo>
                  <a:pt x="179" y="98"/>
                  <a:pt x="179" y="98"/>
                  <a:pt x="179" y="98"/>
                </a:cubicBezTo>
                <a:cubicBezTo>
                  <a:pt x="179" y="5"/>
                  <a:pt x="179" y="5"/>
                  <a:pt x="179" y="5"/>
                </a:cubicBezTo>
                <a:cubicBezTo>
                  <a:pt x="179" y="4"/>
                  <a:pt x="178" y="2"/>
                  <a:pt x="178" y="2"/>
                </a:cubicBezTo>
                <a:cubicBezTo>
                  <a:pt x="177" y="1"/>
                  <a:pt x="175" y="0"/>
                  <a:pt x="174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6" y="0"/>
                  <a:pt x="15" y="1"/>
                  <a:pt x="14" y="2"/>
                </a:cubicBezTo>
                <a:cubicBezTo>
                  <a:pt x="13" y="2"/>
                  <a:pt x="12" y="4"/>
                  <a:pt x="12" y="5"/>
                </a:cubicBezTo>
                <a:cubicBezTo>
                  <a:pt x="12" y="98"/>
                  <a:pt x="12" y="98"/>
                  <a:pt x="12" y="98"/>
                </a:cubicBezTo>
                <a:cubicBezTo>
                  <a:pt x="10" y="98"/>
                  <a:pt x="10" y="98"/>
                  <a:pt x="10" y="98"/>
                </a:cubicBezTo>
                <a:cubicBezTo>
                  <a:pt x="4" y="98"/>
                  <a:pt x="0" y="103"/>
                  <a:pt x="0" y="108"/>
                </a:cubicBezTo>
                <a:cubicBezTo>
                  <a:pt x="0" y="114"/>
                  <a:pt x="4" y="119"/>
                  <a:pt x="10" y="119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87" y="119"/>
                  <a:pt x="192" y="114"/>
                  <a:pt x="192" y="108"/>
                </a:cubicBezTo>
                <a:cubicBezTo>
                  <a:pt x="192" y="103"/>
                  <a:pt x="187" y="98"/>
                  <a:pt x="181" y="98"/>
                </a:cubicBezTo>
                <a:close/>
                <a:moveTo>
                  <a:pt x="129" y="111"/>
                </a:moveTo>
                <a:cubicBezTo>
                  <a:pt x="129" y="112"/>
                  <a:pt x="128" y="112"/>
                  <a:pt x="127" y="112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63" y="112"/>
                  <a:pt x="62" y="112"/>
                  <a:pt x="62" y="111"/>
                </a:cubicBezTo>
                <a:cubicBezTo>
                  <a:pt x="62" y="103"/>
                  <a:pt x="62" y="103"/>
                  <a:pt x="62" y="103"/>
                </a:cubicBezTo>
                <a:cubicBezTo>
                  <a:pt x="62" y="102"/>
                  <a:pt x="63" y="101"/>
                  <a:pt x="64" y="101"/>
                </a:cubicBezTo>
                <a:cubicBezTo>
                  <a:pt x="127" y="101"/>
                  <a:pt x="127" y="101"/>
                  <a:pt x="127" y="101"/>
                </a:cubicBezTo>
                <a:cubicBezTo>
                  <a:pt x="128" y="101"/>
                  <a:pt x="129" y="102"/>
                  <a:pt x="129" y="103"/>
                </a:cubicBezTo>
                <a:lnTo>
                  <a:pt x="129" y="111"/>
                </a:lnTo>
                <a:close/>
                <a:moveTo>
                  <a:pt x="172" y="98"/>
                </a:moveTo>
                <a:cubicBezTo>
                  <a:pt x="20" y="98"/>
                  <a:pt x="20" y="98"/>
                  <a:pt x="20" y="98"/>
                </a:cubicBezTo>
                <a:cubicBezTo>
                  <a:pt x="20" y="8"/>
                  <a:pt x="20" y="8"/>
                  <a:pt x="20" y="8"/>
                </a:cubicBezTo>
                <a:cubicBezTo>
                  <a:pt x="172" y="8"/>
                  <a:pt x="172" y="8"/>
                  <a:pt x="172" y="8"/>
                </a:cubicBezTo>
                <a:lnTo>
                  <a:pt x="172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10520267" y="1205307"/>
            <a:ext cx="864042" cy="639787"/>
          </a:xfrm>
          <a:custGeom>
            <a:avLst/>
            <a:gdLst>
              <a:gd name="T0" fmla="*/ 122 w 166"/>
              <a:gd name="T1" fmla="*/ 79 h 123"/>
              <a:gd name="T2" fmla="*/ 146 w 166"/>
              <a:gd name="T3" fmla="*/ 54 h 123"/>
              <a:gd name="T4" fmla="*/ 153 w 166"/>
              <a:gd name="T5" fmla="*/ 56 h 123"/>
              <a:gd name="T6" fmla="*/ 153 w 166"/>
              <a:gd name="T7" fmla="*/ 36 h 123"/>
              <a:gd name="T8" fmla="*/ 136 w 166"/>
              <a:gd name="T9" fmla="*/ 18 h 123"/>
              <a:gd name="T10" fmla="*/ 73 w 166"/>
              <a:gd name="T11" fmla="*/ 18 h 123"/>
              <a:gd name="T12" fmla="*/ 58 w 166"/>
              <a:gd name="T13" fmla="*/ 0 h 123"/>
              <a:gd name="T14" fmla="*/ 20 w 166"/>
              <a:gd name="T15" fmla="*/ 0 h 123"/>
              <a:gd name="T16" fmla="*/ 3 w 166"/>
              <a:gd name="T17" fmla="*/ 10 h 123"/>
              <a:gd name="T18" fmla="*/ 1 w 166"/>
              <a:gd name="T19" fmla="*/ 20 h 123"/>
              <a:gd name="T20" fmla="*/ 1 w 166"/>
              <a:gd name="T21" fmla="*/ 20 h 123"/>
              <a:gd name="T22" fmla="*/ 0 w 166"/>
              <a:gd name="T23" fmla="*/ 22 h 123"/>
              <a:gd name="T24" fmla="*/ 1 w 166"/>
              <a:gd name="T25" fmla="*/ 24 h 123"/>
              <a:gd name="T26" fmla="*/ 1 w 166"/>
              <a:gd name="T27" fmla="*/ 51 h 123"/>
              <a:gd name="T28" fmla="*/ 1 w 166"/>
              <a:gd name="T29" fmla="*/ 106 h 123"/>
              <a:gd name="T30" fmla="*/ 18 w 166"/>
              <a:gd name="T31" fmla="*/ 123 h 123"/>
              <a:gd name="T32" fmla="*/ 136 w 166"/>
              <a:gd name="T33" fmla="*/ 123 h 123"/>
              <a:gd name="T34" fmla="*/ 153 w 166"/>
              <a:gd name="T35" fmla="*/ 106 h 123"/>
              <a:gd name="T36" fmla="*/ 153 w 166"/>
              <a:gd name="T37" fmla="*/ 102 h 123"/>
              <a:gd name="T38" fmla="*/ 146 w 166"/>
              <a:gd name="T39" fmla="*/ 103 h 123"/>
              <a:gd name="T40" fmla="*/ 122 w 166"/>
              <a:gd name="T41" fmla="*/ 79 h 123"/>
              <a:gd name="T42" fmla="*/ 153 w 166"/>
              <a:gd name="T43" fmla="*/ 60 h 123"/>
              <a:gd name="T44" fmla="*/ 146 w 166"/>
              <a:gd name="T45" fmla="*/ 59 h 123"/>
              <a:gd name="T46" fmla="*/ 126 w 166"/>
              <a:gd name="T47" fmla="*/ 79 h 123"/>
              <a:gd name="T48" fmla="*/ 146 w 166"/>
              <a:gd name="T49" fmla="*/ 99 h 123"/>
              <a:gd name="T50" fmla="*/ 153 w 166"/>
              <a:gd name="T51" fmla="*/ 97 h 123"/>
              <a:gd name="T52" fmla="*/ 166 w 166"/>
              <a:gd name="T53" fmla="*/ 79 h 123"/>
              <a:gd name="T54" fmla="*/ 153 w 166"/>
              <a:gd name="T55" fmla="*/ 60 h 123"/>
              <a:gd name="T56" fmla="*/ 153 w 166"/>
              <a:gd name="T57" fmla="*/ 83 h 123"/>
              <a:gd name="T58" fmla="*/ 147 w 166"/>
              <a:gd name="T59" fmla="*/ 93 h 123"/>
              <a:gd name="T60" fmla="*/ 145 w 166"/>
              <a:gd name="T61" fmla="*/ 94 h 123"/>
              <a:gd name="T62" fmla="*/ 145 w 166"/>
              <a:gd name="T63" fmla="*/ 94 h 123"/>
              <a:gd name="T64" fmla="*/ 143 w 166"/>
              <a:gd name="T65" fmla="*/ 93 h 123"/>
              <a:gd name="T66" fmla="*/ 132 w 166"/>
              <a:gd name="T67" fmla="*/ 79 h 123"/>
              <a:gd name="T68" fmla="*/ 132 w 166"/>
              <a:gd name="T69" fmla="*/ 79 h 123"/>
              <a:gd name="T70" fmla="*/ 138 w 166"/>
              <a:gd name="T71" fmla="*/ 79 h 123"/>
              <a:gd name="T72" fmla="*/ 145 w 166"/>
              <a:gd name="T73" fmla="*/ 87 h 123"/>
              <a:gd name="T74" fmla="*/ 153 w 166"/>
              <a:gd name="T75" fmla="*/ 74 h 123"/>
              <a:gd name="T76" fmla="*/ 158 w 166"/>
              <a:gd name="T77" fmla="*/ 67 h 123"/>
              <a:gd name="T78" fmla="*/ 161 w 166"/>
              <a:gd name="T79" fmla="*/ 66 h 123"/>
              <a:gd name="T80" fmla="*/ 162 w 166"/>
              <a:gd name="T81" fmla="*/ 70 h 123"/>
              <a:gd name="T82" fmla="*/ 153 w 166"/>
              <a:gd name="T83" fmla="*/ 8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6" h="123">
                <a:moveTo>
                  <a:pt x="122" y="79"/>
                </a:moveTo>
                <a:cubicBezTo>
                  <a:pt x="122" y="65"/>
                  <a:pt x="132" y="54"/>
                  <a:pt x="146" y="54"/>
                </a:cubicBezTo>
                <a:cubicBezTo>
                  <a:pt x="148" y="54"/>
                  <a:pt x="151" y="55"/>
                  <a:pt x="153" y="56"/>
                </a:cubicBezTo>
                <a:cubicBezTo>
                  <a:pt x="153" y="36"/>
                  <a:pt x="153" y="36"/>
                  <a:pt x="153" y="36"/>
                </a:cubicBezTo>
                <a:cubicBezTo>
                  <a:pt x="153" y="26"/>
                  <a:pt x="146" y="18"/>
                  <a:pt x="13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2" y="8"/>
                  <a:pt x="64" y="0"/>
                  <a:pt x="58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2" y="0"/>
                  <a:pt x="6" y="4"/>
                  <a:pt x="3" y="10"/>
                </a:cubicBezTo>
                <a:cubicBezTo>
                  <a:pt x="2" y="13"/>
                  <a:pt x="1" y="16"/>
                  <a:pt x="1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22"/>
                  <a:pt x="0" y="22"/>
                  <a:pt x="0" y="22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106"/>
                  <a:pt x="1" y="106"/>
                  <a:pt x="1" y="106"/>
                </a:cubicBezTo>
                <a:cubicBezTo>
                  <a:pt x="1" y="115"/>
                  <a:pt x="8" y="123"/>
                  <a:pt x="18" y="123"/>
                </a:cubicBezTo>
                <a:cubicBezTo>
                  <a:pt x="136" y="123"/>
                  <a:pt x="136" y="123"/>
                  <a:pt x="136" y="123"/>
                </a:cubicBezTo>
                <a:cubicBezTo>
                  <a:pt x="146" y="123"/>
                  <a:pt x="153" y="115"/>
                  <a:pt x="153" y="106"/>
                </a:cubicBezTo>
                <a:cubicBezTo>
                  <a:pt x="153" y="102"/>
                  <a:pt x="153" y="102"/>
                  <a:pt x="153" y="102"/>
                </a:cubicBezTo>
                <a:cubicBezTo>
                  <a:pt x="151" y="103"/>
                  <a:pt x="148" y="103"/>
                  <a:pt x="146" y="103"/>
                </a:cubicBezTo>
                <a:cubicBezTo>
                  <a:pt x="132" y="103"/>
                  <a:pt x="122" y="92"/>
                  <a:pt x="122" y="79"/>
                </a:cubicBezTo>
                <a:close/>
                <a:moveTo>
                  <a:pt x="153" y="60"/>
                </a:moveTo>
                <a:cubicBezTo>
                  <a:pt x="151" y="59"/>
                  <a:pt x="148" y="59"/>
                  <a:pt x="146" y="59"/>
                </a:cubicBezTo>
                <a:cubicBezTo>
                  <a:pt x="135" y="59"/>
                  <a:pt x="126" y="68"/>
                  <a:pt x="126" y="79"/>
                </a:cubicBezTo>
                <a:cubicBezTo>
                  <a:pt x="126" y="90"/>
                  <a:pt x="135" y="99"/>
                  <a:pt x="146" y="99"/>
                </a:cubicBezTo>
                <a:cubicBezTo>
                  <a:pt x="148" y="99"/>
                  <a:pt x="151" y="98"/>
                  <a:pt x="153" y="97"/>
                </a:cubicBezTo>
                <a:cubicBezTo>
                  <a:pt x="161" y="94"/>
                  <a:pt x="166" y="87"/>
                  <a:pt x="166" y="79"/>
                </a:cubicBezTo>
                <a:cubicBezTo>
                  <a:pt x="166" y="70"/>
                  <a:pt x="161" y="63"/>
                  <a:pt x="153" y="60"/>
                </a:cubicBezTo>
                <a:close/>
                <a:moveTo>
                  <a:pt x="153" y="83"/>
                </a:moveTo>
                <a:cubicBezTo>
                  <a:pt x="147" y="93"/>
                  <a:pt x="147" y="93"/>
                  <a:pt x="147" y="93"/>
                </a:cubicBezTo>
                <a:cubicBezTo>
                  <a:pt x="146" y="94"/>
                  <a:pt x="146" y="94"/>
                  <a:pt x="145" y="94"/>
                </a:cubicBezTo>
                <a:cubicBezTo>
                  <a:pt x="145" y="94"/>
                  <a:pt x="145" y="94"/>
                  <a:pt x="145" y="94"/>
                </a:cubicBezTo>
                <a:cubicBezTo>
                  <a:pt x="144" y="94"/>
                  <a:pt x="143" y="94"/>
                  <a:pt x="143" y="93"/>
                </a:cubicBezTo>
                <a:cubicBezTo>
                  <a:pt x="132" y="79"/>
                  <a:pt x="132" y="79"/>
                  <a:pt x="132" y="79"/>
                </a:cubicBezTo>
                <a:cubicBezTo>
                  <a:pt x="132" y="79"/>
                  <a:pt x="132" y="79"/>
                  <a:pt x="132" y="79"/>
                </a:cubicBezTo>
                <a:cubicBezTo>
                  <a:pt x="138" y="79"/>
                  <a:pt x="138" y="79"/>
                  <a:pt x="138" y="79"/>
                </a:cubicBezTo>
                <a:cubicBezTo>
                  <a:pt x="145" y="87"/>
                  <a:pt x="145" y="87"/>
                  <a:pt x="145" y="87"/>
                </a:cubicBezTo>
                <a:cubicBezTo>
                  <a:pt x="153" y="74"/>
                  <a:pt x="153" y="74"/>
                  <a:pt x="153" y="74"/>
                </a:cubicBezTo>
                <a:cubicBezTo>
                  <a:pt x="158" y="67"/>
                  <a:pt x="158" y="67"/>
                  <a:pt x="158" y="67"/>
                </a:cubicBezTo>
                <a:cubicBezTo>
                  <a:pt x="158" y="66"/>
                  <a:pt x="160" y="66"/>
                  <a:pt x="161" y="66"/>
                </a:cubicBezTo>
                <a:cubicBezTo>
                  <a:pt x="162" y="67"/>
                  <a:pt x="163" y="69"/>
                  <a:pt x="162" y="70"/>
                </a:cubicBezTo>
                <a:lnTo>
                  <a:pt x="153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166652" y="4395066"/>
            <a:ext cx="742897" cy="903267"/>
            <a:chOff x="6566439" y="3281694"/>
            <a:chExt cx="500063" cy="608012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6566439" y="3394406"/>
              <a:ext cx="500063" cy="495300"/>
            </a:xfrm>
            <a:custGeom>
              <a:avLst/>
              <a:gdLst>
                <a:gd name="T0" fmla="*/ 82 w 133"/>
                <a:gd name="T1" fmla="*/ 0 h 132"/>
                <a:gd name="T2" fmla="*/ 82 w 133"/>
                <a:gd name="T3" fmla="*/ 19 h 132"/>
                <a:gd name="T4" fmla="*/ 115 w 133"/>
                <a:gd name="T5" fmla="*/ 65 h 132"/>
                <a:gd name="T6" fmla="*/ 66 w 133"/>
                <a:gd name="T7" fmla="*/ 114 h 132"/>
                <a:gd name="T8" fmla="*/ 18 w 133"/>
                <a:gd name="T9" fmla="*/ 65 h 132"/>
                <a:gd name="T10" fmla="*/ 51 w 133"/>
                <a:gd name="T11" fmla="*/ 19 h 132"/>
                <a:gd name="T12" fmla="*/ 51 w 133"/>
                <a:gd name="T13" fmla="*/ 0 h 132"/>
                <a:gd name="T14" fmla="*/ 0 w 133"/>
                <a:gd name="T15" fmla="*/ 65 h 132"/>
                <a:gd name="T16" fmla="*/ 66 w 133"/>
                <a:gd name="T17" fmla="*/ 132 h 132"/>
                <a:gd name="T18" fmla="*/ 133 w 133"/>
                <a:gd name="T19" fmla="*/ 65 h 132"/>
                <a:gd name="T20" fmla="*/ 82 w 133"/>
                <a:gd name="T2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32">
                  <a:moveTo>
                    <a:pt x="82" y="0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101" y="26"/>
                    <a:pt x="115" y="44"/>
                    <a:pt x="115" y="65"/>
                  </a:cubicBezTo>
                  <a:cubicBezTo>
                    <a:pt x="115" y="92"/>
                    <a:pt x="93" y="114"/>
                    <a:pt x="66" y="114"/>
                  </a:cubicBezTo>
                  <a:cubicBezTo>
                    <a:pt x="40" y="114"/>
                    <a:pt x="18" y="92"/>
                    <a:pt x="18" y="65"/>
                  </a:cubicBezTo>
                  <a:cubicBezTo>
                    <a:pt x="18" y="44"/>
                    <a:pt x="32" y="26"/>
                    <a:pt x="51" y="19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2" y="7"/>
                    <a:pt x="0" y="34"/>
                    <a:pt x="0" y="65"/>
                  </a:cubicBezTo>
                  <a:cubicBezTo>
                    <a:pt x="0" y="102"/>
                    <a:pt x="30" y="132"/>
                    <a:pt x="66" y="132"/>
                  </a:cubicBezTo>
                  <a:cubicBezTo>
                    <a:pt x="103" y="132"/>
                    <a:pt x="133" y="102"/>
                    <a:pt x="133" y="65"/>
                  </a:cubicBezTo>
                  <a:cubicBezTo>
                    <a:pt x="133" y="34"/>
                    <a:pt x="111" y="7"/>
                    <a:pt x="8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769639" y="3281694"/>
              <a:ext cx="93663" cy="288925"/>
            </a:xfrm>
            <a:custGeom>
              <a:avLst/>
              <a:gdLst>
                <a:gd name="T0" fmla="*/ 19 w 25"/>
                <a:gd name="T1" fmla="*/ 0 h 77"/>
                <a:gd name="T2" fmla="*/ 6 w 25"/>
                <a:gd name="T3" fmla="*/ 0 h 77"/>
                <a:gd name="T4" fmla="*/ 0 w 25"/>
                <a:gd name="T5" fmla="*/ 6 h 77"/>
                <a:gd name="T6" fmla="*/ 0 w 25"/>
                <a:gd name="T7" fmla="*/ 28 h 77"/>
                <a:gd name="T8" fmla="*/ 0 w 25"/>
                <a:gd name="T9" fmla="*/ 45 h 77"/>
                <a:gd name="T10" fmla="*/ 0 w 25"/>
                <a:gd name="T11" fmla="*/ 71 h 77"/>
                <a:gd name="T12" fmla="*/ 6 w 25"/>
                <a:gd name="T13" fmla="*/ 77 h 77"/>
                <a:gd name="T14" fmla="*/ 19 w 25"/>
                <a:gd name="T15" fmla="*/ 77 h 77"/>
                <a:gd name="T16" fmla="*/ 25 w 25"/>
                <a:gd name="T17" fmla="*/ 71 h 77"/>
                <a:gd name="T18" fmla="*/ 25 w 25"/>
                <a:gd name="T19" fmla="*/ 45 h 77"/>
                <a:gd name="T20" fmla="*/ 25 w 25"/>
                <a:gd name="T21" fmla="*/ 28 h 77"/>
                <a:gd name="T22" fmla="*/ 25 w 25"/>
                <a:gd name="T23" fmla="*/ 6 h 77"/>
                <a:gd name="T24" fmla="*/ 19 w 25"/>
                <a:gd name="T2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77">
                  <a:moveTo>
                    <a:pt x="1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4"/>
                    <a:pt x="3" y="77"/>
                    <a:pt x="6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2" y="77"/>
                    <a:pt x="25" y="74"/>
                    <a:pt x="25" y="7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3"/>
                    <a:pt x="22" y="0"/>
                    <a:pt x="1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8" name="Freeform 9"/>
          <p:cNvSpPr>
            <a:spLocks/>
          </p:cNvSpPr>
          <p:nvPr/>
        </p:nvSpPr>
        <p:spPr bwMode="auto">
          <a:xfrm>
            <a:off x="8635774" y="2739121"/>
            <a:ext cx="685956" cy="692552"/>
          </a:xfrm>
          <a:custGeom>
            <a:avLst/>
            <a:gdLst>
              <a:gd name="T0" fmla="*/ 115 w 132"/>
              <a:gd name="T1" fmla="*/ 46 h 133"/>
              <a:gd name="T2" fmla="*/ 70 w 132"/>
              <a:gd name="T3" fmla="*/ 28 h 133"/>
              <a:gd name="T4" fmla="*/ 52 w 132"/>
              <a:gd name="T5" fmla="*/ 21 h 133"/>
              <a:gd name="T6" fmla="*/ 7 w 132"/>
              <a:gd name="T7" fmla="*/ 2 h 133"/>
              <a:gd name="T8" fmla="*/ 2 w 132"/>
              <a:gd name="T9" fmla="*/ 8 h 133"/>
              <a:gd name="T10" fmla="*/ 20 w 132"/>
              <a:gd name="T11" fmla="*/ 53 h 133"/>
              <a:gd name="T12" fmla="*/ 27 w 132"/>
              <a:gd name="T13" fmla="*/ 70 h 133"/>
              <a:gd name="T14" fmla="*/ 46 w 132"/>
              <a:gd name="T15" fmla="*/ 116 h 133"/>
              <a:gd name="T16" fmla="*/ 57 w 132"/>
              <a:gd name="T17" fmla="*/ 116 h 133"/>
              <a:gd name="T18" fmla="*/ 77 w 132"/>
              <a:gd name="T19" fmla="*/ 96 h 133"/>
              <a:gd name="T20" fmla="*/ 112 w 132"/>
              <a:gd name="T21" fmla="*/ 131 h 133"/>
              <a:gd name="T22" fmla="*/ 118 w 132"/>
              <a:gd name="T23" fmla="*/ 131 h 133"/>
              <a:gd name="T24" fmla="*/ 130 w 132"/>
              <a:gd name="T25" fmla="*/ 119 h 133"/>
              <a:gd name="T26" fmla="*/ 130 w 132"/>
              <a:gd name="T27" fmla="*/ 112 h 133"/>
              <a:gd name="T28" fmla="*/ 96 w 132"/>
              <a:gd name="T29" fmla="*/ 78 h 133"/>
              <a:gd name="T30" fmla="*/ 116 w 132"/>
              <a:gd name="T31" fmla="*/ 58 h 133"/>
              <a:gd name="T32" fmla="*/ 115 w 132"/>
              <a:gd name="T33" fmla="*/ 46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2" h="133">
                <a:moveTo>
                  <a:pt x="115" y="46"/>
                </a:moveTo>
                <a:cubicBezTo>
                  <a:pt x="70" y="28"/>
                  <a:pt x="70" y="28"/>
                  <a:pt x="70" y="28"/>
                </a:cubicBezTo>
                <a:cubicBezTo>
                  <a:pt x="65" y="26"/>
                  <a:pt x="57" y="23"/>
                  <a:pt x="52" y="21"/>
                </a:cubicBezTo>
                <a:cubicBezTo>
                  <a:pt x="7" y="2"/>
                  <a:pt x="7" y="2"/>
                  <a:pt x="7" y="2"/>
                </a:cubicBezTo>
                <a:cubicBezTo>
                  <a:pt x="2" y="0"/>
                  <a:pt x="0" y="3"/>
                  <a:pt x="2" y="8"/>
                </a:cubicBezTo>
                <a:cubicBezTo>
                  <a:pt x="20" y="53"/>
                  <a:pt x="20" y="53"/>
                  <a:pt x="20" y="53"/>
                </a:cubicBezTo>
                <a:cubicBezTo>
                  <a:pt x="22" y="58"/>
                  <a:pt x="25" y="66"/>
                  <a:pt x="27" y="70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8" y="120"/>
                  <a:pt x="53" y="121"/>
                  <a:pt x="57" y="116"/>
                </a:cubicBezTo>
                <a:cubicBezTo>
                  <a:pt x="77" y="96"/>
                  <a:pt x="77" y="96"/>
                  <a:pt x="77" y="96"/>
                </a:cubicBezTo>
                <a:cubicBezTo>
                  <a:pt x="112" y="131"/>
                  <a:pt x="112" y="131"/>
                  <a:pt x="112" y="131"/>
                </a:cubicBezTo>
                <a:cubicBezTo>
                  <a:pt x="114" y="133"/>
                  <a:pt x="117" y="133"/>
                  <a:pt x="118" y="131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2" y="117"/>
                  <a:pt x="132" y="114"/>
                  <a:pt x="130" y="112"/>
                </a:cubicBezTo>
                <a:cubicBezTo>
                  <a:pt x="96" y="78"/>
                  <a:pt x="96" y="78"/>
                  <a:pt x="96" y="7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20" y="54"/>
                  <a:pt x="120" y="48"/>
                  <a:pt x="115" y="4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>
            <a:off x="6550461" y="986618"/>
            <a:ext cx="950245" cy="1077165"/>
          </a:xfrm>
          <a:custGeom>
            <a:avLst/>
            <a:gdLst>
              <a:gd name="T0" fmla="*/ 355 w 364"/>
              <a:gd name="T1" fmla="*/ 108 h 412"/>
              <a:gd name="T2" fmla="*/ 239 w 364"/>
              <a:gd name="T3" fmla="*/ 156 h 412"/>
              <a:gd name="T4" fmla="*/ 254 w 364"/>
              <a:gd name="T5" fmla="*/ 316 h 412"/>
              <a:gd name="T6" fmla="*/ 180 w 364"/>
              <a:gd name="T7" fmla="*/ 375 h 412"/>
              <a:gd name="T8" fmla="*/ 98 w 364"/>
              <a:gd name="T9" fmla="*/ 325 h 412"/>
              <a:gd name="T10" fmla="*/ 155 w 364"/>
              <a:gd name="T11" fmla="*/ 325 h 412"/>
              <a:gd name="T12" fmla="*/ 175 w 364"/>
              <a:gd name="T13" fmla="*/ 304 h 412"/>
              <a:gd name="T14" fmla="*/ 186 w 364"/>
              <a:gd name="T15" fmla="*/ 128 h 412"/>
              <a:gd name="T16" fmla="*/ 166 w 364"/>
              <a:gd name="T17" fmla="*/ 107 h 412"/>
              <a:gd name="T18" fmla="*/ 156 w 364"/>
              <a:gd name="T19" fmla="*/ 107 h 412"/>
              <a:gd name="T20" fmla="*/ 156 w 364"/>
              <a:gd name="T21" fmla="*/ 12 h 412"/>
              <a:gd name="T22" fmla="*/ 144 w 364"/>
              <a:gd name="T23" fmla="*/ 0 h 412"/>
              <a:gd name="T24" fmla="*/ 132 w 364"/>
              <a:gd name="T25" fmla="*/ 12 h 412"/>
              <a:gd name="T26" fmla="*/ 132 w 364"/>
              <a:gd name="T27" fmla="*/ 107 h 412"/>
              <a:gd name="T28" fmla="*/ 55 w 364"/>
              <a:gd name="T29" fmla="*/ 107 h 412"/>
              <a:gd name="T30" fmla="*/ 55 w 364"/>
              <a:gd name="T31" fmla="*/ 12 h 412"/>
              <a:gd name="T32" fmla="*/ 44 w 364"/>
              <a:gd name="T33" fmla="*/ 0 h 412"/>
              <a:gd name="T34" fmla="*/ 32 w 364"/>
              <a:gd name="T35" fmla="*/ 12 h 412"/>
              <a:gd name="T36" fmla="*/ 32 w 364"/>
              <a:gd name="T37" fmla="*/ 107 h 412"/>
              <a:gd name="T38" fmla="*/ 21 w 364"/>
              <a:gd name="T39" fmla="*/ 107 h 412"/>
              <a:gd name="T40" fmla="*/ 0 w 364"/>
              <a:gd name="T41" fmla="*/ 128 h 412"/>
              <a:gd name="T42" fmla="*/ 9 w 364"/>
              <a:gd name="T43" fmla="*/ 304 h 412"/>
              <a:gd name="T44" fmla="*/ 30 w 364"/>
              <a:gd name="T45" fmla="*/ 325 h 412"/>
              <a:gd name="T46" fmla="*/ 83 w 364"/>
              <a:gd name="T47" fmla="*/ 325 h 412"/>
              <a:gd name="T48" fmla="*/ 83 w 364"/>
              <a:gd name="T49" fmla="*/ 326 h 412"/>
              <a:gd name="T50" fmla="*/ 254 w 364"/>
              <a:gd name="T51" fmla="*/ 353 h 412"/>
              <a:gd name="T52" fmla="*/ 244 w 364"/>
              <a:gd name="T53" fmla="*/ 213 h 412"/>
              <a:gd name="T54" fmla="*/ 355 w 364"/>
              <a:gd name="T55" fmla="*/ 122 h 412"/>
              <a:gd name="T56" fmla="*/ 355 w 364"/>
              <a:gd name="T57" fmla="*/ 108 h 412"/>
              <a:gd name="T58" fmla="*/ 19 w 364"/>
              <a:gd name="T59" fmla="*/ 215 h 412"/>
              <a:gd name="T60" fmla="*/ 167 w 364"/>
              <a:gd name="T61" fmla="*/ 215 h 412"/>
              <a:gd name="T62" fmla="*/ 165 w 364"/>
              <a:gd name="T63" fmla="*/ 235 h 412"/>
              <a:gd name="T64" fmla="*/ 20 w 364"/>
              <a:gd name="T65" fmla="*/ 235 h 412"/>
              <a:gd name="T66" fmla="*/ 19 w 364"/>
              <a:gd name="T67" fmla="*/ 215 h 412"/>
              <a:gd name="T68" fmla="*/ 20 w 364"/>
              <a:gd name="T69" fmla="*/ 240 h 412"/>
              <a:gd name="T70" fmla="*/ 165 w 364"/>
              <a:gd name="T71" fmla="*/ 240 h 412"/>
              <a:gd name="T72" fmla="*/ 164 w 364"/>
              <a:gd name="T73" fmla="*/ 259 h 412"/>
              <a:gd name="T74" fmla="*/ 21 w 364"/>
              <a:gd name="T75" fmla="*/ 259 h 412"/>
              <a:gd name="T76" fmla="*/ 20 w 364"/>
              <a:gd name="T77" fmla="*/ 240 h 412"/>
              <a:gd name="T78" fmla="*/ 21 w 364"/>
              <a:gd name="T79" fmla="*/ 121 h 412"/>
              <a:gd name="T80" fmla="*/ 166 w 364"/>
              <a:gd name="T81" fmla="*/ 121 h 412"/>
              <a:gd name="T82" fmla="*/ 172 w 364"/>
              <a:gd name="T83" fmla="*/ 128 h 412"/>
              <a:gd name="T84" fmla="*/ 167 w 364"/>
              <a:gd name="T85" fmla="*/ 210 h 412"/>
              <a:gd name="T86" fmla="*/ 19 w 364"/>
              <a:gd name="T87" fmla="*/ 210 h 412"/>
              <a:gd name="T88" fmla="*/ 15 w 364"/>
              <a:gd name="T89" fmla="*/ 128 h 412"/>
              <a:gd name="T90" fmla="*/ 21 w 364"/>
              <a:gd name="T91" fmla="*/ 121 h 412"/>
              <a:gd name="T92" fmla="*/ 24 w 364"/>
              <a:gd name="T93" fmla="*/ 304 h 412"/>
              <a:gd name="T94" fmla="*/ 22 w 364"/>
              <a:gd name="T95" fmla="*/ 264 h 412"/>
              <a:gd name="T96" fmla="*/ 163 w 364"/>
              <a:gd name="T97" fmla="*/ 264 h 412"/>
              <a:gd name="T98" fmla="*/ 161 w 364"/>
              <a:gd name="T99" fmla="*/ 304 h 412"/>
              <a:gd name="T100" fmla="*/ 155 w 364"/>
              <a:gd name="T101" fmla="*/ 311 h 412"/>
              <a:gd name="T102" fmla="*/ 30 w 364"/>
              <a:gd name="T103" fmla="*/ 311 h 412"/>
              <a:gd name="T104" fmla="*/ 24 w 364"/>
              <a:gd name="T105" fmla="*/ 304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4" h="412">
                <a:moveTo>
                  <a:pt x="355" y="108"/>
                </a:moveTo>
                <a:cubicBezTo>
                  <a:pt x="313" y="110"/>
                  <a:pt x="264" y="119"/>
                  <a:pt x="239" y="156"/>
                </a:cubicBezTo>
                <a:cubicBezTo>
                  <a:pt x="206" y="209"/>
                  <a:pt x="259" y="263"/>
                  <a:pt x="254" y="316"/>
                </a:cubicBezTo>
                <a:cubicBezTo>
                  <a:pt x="250" y="353"/>
                  <a:pt x="213" y="373"/>
                  <a:pt x="180" y="375"/>
                </a:cubicBezTo>
                <a:cubicBezTo>
                  <a:pt x="144" y="378"/>
                  <a:pt x="109" y="360"/>
                  <a:pt x="98" y="325"/>
                </a:cubicBezTo>
                <a:cubicBezTo>
                  <a:pt x="155" y="325"/>
                  <a:pt x="155" y="325"/>
                  <a:pt x="155" y="325"/>
                </a:cubicBezTo>
                <a:cubicBezTo>
                  <a:pt x="166" y="325"/>
                  <a:pt x="175" y="316"/>
                  <a:pt x="175" y="304"/>
                </a:cubicBezTo>
                <a:cubicBezTo>
                  <a:pt x="186" y="128"/>
                  <a:pt x="186" y="128"/>
                  <a:pt x="186" y="128"/>
                </a:cubicBezTo>
                <a:cubicBezTo>
                  <a:pt x="186" y="116"/>
                  <a:pt x="177" y="107"/>
                  <a:pt x="166" y="107"/>
                </a:cubicBezTo>
                <a:cubicBezTo>
                  <a:pt x="156" y="107"/>
                  <a:pt x="156" y="107"/>
                  <a:pt x="156" y="107"/>
                </a:cubicBezTo>
                <a:cubicBezTo>
                  <a:pt x="156" y="12"/>
                  <a:pt x="156" y="12"/>
                  <a:pt x="156" y="12"/>
                </a:cubicBezTo>
                <a:cubicBezTo>
                  <a:pt x="156" y="5"/>
                  <a:pt x="150" y="0"/>
                  <a:pt x="144" y="0"/>
                </a:cubicBezTo>
                <a:cubicBezTo>
                  <a:pt x="137" y="0"/>
                  <a:pt x="132" y="5"/>
                  <a:pt x="132" y="12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5" y="12"/>
                  <a:pt x="55" y="12"/>
                  <a:pt x="55" y="12"/>
                </a:cubicBezTo>
                <a:cubicBezTo>
                  <a:pt x="55" y="5"/>
                  <a:pt x="50" y="0"/>
                  <a:pt x="44" y="0"/>
                </a:cubicBezTo>
                <a:cubicBezTo>
                  <a:pt x="37" y="0"/>
                  <a:pt x="32" y="5"/>
                  <a:pt x="32" y="12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21" y="107"/>
                  <a:pt x="21" y="107"/>
                  <a:pt x="21" y="107"/>
                </a:cubicBezTo>
                <a:cubicBezTo>
                  <a:pt x="10" y="107"/>
                  <a:pt x="0" y="116"/>
                  <a:pt x="0" y="128"/>
                </a:cubicBezTo>
                <a:cubicBezTo>
                  <a:pt x="9" y="304"/>
                  <a:pt x="9" y="304"/>
                  <a:pt x="9" y="304"/>
                </a:cubicBezTo>
                <a:cubicBezTo>
                  <a:pt x="9" y="316"/>
                  <a:pt x="19" y="325"/>
                  <a:pt x="30" y="325"/>
                </a:cubicBezTo>
                <a:cubicBezTo>
                  <a:pt x="83" y="325"/>
                  <a:pt x="83" y="325"/>
                  <a:pt x="83" y="325"/>
                </a:cubicBezTo>
                <a:cubicBezTo>
                  <a:pt x="83" y="325"/>
                  <a:pt x="83" y="326"/>
                  <a:pt x="83" y="326"/>
                </a:cubicBezTo>
                <a:cubicBezTo>
                  <a:pt x="103" y="398"/>
                  <a:pt x="210" y="412"/>
                  <a:pt x="254" y="353"/>
                </a:cubicBezTo>
                <a:cubicBezTo>
                  <a:pt x="287" y="309"/>
                  <a:pt x="254" y="260"/>
                  <a:pt x="244" y="213"/>
                </a:cubicBezTo>
                <a:cubicBezTo>
                  <a:pt x="230" y="145"/>
                  <a:pt x="302" y="125"/>
                  <a:pt x="355" y="122"/>
                </a:cubicBezTo>
                <a:cubicBezTo>
                  <a:pt x="364" y="122"/>
                  <a:pt x="364" y="107"/>
                  <a:pt x="355" y="108"/>
                </a:cubicBezTo>
                <a:close/>
                <a:moveTo>
                  <a:pt x="19" y="215"/>
                </a:moveTo>
                <a:cubicBezTo>
                  <a:pt x="167" y="215"/>
                  <a:pt x="167" y="215"/>
                  <a:pt x="167" y="21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20" y="235"/>
                  <a:pt x="20" y="235"/>
                  <a:pt x="20" y="235"/>
                </a:cubicBezTo>
                <a:lnTo>
                  <a:pt x="19" y="215"/>
                </a:lnTo>
                <a:close/>
                <a:moveTo>
                  <a:pt x="20" y="240"/>
                </a:moveTo>
                <a:cubicBezTo>
                  <a:pt x="165" y="240"/>
                  <a:pt x="165" y="240"/>
                  <a:pt x="165" y="240"/>
                </a:cubicBezTo>
                <a:cubicBezTo>
                  <a:pt x="164" y="259"/>
                  <a:pt x="164" y="259"/>
                  <a:pt x="164" y="259"/>
                </a:cubicBezTo>
                <a:cubicBezTo>
                  <a:pt x="21" y="259"/>
                  <a:pt x="21" y="259"/>
                  <a:pt x="21" y="259"/>
                </a:cubicBezTo>
                <a:lnTo>
                  <a:pt x="20" y="240"/>
                </a:lnTo>
                <a:close/>
                <a:moveTo>
                  <a:pt x="21" y="121"/>
                </a:moveTo>
                <a:cubicBezTo>
                  <a:pt x="166" y="121"/>
                  <a:pt x="166" y="121"/>
                  <a:pt x="166" y="121"/>
                </a:cubicBezTo>
                <a:cubicBezTo>
                  <a:pt x="169" y="121"/>
                  <a:pt x="172" y="124"/>
                  <a:pt x="172" y="128"/>
                </a:cubicBezTo>
                <a:cubicBezTo>
                  <a:pt x="167" y="210"/>
                  <a:pt x="167" y="210"/>
                  <a:pt x="167" y="210"/>
                </a:cubicBezTo>
                <a:cubicBezTo>
                  <a:pt x="19" y="210"/>
                  <a:pt x="19" y="210"/>
                  <a:pt x="19" y="210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4"/>
                  <a:pt x="18" y="121"/>
                  <a:pt x="21" y="121"/>
                </a:cubicBezTo>
                <a:close/>
                <a:moveTo>
                  <a:pt x="24" y="304"/>
                </a:moveTo>
                <a:cubicBezTo>
                  <a:pt x="22" y="264"/>
                  <a:pt x="22" y="264"/>
                  <a:pt x="22" y="264"/>
                </a:cubicBezTo>
                <a:cubicBezTo>
                  <a:pt x="163" y="264"/>
                  <a:pt x="163" y="264"/>
                  <a:pt x="163" y="264"/>
                </a:cubicBezTo>
                <a:cubicBezTo>
                  <a:pt x="161" y="304"/>
                  <a:pt x="161" y="304"/>
                  <a:pt x="161" y="304"/>
                </a:cubicBezTo>
                <a:cubicBezTo>
                  <a:pt x="161" y="308"/>
                  <a:pt x="158" y="311"/>
                  <a:pt x="155" y="311"/>
                </a:cubicBezTo>
                <a:cubicBezTo>
                  <a:pt x="30" y="311"/>
                  <a:pt x="30" y="311"/>
                  <a:pt x="30" y="311"/>
                </a:cubicBezTo>
                <a:cubicBezTo>
                  <a:pt x="26" y="311"/>
                  <a:pt x="24" y="308"/>
                  <a:pt x="24" y="30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1" name="Freeform 6"/>
          <p:cNvSpPr>
            <a:spLocks noEditPoints="1"/>
          </p:cNvSpPr>
          <p:nvPr/>
        </p:nvSpPr>
        <p:spPr bwMode="auto">
          <a:xfrm>
            <a:off x="1109208" y="1109675"/>
            <a:ext cx="864160" cy="831050"/>
          </a:xfrm>
          <a:custGeom>
            <a:avLst/>
            <a:gdLst>
              <a:gd name="T0" fmla="*/ 195 w 331"/>
              <a:gd name="T1" fmla="*/ 141 h 318"/>
              <a:gd name="T2" fmla="*/ 294 w 331"/>
              <a:gd name="T3" fmla="*/ 48 h 318"/>
              <a:gd name="T4" fmla="*/ 300 w 331"/>
              <a:gd name="T5" fmla="*/ 17 h 318"/>
              <a:gd name="T6" fmla="*/ 270 w 331"/>
              <a:gd name="T7" fmla="*/ 25 h 318"/>
              <a:gd name="T8" fmla="*/ 184 w 331"/>
              <a:gd name="T9" fmla="*/ 130 h 318"/>
              <a:gd name="T10" fmla="*/ 157 w 331"/>
              <a:gd name="T11" fmla="*/ 107 h 318"/>
              <a:gd name="T12" fmla="*/ 102 w 331"/>
              <a:gd name="T13" fmla="*/ 15 h 318"/>
              <a:gd name="T14" fmla="*/ 47 w 331"/>
              <a:gd name="T15" fmla="*/ 5 h 318"/>
              <a:gd name="T16" fmla="*/ 48 w 331"/>
              <a:gd name="T17" fmla="*/ 16 h 318"/>
              <a:gd name="T18" fmla="*/ 85 w 331"/>
              <a:gd name="T19" fmla="*/ 51 h 318"/>
              <a:gd name="T20" fmla="*/ 70 w 331"/>
              <a:gd name="T21" fmla="*/ 88 h 318"/>
              <a:gd name="T22" fmla="*/ 25 w 331"/>
              <a:gd name="T23" fmla="*/ 52 h 318"/>
              <a:gd name="T24" fmla="*/ 14 w 331"/>
              <a:gd name="T25" fmla="*/ 41 h 318"/>
              <a:gd name="T26" fmla="*/ 8 w 331"/>
              <a:gd name="T27" fmla="*/ 45 h 318"/>
              <a:gd name="T28" fmla="*/ 62 w 331"/>
              <a:gd name="T29" fmla="*/ 141 h 318"/>
              <a:gd name="T30" fmla="*/ 112 w 331"/>
              <a:gd name="T31" fmla="*/ 153 h 318"/>
              <a:gd name="T32" fmla="*/ 37 w 331"/>
              <a:gd name="T33" fmla="*/ 251 h 318"/>
              <a:gd name="T34" fmla="*/ 32 w 331"/>
              <a:gd name="T35" fmla="*/ 304 h 318"/>
              <a:gd name="T36" fmla="*/ 166 w 331"/>
              <a:gd name="T37" fmla="*/ 209 h 318"/>
              <a:gd name="T38" fmla="*/ 297 w 331"/>
              <a:gd name="T39" fmla="*/ 318 h 318"/>
              <a:gd name="T40" fmla="*/ 318 w 331"/>
              <a:gd name="T41" fmla="*/ 310 h 318"/>
              <a:gd name="T42" fmla="*/ 115 w 331"/>
              <a:gd name="T43" fmla="*/ 138 h 318"/>
              <a:gd name="T44" fmla="*/ 97 w 331"/>
              <a:gd name="T45" fmla="*/ 143 h 318"/>
              <a:gd name="T46" fmla="*/ 28 w 331"/>
              <a:gd name="T47" fmla="*/ 90 h 318"/>
              <a:gd name="T48" fmla="*/ 46 w 331"/>
              <a:gd name="T49" fmla="*/ 91 h 318"/>
              <a:gd name="T50" fmla="*/ 94 w 331"/>
              <a:gd name="T51" fmla="*/ 90 h 318"/>
              <a:gd name="T52" fmla="*/ 65 w 331"/>
              <a:gd name="T53" fmla="*/ 13 h 318"/>
              <a:gd name="T54" fmla="*/ 136 w 331"/>
              <a:gd name="T55" fmla="*/ 66 h 318"/>
              <a:gd name="T56" fmla="*/ 143 w 331"/>
              <a:gd name="T57" fmla="*/ 112 h 318"/>
              <a:gd name="T58" fmla="*/ 161 w 331"/>
              <a:gd name="T59" fmla="*/ 126 h 318"/>
              <a:gd name="T60" fmla="*/ 170 w 331"/>
              <a:gd name="T61" fmla="*/ 145 h 318"/>
              <a:gd name="T62" fmla="*/ 121 w 331"/>
              <a:gd name="T63" fmla="*/ 142 h 318"/>
              <a:gd name="T64" fmla="*/ 115 w 331"/>
              <a:gd name="T65" fmla="*/ 138 h 318"/>
              <a:gd name="T66" fmla="*/ 41 w 331"/>
              <a:gd name="T67" fmla="*/ 295 h 318"/>
              <a:gd name="T68" fmla="*/ 47 w 331"/>
              <a:gd name="T69" fmla="*/ 259 h 318"/>
              <a:gd name="T70" fmla="*/ 167 w 331"/>
              <a:gd name="T71" fmla="*/ 159 h 318"/>
              <a:gd name="T72" fmla="*/ 162 w 331"/>
              <a:gd name="T73" fmla="*/ 194 h 318"/>
              <a:gd name="T74" fmla="*/ 309 w 331"/>
              <a:gd name="T75" fmla="*/ 301 h 318"/>
              <a:gd name="T76" fmla="*/ 270 w 331"/>
              <a:gd name="T77" fmla="*/ 292 h 318"/>
              <a:gd name="T78" fmla="*/ 181 w 331"/>
              <a:gd name="T79" fmla="*/ 156 h 318"/>
              <a:gd name="T80" fmla="*/ 300 w 331"/>
              <a:gd name="T81" fmla="*/ 262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31" h="318">
                <a:moveTo>
                  <a:pt x="309" y="253"/>
                </a:moveTo>
                <a:cubicBezTo>
                  <a:pt x="195" y="141"/>
                  <a:pt x="195" y="141"/>
                  <a:pt x="195" y="141"/>
                </a:cubicBezTo>
                <a:cubicBezTo>
                  <a:pt x="275" y="55"/>
                  <a:pt x="275" y="55"/>
                  <a:pt x="275" y="55"/>
                </a:cubicBezTo>
                <a:cubicBezTo>
                  <a:pt x="282" y="56"/>
                  <a:pt x="289" y="53"/>
                  <a:pt x="294" y="48"/>
                </a:cubicBezTo>
                <a:cubicBezTo>
                  <a:pt x="303" y="38"/>
                  <a:pt x="303" y="38"/>
                  <a:pt x="303" y="38"/>
                </a:cubicBezTo>
                <a:cubicBezTo>
                  <a:pt x="310" y="30"/>
                  <a:pt x="307" y="23"/>
                  <a:pt x="300" y="17"/>
                </a:cubicBezTo>
                <a:cubicBezTo>
                  <a:pt x="293" y="11"/>
                  <a:pt x="286" y="7"/>
                  <a:pt x="279" y="16"/>
                </a:cubicBezTo>
                <a:cubicBezTo>
                  <a:pt x="270" y="25"/>
                  <a:pt x="270" y="25"/>
                  <a:pt x="270" y="25"/>
                </a:cubicBezTo>
                <a:cubicBezTo>
                  <a:pt x="264" y="31"/>
                  <a:pt x="262" y="38"/>
                  <a:pt x="264" y="44"/>
                </a:cubicBezTo>
                <a:cubicBezTo>
                  <a:pt x="184" y="130"/>
                  <a:pt x="184" y="130"/>
                  <a:pt x="184" y="130"/>
                </a:cubicBezTo>
                <a:cubicBezTo>
                  <a:pt x="170" y="117"/>
                  <a:pt x="170" y="117"/>
                  <a:pt x="170" y="117"/>
                </a:cubicBezTo>
                <a:cubicBezTo>
                  <a:pt x="166" y="113"/>
                  <a:pt x="162" y="110"/>
                  <a:pt x="157" y="107"/>
                </a:cubicBezTo>
                <a:cubicBezTo>
                  <a:pt x="163" y="90"/>
                  <a:pt x="158" y="70"/>
                  <a:pt x="145" y="57"/>
                </a:cubicBezTo>
                <a:cubicBezTo>
                  <a:pt x="102" y="15"/>
                  <a:pt x="102" y="15"/>
                  <a:pt x="102" y="15"/>
                </a:cubicBezTo>
                <a:cubicBezTo>
                  <a:pt x="92" y="5"/>
                  <a:pt x="80" y="0"/>
                  <a:pt x="67" y="0"/>
                </a:cubicBezTo>
                <a:cubicBezTo>
                  <a:pt x="60" y="0"/>
                  <a:pt x="54" y="2"/>
                  <a:pt x="47" y="5"/>
                </a:cubicBezTo>
                <a:cubicBezTo>
                  <a:pt x="45" y="6"/>
                  <a:pt x="44" y="8"/>
                  <a:pt x="44" y="11"/>
                </a:cubicBezTo>
                <a:cubicBezTo>
                  <a:pt x="44" y="13"/>
                  <a:pt x="45" y="15"/>
                  <a:pt x="48" y="16"/>
                </a:cubicBezTo>
                <a:cubicBezTo>
                  <a:pt x="50" y="18"/>
                  <a:pt x="53" y="19"/>
                  <a:pt x="55" y="21"/>
                </a:cubicBezTo>
                <a:cubicBezTo>
                  <a:pt x="85" y="51"/>
                  <a:pt x="85" y="51"/>
                  <a:pt x="85" y="51"/>
                </a:cubicBezTo>
                <a:cubicBezTo>
                  <a:pt x="93" y="59"/>
                  <a:pt x="93" y="73"/>
                  <a:pt x="85" y="81"/>
                </a:cubicBezTo>
                <a:cubicBezTo>
                  <a:pt x="81" y="85"/>
                  <a:pt x="76" y="88"/>
                  <a:pt x="70" y="88"/>
                </a:cubicBezTo>
                <a:cubicBezTo>
                  <a:pt x="64" y="88"/>
                  <a:pt x="59" y="85"/>
                  <a:pt x="55" y="81"/>
                </a:cubicBezTo>
                <a:cubicBezTo>
                  <a:pt x="25" y="52"/>
                  <a:pt x="25" y="52"/>
                  <a:pt x="25" y="52"/>
                </a:cubicBezTo>
                <a:cubicBezTo>
                  <a:pt x="23" y="50"/>
                  <a:pt x="21" y="47"/>
                  <a:pt x="20" y="45"/>
                </a:cubicBezTo>
                <a:cubicBezTo>
                  <a:pt x="19" y="42"/>
                  <a:pt x="17" y="41"/>
                  <a:pt x="14" y="41"/>
                </a:cubicBezTo>
                <a:cubicBezTo>
                  <a:pt x="14" y="41"/>
                  <a:pt x="14" y="41"/>
                  <a:pt x="14" y="41"/>
                </a:cubicBezTo>
                <a:cubicBezTo>
                  <a:pt x="11" y="41"/>
                  <a:pt x="9" y="42"/>
                  <a:pt x="8" y="45"/>
                </a:cubicBezTo>
                <a:cubicBezTo>
                  <a:pt x="0" y="63"/>
                  <a:pt x="5" y="85"/>
                  <a:pt x="19" y="99"/>
                </a:cubicBezTo>
                <a:cubicBezTo>
                  <a:pt x="62" y="141"/>
                  <a:pt x="62" y="141"/>
                  <a:pt x="62" y="141"/>
                </a:cubicBezTo>
                <a:cubicBezTo>
                  <a:pt x="72" y="150"/>
                  <a:pt x="84" y="155"/>
                  <a:pt x="97" y="155"/>
                </a:cubicBezTo>
                <a:cubicBezTo>
                  <a:pt x="102" y="155"/>
                  <a:pt x="107" y="155"/>
                  <a:pt x="112" y="153"/>
                </a:cubicBezTo>
                <a:cubicBezTo>
                  <a:pt x="114" y="156"/>
                  <a:pt x="117" y="159"/>
                  <a:pt x="119" y="162"/>
                </a:cubicBezTo>
                <a:cubicBezTo>
                  <a:pt x="37" y="251"/>
                  <a:pt x="37" y="251"/>
                  <a:pt x="37" y="251"/>
                </a:cubicBezTo>
                <a:cubicBezTo>
                  <a:pt x="21" y="268"/>
                  <a:pt x="19" y="292"/>
                  <a:pt x="32" y="304"/>
                </a:cubicBezTo>
                <a:cubicBezTo>
                  <a:pt x="32" y="304"/>
                  <a:pt x="32" y="304"/>
                  <a:pt x="32" y="304"/>
                </a:cubicBezTo>
                <a:cubicBezTo>
                  <a:pt x="45" y="317"/>
                  <a:pt x="69" y="313"/>
                  <a:pt x="85" y="295"/>
                </a:cubicBezTo>
                <a:cubicBezTo>
                  <a:pt x="166" y="209"/>
                  <a:pt x="166" y="209"/>
                  <a:pt x="166" y="209"/>
                </a:cubicBezTo>
                <a:cubicBezTo>
                  <a:pt x="261" y="302"/>
                  <a:pt x="261" y="302"/>
                  <a:pt x="261" y="302"/>
                </a:cubicBezTo>
                <a:cubicBezTo>
                  <a:pt x="271" y="312"/>
                  <a:pt x="284" y="318"/>
                  <a:pt x="297" y="318"/>
                </a:cubicBezTo>
                <a:cubicBezTo>
                  <a:pt x="297" y="318"/>
                  <a:pt x="297" y="318"/>
                  <a:pt x="297" y="318"/>
                </a:cubicBezTo>
                <a:cubicBezTo>
                  <a:pt x="305" y="318"/>
                  <a:pt x="313" y="315"/>
                  <a:pt x="318" y="310"/>
                </a:cubicBezTo>
                <a:cubicBezTo>
                  <a:pt x="331" y="296"/>
                  <a:pt x="327" y="271"/>
                  <a:pt x="309" y="253"/>
                </a:cubicBezTo>
                <a:close/>
                <a:moveTo>
                  <a:pt x="115" y="138"/>
                </a:moveTo>
                <a:cubicBezTo>
                  <a:pt x="114" y="138"/>
                  <a:pt x="113" y="139"/>
                  <a:pt x="113" y="139"/>
                </a:cubicBezTo>
                <a:cubicBezTo>
                  <a:pt x="108" y="141"/>
                  <a:pt x="102" y="143"/>
                  <a:pt x="97" y="143"/>
                </a:cubicBezTo>
                <a:cubicBezTo>
                  <a:pt x="87" y="143"/>
                  <a:pt x="78" y="139"/>
                  <a:pt x="71" y="132"/>
                </a:cubicBezTo>
                <a:cubicBezTo>
                  <a:pt x="28" y="90"/>
                  <a:pt x="28" y="90"/>
                  <a:pt x="28" y="90"/>
                </a:cubicBezTo>
                <a:cubicBezTo>
                  <a:pt x="20" y="82"/>
                  <a:pt x="17" y="72"/>
                  <a:pt x="17" y="62"/>
                </a:cubicBezTo>
                <a:cubicBezTo>
                  <a:pt x="46" y="91"/>
                  <a:pt x="46" y="91"/>
                  <a:pt x="46" y="91"/>
                </a:cubicBezTo>
                <a:cubicBezTo>
                  <a:pt x="52" y="97"/>
                  <a:pt x="61" y="100"/>
                  <a:pt x="70" y="100"/>
                </a:cubicBezTo>
                <a:cubicBezTo>
                  <a:pt x="79" y="100"/>
                  <a:pt x="88" y="97"/>
                  <a:pt x="94" y="90"/>
                </a:cubicBezTo>
                <a:cubicBezTo>
                  <a:pt x="108" y="77"/>
                  <a:pt x="107" y="55"/>
                  <a:pt x="94" y="42"/>
                </a:cubicBezTo>
                <a:cubicBezTo>
                  <a:pt x="65" y="13"/>
                  <a:pt x="65" y="13"/>
                  <a:pt x="65" y="13"/>
                </a:cubicBezTo>
                <a:cubicBezTo>
                  <a:pt x="75" y="13"/>
                  <a:pt x="85" y="17"/>
                  <a:pt x="93" y="24"/>
                </a:cubicBezTo>
                <a:cubicBezTo>
                  <a:pt x="136" y="66"/>
                  <a:pt x="136" y="66"/>
                  <a:pt x="136" y="66"/>
                </a:cubicBezTo>
                <a:cubicBezTo>
                  <a:pt x="147" y="77"/>
                  <a:pt x="150" y="94"/>
                  <a:pt x="144" y="107"/>
                </a:cubicBezTo>
                <a:cubicBezTo>
                  <a:pt x="143" y="109"/>
                  <a:pt x="143" y="111"/>
                  <a:pt x="143" y="112"/>
                </a:cubicBezTo>
                <a:cubicBezTo>
                  <a:pt x="144" y="114"/>
                  <a:pt x="145" y="115"/>
                  <a:pt x="147" y="116"/>
                </a:cubicBezTo>
                <a:cubicBezTo>
                  <a:pt x="152" y="118"/>
                  <a:pt x="157" y="122"/>
                  <a:pt x="161" y="126"/>
                </a:cubicBezTo>
                <a:cubicBezTo>
                  <a:pt x="175" y="139"/>
                  <a:pt x="175" y="139"/>
                  <a:pt x="175" y="139"/>
                </a:cubicBezTo>
                <a:cubicBezTo>
                  <a:pt x="170" y="145"/>
                  <a:pt x="170" y="145"/>
                  <a:pt x="170" y="145"/>
                </a:cubicBezTo>
                <a:cubicBezTo>
                  <a:pt x="158" y="139"/>
                  <a:pt x="141" y="143"/>
                  <a:pt x="128" y="153"/>
                </a:cubicBezTo>
                <a:cubicBezTo>
                  <a:pt x="125" y="150"/>
                  <a:pt x="123" y="146"/>
                  <a:pt x="121" y="142"/>
                </a:cubicBezTo>
                <a:cubicBezTo>
                  <a:pt x="120" y="141"/>
                  <a:pt x="119" y="139"/>
                  <a:pt x="118" y="139"/>
                </a:cubicBezTo>
                <a:cubicBezTo>
                  <a:pt x="117" y="138"/>
                  <a:pt x="116" y="138"/>
                  <a:pt x="115" y="138"/>
                </a:cubicBezTo>
                <a:close/>
                <a:moveTo>
                  <a:pt x="76" y="287"/>
                </a:moveTo>
                <a:cubicBezTo>
                  <a:pt x="65" y="298"/>
                  <a:pt x="49" y="302"/>
                  <a:pt x="41" y="295"/>
                </a:cubicBezTo>
                <a:cubicBezTo>
                  <a:pt x="41" y="295"/>
                  <a:pt x="41" y="295"/>
                  <a:pt x="41" y="295"/>
                </a:cubicBezTo>
                <a:cubicBezTo>
                  <a:pt x="33" y="287"/>
                  <a:pt x="36" y="271"/>
                  <a:pt x="47" y="259"/>
                </a:cubicBezTo>
                <a:cubicBezTo>
                  <a:pt x="133" y="167"/>
                  <a:pt x="133" y="167"/>
                  <a:pt x="133" y="167"/>
                </a:cubicBezTo>
                <a:cubicBezTo>
                  <a:pt x="144" y="155"/>
                  <a:pt x="160" y="151"/>
                  <a:pt x="167" y="159"/>
                </a:cubicBezTo>
                <a:cubicBezTo>
                  <a:pt x="168" y="159"/>
                  <a:pt x="168" y="159"/>
                  <a:pt x="168" y="159"/>
                </a:cubicBezTo>
                <a:cubicBezTo>
                  <a:pt x="176" y="166"/>
                  <a:pt x="173" y="182"/>
                  <a:pt x="162" y="194"/>
                </a:cubicBezTo>
                <a:lnTo>
                  <a:pt x="76" y="287"/>
                </a:lnTo>
                <a:close/>
                <a:moveTo>
                  <a:pt x="309" y="301"/>
                </a:moveTo>
                <a:cubicBezTo>
                  <a:pt x="305" y="304"/>
                  <a:pt x="300" y="305"/>
                  <a:pt x="297" y="305"/>
                </a:cubicBezTo>
                <a:cubicBezTo>
                  <a:pt x="288" y="305"/>
                  <a:pt x="278" y="300"/>
                  <a:pt x="270" y="292"/>
                </a:cubicBezTo>
                <a:cubicBezTo>
                  <a:pt x="175" y="199"/>
                  <a:pt x="175" y="199"/>
                  <a:pt x="175" y="199"/>
                </a:cubicBezTo>
                <a:cubicBezTo>
                  <a:pt x="185" y="185"/>
                  <a:pt x="188" y="168"/>
                  <a:pt x="181" y="156"/>
                </a:cubicBezTo>
                <a:cubicBezTo>
                  <a:pt x="186" y="151"/>
                  <a:pt x="186" y="151"/>
                  <a:pt x="186" y="151"/>
                </a:cubicBezTo>
                <a:cubicBezTo>
                  <a:pt x="300" y="262"/>
                  <a:pt x="300" y="262"/>
                  <a:pt x="300" y="262"/>
                </a:cubicBezTo>
                <a:cubicBezTo>
                  <a:pt x="313" y="275"/>
                  <a:pt x="317" y="292"/>
                  <a:pt x="309" y="30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2" name="그룹 31"/>
          <p:cNvGrpSpPr/>
          <p:nvPr/>
        </p:nvGrpSpPr>
        <p:grpSpPr>
          <a:xfrm>
            <a:off x="4848318" y="2667665"/>
            <a:ext cx="877404" cy="835465"/>
            <a:chOff x="3773488" y="3917950"/>
            <a:chExt cx="1262063" cy="1201738"/>
          </a:xfrm>
          <a:solidFill>
            <a:schemeClr val="tx1"/>
          </a:solidFill>
        </p:grpSpPr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4171950" y="4879975"/>
              <a:ext cx="465138" cy="30163"/>
            </a:xfrm>
            <a:custGeom>
              <a:avLst/>
              <a:gdLst>
                <a:gd name="T0" fmla="*/ 0 w 293"/>
                <a:gd name="T1" fmla="*/ 19 h 19"/>
                <a:gd name="T2" fmla="*/ 293 w 293"/>
                <a:gd name="T3" fmla="*/ 19 h 19"/>
                <a:gd name="T4" fmla="*/ 281 w 293"/>
                <a:gd name="T5" fmla="*/ 0 h 19"/>
                <a:gd name="T6" fmla="*/ 12 w 293"/>
                <a:gd name="T7" fmla="*/ 0 h 19"/>
                <a:gd name="T8" fmla="*/ 0 w 293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9">
                  <a:moveTo>
                    <a:pt x="0" y="19"/>
                  </a:moveTo>
                  <a:lnTo>
                    <a:pt x="293" y="19"/>
                  </a:lnTo>
                  <a:lnTo>
                    <a:pt x="281" y="0"/>
                  </a:lnTo>
                  <a:lnTo>
                    <a:pt x="12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595813" y="4789488"/>
              <a:ext cx="247650" cy="330200"/>
            </a:xfrm>
            <a:custGeom>
              <a:avLst/>
              <a:gdLst>
                <a:gd name="T0" fmla="*/ 18 w 66"/>
                <a:gd name="T1" fmla="*/ 0 h 88"/>
                <a:gd name="T2" fmla="*/ 0 w 66"/>
                <a:gd name="T3" fmla="*/ 0 h 88"/>
                <a:gd name="T4" fmla="*/ 50 w 66"/>
                <a:gd name="T5" fmla="*/ 84 h 88"/>
                <a:gd name="T6" fmla="*/ 57 w 66"/>
                <a:gd name="T7" fmla="*/ 88 h 88"/>
                <a:gd name="T8" fmla="*/ 61 w 66"/>
                <a:gd name="T9" fmla="*/ 87 h 88"/>
                <a:gd name="T10" fmla="*/ 64 w 66"/>
                <a:gd name="T11" fmla="*/ 76 h 88"/>
                <a:gd name="T12" fmla="*/ 18 w 6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8"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2" y="86"/>
                    <a:pt x="54" y="88"/>
                    <a:pt x="57" y="88"/>
                  </a:cubicBezTo>
                  <a:cubicBezTo>
                    <a:pt x="59" y="88"/>
                    <a:pt x="60" y="88"/>
                    <a:pt x="61" y="87"/>
                  </a:cubicBezTo>
                  <a:cubicBezTo>
                    <a:pt x="65" y="84"/>
                    <a:pt x="66" y="80"/>
                    <a:pt x="64" y="76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3965575" y="4789488"/>
              <a:ext cx="247650" cy="330200"/>
            </a:xfrm>
            <a:custGeom>
              <a:avLst/>
              <a:gdLst>
                <a:gd name="T0" fmla="*/ 48 w 66"/>
                <a:gd name="T1" fmla="*/ 0 h 88"/>
                <a:gd name="T2" fmla="*/ 2 w 66"/>
                <a:gd name="T3" fmla="*/ 76 h 88"/>
                <a:gd name="T4" fmla="*/ 5 w 66"/>
                <a:gd name="T5" fmla="*/ 87 h 88"/>
                <a:gd name="T6" fmla="*/ 9 w 66"/>
                <a:gd name="T7" fmla="*/ 88 h 88"/>
                <a:gd name="T8" fmla="*/ 16 w 66"/>
                <a:gd name="T9" fmla="*/ 84 h 88"/>
                <a:gd name="T10" fmla="*/ 66 w 66"/>
                <a:gd name="T11" fmla="*/ 0 h 88"/>
                <a:gd name="T12" fmla="*/ 48 w 66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8">
                  <a:moveTo>
                    <a:pt x="48" y="0"/>
                  </a:moveTo>
                  <a:cubicBezTo>
                    <a:pt x="2" y="76"/>
                    <a:pt x="2" y="76"/>
                    <a:pt x="2" y="76"/>
                  </a:cubicBezTo>
                  <a:cubicBezTo>
                    <a:pt x="0" y="80"/>
                    <a:pt x="1" y="84"/>
                    <a:pt x="5" y="87"/>
                  </a:cubicBezTo>
                  <a:cubicBezTo>
                    <a:pt x="6" y="88"/>
                    <a:pt x="8" y="88"/>
                    <a:pt x="9" y="88"/>
                  </a:cubicBezTo>
                  <a:cubicBezTo>
                    <a:pt x="12" y="88"/>
                    <a:pt x="14" y="86"/>
                    <a:pt x="16" y="84"/>
                  </a:cubicBezTo>
                  <a:cubicBezTo>
                    <a:pt x="66" y="0"/>
                    <a:pt x="66" y="0"/>
                    <a:pt x="66" y="0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0"/>
            <p:cNvSpPr>
              <a:spLocks noEditPoints="1"/>
            </p:cNvSpPr>
            <p:nvPr/>
          </p:nvSpPr>
          <p:spPr bwMode="auto">
            <a:xfrm>
              <a:off x="3773488" y="3917950"/>
              <a:ext cx="1262063" cy="841375"/>
            </a:xfrm>
            <a:custGeom>
              <a:avLst/>
              <a:gdLst>
                <a:gd name="T0" fmla="*/ 320 w 336"/>
                <a:gd name="T1" fmla="*/ 0 h 224"/>
                <a:gd name="T2" fmla="*/ 16 w 336"/>
                <a:gd name="T3" fmla="*/ 0 h 224"/>
                <a:gd name="T4" fmla="*/ 0 w 336"/>
                <a:gd name="T5" fmla="*/ 16 h 224"/>
                <a:gd name="T6" fmla="*/ 0 w 336"/>
                <a:gd name="T7" fmla="*/ 208 h 224"/>
                <a:gd name="T8" fmla="*/ 16 w 336"/>
                <a:gd name="T9" fmla="*/ 224 h 224"/>
                <a:gd name="T10" fmla="*/ 320 w 336"/>
                <a:gd name="T11" fmla="*/ 224 h 224"/>
                <a:gd name="T12" fmla="*/ 336 w 336"/>
                <a:gd name="T13" fmla="*/ 208 h 224"/>
                <a:gd name="T14" fmla="*/ 336 w 336"/>
                <a:gd name="T15" fmla="*/ 16 h 224"/>
                <a:gd name="T16" fmla="*/ 320 w 336"/>
                <a:gd name="T17" fmla="*/ 0 h 224"/>
                <a:gd name="T18" fmla="*/ 320 w 336"/>
                <a:gd name="T19" fmla="*/ 208 h 224"/>
                <a:gd name="T20" fmla="*/ 16 w 336"/>
                <a:gd name="T21" fmla="*/ 208 h 224"/>
                <a:gd name="T22" fmla="*/ 16 w 336"/>
                <a:gd name="T23" fmla="*/ 16 h 224"/>
                <a:gd name="T24" fmla="*/ 320 w 336"/>
                <a:gd name="T25" fmla="*/ 16 h 224"/>
                <a:gd name="T26" fmla="*/ 320 w 336"/>
                <a:gd name="T27" fmla="*/ 208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6" h="224">
                  <a:moveTo>
                    <a:pt x="320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17"/>
                    <a:pt x="7" y="224"/>
                    <a:pt x="16" y="224"/>
                  </a:cubicBezTo>
                  <a:cubicBezTo>
                    <a:pt x="320" y="224"/>
                    <a:pt x="320" y="224"/>
                    <a:pt x="320" y="224"/>
                  </a:cubicBezTo>
                  <a:cubicBezTo>
                    <a:pt x="329" y="224"/>
                    <a:pt x="336" y="217"/>
                    <a:pt x="336" y="208"/>
                  </a:cubicBezTo>
                  <a:cubicBezTo>
                    <a:pt x="336" y="16"/>
                    <a:pt x="336" y="16"/>
                    <a:pt x="336" y="16"/>
                  </a:cubicBezTo>
                  <a:cubicBezTo>
                    <a:pt x="336" y="7"/>
                    <a:pt x="329" y="0"/>
                    <a:pt x="320" y="0"/>
                  </a:cubicBezTo>
                  <a:close/>
                  <a:moveTo>
                    <a:pt x="320" y="208"/>
                  </a:moveTo>
                  <a:cubicBezTo>
                    <a:pt x="16" y="208"/>
                    <a:pt x="16" y="208"/>
                    <a:pt x="16" y="20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20" y="16"/>
                    <a:pt x="320" y="16"/>
                    <a:pt x="320" y="16"/>
                  </a:cubicBezTo>
                  <a:lnTo>
                    <a:pt x="320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4749800" y="4668838"/>
              <a:ext cx="90488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3971925" y="4256088"/>
              <a:ext cx="173038" cy="247650"/>
            </a:xfrm>
            <a:custGeom>
              <a:avLst/>
              <a:gdLst>
                <a:gd name="T0" fmla="*/ 32 w 46"/>
                <a:gd name="T1" fmla="*/ 11 h 66"/>
                <a:gd name="T2" fmla="*/ 9 w 46"/>
                <a:gd name="T3" fmla="*/ 18 h 66"/>
                <a:gd name="T4" fmla="*/ 13 w 46"/>
                <a:gd name="T5" fmla="*/ 34 h 66"/>
                <a:gd name="T6" fmla="*/ 35 w 46"/>
                <a:gd name="T7" fmla="*/ 26 h 66"/>
                <a:gd name="T8" fmla="*/ 37 w 46"/>
                <a:gd name="T9" fmla="*/ 33 h 66"/>
                <a:gd name="T10" fmla="*/ 14 w 46"/>
                <a:gd name="T11" fmla="*/ 41 h 66"/>
                <a:gd name="T12" fmla="*/ 25 w 46"/>
                <a:gd name="T13" fmla="*/ 57 h 66"/>
                <a:gd name="T14" fmla="*/ 45 w 46"/>
                <a:gd name="T15" fmla="*/ 55 h 66"/>
                <a:gd name="T16" fmla="*/ 44 w 46"/>
                <a:gd name="T17" fmla="*/ 59 h 66"/>
                <a:gd name="T18" fmla="*/ 17 w 46"/>
                <a:gd name="T19" fmla="*/ 64 h 66"/>
                <a:gd name="T20" fmla="*/ 8 w 46"/>
                <a:gd name="T21" fmla="*/ 41 h 66"/>
                <a:gd name="T22" fmla="*/ 7 w 46"/>
                <a:gd name="T23" fmla="*/ 37 h 66"/>
                <a:gd name="T24" fmla="*/ 1 w 46"/>
                <a:gd name="T25" fmla="*/ 16 h 66"/>
                <a:gd name="T26" fmla="*/ 6 w 46"/>
                <a:gd name="T27" fmla="*/ 12 h 66"/>
                <a:gd name="T28" fmla="*/ 35 w 46"/>
                <a:gd name="T29" fmla="*/ 9 h 66"/>
                <a:gd name="T30" fmla="*/ 32 w 46"/>
                <a:gd name="T3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66">
                  <a:moveTo>
                    <a:pt x="32" y="11"/>
                  </a:moveTo>
                  <a:cubicBezTo>
                    <a:pt x="23" y="11"/>
                    <a:pt x="17" y="13"/>
                    <a:pt x="9" y="18"/>
                  </a:cubicBezTo>
                  <a:cubicBezTo>
                    <a:pt x="11" y="22"/>
                    <a:pt x="12" y="30"/>
                    <a:pt x="13" y="34"/>
                  </a:cubicBezTo>
                  <a:cubicBezTo>
                    <a:pt x="14" y="33"/>
                    <a:pt x="33" y="26"/>
                    <a:pt x="35" y="26"/>
                  </a:cubicBezTo>
                  <a:cubicBezTo>
                    <a:pt x="39" y="25"/>
                    <a:pt x="41" y="31"/>
                    <a:pt x="37" y="33"/>
                  </a:cubicBezTo>
                  <a:cubicBezTo>
                    <a:pt x="27" y="36"/>
                    <a:pt x="32" y="34"/>
                    <a:pt x="14" y="41"/>
                  </a:cubicBezTo>
                  <a:cubicBezTo>
                    <a:pt x="18" y="60"/>
                    <a:pt x="19" y="59"/>
                    <a:pt x="25" y="57"/>
                  </a:cubicBezTo>
                  <a:cubicBezTo>
                    <a:pt x="41" y="53"/>
                    <a:pt x="44" y="49"/>
                    <a:pt x="45" y="55"/>
                  </a:cubicBezTo>
                  <a:cubicBezTo>
                    <a:pt x="46" y="56"/>
                    <a:pt x="45" y="58"/>
                    <a:pt x="44" y="59"/>
                  </a:cubicBezTo>
                  <a:cubicBezTo>
                    <a:pt x="39" y="61"/>
                    <a:pt x="22" y="66"/>
                    <a:pt x="17" y="64"/>
                  </a:cubicBezTo>
                  <a:cubicBezTo>
                    <a:pt x="11" y="61"/>
                    <a:pt x="9" y="47"/>
                    <a:pt x="8" y="41"/>
                  </a:cubicBezTo>
                  <a:cubicBezTo>
                    <a:pt x="7" y="40"/>
                    <a:pt x="6" y="39"/>
                    <a:pt x="7" y="37"/>
                  </a:cubicBezTo>
                  <a:cubicBezTo>
                    <a:pt x="3" y="16"/>
                    <a:pt x="3" y="22"/>
                    <a:pt x="1" y="16"/>
                  </a:cubicBezTo>
                  <a:cubicBezTo>
                    <a:pt x="0" y="12"/>
                    <a:pt x="4" y="10"/>
                    <a:pt x="6" y="12"/>
                  </a:cubicBezTo>
                  <a:cubicBezTo>
                    <a:pt x="19" y="4"/>
                    <a:pt x="40" y="0"/>
                    <a:pt x="35" y="9"/>
                  </a:cubicBezTo>
                  <a:cubicBezTo>
                    <a:pt x="35" y="11"/>
                    <a:pt x="34" y="11"/>
                    <a:pt x="3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4221163" y="4286250"/>
              <a:ext cx="119063" cy="115888"/>
            </a:xfrm>
            <a:custGeom>
              <a:avLst/>
              <a:gdLst>
                <a:gd name="T0" fmla="*/ 22 w 32"/>
                <a:gd name="T1" fmla="*/ 1 h 31"/>
                <a:gd name="T2" fmla="*/ 26 w 32"/>
                <a:gd name="T3" fmla="*/ 3 h 31"/>
                <a:gd name="T4" fmla="*/ 23 w 32"/>
                <a:gd name="T5" fmla="*/ 7 h 31"/>
                <a:gd name="T6" fmla="*/ 0 w 32"/>
                <a:gd name="T7" fmla="*/ 10 h 31"/>
                <a:gd name="T8" fmla="*/ 2 w 32"/>
                <a:gd name="T9" fmla="*/ 6 h 31"/>
                <a:gd name="T10" fmla="*/ 22 w 32"/>
                <a:gd name="T11" fmla="*/ 1 h 31"/>
                <a:gd name="T12" fmla="*/ 26 w 32"/>
                <a:gd name="T13" fmla="*/ 19 h 31"/>
                <a:gd name="T14" fmla="*/ 28 w 32"/>
                <a:gd name="T15" fmla="*/ 25 h 31"/>
                <a:gd name="T16" fmla="*/ 15 w 32"/>
                <a:gd name="T17" fmla="*/ 28 h 31"/>
                <a:gd name="T18" fmla="*/ 9 w 32"/>
                <a:gd name="T19" fmla="*/ 30 h 31"/>
                <a:gd name="T20" fmla="*/ 7 w 32"/>
                <a:gd name="T21" fmla="*/ 24 h 31"/>
                <a:gd name="T22" fmla="*/ 26 w 32"/>
                <a:gd name="T23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1">
                  <a:moveTo>
                    <a:pt x="22" y="1"/>
                  </a:moveTo>
                  <a:cubicBezTo>
                    <a:pt x="24" y="0"/>
                    <a:pt x="25" y="1"/>
                    <a:pt x="26" y="3"/>
                  </a:cubicBezTo>
                  <a:cubicBezTo>
                    <a:pt x="26" y="5"/>
                    <a:pt x="25" y="6"/>
                    <a:pt x="23" y="7"/>
                  </a:cubicBezTo>
                  <a:cubicBezTo>
                    <a:pt x="5" y="12"/>
                    <a:pt x="1" y="14"/>
                    <a:pt x="0" y="10"/>
                  </a:cubicBezTo>
                  <a:cubicBezTo>
                    <a:pt x="0" y="8"/>
                    <a:pt x="0" y="7"/>
                    <a:pt x="2" y="6"/>
                  </a:cubicBezTo>
                  <a:cubicBezTo>
                    <a:pt x="3" y="6"/>
                    <a:pt x="21" y="1"/>
                    <a:pt x="22" y="1"/>
                  </a:cubicBezTo>
                  <a:close/>
                  <a:moveTo>
                    <a:pt x="26" y="19"/>
                  </a:moveTo>
                  <a:cubicBezTo>
                    <a:pt x="30" y="18"/>
                    <a:pt x="32" y="23"/>
                    <a:pt x="28" y="25"/>
                  </a:cubicBezTo>
                  <a:cubicBezTo>
                    <a:pt x="24" y="26"/>
                    <a:pt x="19" y="27"/>
                    <a:pt x="15" y="28"/>
                  </a:cubicBezTo>
                  <a:cubicBezTo>
                    <a:pt x="13" y="28"/>
                    <a:pt x="11" y="29"/>
                    <a:pt x="9" y="30"/>
                  </a:cubicBezTo>
                  <a:cubicBezTo>
                    <a:pt x="5" y="31"/>
                    <a:pt x="3" y="25"/>
                    <a:pt x="7" y="24"/>
                  </a:cubicBezTo>
                  <a:cubicBezTo>
                    <a:pt x="14" y="21"/>
                    <a:pt x="18" y="21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4411663" y="4198938"/>
              <a:ext cx="217488" cy="188913"/>
            </a:xfrm>
            <a:custGeom>
              <a:avLst/>
              <a:gdLst>
                <a:gd name="T0" fmla="*/ 51 w 58"/>
                <a:gd name="T1" fmla="*/ 37 h 50"/>
                <a:gd name="T2" fmla="*/ 34 w 58"/>
                <a:gd name="T3" fmla="*/ 14 h 50"/>
                <a:gd name="T4" fmla="*/ 30 w 58"/>
                <a:gd name="T5" fmla="*/ 19 h 50"/>
                <a:gd name="T6" fmla="*/ 38 w 58"/>
                <a:gd name="T7" fmla="*/ 42 h 50"/>
                <a:gd name="T8" fmla="*/ 38 w 58"/>
                <a:gd name="T9" fmla="*/ 44 h 50"/>
                <a:gd name="T10" fmla="*/ 32 w 58"/>
                <a:gd name="T11" fmla="*/ 43 h 50"/>
                <a:gd name="T12" fmla="*/ 24 w 58"/>
                <a:gd name="T13" fmla="*/ 20 h 50"/>
                <a:gd name="T14" fmla="*/ 22 w 58"/>
                <a:gd name="T15" fmla="*/ 15 h 50"/>
                <a:gd name="T16" fmla="*/ 14 w 58"/>
                <a:gd name="T17" fmla="*/ 28 h 50"/>
                <a:gd name="T18" fmla="*/ 15 w 58"/>
                <a:gd name="T19" fmla="*/ 34 h 50"/>
                <a:gd name="T20" fmla="*/ 19 w 58"/>
                <a:gd name="T21" fmla="*/ 44 h 50"/>
                <a:gd name="T22" fmla="*/ 18 w 58"/>
                <a:gd name="T23" fmla="*/ 47 h 50"/>
                <a:gd name="T24" fmla="*/ 16 w 58"/>
                <a:gd name="T25" fmla="*/ 49 h 50"/>
                <a:gd name="T26" fmla="*/ 6 w 58"/>
                <a:gd name="T27" fmla="*/ 24 h 50"/>
                <a:gd name="T28" fmla="*/ 10 w 58"/>
                <a:gd name="T29" fmla="*/ 15 h 50"/>
                <a:gd name="T30" fmla="*/ 12 w 58"/>
                <a:gd name="T31" fmla="*/ 21 h 50"/>
                <a:gd name="T32" fmla="*/ 28 w 58"/>
                <a:gd name="T33" fmla="*/ 12 h 50"/>
                <a:gd name="T34" fmla="*/ 46 w 58"/>
                <a:gd name="T35" fmla="*/ 8 h 50"/>
                <a:gd name="T36" fmla="*/ 50 w 58"/>
                <a:gd name="T37" fmla="*/ 17 h 50"/>
                <a:gd name="T38" fmla="*/ 57 w 58"/>
                <a:gd name="T39" fmla="*/ 35 h 50"/>
                <a:gd name="T40" fmla="*/ 57 w 58"/>
                <a:gd name="T41" fmla="*/ 38 h 50"/>
                <a:gd name="T42" fmla="*/ 51 w 58"/>
                <a:gd name="T43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0">
                  <a:moveTo>
                    <a:pt x="51" y="37"/>
                  </a:moveTo>
                  <a:cubicBezTo>
                    <a:pt x="41" y="16"/>
                    <a:pt x="42" y="6"/>
                    <a:pt x="34" y="14"/>
                  </a:cubicBezTo>
                  <a:cubicBezTo>
                    <a:pt x="32" y="16"/>
                    <a:pt x="31" y="18"/>
                    <a:pt x="30" y="19"/>
                  </a:cubicBezTo>
                  <a:cubicBezTo>
                    <a:pt x="33" y="28"/>
                    <a:pt x="37" y="34"/>
                    <a:pt x="38" y="42"/>
                  </a:cubicBezTo>
                  <a:cubicBezTo>
                    <a:pt x="39" y="43"/>
                    <a:pt x="39" y="43"/>
                    <a:pt x="38" y="44"/>
                  </a:cubicBezTo>
                  <a:cubicBezTo>
                    <a:pt x="37" y="47"/>
                    <a:pt x="33" y="47"/>
                    <a:pt x="32" y="43"/>
                  </a:cubicBezTo>
                  <a:cubicBezTo>
                    <a:pt x="30" y="36"/>
                    <a:pt x="26" y="27"/>
                    <a:pt x="24" y="20"/>
                  </a:cubicBezTo>
                  <a:cubicBezTo>
                    <a:pt x="24" y="18"/>
                    <a:pt x="23" y="16"/>
                    <a:pt x="22" y="15"/>
                  </a:cubicBezTo>
                  <a:cubicBezTo>
                    <a:pt x="18" y="18"/>
                    <a:pt x="16" y="23"/>
                    <a:pt x="14" y="28"/>
                  </a:cubicBezTo>
                  <a:cubicBezTo>
                    <a:pt x="15" y="29"/>
                    <a:pt x="15" y="31"/>
                    <a:pt x="15" y="34"/>
                  </a:cubicBezTo>
                  <a:cubicBezTo>
                    <a:pt x="17" y="44"/>
                    <a:pt x="17" y="39"/>
                    <a:pt x="19" y="44"/>
                  </a:cubicBezTo>
                  <a:cubicBezTo>
                    <a:pt x="19" y="45"/>
                    <a:pt x="19" y="46"/>
                    <a:pt x="18" y="47"/>
                  </a:cubicBezTo>
                  <a:cubicBezTo>
                    <a:pt x="18" y="48"/>
                    <a:pt x="17" y="48"/>
                    <a:pt x="16" y="49"/>
                  </a:cubicBezTo>
                  <a:cubicBezTo>
                    <a:pt x="10" y="50"/>
                    <a:pt x="10" y="34"/>
                    <a:pt x="6" y="24"/>
                  </a:cubicBezTo>
                  <a:cubicBezTo>
                    <a:pt x="0" y="6"/>
                    <a:pt x="9" y="9"/>
                    <a:pt x="10" y="15"/>
                  </a:cubicBezTo>
                  <a:cubicBezTo>
                    <a:pt x="11" y="17"/>
                    <a:pt x="11" y="18"/>
                    <a:pt x="12" y="21"/>
                  </a:cubicBezTo>
                  <a:cubicBezTo>
                    <a:pt x="14" y="11"/>
                    <a:pt x="22" y="3"/>
                    <a:pt x="28" y="12"/>
                  </a:cubicBezTo>
                  <a:cubicBezTo>
                    <a:pt x="31" y="5"/>
                    <a:pt x="41" y="0"/>
                    <a:pt x="46" y="8"/>
                  </a:cubicBezTo>
                  <a:cubicBezTo>
                    <a:pt x="47" y="9"/>
                    <a:pt x="48" y="12"/>
                    <a:pt x="50" y="17"/>
                  </a:cubicBezTo>
                  <a:cubicBezTo>
                    <a:pt x="52" y="21"/>
                    <a:pt x="54" y="27"/>
                    <a:pt x="57" y="35"/>
                  </a:cubicBezTo>
                  <a:cubicBezTo>
                    <a:pt x="58" y="36"/>
                    <a:pt x="58" y="37"/>
                    <a:pt x="57" y="38"/>
                  </a:cubicBezTo>
                  <a:cubicBezTo>
                    <a:pt x="56" y="40"/>
                    <a:pt x="52" y="40"/>
                    <a:pt x="5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4614863" y="4176713"/>
              <a:ext cx="150813" cy="169863"/>
            </a:xfrm>
            <a:custGeom>
              <a:avLst/>
              <a:gdLst>
                <a:gd name="T0" fmla="*/ 26 w 40"/>
                <a:gd name="T1" fmla="*/ 38 h 45"/>
                <a:gd name="T2" fmla="*/ 16 w 40"/>
                <a:gd name="T3" fmla="*/ 1 h 45"/>
                <a:gd name="T4" fmla="*/ 30 w 40"/>
                <a:gd name="T5" fmla="*/ 4 h 45"/>
                <a:gd name="T6" fmla="*/ 28 w 40"/>
                <a:gd name="T7" fmla="*/ 8 h 45"/>
                <a:gd name="T8" fmla="*/ 24 w 40"/>
                <a:gd name="T9" fmla="*/ 7 h 45"/>
                <a:gd name="T10" fmla="*/ 24 w 40"/>
                <a:gd name="T11" fmla="*/ 32 h 45"/>
                <a:gd name="T12" fmla="*/ 32 w 40"/>
                <a:gd name="T13" fmla="*/ 26 h 45"/>
                <a:gd name="T14" fmla="*/ 35 w 40"/>
                <a:gd name="T15" fmla="*/ 26 h 45"/>
                <a:gd name="T16" fmla="*/ 26 w 40"/>
                <a:gd name="T17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5">
                  <a:moveTo>
                    <a:pt x="26" y="38"/>
                  </a:moveTo>
                  <a:cubicBezTo>
                    <a:pt x="0" y="45"/>
                    <a:pt x="1" y="5"/>
                    <a:pt x="16" y="1"/>
                  </a:cubicBezTo>
                  <a:cubicBezTo>
                    <a:pt x="20" y="0"/>
                    <a:pt x="29" y="0"/>
                    <a:pt x="30" y="4"/>
                  </a:cubicBezTo>
                  <a:cubicBezTo>
                    <a:pt x="30" y="6"/>
                    <a:pt x="29" y="8"/>
                    <a:pt x="28" y="8"/>
                  </a:cubicBezTo>
                  <a:cubicBezTo>
                    <a:pt x="26" y="8"/>
                    <a:pt x="25" y="8"/>
                    <a:pt x="24" y="7"/>
                  </a:cubicBezTo>
                  <a:cubicBezTo>
                    <a:pt x="10" y="1"/>
                    <a:pt x="5" y="37"/>
                    <a:pt x="24" y="32"/>
                  </a:cubicBezTo>
                  <a:cubicBezTo>
                    <a:pt x="27" y="31"/>
                    <a:pt x="29" y="29"/>
                    <a:pt x="32" y="26"/>
                  </a:cubicBezTo>
                  <a:cubicBezTo>
                    <a:pt x="33" y="26"/>
                    <a:pt x="34" y="25"/>
                    <a:pt x="35" y="26"/>
                  </a:cubicBezTo>
                  <a:cubicBezTo>
                    <a:pt x="40" y="29"/>
                    <a:pt x="31" y="36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4757738" y="4184650"/>
              <a:ext cx="77788" cy="112713"/>
            </a:xfrm>
            <a:custGeom>
              <a:avLst/>
              <a:gdLst>
                <a:gd name="T0" fmla="*/ 18 w 21"/>
                <a:gd name="T1" fmla="*/ 25 h 30"/>
                <a:gd name="T2" fmla="*/ 5 w 21"/>
                <a:gd name="T3" fmla="*/ 28 h 30"/>
                <a:gd name="T4" fmla="*/ 5 w 21"/>
                <a:gd name="T5" fmla="*/ 19 h 30"/>
                <a:gd name="T6" fmla="*/ 12 w 21"/>
                <a:gd name="T7" fmla="*/ 6 h 30"/>
                <a:gd name="T8" fmla="*/ 7 w 21"/>
                <a:gd name="T9" fmla="*/ 5 h 30"/>
                <a:gd name="T10" fmla="*/ 3 w 21"/>
                <a:gd name="T11" fmla="*/ 9 h 30"/>
                <a:gd name="T12" fmla="*/ 0 w 21"/>
                <a:gd name="T13" fmla="*/ 9 h 30"/>
                <a:gd name="T14" fmla="*/ 3 w 21"/>
                <a:gd name="T15" fmla="*/ 4 h 30"/>
                <a:gd name="T16" fmla="*/ 15 w 21"/>
                <a:gd name="T17" fmla="*/ 5 h 30"/>
                <a:gd name="T18" fmla="*/ 8 w 21"/>
                <a:gd name="T19" fmla="*/ 25 h 30"/>
                <a:gd name="T20" fmla="*/ 20 w 21"/>
                <a:gd name="T21" fmla="*/ 23 h 30"/>
                <a:gd name="T22" fmla="*/ 18 w 21"/>
                <a:gd name="T23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18" y="25"/>
                  </a:moveTo>
                  <a:cubicBezTo>
                    <a:pt x="15" y="25"/>
                    <a:pt x="7" y="30"/>
                    <a:pt x="5" y="28"/>
                  </a:cubicBezTo>
                  <a:cubicBezTo>
                    <a:pt x="4" y="26"/>
                    <a:pt x="3" y="22"/>
                    <a:pt x="5" y="19"/>
                  </a:cubicBezTo>
                  <a:cubicBezTo>
                    <a:pt x="7" y="14"/>
                    <a:pt x="13" y="12"/>
                    <a:pt x="12" y="6"/>
                  </a:cubicBezTo>
                  <a:cubicBezTo>
                    <a:pt x="11" y="5"/>
                    <a:pt x="9" y="4"/>
                    <a:pt x="7" y="5"/>
                  </a:cubicBezTo>
                  <a:cubicBezTo>
                    <a:pt x="5" y="5"/>
                    <a:pt x="4" y="7"/>
                    <a:pt x="3" y="9"/>
                  </a:cubicBezTo>
                  <a:cubicBezTo>
                    <a:pt x="2" y="10"/>
                    <a:pt x="0" y="10"/>
                    <a:pt x="0" y="9"/>
                  </a:cubicBezTo>
                  <a:cubicBezTo>
                    <a:pt x="0" y="8"/>
                    <a:pt x="2" y="5"/>
                    <a:pt x="3" y="4"/>
                  </a:cubicBezTo>
                  <a:cubicBezTo>
                    <a:pt x="7" y="0"/>
                    <a:pt x="14" y="1"/>
                    <a:pt x="15" y="5"/>
                  </a:cubicBezTo>
                  <a:cubicBezTo>
                    <a:pt x="18" y="15"/>
                    <a:pt x="5" y="17"/>
                    <a:pt x="8" y="25"/>
                  </a:cubicBezTo>
                  <a:cubicBezTo>
                    <a:pt x="11" y="24"/>
                    <a:pt x="19" y="20"/>
                    <a:pt x="20" y="23"/>
                  </a:cubicBezTo>
                  <a:cubicBezTo>
                    <a:pt x="21" y="24"/>
                    <a:pt x="20" y="26"/>
                    <a:pt x="1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2970416" y="1066632"/>
            <a:ext cx="709649" cy="917136"/>
            <a:chOff x="4089400" y="1016000"/>
            <a:chExt cx="1020763" cy="1319213"/>
          </a:xfrm>
          <a:solidFill>
            <a:schemeClr val="tx1"/>
          </a:solidFill>
        </p:grpSpPr>
        <p:sp>
          <p:nvSpPr>
            <p:cNvPr id="44" name="Freeform 17"/>
            <p:cNvSpPr>
              <a:spLocks/>
            </p:cNvSpPr>
            <p:nvPr/>
          </p:nvSpPr>
          <p:spPr bwMode="auto">
            <a:xfrm>
              <a:off x="4386263" y="1312863"/>
              <a:ext cx="723900" cy="725488"/>
            </a:xfrm>
            <a:custGeom>
              <a:avLst/>
              <a:gdLst>
                <a:gd name="T0" fmla="*/ 159 w 193"/>
                <a:gd name="T1" fmla="*/ 34 h 193"/>
                <a:gd name="T2" fmla="*/ 159 w 193"/>
                <a:gd name="T3" fmla="*/ 159 h 193"/>
                <a:gd name="T4" fmla="*/ 35 w 193"/>
                <a:gd name="T5" fmla="*/ 159 h 193"/>
                <a:gd name="T6" fmla="*/ 35 w 193"/>
                <a:gd name="T7" fmla="*/ 34 h 193"/>
                <a:gd name="T8" fmla="*/ 159 w 193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59" y="34"/>
                  </a:moveTo>
                  <a:cubicBezTo>
                    <a:pt x="193" y="69"/>
                    <a:pt x="193" y="125"/>
                    <a:pt x="159" y="159"/>
                  </a:cubicBezTo>
                  <a:cubicBezTo>
                    <a:pt x="125" y="193"/>
                    <a:pt x="69" y="193"/>
                    <a:pt x="35" y="159"/>
                  </a:cubicBezTo>
                  <a:cubicBezTo>
                    <a:pt x="0" y="125"/>
                    <a:pt x="0" y="69"/>
                    <a:pt x="35" y="34"/>
                  </a:cubicBezTo>
                  <a:cubicBezTo>
                    <a:pt x="69" y="0"/>
                    <a:pt x="125" y="0"/>
                    <a:pt x="15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Freeform 18"/>
            <p:cNvSpPr>
              <a:spLocks/>
            </p:cNvSpPr>
            <p:nvPr/>
          </p:nvSpPr>
          <p:spPr bwMode="auto">
            <a:xfrm>
              <a:off x="4333875" y="1260475"/>
              <a:ext cx="206375" cy="206375"/>
            </a:xfrm>
            <a:custGeom>
              <a:avLst/>
              <a:gdLst>
                <a:gd name="T0" fmla="*/ 0 w 55"/>
                <a:gd name="T1" fmla="*/ 22 h 55"/>
                <a:gd name="T2" fmla="*/ 33 w 55"/>
                <a:gd name="T3" fmla="*/ 55 h 55"/>
                <a:gd name="T4" fmla="*/ 55 w 55"/>
                <a:gd name="T5" fmla="*/ 33 h 55"/>
                <a:gd name="T6" fmla="*/ 22 w 55"/>
                <a:gd name="T7" fmla="*/ 0 h 55"/>
                <a:gd name="T8" fmla="*/ 0 w 55"/>
                <a:gd name="T9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5">
                  <a:moveTo>
                    <a:pt x="0" y="22"/>
                  </a:moveTo>
                  <a:cubicBezTo>
                    <a:pt x="33" y="55"/>
                    <a:pt x="33" y="55"/>
                    <a:pt x="33" y="55"/>
                  </a:cubicBezTo>
                  <a:cubicBezTo>
                    <a:pt x="39" y="46"/>
                    <a:pt x="46" y="39"/>
                    <a:pt x="55" y="3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9"/>
                    <a:pt x="10" y="1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Freeform 19"/>
            <p:cNvSpPr>
              <a:spLocks/>
            </p:cNvSpPr>
            <p:nvPr/>
          </p:nvSpPr>
          <p:spPr bwMode="auto">
            <a:xfrm>
              <a:off x="4333875" y="1884363"/>
              <a:ext cx="206375" cy="211138"/>
            </a:xfrm>
            <a:custGeom>
              <a:avLst/>
              <a:gdLst>
                <a:gd name="T0" fmla="*/ 33 w 55"/>
                <a:gd name="T1" fmla="*/ 0 h 56"/>
                <a:gd name="T2" fmla="*/ 0 w 55"/>
                <a:gd name="T3" fmla="*/ 33 h 56"/>
                <a:gd name="T4" fmla="*/ 22 w 55"/>
                <a:gd name="T5" fmla="*/ 56 h 56"/>
                <a:gd name="T6" fmla="*/ 55 w 55"/>
                <a:gd name="T7" fmla="*/ 23 h 56"/>
                <a:gd name="T8" fmla="*/ 33 w 55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6">
                  <a:moveTo>
                    <a:pt x="33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0" y="38"/>
                    <a:pt x="18" y="46"/>
                    <a:pt x="22" y="56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46" y="16"/>
                    <a:pt x="39" y="10"/>
                    <a:pt x="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7" name="Freeform 20"/>
            <p:cNvSpPr>
              <a:spLocks/>
            </p:cNvSpPr>
            <p:nvPr/>
          </p:nvSpPr>
          <p:spPr bwMode="auto">
            <a:xfrm>
              <a:off x="4089400" y="2008188"/>
              <a:ext cx="330200" cy="327025"/>
            </a:xfrm>
            <a:custGeom>
              <a:avLst/>
              <a:gdLst>
                <a:gd name="T0" fmla="*/ 72 w 88"/>
                <a:gd name="T1" fmla="*/ 15 h 87"/>
                <a:gd name="T2" fmla="*/ 72 w 88"/>
                <a:gd name="T3" fmla="*/ 72 h 87"/>
                <a:gd name="T4" fmla="*/ 16 w 88"/>
                <a:gd name="T5" fmla="*/ 72 h 87"/>
                <a:gd name="T6" fmla="*/ 16 w 88"/>
                <a:gd name="T7" fmla="*/ 15 h 87"/>
                <a:gd name="T8" fmla="*/ 72 w 88"/>
                <a:gd name="T9" fmla="*/ 1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7">
                  <a:moveTo>
                    <a:pt x="72" y="15"/>
                  </a:moveTo>
                  <a:cubicBezTo>
                    <a:pt x="88" y="31"/>
                    <a:pt x="88" y="56"/>
                    <a:pt x="72" y="72"/>
                  </a:cubicBezTo>
                  <a:cubicBezTo>
                    <a:pt x="57" y="87"/>
                    <a:pt x="31" y="87"/>
                    <a:pt x="16" y="72"/>
                  </a:cubicBezTo>
                  <a:cubicBezTo>
                    <a:pt x="0" y="56"/>
                    <a:pt x="0" y="31"/>
                    <a:pt x="16" y="15"/>
                  </a:cubicBezTo>
                  <a:cubicBezTo>
                    <a:pt x="31" y="0"/>
                    <a:pt x="57" y="0"/>
                    <a:pt x="7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Freeform 21"/>
            <p:cNvSpPr>
              <a:spLocks/>
            </p:cNvSpPr>
            <p:nvPr/>
          </p:nvSpPr>
          <p:spPr bwMode="auto">
            <a:xfrm>
              <a:off x="4089400" y="1016000"/>
              <a:ext cx="330200" cy="330200"/>
            </a:xfrm>
            <a:custGeom>
              <a:avLst/>
              <a:gdLst>
                <a:gd name="T0" fmla="*/ 72 w 88"/>
                <a:gd name="T1" fmla="*/ 16 h 88"/>
                <a:gd name="T2" fmla="*/ 72 w 88"/>
                <a:gd name="T3" fmla="*/ 72 h 88"/>
                <a:gd name="T4" fmla="*/ 16 w 88"/>
                <a:gd name="T5" fmla="*/ 72 h 88"/>
                <a:gd name="T6" fmla="*/ 16 w 88"/>
                <a:gd name="T7" fmla="*/ 16 h 88"/>
                <a:gd name="T8" fmla="*/ 72 w 88"/>
                <a:gd name="T9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8">
                  <a:moveTo>
                    <a:pt x="72" y="16"/>
                  </a:moveTo>
                  <a:cubicBezTo>
                    <a:pt x="88" y="31"/>
                    <a:pt x="88" y="57"/>
                    <a:pt x="72" y="72"/>
                  </a:cubicBezTo>
                  <a:cubicBezTo>
                    <a:pt x="57" y="88"/>
                    <a:pt x="31" y="88"/>
                    <a:pt x="16" y="72"/>
                  </a:cubicBezTo>
                  <a:cubicBezTo>
                    <a:pt x="0" y="57"/>
                    <a:pt x="0" y="31"/>
                    <a:pt x="16" y="16"/>
                  </a:cubicBezTo>
                  <a:cubicBezTo>
                    <a:pt x="31" y="0"/>
                    <a:pt x="57" y="0"/>
                    <a:pt x="7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1071132" y="2621863"/>
            <a:ext cx="940313" cy="927068"/>
            <a:chOff x="6686550" y="2252663"/>
            <a:chExt cx="1352551" cy="1333500"/>
          </a:xfrm>
          <a:solidFill>
            <a:schemeClr val="tx1"/>
          </a:solidFill>
        </p:grpSpPr>
        <p:sp>
          <p:nvSpPr>
            <p:cNvPr id="50" name="Freeform 22"/>
            <p:cNvSpPr>
              <a:spLocks noEditPoints="1"/>
            </p:cNvSpPr>
            <p:nvPr/>
          </p:nvSpPr>
          <p:spPr bwMode="auto">
            <a:xfrm>
              <a:off x="7412038" y="2955925"/>
              <a:ext cx="627063" cy="630238"/>
            </a:xfrm>
            <a:custGeom>
              <a:avLst/>
              <a:gdLst>
                <a:gd name="T0" fmla="*/ 67 w 167"/>
                <a:gd name="T1" fmla="*/ 145 h 168"/>
                <a:gd name="T2" fmla="*/ 35 w 167"/>
                <a:gd name="T3" fmla="*/ 152 h 168"/>
                <a:gd name="T4" fmla="*/ 26 w 167"/>
                <a:gd name="T5" fmla="*/ 145 h 168"/>
                <a:gd name="T6" fmla="*/ 29 w 167"/>
                <a:gd name="T7" fmla="*/ 116 h 168"/>
                <a:gd name="T8" fmla="*/ 4 w 167"/>
                <a:gd name="T9" fmla="*/ 111 h 168"/>
                <a:gd name="T10" fmla="*/ 0 w 167"/>
                <a:gd name="T11" fmla="*/ 82 h 168"/>
                <a:gd name="T12" fmla="*/ 23 w 167"/>
                <a:gd name="T13" fmla="*/ 68 h 168"/>
                <a:gd name="T14" fmla="*/ 15 w 167"/>
                <a:gd name="T15" fmla="*/ 35 h 168"/>
                <a:gd name="T16" fmla="*/ 23 w 167"/>
                <a:gd name="T17" fmla="*/ 26 h 168"/>
                <a:gd name="T18" fmla="*/ 52 w 167"/>
                <a:gd name="T19" fmla="*/ 30 h 168"/>
                <a:gd name="T20" fmla="*/ 57 w 167"/>
                <a:gd name="T21" fmla="*/ 5 h 168"/>
                <a:gd name="T22" fmla="*/ 86 w 167"/>
                <a:gd name="T23" fmla="*/ 0 h 168"/>
                <a:gd name="T24" fmla="*/ 99 w 167"/>
                <a:gd name="T25" fmla="*/ 24 h 168"/>
                <a:gd name="T26" fmla="*/ 132 w 167"/>
                <a:gd name="T27" fmla="*/ 16 h 168"/>
                <a:gd name="T28" fmla="*/ 141 w 167"/>
                <a:gd name="T29" fmla="*/ 24 h 168"/>
                <a:gd name="T30" fmla="*/ 138 w 167"/>
                <a:gd name="T31" fmla="*/ 53 h 168"/>
                <a:gd name="T32" fmla="*/ 163 w 167"/>
                <a:gd name="T33" fmla="*/ 58 h 168"/>
                <a:gd name="T34" fmla="*/ 167 w 167"/>
                <a:gd name="T35" fmla="*/ 87 h 168"/>
                <a:gd name="T36" fmla="*/ 144 w 167"/>
                <a:gd name="T37" fmla="*/ 101 h 168"/>
                <a:gd name="T38" fmla="*/ 152 w 167"/>
                <a:gd name="T39" fmla="*/ 133 h 168"/>
                <a:gd name="T40" fmla="*/ 144 w 167"/>
                <a:gd name="T41" fmla="*/ 142 h 168"/>
                <a:gd name="T42" fmla="*/ 115 w 167"/>
                <a:gd name="T43" fmla="*/ 139 h 168"/>
                <a:gd name="T44" fmla="*/ 110 w 167"/>
                <a:gd name="T45" fmla="*/ 164 h 168"/>
                <a:gd name="T46" fmla="*/ 81 w 167"/>
                <a:gd name="T47" fmla="*/ 168 h 168"/>
                <a:gd name="T48" fmla="*/ 78 w 167"/>
                <a:gd name="T49" fmla="*/ 134 h 168"/>
                <a:gd name="T50" fmla="*/ 89 w 167"/>
                <a:gd name="T51" fmla="*/ 155 h 168"/>
                <a:gd name="T52" fmla="*/ 102 w 167"/>
                <a:gd name="T53" fmla="*/ 131 h 168"/>
                <a:gd name="T54" fmla="*/ 114 w 167"/>
                <a:gd name="T55" fmla="*/ 124 h 168"/>
                <a:gd name="T56" fmla="*/ 141 w 167"/>
                <a:gd name="T57" fmla="*/ 125 h 168"/>
                <a:gd name="T58" fmla="*/ 144 w 167"/>
                <a:gd name="T59" fmla="*/ 120 h 168"/>
                <a:gd name="T60" fmla="*/ 133 w 167"/>
                <a:gd name="T61" fmla="*/ 90 h 168"/>
                <a:gd name="T62" fmla="*/ 154 w 167"/>
                <a:gd name="T63" fmla="*/ 78 h 168"/>
                <a:gd name="T64" fmla="*/ 130 w 167"/>
                <a:gd name="T65" fmla="*/ 66 h 168"/>
                <a:gd name="T66" fmla="*/ 123 w 167"/>
                <a:gd name="T67" fmla="*/ 54 h 168"/>
                <a:gd name="T68" fmla="*/ 125 w 167"/>
                <a:gd name="T69" fmla="*/ 27 h 168"/>
                <a:gd name="T70" fmla="*/ 119 w 167"/>
                <a:gd name="T71" fmla="*/ 23 h 168"/>
                <a:gd name="T72" fmla="*/ 89 w 167"/>
                <a:gd name="T73" fmla="*/ 35 h 168"/>
                <a:gd name="T74" fmla="*/ 77 w 167"/>
                <a:gd name="T75" fmla="*/ 14 h 168"/>
                <a:gd name="T76" fmla="*/ 65 w 167"/>
                <a:gd name="T77" fmla="*/ 38 h 168"/>
                <a:gd name="T78" fmla="*/ 53 w 167"/>
                <a:gd name="T79" fmla="*/ 46 h 168"/>
                <a:gd name="T80" fmla="*/ 26 w 167"/>
                <a:gd name="T81" fmla="*/ 43 h 168"/>
                <a:gd name="T82" fmla="*/ 22 w 167"/>
                <a:gd name="T83" fmla="*/ 49 h 168"/>
                <a:gd name="T84" fmla="*/ 34 w 167"/>
                <a:gd name="T85" fmla="*/ 79 h 168"/>
                <a:gd name="T86" fmla="*/ 13 w 167"/>
                <a:gd name="T87" fmla="*/ 91 h 168"/>
                <a:gd name="T88" fmla="*/ 37 w 167"/>
                <a:gd name="T89" fmla="*/ 103 h 168"/>
                <a:gd name="T90" fmla="*/ 44 w 167"/>
                <a:gd name="T91" fmla="*/ 116 h 168"/>
                <a:gd name="T92" fmla="*/ 42 w 167"/>
                <a:gd name="T93" fmla="*/ 142 h 168"/>
                <a:gd name="T94" fmla="*/ 48 w 167"/>
                <a:gd name="T95" fmla="*/ 145 h 168"/>
                <a:gd name="T96" fmla="*/ 139 w 167"/>
                <a:gd name="T97" fmla="*/ 13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7" h="168">
                  <a:moveTo>
                    <a:pt x="72" y="147"/>
                  </a:moveTo>
                  <a:cubicBezTo>
                    <a:pt x="71" y="146"/>
                    <a:pt x="69" y="146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2" y="157"/>
                    <a:pt x="38" y="155"/>
                    <a:pt x="35" y="152"/>
                  </a:cubicBezTo>
                  <a:cubicBezTo>
                    <a:pt x="35" y="152"/>
                    <a:pt x="35" y="152"/>
                    <a:pt x="35" y="152"/>
                  </a:cubicBezTo>
                  <a:cubicBezTo>
                    <a:pt x="32" y="150"/>
                    <a:pt x="29" y="147"/>
                    <a:pt x="26" y="145"/>
                  </a:cubicBezTo>
                  <a:cubicBezTo>
                    <a:pt x="26" y="145"/>
                    <a:pt x="26" y="145"/>
                    <a:pt x="26" y="145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19"/>
                    <a:pt x="30" y="117"/>
                    <a:pt x="29" y="116"/>
                  </a:cubicBezTo>
                  <a:cubicBezTo>
                    <a:pt x="29" y="116"/>
                    <a:pt x="29" y="116"/>
                    <a:pt x="29" y="116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" y="103"/>
                    <a:pt x="0" y="9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2" y="72"/>
                    <a:pt x="22" y="70"/>
                    <a:pt x="23" y="68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0" y="43"/>
                    <a:pt x="13" y="39"/>
                    <a:pt x="15" y="35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8" y="32"/>
                    <a:pt x="20" y="29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9" y="32"/>
                    <a:pt x="51" y="31"/>
                    <a:pt x="52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65" y="2"/>
                    <a:pt x="73" y="1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5" y="23"/>
                    <a:pt x="95" y="23"/>
                    <a:pt x="95" y="23"/>
                  </a:cubicBezTo>
                  <a:cubicBezTo>
                    <a:pt x="96" y="23"/>
                    <a:pt x="98" y="24"/>
                    <a:pt x="99" y="24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17" y="7"/>
                    <a:pt x="117" y="7"/>
                    <a:pt x="117" y="7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5" y="11"/>
                    <a:pt x="129" y="14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6" y="18"/>
                    <a:pt x="139" y="21"/>
                    <a:pt x="141" y="24"/>
                  </a:cubicBezTo>
                  <a:cubicBezTo>
                    <a:pt x="141" y="24"/>
                    <a:pt x="141" y="24"/>
                    <a:pt x="141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35" y="49"/>
                    <a:pt x="135" y="49"/>
                    <a:pt x="135" y="49"/>
                  </a:cubicBezTo>
                  <a:cubicBezTo>
                    <a:pt x="136" y="50"/>
                    <a:pt x="137" y="52"/>
                    <a:pt x="138" y="53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62" y="54"/>
                    <a:pt x="162" y="54"/>
                    <a:pt x="162" y="54"/>
                  </a:cubicBezTo>
                  <a:cubicBezTo>
                    <a:pt x="163" y="58"/>
                    <a:pt x="163" y="58"/>
                    <a:pt x="163" y="58"/>
                  </a:cubicBezTo>
                  <a:cubicBezTo>
                    <a:pt x="166" y="66"/>
                    <a:pt x="167" y="74"/>
                    <a:pt x="167" y="83"/>
                  </a:cubicBezTo>
                  <a:cubicBezTo>
                    <a:pt x="167" y="83"/>
                    <a:pt x="167" y="83"/>
                    <a:pt x="167" y="83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7"/>
                    <a:pt x="145" y="99"/>
                    <a:pt x="144" y="101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60" y="118"/>
                    <a:pt x="160" y="118"/>
                    <a:pt x="160" y="118"/>
                  </a:cubicBezTo>
                  <a:cubicBezTo>
                    <a:pt x="158" y="122"/>
                    <a:pt x="158" y="122"/>
                    <a:pt x="158" y="122"/>
                  </a:cubicBezTo>
                  <a:cubicBezTo>
                    <a:pt x="156" y="126"/>
                    <a:pt x="154" y="129"/>
                    <a:pt x="152" y="133"/>
                  </a:cubicBezTo>
                  <a:cubicBezTo>
                    <a:pt x="152" y="133"/>
                    <a:pt x="152" y="133"/>
                    <a:pt x="152" y="133"/>
                  </a:cubicBezTo>
                  <a:cubicBezTo>
                    <a:pt x="149" y="136"/>
                    <a:pt x="147" y="139"/>
                    <a:pt x="144" y="142"/>
                  </a:cubicBezTo>
                  <a:cubicBezTo>
                    <a:pt x="144" y="142"/>
                    <a:pt x="144" y="142"/>
                    <a:pt x="144" y="142"/>
                  </a:cubicBezTo>
                  <a:cubicBezTo>
                    <a:pt x="141" y="146"/>
                    <a:pt x="141" y="146"/>
                    <a:pt x="141" y="146"/>
                  </a:cubicBezTo>
                  <a:cubicBezTo>
                    <a:pt x="119" y="136"/>
                    <a:pt x="119" y="136"/>
                    <a:pt x="119" y="136"/>
                  </a:cubicBezTo>
                  <a:cubicBezTo>
                    <a:pt x="118" y="137"/>
                    <a:pt x="116" y="138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4" y="162"/>
                    <a:pt x="114" y="162"/>
                    <a:pt x="114" y="162"/>
                  </a:cubicBezTo>
                  <a:cubicBezTo>
                    <a:pt x="110" y="164"/>
                    <a:pt x="110" y="164"/>
                    <a:pt x="110" y="164"/>
                  </a:cubicBezTo>
                  <a:cubicBezTo>
                    <a:pt x="102" y="166"/>
                    <a:pt x="94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8"/>
                    <a:pt x="81" y="168"/>
                    <a:pt x="81" y="168"/>
                  </a:cubicBezTo>
                  <a:cubicBezTo>
                    <a:pt x="72" y="147"/>
                    <a:pt x="72" y="147"/>
                    <a:pt x="72" y="147"/>
                  </a:cubicBezTo>
                  <a:close/>
                  <a:moveTo>
                    <a:pt x="67" y="132"/>
                  </a:moveTo>
                  <a:cubicBezTo>
                    <a:pt x="71" y="133"/>
                    <a:pt x="74" y="134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93" y="154"/>
                    <a:pt x="97" y="153"/>
                    <a:pt x="101" y="152"/>
                  </a:cubicBezTo>
                  <a:cubicBezTo>
                    <a:pt x="101" y="152"/>
                    <a:pt x="101" y="152"/>
                    <a:pt x="101" y="152"/>
                  </a:cubicBezTo>
                  <a:cubicBezTo>
                    <a:pt x="102" y="131"/>
                    <a:pt x="102" y="131"/>
                    <a:pt x="102" y="131"/>
                  </a:cubicBezTo>
                  <a:cubicBezTo>
                    <a:pt x="106" y="129"/>
                    <a:pt x="106" y="129"/>
                    <a:pt x="106" y="129"/>
                  </a:cubicBezTo>
                  <a:cubicBezTo>
                    <a:pt x="109" y="128"/>
                    <a:pt x="112" y="126"/>
                    <a:pt x="114" y="124"/>
                  </a:cubicBezTo>
                  <a:cubicBezTo>
                    <a:pt x="114" y="124"/>
                    <a:pt x="114" y="124"/>
                    <a:pt x="114" y="124"/>
                  </a:cubicBezTo>
                  <a:cubicBezTo>
                    <a:pt x="118" y="121"/>
                    <a:pt x="118" y="121"/>
                    <a:pt x="118" y="121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9" y="128"/>
                    <a:pt x="140" y="127"/>
                    <a:pt x="14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2" y="124"/>
                    <a:pt x="143" y="122"/>
                    <a:pt x="144" y="120"/>
                  </a:cubicBezTo>
                  <a:cubicBezTo>
                    <a:pt x="144" y="120"/>
                    <a:pt x="144" y="120"/>
                    <a:pt x="144" y="120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32" y="97"/>
                    <a:pt x="132" y="94"/>
                    <a:pt x="133" y="90"/>
                  </a:cubicBezTo>
                  <a:cubicBezTo>
                    <a:pt x="133" y="90"/>
                    <a:pt x="133" y="90"/>
                    <a:pt x="133" y="90"/>
                  </a:cubicBezTo>
                  <a:cubicBezTo>
                    <a:pt x="133" y="87"/>
                    <a:pt x="133" y="87"/>
                    <a:pt x="133" y="87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4" y="74"/>
                    <a:pt x="153" y="70"/>
                    <a:pt x="152" y="67"/>
                  </a:cubicBezTo>
                  <a:cubicBezTo>
                    <a:pt x="152" y="67"/>
                    <a:pt x="152" y="67"/>
                    <a:pt x="152" y="67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28" y="62"/>
                    <a:pt x="128" y="62"/>
                    <a:pt x="128" y="62"/>
                  </a:cubicBezTo>
                  <a:cubicBezTo>
                    <a:pt x="126" y="59"/>
                    <a:pt x="125" y="57"/>
                    <a:pt x="123" y="54"/>
                  </a:cubicBezTo>
                  <a:cubicBezTo>
                    <a:pt x="123" y="54"/>
                    <a:pt x="123" y="54"/>
                    <a:pt x="123" y="54"/>
                  </a:cubicBezTo>
                  <a:cubicBezTo>
                    <a:pt x="120" y="51"/>
                    <a:pt x="120" y="51"/>
                    <a:pt x="120" y="5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28" y="29"/>
                    <a:pt x="126" y="28"/>
                    <a:pt x="125" y="27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3" y="25"/>
                    <a:pt x="121" y="24"/>
                    <a:pt x="11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6" y="37"/>
                    <a:pt x="93" y="36"/>
                    <a:pt x="89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3" y="14"/>
                    <a:pt x="69" y="15"/>
                    <a:pt x="66" y="16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58" y="42"/>
                    <a:pt x="55" y="44"/>
                    <a:pt x="53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8" y="40"/>
                    <a:pt x="27" y="42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5"/>
                    <a:pt x="23" y="47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72"/>
                    <a:pt x="34" y="75"/>
                    <a:pt x="34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83"/>
                    <a:pt x="34" y="83"/>
                    <a:pt x="34" y="83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3" y="95"/>
                    <a:pt x="14" y="99"/>
                    <a:pt x="15" y="102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37" y="103"/>
                    <a:pt x="37" y="103"/>
                    <a:pt x="37" y="103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0"/>
                    <a:pt x="42" y="113"/>
                    <a:pt x="44" y="116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38" y="138"/>
                    <a:pt x="38" y="138"/>
                    <a:pt x="38" y="138"/>
                  </a:cubicBezTo>
                  <a:cubicBezTo>
                    <a:pt x="40" y="139"/>
                    <a:pt x="41" y="141"/>
                    <a:pt x="42" y="142"/>
                  </a:cubicBezTo>
                  <a:cubicBezTo>
                    <a:pt x="42" y="142"/>
                    <a:pt x="42" y="142"/>
                    <a:pt x="42" y="142"/>
                  </a:cubicBezTo>
                  <a:cubicBezTo>
                    <a:pt x="44" y="143"/>
                    <a:pt x="46" y="144"/>
                    <a:pt x="48" y="145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67" y="132"/>
                    <a:pt x="67" y="132"/>
                    <a:pt x="67" y="132"/>
                  </a:cubicBezTo>
                  <a:close/>
                  <a:moveTo>
                    <a:pt x="139" y="138"/>
                  </a:moveTo>
                  <a:cubicBezTo>
                    <a:pt x="142" y="132"/>
                    <a:pt x="142" y="132"/>
                    <a:pt x="142" y="132"/>
                  </a:cubicBezTo>
                  <a:cubicBezTo>
                    <a:pt x="139" y="138"/>
                    <a:pt x="139" y="138"/>
                    <a:pt x="139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23"/>
            <p:cNvSpPr>
              <a:spLocks noEditPoints="1"/>
            </p:cNvSpPr>
            <p:nvPr/>
          </p:nvSpPr>
          <p:spPr bwMode="auto">
            <a:xfrm>
              <a:off x="6686550" y="2252663"/>
              <a:ext cx="912813" cy="912813"/>
            </a:xfrm>
            <a:custGeom>
              <a:avLst/>
              <a:gdLst>
                <a:gd name="T0" fmla="*/ 97 w 243"/>
                <a:gd name="T1" fmla="*/ 241 h 243"/>
                <a:gd name="T2" fmla="*/ 87 w 243"/>
                <a:gd name="T3" fmla="*/ 211 h 243"/>
                <a:gd name="T4" fmla="*/ 51 w 243"/>
                <a:gd name="T5" fmla="*/ 221 h 243"/>
                <a:gd name="T6" fmla="*/ 37 w 243"/>
                <a:gd name="T7" fmla="*/ 210 h 243"/>
                <a:gd name="T8" fmla="*/ 20 w 243"/>
                <a:gd name="T9" fmla="*/ 188 h 243"/>
                <a:gd name="T10" fmla="*/ 5 w 243"/>
                <a:gd name="T11" fmla="*/ 156 h 243"/>
                <a:gd name="T12" fmla="*/ 0 w 243"/>
                <a:gd name="T13" fmla="*/ 128 h 243"/>
                <a:gd name="T14" fmla="*/ 3 w 243"/>
                <a:gd name="T15" fmla="*/ 97 h 243"/>
                <a:gd name="T16" fmla="*/ 33 w 243"/>
                <a:gd name="T17" fmla="*/ 87 h 243"/>
                <a:gd name="T18" fmla="*/ 22 w 243"/>
                <a:gd name="T19" fmla="*/ 52 h 243"/>
                <a:gd name="T20" fmla="*/ 34 w 243"/>
                <a:gd name="T21" fmla="*/ 38 h 243"/>
                <a:gd name="T22" fmla="*/ 55 w 243"/>
                <a:gd name="T23" fmla="*/ 20 h 243"/>
                <a:gd name="T24" fmla="*/ 88 w 243"/>
                <a:gd name="T25" fmla="*/ 5 h 243"/>
                <a:gd name="T26" fmla="*/ 115 w 243"/>
                <a:gd name="T27" fmla="*/ 1 h 243"/>
                <a:gd name="T28" fmla="*/ 146 w 243"/>
                <a:gd name="T29" fmla="*/ 3 h 243"/>
                <a:gd name="T30" fmla="*/ 156 w 243"/>
                <a:gd name="T31" fmla="*/ 33 h 243"/>
                <a:gd name="T32" fmla="*/ 192 w 243"/>
                <a:gd name="T33" fmla="*/ 23 h 243"/>
                <a:gd name="T34" fmla="*/ 206 w 243"/>
                <a:gd name="T35" fmla="*/ 34 h 243"/>
                <a:gd name="T36" fmla="*/ 224 w 243"/>
                <a:gd name="T37" fmla="*/ 56 h 243"/>
                <a:gd name="T38" fmla="*/ 238 w 243"/>
                <a:gd name="T39" fmla="*/ 88 h 243"/>
                <a:gd name="T40" fmla="*/ 243 w 243"/>
                <a:gd name="T41" fmla="*/ 116 h 243"/>
                <a:gd name="T42" fmla="*/ 241 w 243"/>
                <a:gd name="T43" fmla="*/ 146 h 243"/>
                <a:gd name="T44" fmla="*/ 210 w 243"/>
                <a:gd name="T45" fmla="*/ 157 h 243"/>
                <a:gd name="T46" fmla="*/ 221 w 243"/>
                <a:gd name="T47" fmla="*/ 192 h 243"/>
                <a:gd name="T48" fmla="*/ 209 w 243"/>
                <a:gd name="T49" fmla="*/ 206 h 243"/>
                <a:gd name="T50" fmla="*/ 188 w 243"/>
                <a:gd name="T51" fmla="*/ 224 h 243"/>
                <a:gd name="T52" fmla="*/ 155 w 243"/>
                <a:gd name="T53" fmla="*/ 239 h 243"/>
                <a:gd name="T54" fmla="*/ 128 w 243"/>
                <a:gd name="T55" fmla="*/ 243 h 243"/>
                <a:gd name="T56" fmla="*/ 130 w 243"/>
                <a:gd name="T57" fmla="*/ 204 h 243"/>
                <a:gd name="T58" fmla="*/ 160 w 243"/>
                <a:gd name="T59" fmla="*/ 223 h 243"/>
                <a:gd name="T60" fmla="*/ 170 w 243"/>
                <a:gd name="T61" fmla="*/ 189 h 243"/>
                <a:gd name="T62" fmla="*/ 206 w 243"/>
                <a:gd name="T63" fmla="*/ 190 h 243"/>
                <a:gd name="T64" fmla="*/ 214 w 243"/>
                <a:gd name="T65" fmla="*/ 179 h 243"/>
                <a:gd name="T66" fmla="*/ 200 w 243"/>
                <a:gd name="T67" fmla="*/ 147 h 243"/>
                <a:gd name="T68" fmla="*/ 230 w 243"/>
                <a:gd name="T69" fmla="*/ 125 h 243"/>
                <a:gd name="T70" fmla="*/ 202 w 243"/>
                <a:gd name="T71" fmla="*/ 104 h 243"/>
                <a:gd name="T72" fmla="*/ 217 w 243"/>
                <a:gd name="T73" fmla="*/ 71 h 243"/>
                <a:gd name="T74" fmla="*/ 182 w 243"/>
                <a:gd name="T75" fmla="*/ 66 h 243"/>
                <a:gd name="T76" fmla="*/ 184 w 243"/>
                <a:gd name="T77" fmla="*/ 33 h 243"/>
                <a:gd name="T78" fmla="*/ 155 w 243"/>
                <a:gd name="T79" fmla="*/ 47 h 243"/>
                <a:gd name="T80" fmla="*/ 139 w 243"/>
                <a:gd name="T81" fmla="*/ 15 h 243"/>
                <a:gd name="T82" fmla="*/ 113 w 243"/>
                <a:gd name="T83" fmla="*/ 40 h 243"/>
                <a:gd name="T84" fmla="*/ 83 w 243"/>
                <a:gd name="T85" fmla="*/ 21 h 243"/>
                <a:gd name="T86" fmla="*/ 73 w 243"/>
                <a:gd name="T87" fmla="*/ 55 h 243"/>
                <a:gd name="T88" fmla="*/ 38 w 243"/>
                <a:gd name="T89" fmla="*/ 53 h 243"/>
                <a:gd name="T90" fmla="*/ 29 w 243"/>
                <a:gd name="T91" fmla="*/ 65 h 243"/>
                <a:gd name="T92" fmla="*/ 43 w 243"/>
                <a:gd name="T93" fmla="*/ 98 h 243"/>
                <a:gd name="T94" fmla="*/ 13 w 243"/>
                <a:gd name="T95" fmla="*/ 119 h 243"/>
                <a:gd name="T96" fmla="*/ 41 w 243"/>
                <a:gd name="T97" fmla="*/ 140 h 243"/>
                <a:gd name="T98" fmla="*/ 26 w 243"/>
                <a:gd name="T99" fmla="*/ 173 h 243"/>
                <a:gd name="T100" fmla="*/ 61 w 243"/>
                <a:gd name="T101" fmla="*/ 178 h 243"/>
                <a:gd name="T102" fmla="*/ 59 w 243"/>
                <a:gd name="T103" fmla="*/ 210 h 243"/>
                <a:gd name="T104" fmla="*/ 88 w 243"/>
                <a:gd name="T105" fmla="*/ 197 h 243"/>
                <a:gd name="T106" fmla="*/ 104 w 243"/>
                <a:gd name="T107" fmla="*/ 229 h 243"/>
                <a:gd name="T108" fmla="*/ 207 w 243"/>
                <a:gd name="T109" fmla="*/ 19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3" h="243">
                  <a:moveTo>
                    <a:pt x="123" y="243"/>
                  </a:moveTo>
                  <a:cubicBezTo>
                    <a:pt x="123" y="243"/>
                    <a:pt x="122" y="243"/>
                    <a:pt x="121" y="243"/>
                  </a:cubicBezTo>
                  <a:cubicBezTo>
                    <a:pt x="121" y="243"/>
                    <a:pt x="121" y="243"/>
                    <a:pt x="121" y="243"/>
                  </a:cubicBezTo>
                  <a:cubicBezTo>
                    <a:pt x="113" y="243"/>
                    <a:pt x="105" y="243"/>
                    <a:pt x="97" y="241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2" y="240"/>
                    <a:pt x="92" y="240"/>
                    <a:pt x="92" y="240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88" y="211"/>
                    <a:pt x="88" y="211"/>
                    <a:pt x="87" y="211"/>
                  </a:cubicBezTo>
                  <a:cubicBezTo>
                    <a:pt x="87" y="211"/>
                    <a:pt x="87" y="211"/>
                    <a:pt x="87" y="211"/>
                  </a:cubicBezTo>
                  <a:cubicBezTo>
                    <a:pt x="66" y="230"/>
                    <a:pt x="66" y="230"/>
                    <a:pt x="66" y="230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59" y="226"/>
                    <a:pt x="55" y="224"/>
                    <a:pt x="51" y="221"/>
                  </a:cubicBezTo>
                  <a:cubicBezTo>
                    <a:pt x="51" y="221"/>
                    <a:pt x="51" y="221"/>
                    <a:pt x="51" y="221"/>
                  </a:cubicBezTo>
                  <a:cubicBezTo>
                    <a:pt x="48" y="219"/>
                    <a:pt x="44" y="216"/>
                    <a:pt x="41" y="213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37" y="210"/>
                    <a:pt x="37" y="210"/>
                    <a:pt x="37" y="210"/>
                  </a:cubicBezTo>
                  <a:cubicBezTo>
                    <a:pt x="49" y="183"/>
                    <a:pt x="49" y="183"/>
                    <a:pt x="49" y="183"/>
                  </a:cubicBezTo>
                  <a:cubicBezTo>
                    <a:pt x="48" y="183"/>
                    <a:pt x="48" y="182"/>
                    <a:pt x="47" y="182"/>
                  </a:cubicBezTo>
                  <a:cubicBezTo>
                    <a:pt x="47" y="182"/>
                    <a:pt x="47" y="182"/>
                    <a:pt x="47" y="182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17" y="184"/>
                    <a:pt x="17" y="184"/>
                    <a:pt x="17" y="184"/>
                  </a:cubicBezTo>
                  <a:cubicBezTo>
                    <a:pt x="13" y="176"/>
                    <a:pt x="9" y="168"/>
                    <a:pt x="6" y="16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28" y="139"/>
                    <a:pt x="28" y="139"/>
                    <a:pt x="28" y="139"/>
                  </a:cubicBezTo>
                  <a:cubicBezTo>
                    <a:pt x="28" y="138"/>
                    <a:pt x="28" y="137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3"/>
                    <a:pt x="0" y="123"/>
                    <a:pt x="0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14"/>
                    <a:pt x="1" y="106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2" y="89"/>
                    <a:pt x="33" y="88"/>
                    <a:pt x="33" y="87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8" y="59"/>
                    <a:pt x="20" y="55"/>
                    <a:pt x="22" y="52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5" y="48"/>
                    <a:pt x="28" y="45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1" y="49"/>
                    <a:pt x="61" y="48"/>
                    <a:pt x="62" y="48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7" y="13"/>
                    <a:pt x="75" y="9"/>
                    <a:pt x="83" y="7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6" y="28"/>
                    <a:pt x="107" y="28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1" y="0"/>
                    <a:pt x="121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0" y="0"/>
                    <a:pt x="138" y="1"/>
                    <a:pt x="146" y="3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5" y="33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77" y="14"/>
                    <a:pt x="177" y="14"/>
                    <a:pt x="177" y="14"/>
                  </a:cubicBezTo>
                  <a:cubicBezTo>
                    <a:pt x="181" y="16"/>
                    <a:pt x="181" y="16"/>
                    <a:pt x="181" y="16"/>
                  </a:cubicBezTo>
                  <a:cubicBezTo>
                    <a:pt x="185" y="18"/>
                    <a:pt x="188" y="20"/>
                    <a:pt x="192" y="23"/>
                  </a:cubicBezTo>
                  <a:cubicBezTo>
                    <a:pt x="192" y="23"/>
                    <a:pt x="192" y="23"/>
                    <a:pt x="192" y="23"/>
                  </a:cubicBezTo>
                  <a:cubicBezTo>
                    <a:pt x="195" y="25"/>
                    <a:pt x="199" y="28"/>
                    <a:pt x="202" y="31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6" y="34"/>
                    <a:pt x="206" y="34"/>
                    <a:pt x="206" y="34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95" y="61"/>
                    <a:pt x="196" y="62"/>
                    <a:pt x="196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31" y="67"/>
                    <a:pt x="234" y="75"/>
                    <a:pt x="237" y="84"/>
                  </a:cubicBezTo>
                  <a:cubicBezTo>
                    <a:pt x="237" y="84"/>
                    <a:pt x="237" y="84"/>
                    <a:pt x="237" y="84"/>
                  </a:cubicBezTo>
                  <a:cubicBezTo>
                    <a:pt x="238" y="88"/>
                    <a:pt x="238" y="88"/>
                    <a:pt x="238" y="88"/>
                  </a:cubicBezTo>
                  <a:cubicBezTo>
                    <a:pt x="215" y="105"/>
                    <a:pt x="215" y="105"/>
                    <a:pt x="215" y="105"/>
                  </a:cubicBezTo>
                  <a:cubicBezTo>
                    <a:pt x="216" y="106"/>
                    <a:pt x="216" y="107"/>
                    <a:pt x="216" y="108"/>
                  </a:cubicBezTo>
                  <a:cubicBezTo>
                    <a:pt x="216" y="108"/>
                    <a:pt x="216" y="108"/>
                    <a:pt x="216" y="108"/>
                  </a:cubicBezTo>
                  <a:cubicBezTo>
                    <a:pt x="243" y="116"/>
                    <a:pt x="243" y="116"/>
                    <a:pt x="243" y="116"/>
                  </a:cubicBezTo>
                  <a:cubicBezTo>
                    <a:pt x="243" y="121"/>
                    <a:pt x="243" y="121"/>
                    <a:pt x="243" y="121"/>
                  </a:cubicBezTo>
                  <a:cubicBezTo>
                    <a:pt x="243" y="121"/>
                    <a:pt x="243" y="122"/>
                    <a:pt x="243" y="122"/>
                  </a:cubicBezTo>
                  <a:cubicBezTo>
                    <a:pt x="243" y="122"/>
                    <a:pt x="243" y="122"/>
                    <a:pt x="243" y="122"/>
                  </a:cubicBezTo>
                  <a:cubicBezTo>
                    <a:pt x="243" y="130"/>
                    <a:pt x="242" y="138"/>
                    <a:pt x="241" y="146"/>
                  </a:cubicBezTo>
                  <a:cubicBezTo>
                    <a:pt x="241" y="146"/>
                    <a:pt x="241" y="146"/>
                    <a:pt x="241" y="146"/>
                  </a:cubicBezTo>
                  <a:cubicBezTo>
                    <a:pt x="240" y="151"/>
                    <a:pt x="240" y="151"/>
                    <a:pt x="240" y="151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211" y="155"/>
                    <a:pt x="211" y="156"/>
                    <a:pt x="210" y="157"/>
                  </a:cubicBezTo>
                  <a:cubicBezTo>
                    <a:pt x="210" y="157"/>
                    <a:pt x="210" y="157"/>
                    <a:pt x="210" y="157"/>
                  </a:cubicBezTo>
                  <a:cubicBezTo>
                    <a:pt x="230" y="177"/>
                    <a:pt x="230" y="177"/>
                    <a:pt x="230" y="177"/>
                  </a:cubicBezTo>
                  <a:cubicBezTo>
                    <a:pt x="228" y="181"/>
                    <a:pt x="228" y="181"/>
                    <a:pt x="228" y="181"/>
                  </a:cubicBezTo>
                  <a:cubicBezTo>
                    <a:pt x="225" y="185"/>
                    <a:pt x="223" y="189"/>
                    <a:pt x="221" y="192"/>
                  </a:cubicBezTo>
                  <a:cubicBezTo>
                    <a:pt x="221" y="192"/>
                    <a:pt x="221" y="192"/>
                    <a:pt x="221" y="192"/>
                  </a:cubicBezTo>
                  <a:cubicBezTo>
                    <a:pt x="218" y="196"/>
                    <a:pt x="215" y="199"/>
                    <a:pt x="212" y="203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09" y="206"/>
                    <a:pt x="209" y="206"/>
                    <a:pt x="209" y="206"/>
                  </a:cubicBezTo>
                  <a:cubicBezTo>
                    <a:pt x="183" y="195"/>
                    <a:pt x="183" y="195"/>
                    <a:pt x="183" y="195"/>
                  </a:cubicBezTo>
                  <a:cubicBezTo>
                    <a:pt x="182" y="195"/>
                    <a:pt x="182" y="196"/>
                    <a:pt x="181" y="196"/>
                  </a:cubicBezTo>
                  <a:cubicBezTo>
                    <a:pt x="181" y="196"/>
                    <a:pt x="181" y="196"/>
                    <a:pt x="181" y="196"/>
                  </a:cubicBezTo>
                  <a:cubicBezTo>
                    <a:pt x="188" y="224"/>
                    <a:pt x="188" y="224"/>
                    <a:pt x="188" y="224"/>
                  </a:cubicBezTo>
                  <a:cubicBezTo>
                    <a:pt x="184" y="226"/>
                    <a:pt x="184" y="226"/>
                    <a:pt x="184" y="226"/>
                  </a:cubicBezTo>
                  <a:cubicBezTo>
                    <a:pt x="176" y="231"/>
                    <a:pt x="168" y="235"/>
                    <a:pt x="160" y="237"/>
                  </a:cubicBezTo>
                  <a:cubicBezTo>
                    <a:pt x="160" y="237"/>
                    <a:pt x="160" y="237"/>
                    <a:pt x="160" y="237"/>
                  </a:cubicBezTo>
                  <a:cubicBezTo>
                    <a:pt x="155" y="239"/>
                    <a:pt x="155" y="239"/>
                    <a:pt x="155" y="239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8" y="216"/>
                    <a:pt x="137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123" y="243"/>
                    <a:pt x="123" y="243"/>
                    <a:pt x="123" y="243"/>
                  </a:cubicBezTo>
                  <a:close/>
                  <a:moveTo>
                    <a:pt x="118" y="230"/>
                  </a:moveTo>
                  <a:cubicBezTo>
                    <a:pt x="126" y="204"/>
                    <a:pt x="126" y="204"/>
                    <a:pt x="126" y="204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33" y="203"/>
                    <a:pt x="137" y="203"/>
                    <a:pt x="140" y="202"/>
                  </a:cubicBezTo>
                  <a:cubicBezTo>
                    <a:pt x="140" y="202"/>
                    <a:pt x="140" y="202"/>
                    <a:pt x="140" y="202"/>
                  </a:cubicBezTo>
                  <a:cubicBezTo>
                    <a:pt x="144" y="201"/>
                    <a:pt x="144" y="201"/>
                    <a:pt x="144" y="201"/>
                  </a:cubicBezTo>
                  <a:cubicBezTo>
                    <a:pt x="160" y="223"/>
                    <a:pt x="160" y="223"/>
                    <a:pt x="160" y="223"/>
                  </a:cubicBezTo>
                  <a:cubicBezTo>
                    <a:pt x="165" y="222"/>
                    <a:pt x="169" y="220"/>
                    <a:pt x="173" y="218"/>
                  </a:cubicBezTo>
                  <a:cubicBezTo>
                    <a:pt x="173" y="218"/>
                    <a:pt x="173" y="218"/>
                    <a:pt x="173" y="218"/>
                  </a:cubicBezTo>
                  <a:cubicBezTo>
                    <a:pt x="167" y="191"/>
                    <a:pt x="167" y="191"/>
                    <a:pt x="167" y="191"/>
                  </a:cubicBezTo>
                  <a:cubicBezTo>
                    <a:pt x="170" y="189"/>
                    <a:pt x="170" y="189"/>
                    <a:pt x="170" y="189"/>
                  </a:cubicBezTo>
                  <a:cubicBezTo>
                    <a:pt x="173" y="187"/>
                    <a:pt x="175" y="185"/>
                    <a:pt x="177" y="182"/>
                  </a:cubicBezTo>
                  <a:cubicBezTo>
                    <a:pt x="177" y="182"/>
                    <a:pt x="177" y="182"/>
                    <a:pt x="177" y="182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206" y="190"/>
                    <a:pt x="206" y="190"/>
                    <a:pt x="206" y="190"/>
                  </a:cubicBezTo>
                  <a:cubicBezTo>
                    <a:pt x="207" y="189"/>
                    <a:pt x="209" y="187"/>
                    <a:pt x="210" y="185"/>
                  </a:cubicBezTo>
                  <a:cubicBezTo>
                    <a:pt x="210" y="185"/>
                    <a:pt x="210" y="185"/>
                    <a:pt x="210" y="185"/>
                  </a:cubicBezTo>
                  <a:cubicBezTo>
                    <a:pt x="211" y="183"/>
                    <a:pt x="213" y="181"/>
                    <a:pt x="214" y="179"/>
                  </a:cubicBezTo>
                  <a:cubicBezTo>
                    <a:pt x="214" y="179"/>
                    <a:pt x="214" y="179"/>
                    <a:pt x="214" y="179"/>
                  </a:cubicBezTo>
                  <a:cubicBezTo>
                    <a:pt x="195" y="159"/>
                    <a:pt x="195" y="159"/>
                    <a:pt x="195" y="159"/>
                  </a:cubicBezTo>
                  <a:cubicBezTo>
                    <a:pt x="197" y="155"/>
                    <a:pt x="197" y="155"/>
                    <a:pt x="197" y="155"/>
                  </a:cubicBezTo>
                  <a:cubicBezTo>
                    <a:pt x="198" y="152"/>
                    <a:pt x="199" y="149"/>
                    <a:pt x="200" y="147"/>
                  </a:cubicBezTo>
                  <a:cubicBezTo>
                    <a:pt x="200" y="147"/>
                    <a:pt x="200" y="147"/>
                    <a:pt x="200" y="147"/>
                  </a:cubicBezTo>
                  <a:cubicBezTo>
                    <a:pt x="201" y="143"/>
                    <a:pt x="201" y="143"/>
                    <a:pt x="201" y="143"/>
                  </a:cubicBezTo>
                  <a:cubicBezTo>
                    <a:pt x="229" y="139"/>
                    <a:pt x="229" y="139"/>
                    <a:pt x="229" y="139"/>
                  </a:cubicBezTo>
                  <a:cubicBezTo>
                    <a:pt x="229" y="135"/>
                    <a:pt x="230" y="130"/>
                    <a:pt x="230" y="125"/>
                  </a:cubicBezTo>
                  <a:cubicBezTo>
                    <a:pt x="230" y="125"/>
                    <a:pt x="230" y="125"/>
                    <a:pt x="230" y="125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03" y="113"/>
                    <a:pt x="203" y="113"/>
                    <a:pt x="203" y="113"/>
                  </a:cubicBezTo>
                  <a:cubicBezTo>
                    <a:pt x="203" y="110"/>
                    <a:pt x="203" y="107"/>
                    <a:pt x="202" y="104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1" y="100"/>
                    <a:pt x="201" y="100"/>
                    <a:pt x="201" y="100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1" y="79"/>
                    <a:pt x="219" y="75"/>
                    <a:pt x="217" y="71"/>
                  </a:cubicBezTo>
                  <a:cubicBezTo>
                    <a:pt x="217" y="71"/>
                    <a:pt x="217" y="71"/>
                    <a:pt x="217" y="71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6" y="71"/>
                    <a:pt x="184" y="69"/>
                    <a:pt x="182" y="66"/>
                  </a:cubicBezTo>
                  <a:cubicBezTo>
                    <a:pt x="182" y="66"/>
                    <a:pt x="182" y="66"/>
                    <a:pt x="182" y="66"/>
                  </a:cubicBezTo>
                  <a:cubicBezTo>
                    <a:pt x="179" y="63"/>
                    <a:pt x="179" y="63"/>
                    <a:pt x="179" y="63"/>
                  </a:cubicBezTo>
                  <a:cubicBezTo>
                    <a:pt x="190" y="38"/>
                    <a:pt x="190" y="38"/>
                    <a:pt x="190" y="38"/>
                  </a:cubicBezTo>
                  <a:cubicBezTo>
                    <a:pt x="188" y="36"/>
                    <a:pt x="186" y="35"/>
                    <a:pt x="184" y="33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82" y="32"/>
                    <a:pt x="181" y="31"/>
                    <a:pt x="179" y="30"/>
                  </a:cubicBezTo>
                  <a:cubicBezTo>
                    <a:pt x="179" y="30"/>
                    <a:pt x="179" y="30"/>
                    <a:pt x="179" y="30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55" y="47"/>
                    <a:pt x="155" y="47"/>
                    <a:pt x="155" y="47"/>
                  </a:cubicBezTo>
                  <a:cubicBezTo>
                    <a:pt x="152" y="45"/>
                    <a:pt x="149" y="44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34" y="14"/>
                    <a:pt x="130" y="14"/>
                    <a:pt x="125" y="14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3" y="40"/>
                    <a:pt x="113" y="40"/>
                    <a:pt x="113" y="40"/>
                  </a:cubicBezTo>
                  <a:cubicBezTo>
                    <a:pt x="110" y="41"/>
                    <a:pt x="107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79" y="22"/>
                    <a:pt x="74" y="24"/>
                    <a:pt x="70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1" y="57"/>
                    <a:pt x="68" y="59"/>
                    <a:pt x="66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6" y="55"/>
                    <a:pt x="35" y="57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2" y="61"/>
                    <a:pt x="31" y="63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91"/>
                    <a:pt x="44" y="94"/>
                    <a:pt x="43" y="98"/>
                  </a:cubicBezTo>
                  <a:cubicBezTo>
                    <a:pt x="43" y="98"/>
                    <a:pt x="43" y="98"/>
                    <a:pt x="43" y="98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4" y="109"/>
                    <a:pt x="13" y="114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0" y="131"/>
                    <a:pt x="40" y="131"/>
                    <a:pt x="40" y="131"/>
                  </a:cubicBezTo>
                  <a:cubicBezTo>
                    <a:pt x="40" y="134"/>
                    <a:pt x="41" y="137"/>
                    <a:pt x="41" y="140"/>
                  </a:cubicBezTo>
                  <a:cubicBezTo>
                    <a:pt x="41" y="140"/>
                    <a:pt x="41" y="140"/>
                    <a:pt x="41" y="140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20" y="160"/>
                    <a:pt x="20" y="160"/>
                    <a:pt x="20" y="160"/>
                  </a:cubicBezTo>
                  <a:cubicBezTo>
                    <a:pt x="22" y="165"/>
                    <a:pt x="24" y="169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5" y="170"/>
                    <a:pt x="55" y="170"/>
                    <a:pt x="55" y="170"/>
                  </a:cubicBezTo>
                  <a:cubicBezTo>
                    <a:pt x="57" y="173"/>
                    <a:pt x="59" y="175"/>
                    <a:pt x="61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5" y="208"/>
                    <a:pt x="57" y="209"/>
                    <a:pt x="59" y="210"/>
                  </a:cubicBezTo>
                  <a:cubicBezTo>
                    <a:pt x="59" y="210"/>
                    <a:pt x="59" y="210"/>
                    <a:pt x="59" y="210"/>
                  </a:cubicBezTo>
                  <a:cubicBezTo>
                    <a:pt x="61" y="212"/>
                    <a:pt x="63" y="213"/>
                    <a:pt x="65" y="214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84" y="195"/>
                    <a:pt x="84" y="195"/>
                    <a:pt x="84" y="195"/>
                  </a:cubicBezTo>
                  <a:cubicBezTo>
                    <a:pt x="88" y="197"/>
                    <a:pt x="88" y="197"/>
                    <a:pt x="88" y="197"/>
                  </a:cubicBezTo>
                  <a:cubicBezTo>
                    <a:pt x="91" y="198"/>
                    <a:pt x="94" y="200"/>
                    <a:pt x="97" y="200"/>
                  </a:cubicBezTo>
                  <a:cubicBezTo>
                    <a:pt x="97" y="200"/>
                    <a:pt x="97" y="200"/>
                    <a:pt x="97" y="200"/>
                  </a:cubicBezTo>
                  <a:cubicBezTo>
                    <a:pt x="101" y="202"/>
                    <a:pt x="101" y="202"/>
                    <a:pt x="101" y="202"/>
                  </a:cubicBezTo>
                  <a:cubicBezTo>
                    <a:pt x="104" y="229"/>
                    <a:pt x="104" y="229"/>
                    <a:pt x="104" y="229"/>
                  </a:cubicBezTo>
                  <a:cubicBezTo>
                    <a:pt x="109" y="230"/>
                    <a:pt x="114" y="230"/>
                    <a:pt x="118" y="230"/>
                  </a:cubicBezTo>
                  <a:close/>
                  <a:moveTo>
                    <a:pt x="207" y="198"/>
                  </a:moveTo>
                  <a:cubicBezTo>
                    <a:pt x="210" y="192"/>
                    <a:pt x="210" y="192"/>
                    <a:pt x="210" y="192"/>
                  </a:cubicBezTo>
                  <a:cubicBezTo>
                    <a:pt x="207" y="198"/>
                    <a:pt x="207" y="198"/>
                    <a:pt x="207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24"/>
            <p:cNvSpPr>
              <a:spLocks noEditPoints="1"/>
            </p:cNvSpPr>
            <p:nvPr/>
          </p:nvSpPr>
          <p:spPr bwMode="auto">
            <a:xfrm>
              <a:off x="6988175" y="2557463"/>
              <a:ext cx="311150" cy="307975"/>
            </a:xfrm>
            <a:custGeom>
              <a:avLst/>
              <a:gdLst>
                <a:gd name="T0" fmla="*/ 0 w 83"/>
                <a:gd name="T1" fmla="*/ 41 h 82"/>
                <a:gd name="T2" fmla="*/ 42 w 83"/>
                <a:gd name="T3" fmla="*/ 0 h 82"/>
                <a:gd name="T4" fmla="*/ 42 w 83"/>
                <a:gd name="T5" fmla="*/ 0 h 82"/>
                <a:gd name="T6" fmla="*/ 83 w 83"/>
                <a:gd name="T7" fmla="*/ 41 h 82"/>
                <a:gd name="T8" fmla="*/ 83 w 83"/>
                <a:gd name="T9" fmla="*/ 41 h 82"/>
                <a:gd name="T10" fmla="*/ 42 w 83"/>
                <a:gd name="T11" fmla="*/ 82 h 82"/>
                <a:gd name="T12" fmla="*/ 42 w 83"/>
                <a:gd name="T13" fmla="*/ 82 h 82"/>
                <a:gd name="T14" fmla="*/ 0 w 83"/>
                <a:gd name="T15" fmla="*/ 41 h 82"/>
                <a:gd name="T16" fmla="*/ 42 w 83"/>
                <a:gd name="T17" fmla="*/ 69 h 82"/>
                <a:gd name="T18" fmla="*/ 70 w 83"/>
                <a:gd name="T19" fmla="*/ 41 h 82"/>
                <a:gd name="T20" fmla="*/ 70 w 83"/>
                <a:gd name="T21" fmla="*/ 41 h 82"/>
                <a:gd name="T22" fmla="*/ 42 w 83"/>
                <a:gd name="T23" fmla="*/ 13 h 82"/>
                <a:gd name="T24" fmla="*/ 42 w 83"/>
                <a:gd name="T25" fmla="*/ 13 h 82"/>
                <a:gd name="T26" fmla="*/ 13 w 83"/>
                <a:gd name="T27" fmla="*/ 41 h 82"/>
                <a:gd name="T28" fmla="*/ 13 w 83"/>
                <a:gd name="T29" fmla="*/ 41 h 82"/>
                <a:gd name="T30" fmla="*/ 13 w 83"/>
                <a:gd name="T31" fmla="*/ 41 h 82"/>
                <a:gd name="T32" fmla="*/ 42 w 83"/>
                <a:gd name="T33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82">
                  <a:moveTo>
                    <a:pt x="0" y="41"/>
                  </a:moveTo>
                  <a:cubicBezTo>
                    <a:pt x="0" y="18"/>
                    <a:pt x="19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64" y="0"/>
                    <a:pt x="83" y="18"/>
                    <a:pt x="83" y="41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3" y="64"/>
                    <a:pt x="64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19" y="82"/>
                    <a:pt x="0" y="64"/>
                    <a:pt x="0" y="41"/>
                  </a:cubicBezTo>
                  <a:close/>
                  <a:moveTo>
                    <a:pt x="42" y="69"/>
                  </a:moveTo>
                  <a:cubicBezTo>
                    <a:pt x="57" y="69"/>
                    <a:pt x="70" y="57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0" y="25"/>
                    <a:pt x="57" y="13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26" y="13"/>
                    <a:pt x="13" y="25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57"/>
                    <a:pt x="26" y="69"/>
                    <a:pt x="42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3" name="Freeform 29"/>
          <p:cNvSpPr>
            <a:spLocks noEditPoints="1"/>
          </p:cNvSpPr>
          <p:nvPr/>
        </p:nvSpPr>
        <p:spPr bwMode="auto">
          <a:xfrm>
            <a:off x="4677113" y="939161"/>
            <a:ext cx="876300" cy="1172079"/>
          </a:xfrm>
          <a:custGeom>
            <a:avLst/>
            <a:gdLst>
              <a:gd name="T0" fmla="*/ 5 w 333"/>
              <a:gd name="T1" fmla="*/ 435 h 447"/>
              <a:gd name="T2" fmla="*/ 103 w 333"/>
              <a:gd name="T3" fmla="*/ 264 h 447"/>
              <a:gd name="T4" fmla="*/ 0 w 333"/>
              <a:gd name="T5" fmla="*/ 195 h 447"/>
              <a:gd name="T6" fmla="*/ 308 w 333"/>
              <a:gd name="T7" fmla="*/ 0 h 447"/>
              <a:gd name="T8" fmla="*/ 314 w 333"/>
              <a:gd name="T9" fmla="*/ 6 h 447"/>
              <a:gd name="T10" fmla="*/ 320 w 333"/>
              <a:gd name="T11" fmla="*/ 12 h 447"/>
              <a:gd name="T12" fmla="*/ 215 w 333"/>
              <a:gd name="T13" fmla="*/ 171 h 447"/>
              <a:gd name="T14" fmla="*/ 333 w 333"/>
              <a:gd name="T15" fmla="*/ 246 h 447"/>
              <a:gd name="T16" fmla="*/ 18 w 333"/>
              <a:gd name="T17" fmla="*/ 447 h 447"/>
              <a:gd name="T18" fmla="*/ 5 w 333"/>
              <a:gd name="T19" fmla="*/ 435 h 447"/>
              <a:gd name="T20" fmla="*/ 33 w 333"/>
              <a:gd name="T21" fmla="*/ 195 h 447"/>
              <a:gd name="T22" fmla="*/ 128 w 333"/>
              <a:gd name="T23" fmla="*/ 258 h 447"/>
              <a:gd name="T24" fmla="*/ 40 w 333"/>
              <a:gd name="T25" fmla="*/ 412 h 447"/>
              <a:gd name="T26" fmla="*/ 299 w 333"/>
              <a:gd name="T27" fmla="*/ 246 h 447"/>
              <a:gd name="T28" fmla="*/ 190 w 333"/>
              <a:gd name="T29" fmla="*/ 177 h 447"/>
              <a:gd name="T30" fmla="*/ 282 w 333"/>
              <a:gd name="T31" fmla="*/ 38 h 447"/>
              <a:gd name="T32" fmla="*/ 33 w 333"/>
              <a:gd name="T33" fmla="*/ 195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3" h="447">
                <a:moveTo>
                  <a:pt x="5" y="435"/>
                </a:moveTo>
                <a:cubicBezTo>
                  <a:pt x="103" y="264"/>
                  <a:pt x="103" y="264"/>
                  <a:pt x="103" y="264"/>
                </a:cubicBezTo>
                <a:cubicBezTo>
                  <a:pt x="0" y="195"/>
                  <a:pt x="0" y="195"/>
                  <a:pt x="0" y="195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12" y="4"/>
                  <a:pt x="314" y="6"/>
                </a:cubicBezTo>
                <a:cubicBezTo>
                  <a:pt x="315" y="8"/>
                  <a:pt x="320" y="12"/>
                  <a:pt x="320" y="12"/>
                </a:cubicBezTo>
                <a:cubicBezTo>
                  <a:pt x="215" y="171"/>
                  <a:pt x="215" y="171"/>
                  <a:pt x="215" y="171"/>
                </a:cubicBezTo>
                <a:cubicBezTo>
                  <a:pt x="333" y="246"/>
                  <a:pt x="333" y="246"/>
                  <a:pt x="333" y="246"/>
                </a:cubicBezTo>
                <a:cubicBezTo>
                  <a:pt x="18" y="447"/>
                  <a:pt x="18" y="447"/>
                  <a:pt x="18" y="447"/>
                </a:cubicBezTo>
                <a:cubicBezTo>
                  <a:pt x="5" y="435"/>
                  <a:pt x="5" y="435"/>
                  <a:pt x="5" y="435"/>
                </a:cubicBezTo>
                <a:close/>
                <a:moveTo>
                  <a:pt x="33" y="195"/>
                </a:moveTo>
                <a:cubicBezTo>
                  <a:pt x="128" y="258"/>
                  <a:pt x="128" y="258"/>
                  <a:pt x="128" y="258"/>
                </a:cubicBezTo>
                <a:cubicBezTo>
                  <a:pt x="40" y="412"/>
                  <a:pt x="40" y="412"/>
                  <a:pt x="40" y="412"/>
                </a:cubicBezTo>
                <a:cubicBezTo>
                  <a:pt x="299" y="246"/>
                  <a:pt x="299" y="246"/>
                  <a:pt x="299" y="246"/>
                </a:cubicBezTo>
                <a:cubicBezTo>
                  <a:pt x="190" y="177"/>
                  <a:pt x="190" y="177"/>
                  <a:pt x="190" y="177"/>
                </a:cubicBezTo>
                <a:cubicBezTo>
                  <a:pt x="282" y="38"/>
                  <a:pt x="282" y="38"/>
                  <a:pt x="282" y="38"/>
                </a:cubicBezTo>
                <a:cubicBezTo>
                  <a:pt x="33" y="195"/>
                  <a:pt x="33" y="195"/>
                  <a:pt x="33" y="1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4" name="자유형 53"/>
          <p:cNvSpPr/>
          <p:nvPr/>
        </p:nvSpPr>
        <p:spPr>
          <a:xfrm rot="5400000">
            <a:off x="743702" y="3986212"/>
            <a:ext cx="2081406" cy="2081406"/>
          </a:xfrm>
          <a:custGeom>
            <a:avLst/>
            <a:gdLst>
              <a:gd name="connsiteX0" fmla="*/ 624143 w 2081406"/>
              <a:gd name="connsiteY0" fmla="*/ 1457263 h 2081406"/>
              <a:gd name="connsiteX1" fmla="*/ 1457263 w 2081406"/>
              <a:gd name="connsiteY1" fmla="*/ 1457263 h 2081406"/>
              <a:gd name="connsiteX2" fmla="*/ 1457263 w 2081406"/>
              <a:gd name="connsiteY2" fmla="*/ 624143 h 2081406"/>
              <a:gd name="connsiteX3" fmla="*/ 624143 w 2081406"/>
              <a:gd name="connsiteY3" fmla="*/ 624143 h 2081406"/>
              <a:gd name="connsiteX4" fmla="*/ 0 w 2081406"/>
              <a:gd name="connsiteY4" fmla="*/ 1384061 h 2081406"/>
              <a:gd name="connsiteX5" fmla="*/ 50800 w 2081406"/>
              <a:gd name="connsiteY5" fmla="*/ 1333261 h 2081406"/>
              <a:gd name="connsiteX6" fmla="*/ 320703 w 2081406"/>
              <a:gd name="connsiteY6" fmla="*/ 1333261 h 2081406"/>
              <a:gd name="connsiteX7" fmla="*/ 320703 w 2081406"/>
              <a:gd name="connsiteY7" fmla="*/ 1089463 h 2081406"/>
              <a:gd name="connsiteX8" fmla="*/ 50800 w 2081406"/>
              <a:gd name="connsiteY8" fmla="*/ 1089463 h 2081406"/>
              <a:gd name="connsiteX9" fmla="*/ 0 w 2081406"/>
              <a:gd name="connsiteY9" fmla="*/ 1038663 h 2081406"/>
              <a:gd name="connsiteX10" fmla="*/ 50800 w 2081406"/>
              <a:gd name="connsiteY10" fmla="*/ 987863 h 2081406"/>
              <a:gd name="connsiteX11" fmla="*/ 320703 w 2081406"/>
              <a:gd name="connsiteY11" fmla="*/ 987863 h 2081406"/>
              <a:gd name="connsiteX12" fmla="*/ 320703 w 2081406"/>
              <a:gd name="connsiteY12" fmla="*/ 744065 h 2081406"/>
              <a:gd name="connsiteX13" fmla="*/ 50800 w 2081406"/>
              <a:gd name="connsiteY13" fmla="*/ 744065 h 2081406"/>
              <a:gd name="connsiteX14" fmla="*/ 0 w 2081406"/>
              <a:gd name="connsiteY14" fmla="*/ 693265 h 2081406"/>
              <a:gd name="connsiteX15" fmla="*/ 50800 w 2081406"/>
              <a:gd name="connsiteY15" fmla="*/ 642465 h 2081406"/>
              <a:gd name="connsiteX16" fmla="*/ 320703 w 2081406"/>
              <a:gd name="connsiteY16" fmla="*/ 642465 h 2081406"/>
              <a:gd name="connsiteX17" fmla="*/ 320703 w 2081406"/>
              <a:gd name="connsiteY17" fmla="*/ 320703 h 2081406"/>
              <a:gd name="connsiteX18" fmla="*/ 646826 w 2081406"/>
              <a:gd name="connsiteY18" fmla="*/ 320703 h 2081406"/>
              <a:gd name="connsiteX19" fmla="*/ 646826 w 2081406"/>
              <a:gd name="connsiteY19" fmla="*/ 50800 h 2081406"/>
              <a:gd name="connsiteX20" fmla="*/ 697626 w 2081406"/>
              <a:gd name="connsiteY20" fmla="*/ 0 h 2081406"/>
              <a:gd name="connsiteX21" fmla="*/ 748426 w 2081406"/>
              <a:gd name="connsiteY21" fmla="*/ 50800 h 2081406"/>
              <a:gd name="connsiteX22" fmla="*/ 748426 w 2081406"/>
              <a:gd name="connsiteY22" fmla="*/ 320703 h 2081406"/>
              <a:gd name="connsiteX23" fmla="*/ 992224 w 2081406"/>
              <a:gd name="connsiteY23" fmla="*/ 320703 h 2081406"/>
              <a:gd name="connsiteX24" fmla="*/ 992224 w 2081406"/>
              <a:gd name="connsiteY24" fmla="*/ 50800 h 2081406"/>
              <a:gd name="connsiteX25" fmla="*/ 1043024 w 2081406"/>
              <a:gd name="connsiteY25" fmla="*/ 0 h 2081406"/>
              <a:gd name="connsiteX26" fmla="*/ 1093824 w 2081406"/>
              <a:gd name="connsiteY26" fmla="*/ 50800 h 2081406"/>
              <a:gd name="connsiteX27" fmla="*/ 1093824 w 2081406"/>
              <a:gd name="connsiteY27" fmla="*/ 320703 h 2081406"/>
              <a:gd name="connsiteX28" fmla="*/ 1337622 w 2081406"/>
              <a:gd name="connsiteY28" fmla="*/ 320703 h 2081406"/>
              <a:gd name="connsiteX29" fmla="*/ 1337622 w 2081406"/>
              <a:gd name="connsiteY29" fmla="*/ 50800 h 2081406"/>
              <a:gd name="connsiteX30" fmla="*/ 1388422 w 2081406"/>
              <a:gd name="connsiteY30" fmla="*/ 0 h 2081406"/>
              <a:gd name="connsiteX31" fmla="*/ 1439222 w 2081406"/>
              <a:gd name="connsiteY31" fmla="*/ 50800 h 2081406"/>
              <a:gd name="connsiteX32" fmla="*/ 1439222 w 2081406"/>
              <a:gd name="connsiteY32" fmla="*/ 320703 h 2081406"/>
              <a:gd name="connsiteX33" fmla="*/ 1760703 w 2081406"/>
              <a:gd name="connsiteY33" fmla="*/ 320703 h 2081406"/>
              <a:gd name="connsiteX34" fmla="*/ 1760703 w 2081406"/>
              <a:gd name="connsiteY34" fmla="*/ 642465 h 2081406"/>
              <a:gd name="connsiteX35" fmla="*/ 2030606 w 2081406"/>
              <a:gd name="connsiteY35" fmla="*/ 642465 h 2081406"/>
              <a:gd name="connsiteX36" fmla="*/ 2081406 w 2081406"/>
              <a:gd name="connsiteY36" fmla="*/ 693265 h 2081406"/>
              <a:gd name="connsiteX37" fmla="*/ 2030606 w 2081406"/>
              <a:gd name="connsiteY37" fmla="*/ 744065 h 2081406"/>
              <a:gd name="connsiteX38" fmla="*/ 1760703 w 2081406"/>
              <a:gd name="connsiteY38" fmla="*/ 744065 h 2081406"/>
              <a:gd name="connsiteX39" fmla="*/ 1760703 w 2081406"/>
              <a:gd name="connsiteY39" fmla="*/ 987863 h 2081406"/>
              <a:gd name="connsiteX40" fmla="*/ 2030606 w 2081406"/>
              <a:gd name="connsiteY40" fmla="*/ 987863 h 2081406"/>
              <a:gd name="connsiteX41" fmla="*/ 2081406 w 2081406"/>
              <a:gd name="connsiteY41" fmla="*/ 1038663 h 2081406"/>
              <a:gd name="connsiteX42" fmla="*/ 2030606 w 2081406"/>
              <a:gd name="connsiteY42" fmla="*/ 1089463 h 2081406"/>
              <a:gd name="connsiteX43" fmla="*/ 1760703 w 2081406"/>
              <a:gd name="connsiteY43" fmla="*/ 1089463 h 2081406"/>
              <a:gd name="connsiteX44" fmla="*/ 1760703 w 2081406"/>
              <a:gd name="connsiteY44" fmla="*/ 1333261 h 2081406"/>
              <a:gd name="connsiteX45" fmla="*/ 2030606 w 2081406"/>
              <a:gd name="connsiteY45" fmla="*/ 1333261 h 2081406"/>
              <a:gd name="connsiteX46" fmla="*/ 2081406 w 2081406"/>
              <a:gd name="connsiteY46" fmla="*/ 1384061 h 2081406"/>
              <a:gd name="connsiteX47" fmla="*/ 2030606 w 2081406"/>
              <a:gd name="connsiteY47" fmla="*/ 1434861 h 2081406"/>
              <a:gd name="connsiteX48" fmla="*/ 1760703 w 2081406"/>
              <a:gd name="connsiteY48" fmla="*/ 1434861 h 2081406"/>
              <a:gd name="connsiteX49" fmla="*/ 1760703 w 2081406"/>
              <a:gd name="connsiteY49" fmla="*/ 1760703 h 2081406"/>
              <a:gd name="connsiteX50" fmla="*/ 1439222 w 2081406"/>
              <a:gd name="connsiteY50" fmla="*/ 1760703 h 2081406"/>
              <a:gd name="connsiteX51" fmla="*/ 1439222 w 2081406"/>
              <a:gd name="connsiteY51" fmla="*/ 2030606 h 2081406"/>
              <a:gd name="connsiteX52" fmla="*/ 1388422 w 2081406"/>
              <a:gd name="connsiteY52" fmla="*/ 2081406 h 2081406"/>
              <a:gd name="connsiteX53" fmla="*/ 1337622 w 2081406"/>
              <a:gd name="connsiteY53" fmla="*/ 2030606 h 2081406"/>
              <a:gd name="connsiteX54" fmla="*/ 1337622 w 2081406"/>
              <a:gd name="connsiteY54" fmla="*/ 1760703 h 2081406"/>
              <a:gd name="connsiteX55" fmla="*/ 1093824 w 2081406"/>
              <a:gd name="connsiteY55" fmla="*/ 1760703 h 2081406"/>
              <a:gd name="connsiteX56" fmla="*/ 1093824 w 2081406"/>
              <a:gd name="connsiteY56" fmla="*/ 2030606 h 2081406"/>
              <a:gd name="connsiteX57" fmla="*/ 1043024 w 2081406"/>
              <a:gd name="connsiteY57" fmla="*/ 2081406 h 2081406"/>
              <a:gd name="connsiteX58" fmla="*/ 992224 w 2081406"/>
              <a:gd name="connsiteY58" fmla="*/ 2030606 h 2081406"/>
              <a:gd name="connsiteX59" fmla="*/ 992224 w 2081406"/>
              <a:gd name="connsiteY59" fmla="*/ 1760703 h 2081406"/>
              <a:gd name="connsiteX60" fmla="*/ 748426 w 2081406"/>
              <a:gd name="connsiteY60" fmla="*/ 1760703 h 2081406"/>
              <a:gd name="connsiteX61" fmla="*/ 748426 w 2081406"/>
              <a:gd name="connsiteY61" fmla="*/ 2030606 h 2081406"/>
              <a:gd name="connsiteX62" fmla="*/ 697626 w 2081406"/>
              <a:gd name="connsiteY62" fmla="*/ 2081406 h 2081406"/>
              <a:gd name="connsiteX63" fmla="*/ 646826 w 2081406"/>
              <a:gd name="connsiteY63" fmla="*/ 2030606 h 2081406"/>
              <a:gd name="connsiteX64" fmla="*/ 646826 w 2081406"/>
              <a:gd name="connsiteY64" fmla="*/ 1760703 h 2081406"/>
              <a:gd name="connsiteX65" fmla="*/ 320703 w 2081406"/>
              <a:gd name="connsiteY65" fmla="*/ 1760703 h 2081406"/>
              <a:gd name="connsiteX66" fmla="*/ 320703 w 2081406"/>
              <a:gd name="connsiteY66" fmla="*/ 1434861 h 2081406"/>
              <a:gd name="connsiteX67" fmla="*/ 50800 w 2081406"/>
              <a:gd name="connsiteY67" fmla="*/ 1434861 h 2081406"/>
              <a:gd name="connsiteX68" fmla="*/ 0 w 2081406"/>
              <a:gd name="connsiteY68" fmla="*/ 1384061 h 208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81406" h="2081406">
                <a:moveTo>
                  <a:pt x="624143" y="1457263"/>
                </a:moveTo>
                <a:lnTo>
                  <a:pt x="1457263" y="1457263"/>
                </a:lnTo>
                <a:lnTo>
                  <a:pt x="1457263" y="624143"/>
                </a:lnTo>
                <a:lnTo>
                  <a:pt x="624143" y="624143"/>
                </a:lnTo>
                <a:close/>
                <a:moveTo>
                  <a:pt x="0" y="1384061"/>
                </a:moveTo>
                <a:cubicBezTo>
                  <a:pt x="0" y="1356005"/>
                  <a:pt x="22744" y="1333261"/>
                  <a:pt x="50800" y="1333261"/>
                </a:cubicBezTo>
                <a:lnTo>
                  <a:pt x="320703" y="1333261"/>
                </a:lnTo>
                <a:lnTo>
                  <a:pt x="320703" y="1089463"/>
                </a:lnTo>
                <a:lnTo>
                  <a:pt x="50800" y="1089463"/>
                </a:lnTo>
                <a:cubicBezTo>
                  <a:pt x="22744" y="1089463"/>
                  <a:pt x="0" y="1066719"/>
                  <a:pt x="0" y="1038663"/>
                </a:cubicBezTo>
                <a:cubicBezTo>
                  <a:pt x="0" y="1010607"/>
                  <a:pt x="22744" y="987863"/>
                  <a:pt x="50800" y="987863"/>
                </a:cubicBezTo>
                <a:lnTo>
                  <a:pt x="320703" y="987863"/>
                </a:lnTo>
                <a:lnTo>
                  <a:pt x="320703" y="744065"/>
                </a:lnTo>
                <a:lnTo>
                  <a:pt x="50800" y="744065"/>
                </a:lnTo>
                <a:cubicBezTo>
                  <a:pt x="22744" y="744065"/>
                  <a:pt x="0" y="721321"/>
                  <a:pt x="0" y="693265"/>
                </a:cubicBezTo>
                <a:cubicBezTo>
                  <a:pt x="0" y="665209"/>
                  <a:pt x="22744" y="642465"/>
                  <a:pt x="50800" y="642465"/>
                </a:cubicBezTo>
                <a:lnTo>
                  <a:pt x="320703" y="642465"/>
                </a:lnTo>
                <a:lnTo>
                  <a:pt x="320703" y="320703"/>
                </a:lnTo>
                <a:lnTo>
                  <a:pt x="646826" y="320703"/>
                </a:lnTo>
                <a:lnTo>
                  <a:pt x="646826" y="50800"/>
                </a:lnTo>
                <a:cubicBezTo>
                  <a:pt x="646826" y="22744"/>
                  <a:pt x="669570" y="0"/>
                  <a:pt x="697626" y="0"/>
                </a:cubicBezTo>
                <a:cubicBezTo>
                  <a:pt x="725682" y="0"/>
                  <a:pt x="748426" y="22744"/>
                  <a:pt x="748426" y="50800"/>
                </a:cubicBezTo>
                <a:lnTo>
                  <a:pt x="748426" y="320703"/>
                </a:lnTo>
                <a:lnTo>
                  <a:pt x="992224" y="320703"/>
                </a:lnTo>
                <a:lnTo>
                  <a:pt x="992224" y="50800"/>
                </a:lnTo>
                <a:cubicBezTo>
                  <a:pt x="992224" y="22744"/>
                  <a:pt x="1014968" y="0"/>
                  <a:pt x="1043024" y="0"/>
                </a:cubicBezTo>
                <a:cubicBezTo>
                  <a:pt x="1071080" y="0"/>
                  <a:pt x="1093824" y="22744"/>
                  <a:pt x="1093824" y="50800"/>
                </a:cubicBezTo>
                <a:lnTo>
                  <a:pt x="1093824" y="320703"/>
                </a:lnTo>
                <a:lnTo>
                  <a:pt x="1337622" y="320703"/>
                </a:lnTo>
                <a:lnTo>
                  <a:pt x="1337622" y="50800"/>
                </a:lnTo>
                <a:cubicBezTo>
                  <a:pt x="1337622" y="22744"/>
                  <a:pt x="1360366" y="0"/>
                  <a:pt x="1388422" y="0"/>
                </a:cubicBezTo>
                <a:cubicBezTo>
                  <a:pt x="1416478" y="0"/>
                  <a:pt x="1439222" y="22744"/>
                  <a:pt x="1439222" y="50800"/>
                </a:cubicBezTo>
                <a:lnTo>
                  <a:pt x="1439222" y="320703"/>
                </a:lnTo>
                <a:lnTo>
                  <a:pt x="1760703" y="320703"/>
                </a:lnTo>
                <a:lnTo>
                  <a:pt x="1760703" y="642465"/>
                </a:lnTo>
                <a:lnTo>
                  <a:pt x="2030606" y="642465"/>
                </a:lnTo>
                <a:cubicBezTo>
                  <a:pt x="2058662" y="642465"/>
                  <a:pt x="2081406" y="665209"/>
                  <a:pt x="2081406" y="693265"/>
                </a:cubicBezTo>
                <a:cubicBezTo>
                  <a:pt x="2081406" y="721321"/>
                  <a:pt x="2058662" y="744065"/>
                  <a:pt x="2030606" y="744065"/>
                </a:cubicBezTo>
                <a:lnTo>
                  <a:pt x="1760703" y="744065"/>
                </a:lnTo>
                <a:lnTo>
                  <a:pt x="1760703" y="987863"/>
                </a:lnTo>
                <a:lnTo>
                  <a:pt x="2030606" y="987863"/>
                </a:lnTo>
                <a:cubicBezTo>
                  <a:pt x="2058662" y="987863"/>
                  <a:pt x="2081406" y="1010607"/>
                  <a:pt x="2081406" y="1038663"/>
                </a:cubicBezTo>
                <a:cubicBezTo>
                  <a:pt x="2081406" y="1066719"/>
                  <a:pt x="2058662" y="1089463"/>
                  <a:pt x="2030606" y="1089463"/>
                </a:cubicBezTo>
                <a:lnTo>
                  <a:pt x="1760703" y="1089463"/>
                </a:lnTo>
                <a:lnTo>
                  <a:pt x="1760703" y="1333261"/>
                </a:lnTo>
                <a:lnTo>
                  <a:pt x="2030606" y="1333261"/>
                </a:lnTo>
                <a:cubicBezTo>
                  <a:pt x="2058662" y="1333261"/>
                  <a:pt x="2081406" y="1356005"/>
                  <a:pt x="2081406" y="1384061"/>
                </a:cubicBezTo>
                <a:cubicBezTo>
                  <a:pt x="2081406" y="1412117"/>
                  <a:pt x="2058662" y="1434861"/>
                  <a:pt x="2030606" y="1434861"/>
                </a:cubicBezTo>
                <a:lnTo>
                  <a:pt x="1760703" y="1434861"/>
                </a:lnTo>
                <a:lnTo>
                  <a:pt x="1760703" y="1760703"/>
                </a:lnTo>
                <a:lnTo>
                  <a:pt x="1439222" y="1760703"/>
                </a:lnTo>
                <a:lnTo>
                  <a:pt x="1439222" y="2030606"/>
                </a:lnTo>
                <a:cubicBezTo>
                  <a:pt x="1439222" y="2058662"/>
                  <a:pt x="1416478" y="2081406"/>
                  <a:pt x="1388422" y="2081406"/>
                </a:cubicBezTo>
                <a:cubicBezTo>
                  <a:pt x="1360366" y="2081406"/>
                  <a:pt x="1337622" y="2058662"/>
                  <a:pt x="1337622" y="2030606"/>
                </a:cubicBezTo>
                <a:lnTo>
                  <a:pt x="1337622" y="1760703"/>
                </a:lnTo>
                <a:lnTo>
                  <a:pt x="1093824" y="1760703"/>
                </a:lnTo>
                <a:lnTo>
                  <a:pt x="1093824" y="2030606"/>
                </a:lnTo>
                <a:cubicBezTo>
                  <a:pt x="1093824" y="2058662"/>
                  <a:pt x="1071080" y="2081406"/>
                  <a:pt x="1043024" y="2081406"/>
                </a:cubicBezTo>
                <a:cubicBezTo>
                  <a:pt x="1014968" y="2081406"/>
                  <a:pt x="992224" y="2058662"/>
                  <a:pt x="992224" y="2030606"/>
                </a:cubicBezTo>
                <a:lnTo>
                  <a:pt x="992224" y="1760703"/>
                </a:lnTo>
                <a:lnTo>
                  <a:pt x="748426" y="1760703"/>
                </a:lnTo>
                <a:lnTo>
                  <a:pt x="748426" y="2030606"/>
                </a:lnTo>
                <a:cubicBezTo>
                  <a:pt x="748426" y="2058662"/>
                  <a:pt x="725682" y="2081406"/>
                  <a:pt x="697626" y="2081406"/>
                </a:cubicBezTo>
                <a:cubicBezTo>
                  <a:pt x="669570" y="2081406"/>
                  <a:pt x="646826" y="2058662"/>
                  <a:pt x="646826" y="2030606"/>
                </a:cubicBezTo>
                <a:lnTo>
                  <a:pt x="646826" y="1760703"/>
                </a:lnTo>
                <a:lnTo>
                  <a:pt x="320703" y="1760703"/>
                </a:lnTo>
                <a:lnTo>
                  <a:pt x="320703" y="1434861"/>
                </a:lnTo>
                <a:lnTo>
                  <a:pt x="50800" y="1434861"/>
                </a:lnTo>
                <a:cubicBezTo>
                  <a:pt x="22744" y="1434861"/>
                  <a:pt x="0" y="1412117"/>
                  <a:pt x="0" y="1384061"/>
                </a:cubicBezTo>
                <a:close/>
              </a:path>
            </a:pathLst>
          </a:custGeom>
          <a:solidFill>
            <a:srgbClr val="5E8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6856105" y="2610604"/>
            <a:ext cx="649286" cy="949586"/>
          </a:xfrm>
          <a:custGeom>
            <a:avLst/>
            <a:gdLst>
              <a:gd name="connsiteX0" fmla="*/ 555070 w 670560"/>
              <a:gd name="connsiteY0" fmla="*/ 118283 h 980700"/>
              <a:gd name="connsiteX1" fmla="*/ 555070 w 670560"/>
              <a:gd name="connsiteY1" fmla="*/ 262283 h 980700"/>
              <a:gd name="connsiteX2" fmla="*/ 627070 w 670560"/>
              <a:gd name="connsiteY2" fmla="*/ 262283 h 980700"/>
              <a:gd name="connsiteX3" fmla="*/ 627070 w 670560"/>
              <a:gd name="connsiteY3" fmla="*/ 118283 h 980700"/>
              <a:gd name="connsiteX4" fmla="*/ 443310 w 670560"/>
              <a:gd name="connsiteY4" fmla="*/ 77643 h 980700"/>
              <a:gd name="connsiteX5" fmla="*/ 443310 w 670560"/>
              <a:gd name="connsiteY5" fmla="*/ 242977 h 980700"/>
              <a:gd name="connsiteX6" fmla="*/ 523240 w 670560"/>
              <a:gd name="connsiteY6" fmla="*/ 242977 h 980700"/>
              <a:gd name="connsiteX7" fmla="*/ 523240 w 670560"/>
              <a:gd name="connsiteY7" fmla="*/ 77643 h 980700"/>
              <a:gd name="connsiteX8" fmla="*/ 343912 w 670560"/>
              <a:gd name="connsiteY8" fmla="*/ 77643 h 980700"/>
              <a:gd name="connsiteX9" fmla="*/ 343912 w 670560"/>
              <a:gd name="connsiteY9" fmla="*/ 242977 h 980700"/>
              <a:gd name="connsiteX10" fmla="*/ 423842 w 670560"/>
              <a:gd name="connsiteY10" fmla="*/ 242977 h 980700"/>
              <a:gd name="connsiteX11" fmla="*/ 423842 w 670560"/>
              <a:gd name="connsiteY11" fmla="*/ 77643 h 980700"/>
              <a:gd name="connsiteX12" fmla="*/ 244514 w 670560"/>
              <a:gd name="connsiteY12" fmla="*/ 77643 h 980700"/>
              <a:gd name="connsiteX13" fmla="*/ 244514 w 670560"/>
              <a:gd name="connsiteY13" fmla="*/ 242977 h 980700"/>
              <a:gd name="connsiteX14" fmla="*/ 324444 w 670560"/>
              <a:gd name="connsiteY14" fmla="*/ 242977 h 980700"/>
              <a:gd name="connsiteX15" fmla="*/ 324444 w 670560"/>
              <a:gd name="connsiteY15" fmla="*/ 77643 h 980700"/>
              <a:gd name="connsiteX16" fmla="*/ 145117 w 670560"/>
              <a:gd name="connsiteY16" fmla="*/ 77643 h 980700"/>
              <a:gd name="connsiteX17" fmla="*/ 145117 w 670560"/>
              <a:gd name="connsiteY17" fmla="*/ 242977 h 980700"/>
              <a:gd name="connsiteX18" fmla="*/ 225047 w 670560"/>
              <a:gd name="connsiteY18" fmla="*/ 242977 h 980700"/>
              <a:gd name="connsiteX19" fmla="*/ 225047 w 670560"/>
              <a:gd name="connsiteY19" fmla="*/ 77643 h 980700"/>
              <a:gd name="connsiteX20" fmla="*/ 45720 w 670560"/>
              <a:gd name="connsiteY20" fmla="*/ 77643 h 980700"/>
              <a:gd name="connsiteX21" fmla="*/ 45720 w 670560"/>
              <a:gd name="connsiteY21" fmla="*/ 242977 h 980700"/>
              <a:gd name="connsiteX22" fmla="*/ 125650 w 670560"/>
              <a:gd name="connsiteY22" fmla="*/ 242977 h 980700"/>
              <a:gd name="connsiteX23" fmla="*/ 125650 w 670560"/>
              <a:gd name="connsiteY23" fmla="*/ 77643 h 980700"/>
              <a:gd name="connsiteX24" fmla="*/ 0 w 670560"/>
              <a:gd name="connsiteY24" fmla="*/ 0 h 980700"/>
              <a:gd name="connsiteX25" fmla="*/ 539504 w 670560"/>
              <a:gd name="connsiteY25" fmla="*/ 0 h 980700"/>
              <a:gd name="connsiteX26" fmla="*/ 670560 w 670560"/>
              <a:gd name="connsiteY26" fmla="*/ 131056 h 980700"/>
              <a:gd name="connsiteX27" fmla="*/ 670560 w 670560"/>
              <a:gd name="connsiteY27" fmla="*/ 253137 h 980700"/>
              <a:gd name="connsiteX28" fmla="*/ 670560 w 670560"/>
              <a:gd name="connsiteY28" fmla="*/ 316002 h 980700"/>
              <a:gd name="connsiteX29" fmla="*/ 651006 w 670560"/>
              <a:gd name="connsiteY29" fmla="*/ 331697 h 980700"/>
              <a:gd name="connsiteX30" fmla="*/ 619760 w 670560"/>
              <a:gd name="connsiteY30" fmla="*/ 421499 h 980700"/>
              <a:gd name="connsiteX31" fmla="*/ 651006 w 670560"/>
              <a:gd name="connsiteY31" fmla="*/ 511302 h 980700"/>
              <a:gd name="connsiteX32" fmla="*/ 670560 w 670560"/>
              <a:gd name="connsiteY32" fmla="*/ 526997 h 980700"/>
              <a:gd name="connsiteX33" fmla="*/ 670560 w 670560"/>
              <a:gd name="connsiteY33" fmla="*/ 980700 h 980700"/>
              <a:gd name="connsiteX34" fmla="*/ 0 w 670560"/>
              <a:gd name="connsiteY34" fmla="*/ 980700 h 980700"/>
              <a:gd name="connsiteX35" fmla="*/ 0 w 670560"/>
              <a:gd name="connsiteY35" fmla="*/ 343394 h 980700"/>
              <a:gd name="connsiteX36" fmla="*/ 0 w 670560"/>
              <a:gd name="connsiteY36" fmla="*/ 253137 h 98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0560" h="980700">
                <a:moveTo>
                  <a:pt x="555070" y="118283"/>
                </a:moveTo>
                <a:lnTo>
                  <a:pt x="555070" y="262283"/>
                </a:lnTo>
                <a:lnTo>
                  <a:pt x="627070" y="262283"/>
                </a:lnTo>
                <a:lnTo>
                  <a:pt x="627070" y="118283"/>
                </a:lnTo>
                <a:close/>
                <a:moveTo>
                  <a:pt x="443310" y="77643"/>
                </a:moveTo>
                <a:lnTo>
                  <a:pt x="443310" y="242977"/>
                </a:lnTo>
                <a:lnTo>
                  <a:pt x="523240" y="242977"/>
                </a:lnTo>
                <a:lnTo>
                  <a:pt x="523240" y="77643"/>
                </a:lnTo>
                <a:close/>
                <a:moveTo>
                  <a:pt x="343912" y="77643"/>
                </a:moveTo>
                <a:lnTo>
                  <a:pt x="343912" y="242977"/>
                </a:lnTo>
                <a:lnTo>
                  <a:pt x="423842" y="242977"/>
                </a:lnTo>
                <a:lnTo>
                  <a:pt x="423842" y="77643"/>
                </a:lnTo>
                <a:close/>
                <a:moveTo>
                  <a:pt x="244514" y="77643"/>
                </a:moveTo>
                <a:lnTo>
                  <a:pt x="244514" y="242977"/>
                </a:lnTo>
                <a:lnTo>
                  <a:pt x="324444" y="242977"/>
                </a:lnTo>
                <a:lnTo>
                  <a:pt x="324444" y="77643"/>
                </a:lnTo>
                <a:close/>
                <a:moveTo>
                  <a:pt x="145117" y="77643"/>
                </a:moveTo>
                <a:lnTo>
                  <a:pt x="145117" y="242977"/>
                </a:lnTo>
                <a:lnTo>
                  <a:pt x="225047" y="242977"/>
                </a:lnTo>
                <a:lnTo>
                  <a:pt x="225047" y="77643"/>
                </a:lnTo>
                <a:close/>
                <a:moveTo>
                  <a:pt x="45720" y="77643"/>
                </a:moveTo>
                <a:lnTo>
                  <a:pt x="45720" y="242977"/>
                </a:lnTo>
                <a:lnTo>
                  <a:pt x="125650" y="242977"/>
                </a:lnTo>
                <a:lnTo>
                  <a:pt x="125650" y="77643"/>
                </a:lnTo>
                <a:close/>
                <a:moveTo>
                  <a:pt x="0" y="0"/>
                </a:moveTo>
                <a:lnTo>
                  <a:pt x="539504" y="0"/>
                </a:lnTo>
                <a:lnTo>
                  <a:pt x="670560" y="131056"/>
                </a:lnTo>
                <a:lnTo>
                  <a:pt x="670560" y="253137"/>
                </a:lnTo>
                <a:lnTo>
                  <a:pt x="670560" y="316002"/>
                </a:lnTo>
                <a:lnTo>
                  <a:pt x="651006" y="331697"/>
                </a:lnTo>
                <a:cubicBezTo>
                  <a:pt x="631701" y="354679"/>
                  <a:pt x="619760" y="386429"/>
                  <a:pt x="619760" y="421499"/>
                </a:cubicBezTo>
                <a:cubicBezTo>
                  <a:pt x="619760" y="456569"/>
                  <a:pt x="631701" y="488319"/>
                  <a:pt x="651006" y="511302"/>
                </a:cubicBezTo>
                <a:lnTo>
                  <a:pt x="670560" y="526997"/>
                </a:lnTo>
                <a:lnTo>
                  <a:pt x="670560" y="980700"/>
                </a:lnTo>
                <a:lnTo>
                  <a:pt x="0" y="980700"/>
                </a:lnTo>
                <a:lnTo>
                  <a:pt x="0" y="343394"/>
                </a:lnTo>
                <a:lnTo>
                  <a:pt x="0" y="2531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Freeform 5"/>
          <p:cNvSpPr>
            <a:spLocks noEditPoints="1"/>
          </p:cNvSpPr>
          <p:nvPr/>
        </p:nvSpPr>
        <p:spPr bwMode="auto">
          <a:xfrm>
            <a:off x="3141828" y="2719536"/>
            <a:ext cx="576107" cy="731722"/>
          </a:xfrm>
          <a:custGeom>
            <a:avLst/>
            <a:gdLst>
              <a:gd name="T0" fmla="*/ 171 w 218"/>
              <a:gd name="T1" fmla="*/ 93 h 278"/>
              <a:gd name="T2" fmla="*/ 171 w 218"/>
              <a:gd name="T3" fmla="*/ 93 h 278"/>
              <a:gd name="T4" fmla="*/ 93 w 218"/>
              <a:gd name="T5" fmla="*/ 93 h 278"/>
              <a:gd name="T6" fmla="*/ 93 w 218"/>
              <a:gd name="T7" fmla="*/ 151 h 278"/>
              <a:gd name="T8" fmla="*/ 93 w 218"/>
              <a:gd name="T9" fmla="*/ 151 h 278"/>
              <a:gd name="T10" fmla="*/ 93 w 218"/>
              <a:gd name="T11" fmla="*/ 216 h 278"/>
              <a:gd name="T12" fmla="*/ 156 w 218"/>
              <a:gd name="T13" fmla="*/ 278 h 278"/>
              <a:gd name="T14" fmla="*/ 218 w 218"/>
              <a:gd name="T15" fmla="*/ 216 h 278"/>
              <a:gd name="T16" fmla="*/ 218 w 218"/>
              <a:gd name="T17" fmla="*/ 93 h 278"/>
              <a:gd name="T18" fmla="*/ 171 w 218"/>
              <a:gd name="T19" fmla="*/ 93 h 278"/>
              <a:gd name="T20" fmla="*/ 105 w 218"/>
              <a:gd name="T21" fmla="*/ 104 h 278"/>
              <a:gd name="T22" fmla="*/ 160 w 218"/>
              <a:gd name="T23" fmla="*/ 104 h 278"/>
              <a:gd name="T24" fmla="*/ 160 w 218"/>
              <a:gd name="T25" fmla="*/ 140 h 278"/>
              <a:gd name="T26" fmla="*/ 105 w 218"/>
              <a:gd name="T27" fmla="*/ 140 h 278"/>
              <a:gd name="T28" fmla="*/ 105 w 218"/>
              <a:gd name="T29" fmla="*/ 104 h 278"/>
              <a:gd name="T30" fmla="*/ 206 w 218"/>
              <a:gd name="T31" fmla="*/ 216 h 278"/>
              <a:gd name="T32" fmla="*/ 156 w 218"/>
              <a:gd name="T33" fmla="*/ 267 h 278"/>
              <a:gd name="T34" fmla="*/ 105 w 218"/>
              <a:gd name="T35" fmla="*/ 216 h 278"/>
              <a:gd name="T36" fmla="*/ 105 w 218"/>
              <a:gd name="T37" fmla="*/ 151 h 278"/>
              <a:gd name="T38" fmla="*/ 171 w 218"/>
              <a:gd name="T39" fmla="*/ 151 h 278"/>
              <a:gd name="T40" fmla="*/ 171 w 218"/>
              <a:gd name="T41" fmla="*/ 151 h 278"/>
              <a:gd name="T42" fmla="*/ 206 w 218"/>
              <a:gd name="T43" fmla="*/ 151 h 278"/>
              <a:gd name="T44" fmla="*/ 206 w 218"/>
              <a:gd name="T45" fmla="*/ 216 h 278"/>
              <a:gd name="T46" fmla="*/ 206 w 218"/>
              <a:gd name="T47" fmla="*/ 140 h 278"/>
              <a:gd name="T48" fmla="*/ 171 w 218"/>
              <a:gd name="T49" fmla="*/ 140 h 278"/>
              <a:gd name="T50" fmla="*/ 171 w 218"/>
              <a:gd name="T51" fmla="*/ 104 h 278"/>
              <a:gd name="T52" fmla="*/ 206 w 218"/>
              <a:gd name="T53" fmla="*/ 104 h 278"/>
              <a:gd name="T54" fmla="*/ 206 w 218"/>
              <a:gd name="T55" fmla="*/ 140 h 278"/>
              <a:gd name="T56" fmla="*/ 82 w 218"/>
              <a:gd name="T57" fmla="*/ 12 h 278"/>
              <a:gd name="T58" fmla="*/ 154 w 218"/>
              <a:gd name="T59" fmla="*/ 83 h 278"/>
              <a:gd name="T60" fmla="*/ 165 w 218"/>
              <a:gd name="T61" fmla="*/ 83 h 278"/>
              <a:gd name="T62" fmla="*/ 82 w 218"/>
              <a:gd name="T63" fmla="*/ 0 h 278"/>
              <a:gd name="T64" fmla="*/ 0 w 218"/>
              <a:gd name="T65" fmla="*/ 83 h 278"/>
              <a:gd name="T66" fmla="*/ 26 w 218"/>
              <a:gd name="T67" fmla="*/ 143 h 278"/>
              <a:gd name="T68" fmla="*/ 34 w 218"/>
              <a:gd name="T69" fmla="*/ 135 h 278"/>
              <a:gd name="T70" fmla="*/ 34 w 218"/>
              <a:gd name="T71" fmla="*/ 135 h 278"/>
              <a:gd name="T72" fmla="*/ 11 w 218"/>
              <a:gd name="T73" fmla="*/ 83 h 278"/>
              <a:gd name="T74" fmla="*/ 82 w 218"/>
              <a:gd name="T75" fmla="*/ 12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8" h="278">
                <a:moveTo>
                  <a:pt x="171" y="93"/>
                </a:moveTo>
                <a:cubicBezTo>
                  <a:pt x="171" y="93"/>
                  <a:pt x="171" y="93"/>
                  <a:pt x="171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3" y="151"/>
                  <a:pt x="93" y="151"/>
                  <a:pt x="93" y="151"/>
                </a:cubicBezTo>
                <a:cubicBezTo>
                  <a:pt x="93" y="151"/>
                  <a:pt x="93" y="151"/>
                  <a:pt x="93" y="151"/>
                </a:cubicBezTo>
                <a:cubicBezTo>
                  <a:pt x="93" y="216"/>
                  <a:pt x="93" y="216"/>
                  <a:pt x="93" y="216"/>
                </a:cubicBezTo>
                <a:cubicBezTo>
                  <a:pt x="93" y="251"/>
                  <a:pt x="121" y="278"/>
                  <a:pt x="156" y="278"/>
                </a:cubicBezTo>
                <a:cubicBezTo>
                  <a:pt x="190" y="278"/>
                  <a:pt x="218" y="251"/>
                  <a:pt x="218" y="216"/>
                </a:cubicBezTo>
                <a:cubicBezTo>
                  <a:pt x="218" y="93"/>
                  <a:pt x="218" y="93"/>
                  <a:pt x="218" y="93"/>
                </a:cubicBezTo>
                <a:lnTo>
                  <a:pt x="171" y="93"/>
                </a:lnTo>
                <a:close/>
                <a:moveTo>
                  <a:pt x="105" y="104"/>
                </a:moveTo>
                <a:cubicBezTo>
                  <a:pt x="160" y="104"/>
                  <a:pt x="160" y="104"/>
                  <a:pt x="160" y="10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05" y="140"/>
                  <a:pt x="105" y="140"/>
                  <a:pt x="105" y="140"/>
                </a:cubicBezTo>
                <a:lnTo>
                  <a:pt x="105" y="104"/>
                </a:lnTo>
                <a:close/>
                <a:moveTo>
                  <a:pt x="206" y="216"/>
                </a:moveTo>
                <a:cubicBezTo>
                  <a:pt x="206" y="244"/>
                  <a:pt x="184" y="267"/>
                  <a:pt x="156" y="267"/>
                </a:cubicBezTo>
                <a:cubicBezTo>
                  <a:pt x="128" y="267"/>
                  <a:pt x="105" y="244"/>
                  <a:pt x="105" y="216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71" y="151"/>
                  <a:pt x="171" y="151"/>
                  <a:pt x="171" y="151"/>
                </a:cubicBezTo>
                <a:cubicBezTo>
                  <a:pt x="171" y="151"/>
                  <a:pt x="171" y="151"/>
                  <a:pt x="171" y="151"/>
                </a:cubicBezTo>
                <a:cubicBezTo>
                  <a:pt x="206" y="151"/>
                  <a:pt x="206" y="151"/>
                  <a:pt x="206" y="151"/>
                </a:cubicBezTo>
                <a:lnTo>
                  <a:pt x="206" y="216"/>
                </a:lnTo>
                <a:close/>
                <a:moveTo>
                  <a:pt x="206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04"/>
                  <a:pt x="171" y="104"/>
                  <a:pt x="171" y="104"/>
                </a:cubicBezTo>
                <a:cubicBezTo>
                  <a:pt x="206" y="104"/>
                  <a:pt x="206" y="104"/>
                  <a:pt x="206" y="104"/>
                </a:cubicBezTo>
                <a:lnTo>
                  <a:pt x="206" y="140"/>
                </a:lnTo>
                <a:close/>
                <a:moveTo>
                  <a:pt x="82" y="12"/>
                </a:moveTo>
                <a:cubicBezTo>
                  <a:pt x="122" y="12"/>
                  <a:pt x="154" y="44"/>
                  <a:pt x="154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5" y="37"/>
                  <a:pt x="128" y="0"/>
                  <a:pt x="82" y="0"/>
                </a:cubicBezTo>
                <a:cubicBezTo>
                  <a:pt x="37" y="0"/>
                  <a:pt x="0" y="37"/>
                  <a:pt x="0" y="83"/>
                </a:cubicBezTo>
                <a:cubicBezTo>
                  <a:pt x="0" y="107"/>
                  <a:pt x="10" y="128"/>
                  <a:pt x="26" y="143"/>
                </a:cubicBezTo>
                <a:cubicBezTo>
                  <a:pt x="34" y="135"/>
                  <a:pt x="34" y="135"/>
                  <a:pt x="34" y="135"/>
                </a:cubicBezTo>
                <a:cubicBezTo>
                  <a:pt x="34" y="135"/>
                  <a:pt x="34" y="135"/>
                  <a:pt x="34" y="135"/>
                </a:cubicBezTo>
                <a:cubicBezTo>
                  <a:pt x="20" y="122"/>
                  <a:pt x="11" y="103"/>
                  <a:pt x="11" y="83"/>
                </a:cubicBezTo>
                <a:cubicBezTo>
                  <a:pt x="11" y="44"/>
                  <a:pt x="43" y="12"/>
                  <a:pt x="82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7" name="자유형 56"/>
          <p:cNvSpPr/>
          <p:nvPr/>
        </p:nvSpPr>
        <p:spPr>
          <a:xfrm>
            <a:off x="8497754" y="1128621"/>
            <a:ext cx="1025463" cy="793159"/>
          </a:xfrm>
          <a:custGeom>
            <a:avLst/>
            <a:gdLst>
              <a:gd name="connsiteX0" fmla="*/ 101267 w 1076960"/>
              <a:gd name="connsiteY0" fmla="*/ 0 h 832990"/>
              <a:gd name="connsiteX1" fmla="*/ 366733 w 1076960"/>
              <a:gd name="connsiteY1" fmla="*/ 0 h 832990"/>
              <a:gd name="connsiteX2" fmla="*/ 389545 w 1076960"/>
              <a:gd name="connsiteY2" fmla="*/ 4606 h 832990"/>
              <a:gd name="connsiteX3" fmla="*/ 457131 w 1076960"/>
              <a:gd name="connsiteY3" fmla="*/ 115628 h 832990"/>
              <a:gd name="connsiteX4" fmla="*/ 468000 w 1076960"/>
              <a:gd name="connsiteY4" fmla="*/ 113052 h 832990"/>
              <a:gd name="connsiteX5" fmla="*/ 468000 w 1076960"/>
              <a:gd name="connsiteY5" fmla="*/ 116710 h 832990"/>
              <a:gd name="connsiteX6" fmla="*/ 977898 w 1076960"/>
              <a:gd name="connsiteY6" fmla="*/ 116710 h 832990"/>
              <a:gd name="connsiteX7" fmla="*/ 1076960 w 1076960"/>
              <a:gd name="connsiteY7" fmla="*/ 215772 h 832990"/>
              <a:gd name="connsiteX8" fmla="*/ 1076960 w 1076960"/>
              <a:gd name="connsiteY8" fmla="*/ 733928 h 832990"/>
              <a:gd name="connsiteX9" fmla="*/ 977898 w 1076960"/>
              <a:gd name="connsiteY9" fmla="*/ 832990 h 832990"/>
              <a:gd name="connsiteX10" fmla="*/ 99062 w 1076960"/>
              <a:gd name="connsiteY10" fmla="*/ 832990 h 832990"/>
              <a:gd name="connsiteX11" fmla="*/ 0 w 1076960"/>
              <a:gd name="connsiteY11" fmla="*/ 733928 h 832990"/>
              <a:gd name="connsiteX12" fmla="*/ 0 w 1076960"/>
              <a:gd name="connsiteY12" fmla="*/ 248993 h 832990"/>
              <a:gd name="connsiteX13" fmla="*/ 0 w 1076960"/>
              <a:gd name="connsiteY13" fmla="*/ 215772 h 832990"/>
              <a:gd name="connsiteX14" fmla="*/ 0 w 1076960"/>
              <a:gd name="connsiteY14" fmla="*/ 101267 h 832990"/>
              <a:gd name="connsiteX15" fmla="*/ 101267 w 1076960"/>
              <a:gd name="connsiteY15" fmla="*/ 0 h 83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6960" h="832990">
                <a:moveTo>
                  <a:pt x="101267" y="0"/>
                </a:moveTo>
                <a:lnTo>
                  <a:pt x="366733" y="0"/>
                </a:lnTo>
                <a:lnTo>
                  <a:pt x="389545" y="4606"/>
                </a:lnTo>
                <a:lnTo>
                  <a:pt x="457131" y="115628"/>
                </a:lnTo>
                <a:lnTo>
                  <a:pt x="468000" y="113052"/>
                </a:lnTo>
                <a:lnTo>
                  <a:pt x="468000" y="116710"/>
                </a:lnTo>
                <a:lnTo>
                  <a:pt x="977898" y="116710"/>
                </a:lnTo>
                <a:cubicBezTo>
                  <a:pt x="1032608" y="116710"/>
                  <a:pt x="1076960" y="161062"/>
                  <a:pt x="1076960" y="215772"/>
                </a:cubicBezTo>
                <a:lnTo>
                  <a:pt x="1076960" y="733928"/>
                </a:lnTo>
                <a:cubicBezTo>
                  <a:pt x="1076960" y="788638"/>
                  <a:pt x="1032608" y="832990"/>
                  <a:pt x="977898" y="832990"/>
                </a:cubicBezTo>
                <a:lnTo>
                  <a:pt x="99062" y="832990"/>
                </a:lnTo>
                <a:cubicBezTo>
                  <a:pt x="44352" y="832990"/>
                  <a:pt x="0" y="788638"/>
                  <a:pt x="0" y="733928"/>
                </a:cubicBezTo>
                <a:lnTo>
                  <a:pt x="0" y="248993"/>
                </a:lnTo>
                <a:lnTo>
                  <a:pt x="0" y="215772"/>
                </a:lnTo>
                <a:lnTo>
                  <a:pt x="0" y="101267"/>
                </a:lnTo>
                <a:cubicBezTo>
                  <a:pt x="0" y="45339"/>
                  <a:pt x="45339" y="0"/>
                  <a:pt x="1012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3409050" y="4326167"/>
            <a:ext cx="1069975" cy="1058863"/>
            <a:chOff x="3538933" y="4493707"/>
            <a:chExt cx="1069975" cy="1058863"/>
          </a:xfrm>
        </p:grpSpPr>
        <p:grpSp>
          <p:nvGrpSpPr>
            <p:cNvPr id="59" name="그룹 58"/>
            <p:cNvGrpSpPr/>
            <p:nvPr/>
          </p:nvGrpSpPr>
          <p:grpSpPr>
            <a:xfrm>
              <a:off x="3538933" y="4493707"/>
              <a:ext cx="1069975" cy="1058863"/>
              <a:chOff x="4165601" y="4491038"/>
              <a:chExt cx="1069975" cy="1058863"/>
            </a:xfrm>
            <a:solidFill>
              <a:schemeClr val="tx1"/>
            </a:solidFill>
          </p:grpSpPr>
          <p:sp>
            <p:nvSpPr>
              <p:cNvPr id="61" name="Freeform 5"/>
              <p:cNvSpPr>
                <a:spLocks/>
              </p:cNvSpPr>
              <p:nvPr/>
            </p:nvSpPr>
            <p:spPr bwMode="auto">
              <a:xfrm>
                <a:off x="4883151" y="5211763"/>
                <a:ext cx="352425" cy="338138"/>
              </a:xfrm>
              <a:custGeom>
                <a:avLst/>
                <a:gdLst>
                  <a:gd name="T0" fmla="*/ 65 w 93"/>
                  <a:gd name="T1" fmla="*/ 89 h 89"/>
                  <a:gd name="T2" fmla="*/ 0 w 93"/>
                  <a:gd name="T3" fmla="*/ 89 h 89"/>
                  <a:gd name="T4" fmla="*/ 0 w 93"/>
                  <a:gd name="T5" fmla="*/ 77 h 89"/>
                  <a:gd name="T6" fmla="*/ 65 w 93"/>
                  <a:gd name="T7" fmla="*/ 77 h 89"/>
                  <a:gd name="T8" fmla="*/ 81 w 93"/>
                  <a:gd name="T9" fmla="*/ 61 h 89"/>
                  <a:gd name="T10" fmla="*/ 81 w 93"/>
                  <a:gd name="T11" fmla="*/ 0 h 89"/>
                  <a:gd name="T12" fmla="*/ 93 w 93"/>
                  <a:gd name="T13" fmla="*/ 0 h 89"/>
                  <a:gd name="T14" fmla="*/ 93 w 93"/>
                  <a:gd name="T15" fmla="*/ 61 h 89"/>
                  <a:gd name="T16" fmla="*/ 65 w 93"/>
                  <a:gd name="T1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89">
                    <a:moveTo>
                      <a:pt x="65" y="89"/>
                    </a:moveTo>
                    <a:cubicBezTo>
                      <a:pt x="0" y="89"/>
                      <a:pt x="0" y="89"/>
                      <a:pt x="0" y="89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74" y="77"/>
                      <a:pt x="81" y="70"/>
                      <a:pt x="81" y="6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76"/>
                      <a:pt x="81" y="89"/>
                      <a:pt x="65" y="89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Rectangle 6"/>
              <p:cNvSpPr>
                <a:spLocks noChangeArrowheads="1"/>
              </p:cNvSpPr>
              <p:nvPr/>
            </p:nvSpPr>
            <p:spPr bwMode="auto">
              <a:xfrm>
                <a:off x="5189538" y="5059363"/>
                <a:ext cx="46038" cy="76200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5189538" y="4908550"/>
                <a:ext cx="46038" cy="74613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8"/>
              <p:cNvSpPr>
                <a:spLocks/>
              </p:cNvSpPr>
              <p:nvPr/>
            </p:nvSpPr>
            <p:spPr bwMode="auto">
              <a:xfrm>
                <a:off x="4165601" y="5192713"/>
                <a:ext cx="338138" cy="357188"/>
              </a:xfrm>
              <a:custGeom>
                <a:avLst/>
                <a:gdLst>
                  <a:gd name="T0" fmla="*/ 0 w 89"/>
                  <a:gd name="T1" fmla="*/ 66 h 94"/>
                  <a:gd name="T2" fmla="*/ 0 w 89"/>
                  <a:gd name="T3" fmla="*/ 0 h 94"/>
                  <a:gd name="T4" fmla="*/ 12 w 89"/>
                  <a:gd name="T5" fmla="*/ 0 h 94"/>
                  <a:gd name="T6" fmla="*/ 12 w 89"/>
                  <a:gd name="T7" fmla="*/ 66 h 94"/>
                  <a:gd name="T8" fmla="*/ 28 w 89"/>
                  <a:gd name="T9" fmla="*/ 82 h 94"/>
                  <a:gd name="T10" fmla="*/ 89 w 89"/>
                  <a:gd name="T11" fmla="*/ 82 h 94"/>
                  <a:gd name="T12" fmla="*/ 89 w 89"/>
                  <a:gd name="T13" fmla="*/ 94 h 94"/>
                  <a:gd name="T14" fmla="*/ 28 w 89"/>
                  <a:gd name="T15" fmla="*/ 94 h 94"/>
                  <a:gd name="T16" fmla="*/ 0 w 89"/>
                  <a:gd name="T17" fmla="*/ 6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9" h="94">
                    <a:moveTo>
                      <a:pt x="0" y="6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12" y="75"/>
                      <a:pt x="19" y="82"/>
                      <a:pt x="28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12" y="94"/>
                      <a:pt x="0" y="81"/>
                      <a:pt x="0" y="66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Rectangle 9"/>
              <p:cNvSpPr>
                <a:spLocks noChangeArrowheads="1"/>
              </p:cNvSpPr>
              <p:nvPr/>
            </p:nvSpPr>
            <p:spPr bwMode="auto">
              <a:xfrm>
                <a:off x="4579938" y="5503863"/>
                <a:ext cx="74613" cy="46038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4730751" y="5503863"/>
                <a:ext cx="76200" cy="46038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11"/>
              <p:cNvSpPr>
                <a:spLocks/>
              </p:cNvSpPr>
              <p:nvPr/>
            </p:nvSpPr>
            <p:spPr bwMode="auto">
              <a:xfrm>
                <a:off x="4165601" y="4491038"/>
                <a:ext cx="357188" cy="336550"/>
              </a:xfrm>
              <a:custGeom>
                <a:avLst/>
                <a:gdLst>
                  <a:gd name="T0" fmla="*/ 28 w 94"/>
                  <a:gd name="T1" fmla="*/ 0 h 89"/>
                  <a:gd name="T2" fmla="*/ 94 w 94"/>
                  <a:gd name="T3" fmla="*/ 0 h 89"/>
                  <a:gd name="T4" fmla="*/ 94 w 94"/>
                  <a:gd name="T5" fmla="*/ 12 h 89"/>
                  <a:gd name="T6" fmla="*/ 28 w 94"/>
                  <a:gd name="T7" fmla="*/ 12 h 89"/>
                  <a:gd name="T8" fmla="*/ 12 w 94"/>
                  <a:gd name="T9" fmla="*/ 28 h 89"/>
                  <a:gd name="T10" fmla="*/ 12 w 94"/>
                  <a:gd name="T11" fmla="*/ 89 h 89"/>
                  <a:gd name="T12" fmla="*/ 0 w 94"/>
                  <a:gd name="T13" fmla="*/ 89 h 89"/>
                  <a:gd name="T14" fmla="*/ 0 w 94"/>
                  <a:gd name="T15" fmla="*/ 28 h 89"/>
                  <a:gd name="T16" fmla="*/ 28 w 94"/>
                  <a:gd name="T1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4" h="89">
                    <a:moveTo>
                      <a:pt x="2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12"/>
                      <a:pt x="94" y="12"/>
                      <a:pt x="94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9" y="12"/>
                      <a:pt x="12" y="19"/>
                      <a:pt x="12" y="28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4165601" y="4903788"/>
                <a:ext cx="46038" cy="76200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4165601" y="5056188"/>
                <a:ext cx="46038" cy="76200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14"/>
              <p:cNvSpPr>
                <a:spLocks/>
              </p:cNvSpPr>
              <p:nvPr/>
            </p:nvSpPr>
            <p:spPr bwMode="auto">
              <a:xfrm>
                <a:off x="4902201" y="4491038"/>
                <a:ext cx="333375" cy="352425"/>
              </a:xfrm>
              <a:custGeom>
                <a:avLst/>
                <a:gdLst>
                  <a:gd name="T0" fmla="*/ 88 w 88"/>
                  <a:gd name="T1" fmla="*/ 28 h 93"/>
                  <a:gd name="T2" fmla="*/ 88 w 88"/>
                  <a:gd name="T3" fmla="*/ 93 h 93"/>
                  <a:gd name="T4" fmla="*/ 76 w 88"/>
                  <a:gd name="T5" fmla="*/ 93 h 93"/>
                  <a:gd name="T6" fmla="*/ 76 w 88"/>
                  <a:gd name="T7" fmla="*/ 28 h 93"/>
                  <a:gd name="T8" fmla="*/ 60 w 88"/>
                  <a:gd name="T9" fmla="*/ 12 h 93"/>
                  <a:gd name="T10" fmla="*/ 0 w 88"/>
                  <a:gd name="T11" fmla="*/ 12 h 93"/>
                  <a:gd name="T12" fmla="*/ 0 w 88"/>
                  <a:gd name="T13" fmla="*/ 0 h 93"/>
                  <a:gd name="T14" fmla="*/ 60 w 88"/>
                  <a:gd name="T15" fmla="*/ 0 h 93"/>
                  <a:gd name="T16" fmla="*/ 88 w 88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3">
                    <a:moveTo>
                      <a:pt x="88" y="28"/>
                    </a:moveTo>
                    <a:cubicBezTo>
                      <a:pt x="88" y="93"/>
                      <a:pt x="88" y="93"/>
                      <a:pt x="88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19"/>
                      <a:pt x="69" y="12"/>
                      <a:pt x="6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76" y="0"/>
                      <a:pt x="88" y="12"/>
                      <a:pt x="88" y="28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15"/>
              <p:cNvSpPr>
                <a:spLocks noChangeArrowheads="1"/>
              </p:cNvSpPr>
              <p:nvPr/>
            </p:nvSpPr>
            <p:spPr bwMode="auto">
              <a:xfrm>
                <a:off x="4749801" y="4491038"/>
                <a:ext cx="76200" cy="44450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16"/>
              <p:cNvSpPr>
                <a:spLocks noChangeArrowheads="1"/>
              </p:cNvSpPr>
              <p:nvPr/>
            </p:nvSpPr>
            <p:spPr bwMode="auto">
              <a:xfrm>
                <a:off x="4598988" y="4491038"/>
                <a:ext cx="74613" cy="44450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60" name="직사각형 59"/>
            <p:cNvSpPr/>
            <p:nvPr/>
          </p:nvSpPr>
          <p:spPr>
            <a:xfrm>
              <a:off x="3675300" y="4608641"/>
              <a:ext cx="805073" cy="805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73" name="직선 연결선 72"/>
          <p:cNvCxnSpPr/>
          <p:nvPr/>
        </p:nvCxnSpPr>
        <p:spPr>
          <a:xfrm>
            <a:off x="6224960" y="3845257"/>
            <a:ext cx="5865939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>
                    <a:alpha val="0"/>
                  </a:schemeClr>
                </a:gs>
                <a:gs pos="63000">
                  <a:srgbClr val="39DDE5"/>
                </a:gs>
                <a:gs pos="34000">
                  <a:srgbClr val="39DDE5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직사각형 73"/>
          <p:cNvSpPr/>
          <p:nvPr/>
        </p:nvSpPr>
        <p:spPr>
          <a:xfrm>
            <a:off x="177169" y="382268"/>
            <a:ext cx="2655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 소스</a:t>
            </a:r>
            <a:endParaRPr lang="en-US" altLang="ko-KR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78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3495</TotalTime>
  <Words>300</Words>
  <Application>Microsoft Office PowerPoint</Application>
  <PresentationFormat>와이드스크린</PresentationFormat>
  <Paragraphs>88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HY강B</vt:lpstr>
      <vt:lpstr>HY견고딕</vt:lpstr>
      <vt:lpstr>맑은 고딕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goni@xemi.co.kr</dc:creator>
  <cp:lastModifiedBy>goni@xemi.co.kr</cp:lastModifiedBy>
  <cp:revision>154</cp:revision>
  <dcterms:created xsi:type="dcterms:W3CDTF">2016-08-29T06:39:06Z</dcterms:created>
  <dcterms:modified xsi:type="dcterms:W3CDTF">2016-10-07T09:57:41Z</dcterms:modified>
</cp:coreProperties>
</file>