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264" r:id="rId3"/>
    <p:sldId id="265" r:id="rId4"/>
    <p:sldId id="272" r:id="rId5"/>
    <p:sldId id="274" r:id="rId6"/>
    <p:sldId id="258" r:id="rId7"/>
    <p:sldId id="266" r:id="rId8"/>
    <p:sldId id="270" r:id="rId9"/>
    <p:sldId id="275" r:id="rId10"/>
    <p:sldId id="267" r:id="rId11"/>
    <p:sldId id="269" r:id="rId12"/>
    <p:sldId id="276" r:id="rId13"/>
  </p:sldIdLst>
  <p:sldSz cx="12192000" cy="6858000"/>
  <p:notesSz cx="6858000" cy="9144000"/>
  <p:embeddedFontLst>
    <p:embeddedFont>
      <p:font typeface="KBIZ한마음고딕 M" panose="02020503020101020101" pitchFamily="18" charset="-127"/>
      <p:regular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HY동녘M" panose="02030600000101010101" pitchFamily="18" charset="-127"/>
      <p:regular r:id="rId17"/>
    </p:embeddedFont>
    <p:embeddedFont>
      <p:font typeface="조선일보명조" panose="020B0600000101010101" charset="-127"/>
      <p:regular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2DC"/>
    <a:srgbClr val="C2ECF0"/>
    <a:srgbClr val="31B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9" autoAdjust="0"/>
    <p:restoredTop sz="96582" autoAdjust="0"/>
  </p:normalViewPr>
  <p:slideViewPr>
    <p:cSldViewPr snapToGrid="0" showGuides="1">
      <p:cViewPr>
        <p:scale>
          <a:sx n="75" d="100"/>
          <a:sy n="75" d="100"/>
        </p:scale>
        <p:origin x="1608" y="1020"/>
      </p:cViewPr>
      <p:guideLst>
        <p:guide orient="horz" pos="211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53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32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6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xplosion - 891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r:embed="rId2">
                  <p14:trim st="8821" end="0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71672" y="12700"/>
            <a:ext cx="7720327" cy="6845300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 userDrawn="1"/>
        </p:nvSpPr>
        <p:spPr>
          <a:xfrm>
            <a:off x="2578100" y="28222"/>
            <a:ext cx="951865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ysClr val="windowText" lastClr="000000">
                  <a:alpha val="0"/>
                </a:sysClr>
              </a:gs>
              <a:gs pos="100000">
                <a:sysClr val="windowText" lastClr="000000">
                  <a:alpha val="0"/>
                </a:sysClr>
              </a:gs>
              <a:gs pos="32000">
                <a:srgbClr val="000000">
                  <a:alpha val="92000"/>
                </a:srgbClr>
              </a:gs>
              <a:gs pos="0">
                <a:sysClr val="windowText" lastClr="000000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IZ한마음고딕 M" panose="02020503020101020101" pitchFamily="18" charset="-127"/>
              <a:ea typeface="KBIZ한마음고딕 M" panose="020205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0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학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-27760"/>
            <a:ext cx="8248650" cy="6885760"/>
          </a:xfrm>
          <a:prstGeom prst="rect">
            <a:avLst/>
          </a:prstGeom>
        </p:spPr>
      </p:pic>
      <p:grpSp>
        <p:nvGrpSpPr>
          <p:cNvPr id="8" name="그룹 7"/>
          <p:cNvGrpSpPr/>
          <p:nvPr userDrawn="1"/>
        </p:nvGrpSpPr>
        <p:grpSpPr>
          <a:xfrm>
            <a:off x="3924300" y="-15060"/>
            <a:ext cx="8267700" cy="6911160"/>
            <a:chOff x="2531411" y="1068694"/>
            <a:chExt cx="7143750" cy="4793637"/>
          </a:xfrm>
        </p:grpSpPr>
        <p:sp>
          <p:nvSpPr>
            <p:cNvPr id="11" name="직사각형 10"/>
            <p:cNvSpPr/>
            <p:nvPr/>
          </p:nvSpPr>
          <p:spPr>
            <a:xfrm>
              <a:off x="2531411" y="1068694"/>
              <a:ext cx="7143750" cy="4793637"/>
            </a:xfrm>
            <a:prstGeom prst="rect">
              <a:avLst/>
            </a:prstGeom>
            <a:gradFill flip="none" rotWithShape="1">
              <a:gsLst>
                <a:gs pos="68000">
                  <a:srgbClr val="000000">
                    <a:alpha val="30000"/>
                  </a:srgbClr>
                </a:gs>
                <a:gs pos="34000">
                  <a:sysClr val="windowText" lastClr="000000">
                    <a:alpha val="30000"/>
                  </a:sysClr>
                </a:gs>
                <a:gs pos="100000">
                  <a:sysClr val="windowText" lastClr="000000"/>
                </a:gs>
                <a:gs pos="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 smtClean="0">
                <a:solidFill>
                  <a:prstClr val="white"/>
                </a:solidFill>
                <a:latin typeface="KBIZ한마음고딕 M" panose="02020503020101020101" pitchFamily="18" charset="-127"/>
                <a:ea typeface="KBIZ한마음고딕 M" panose="02020503020101020101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531411" y="1068694"/>
              <a:ext cx="7143750" cy="4793637"/>
            </a:xfrm>
            <a:prstGeom prst="rect">
              <a:avLst/>
            </a:prstGeom>
            <a:gradFill>
              <a:gsLst>
                <a:gs pos="78000">
                  <a:srgbClr val="000000">
                    <a:alpha val="30000"/>
                  </a:srgbClr>
                </a:gs>
                <a:gs pos="27000">
                  <a:sysClr val="windowText" lastClr="000000">
                    <a:alpha val="30000"/>
                  </a:sysClr>
                </a:gs>
                <a:gs pos="100000">
                  <a:sysClr val="windowText" lastClr="000000"/>
                </a:gs>
                <a:gs pos="0">
                  <a:sysClr val="windowText" lastClr="000000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 smtClean="0">
                <a:solidFill>
                  <a:prstClr val="white"/>
                </a:solidFill>
                <a:latin typeface="KBIZ한마음고딕 M" panose="02020503020101020101" pitchFamily="18" charset="-127"/>
                <a:ea typeface="KBIZ한마음고딕 M" panose="020205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41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182329"/>
              </a:clrFrom>
              <a:clrTo>
                <a:srgbClr val="18232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8"/>
          <a:stretch/>
        </p:blipFill>
        <p:spPr>
          <a:xfrm>
            <a:off x="2333625" y="3416300"/>
            <a:ext cx="9858375" cy="3476361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 userDrawn="1"/>
        </p:nvSpPr>
        <p:spPr>
          <a:xfrm>
            <a:off x="1955800" y="28222"/>
            <a:ext cx="1023619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ysClr val="windowText" lastClr="000000">
                  <a:alpha val="58000"/>
                </a:sysClr>
              </a:gs>
              <a:gs pos="68000">
                <a:srgbClr val="000000">
                  <a:alpha val="69000"/>
                </a:srgbClr>
              </a:gs>
              <a:gs pos="23000">
                <a:sysClr val="windowText" lastClr="000000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02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내용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5602090" y="2594375"/>
            <a:ext cx="8176317" cy="3751847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r="-12000"/>
            </a:stretch>
          </a:blip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IZ한마음고딕 M" panose="02020503020101020101" pitchFamily="18" charset="-127"/>
              <a:ea typeface="KBIZ한마음고딕 M" panose="02020503020101020101" pitchFamily="18" charset="-127"/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3802743" y="28222"/>
            <a:ext cx="7387771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ysClr val="windowText" lastClr="000000">
                  <a:alpha val="0"/>
                </a:sysClr>
              </a:gs>
              <a:gs pos="42000">
                <a:srgbClr val="000000">
                  <a:alpha val="87000"/>
                </a:srgbClr>
              </a:gs>
              <a:gs pos="0">
                <a:sysClr val="windowText" lastClr="000000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96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30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09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45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17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15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28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91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98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KBIZ한마음고딕 M" panose="02020503020101020101" pitchFamily="18" charset="-127"/>
                <a:ea typeface="KBIZ한마음고딕 M" panose="02020503020101020101" pitchFamily="18" charset="-127"/>
              </a:defRPr>
            </a:lvl1pPr>
          </a:lstStyle>
          <a:p>
            <a:fld id="{10BD5B11-C9C1-406A-A1CB-4EC1730E697B}" type="datetimeFigureOut">
              <a:rPr lang="ko-KR" altLang="en-US" smtClean="0"/>
              <a:pPr/>
              <a:t>2016-07-14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KBIZ한마음고딕 M" panose="02020503020101020101" pitchFamily="18" charset="-127"/>
                <a:ea typeface="KBIZ한마음고딕 M" panose="020205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KBIZ한마음고딕 M" panose="02020503020101020101" pitchFamily="18" charset="-127"/>
                <a:ea typeface="KBIZ한마음고딕 M" panose="02020503020101020101" pitchFamily="18" charset="-127"/>
              </a:defRPr>
            </a:lvl1pPr>
          </a:lstStyle>
          <a:p>
            <a:fld id="{7EFBEB6B-F8D9-453E-9474-44C11782F7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89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179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81" r:id="rId3"/>
    <p:sldLayoutId id="214748368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5525128" y="2766055"/>
            <a:ext cx="5352907" cy="1317332"/>
            <a:chOff x="5539642" y="2345140"/>
            <a:chExt cx="5352907" cy="1317332"/>
          </a:xfrm>
        </p:grpSpPr>
        <p:sp>
          <p:nvSpPr>
            <p:cNvPr id="2" name="직사각형 1"/>
            <p:cNvSpPr/>
            <p:nvPr/>
          </p:nvSpPr>
          <p:spPr>
            <a:xfrm>
              <a:off x="5759413" y="2739142"/>
              <a:ext cx="51331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5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전산학</a:t>
              </a:r>
              <a:r>
                <a:rPr lang="en-US" altLang="ko-KR" sz="5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.</a:t>
              </a:r>
              <a:r>
                <a:rPr lang="ko-KR" altLang="en-US" sz="5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컴퓨터공학</a:t>
              </a:r>
              <a:endParaRPr lang="ko-KR" altLang="en-US" sz="5400" dirty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539642" y="2345140"/>
              <a:ext cx="7793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1</a:t>
              </a:r>
              <a:r>
                <a:rPr lang="ko-KR" altLang="en-US" sz="28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강</a:t>
              </a:r>
              <a:r>
                <a:rPr lang="en-US" altLang="ko-KR" sz="28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.</a:t>
              </a:r>
              <a:endParaRPr lang="ko-KR" altLang="en-US" sz="2800" dirty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4264641" y="2832084"/>
            <a:ext cx="1318294" cy="1515389"/>
            <a:chOff x="1395413" y="3303588"/>
            <a:chExt cx="1773238" cy="2038350"/>
          </a:xfrm>
        </p:grpSpPr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2238376" y="3346450"/>
              <a:ext cx="915988" cy="1497013"/>
            </a:xfrm>
            <a:custGeom>
              <a:avLst/>
              <a:gdLst>
                <a:gd name="T0" fmla="*/ 550 w 577"/>
                <a:gd name="T1" fmla="*/ 943 h 943"/>
                <a:gd name="T2" fmla="*/ 0 w 577"/>
                <a:gd name="T3" fmla="*/ 646 h 943"/>
                <a:gd name="T4" fmla="*/ 0 w 577"/>
                <a:gd name="T5" fmla="*/ 0 h 943"/>
                <a:gd name="T6" fmla="*/ 45 w 577"/>
                <a:gd name="T7" fmla="*/ 0 h 943"/>
                <a:gd name="T8" fmla="*/ 45 w 577"/>
                <a:gd name="T9" fmla="*/ 619 h 943"/>
                <a:gd name="T10" fmla="*/ 577 w 577"/>
                <a:gd name="T11" fmla="*/ 907 h 943"/>
                <a:gd name="T12" fmla="*/ 550 w 577"/>
                <a:gd name="T13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7" h="943">
                  <a:moveTo>
                    <a:pt x="550" y="943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19"/>
                  </a:lnTo>
                  <a:lnTo>
                    <a:pt x="577" y="907"/>
                  </a:lnTo>
                  <a:lnTo>
                    <a:pt x="550" y="943"/>
                  </a:lnTo>
                  <a:close/>
                </a:path>
              </a:pathLst>
            </a:custGeom>
            <a:gradFill flip="none" rotWithShape="1">
              <a:gsLst>
                <a:gs pos="93000">
                  <a:srgbClr val="31B5C4"/>
                </a:gs>
                <a:gs pos="55000">
                  <a:schemeClr val="bg1"/>
                </a:gs>
                <a:gs pos="18000">
                  <a:srgbClr val="31B5C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1395413" y="3303588"/>
              <a:ext cx="1773238" cy="2038350"/>
            </a:xfrm>
            <a:custGeom>
              <a:avLst/>
              <a:gdLst>
                <a:gd name="T0" fmla="*/ 558 w 1117"/>
                <a:gd name="T1" fmla="*/ 1284 h 1284"/>
                <a:gd name="T2" fmla="*/ 0 w 1117"/>
                <a:gd name="T3" fmla="*/ 970 h 1284"/>
                <a:gd name="T4" fmla="*/ 0 w 1117"/>
                <a:gd name="T5" fmla="*/ 323 h 1284"/>
                <a:gd name="T6" fmla="*/ 558 w 1117"/>
                <a:gd name="T7" fmla="*/ 0 h 1284"/>
                <a:gd name="T8" fmla="*/ 1117 w 1117"/>
                <a:gd name="T9" fmla="*/ 323 h 1284"/>
                <a:gd name="T10" fmla="*/ 1117 w 1117"/>
                <a:gd name="T11" fmla="*/ 970 h 1284"/>
                <a:gd name="T12" fmla="*/ 558 w 1117"/>
                <a:gd name="T13" fmla="*/ 1284 h 1284"/>
                <a:gd name="T14" fmla="*/ 45 w 1117"/>
                <a:gd name="T15" fmla="*/ 943 h 1284"/>
                <a:gd name="T16" fmla="*/ 558 w 1117"/>
                <a:gd name="T17" fmla="*/ 1239 h 1284"/>
                <a:gd name="T18" fmla="*/ 1072 w 1117"/>
                <a:gd name="T19" fmla="*/ 943 h 1284"/>
                <a:gd name="T20" fmla="*/ 1072 w 1117"/>
                <a:gd name="T21" fmla="*/ 350 h 1284"/>
                <a:gd name="T22" fmla="*/ 558 w 1117"/>
                <a:gd name="T23" fmla="*/ 54 h 1284"/>
                <a:gd name="T24" fmla="*/ 45 w 1117"/>
                <a:gd name="T25" fmla="*/ 350 h 1284"/>
                <a:gd name="T26" fmla="*/ 45 w 1117"/>
                <a:gd name="T27" fmla="*/ 943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7" h="1284">
                  <a:moveTo>
                    <a:pt x="558" y="1284"/>
                  </a:moveTo>
                  <a:lnTo>
                    <a:pt x="0" y="970"/>
                  </a:lnTo>
                  <a:lnTo>
                    <a:pt x="0" y="323"/>
                  </a:lnTo>
                  <a:lnTo>
                    <a:pt x="558" y="0"/>
                  </a:lnTo>
                  <a:lnTo>
                    <a:pt x="1117" y="323"/>
                  </a:lnTo>
                  <a:lnTo>
                    <a:pt x="1117" y="970"/>
                  </a:lnTo>
                  <a:lnTo>
                    <a:pt x="558" y="1284"/>
                  </a:lnTo>
                  <a:close/>
                  <a:moveTo>
                    <a:pt x="45" y="943"/>
                  </a:moveTo>
                  <a:lnTo>
                    <a:pt x="558" y="1239"/>
                  </a:lnTo>
                  <a:lnTo>
                    <a:pt x="1072" y="943"/>
                  </a:lnTo>
                  <a:lnTo>
                    <a:pt x="1072" y="350"/>
                  </a:lnTo>
                  <a:lnTo>
                    <a:pt x="558" y="54"/>
                  </a:lnTo>
                  <a:lnTo>
                    <a:pt x="45" y="350"/>
                  </a:lnTo>
                  <a:lnTo>
                    <a:pt x="45" y="943"/>
                  </a:lnTo>
                  <a:close/>
                </a:path>
              </a:pathLst>
            </a:custGeom>
            <a:gradFill flip="none" rotWithShape="1">
              <a:gsLst>
                <a:gs pos="93000">
                  <a:srgbClr val="31B5C4"/>
                </a:gs>
                <a:gs pos="42000">
                  <a:schemeClr val="bg1"/>
                </a:gs>
                <a:gs pos="23000">
                  <a:srgbClr val="31B5C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grpSp>
        <p:nvGrpSpPr>
          <p:cNvPr id="12669" name="그룹 12668"/>
          <p:cNvGrpSpPr/>
          <p:nvPr/>
        </p:nvGrpSpPr>
        <p:grpSpPr>
          <a:xfrm>
            <a:off x="4153248" y="2593211"/>
            <a:ext cx="1322388" cy="1525588"/>
            <a:chOff x="4130675" y="2628901"/>
            <a:chExt cx="1322388" cy="1525588"/>
          </a:xfrm>
        </p:grpSpPr>
        <p:sp>
          <p:nvSpPr>
            <p:cNvPr id="46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130675" y="2630488"/>
              <a:ext cx="1322388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grpSp>
          <p:nvGrpSpPr>
            <p:cNvPr id="47" name="Group 215"/>
            <p:cNvGrpSpPr>
              <a:grpSpLocks/>
            </p:cNvGrpSpPr>
            <p:nvPr/>
          </p:nvGrpSpPr>
          <p:grpSpPr bwMode="auto">
            <a:xfrm>
              <a:off x="4130675" y="2628901"/>
              <a:ext cx="1320800" cy="1525588"/>
              <a:chOff x="2602" y="1656"/>
              <a:chExt cx="832" cy="961"/>
            </a:xfrm>
          </p:grpSpPr>
          <p:sp>
            <p:nvSpPr>
              <p:cNvPr id="12469" name="Freeform 15"/>
              <p:cNvSpPr>
                <a:spLocks/>
              </p:cNvSpPr>
              <p:nvPr/>
            </p:nvSpPr>
            <p:spPr bwMode="auto">
              <a:xfrm>
                <a:off x="3018" y="1656"/>
                <a:ext cx="416" cy="481"/>
              </a:xfrm>
              <a:custGeom>
                <a:avLst/>
                <a:gdLst>
                  <a:gd name="T0" fmla="*/ 0 w 416"/>
                  <a:gd name="T1" fmla="*/ 481 h 481"/>
                  <a:gd name="T2" fmla="*/ 416 w 416"/>
                  <a:gd name="T3" fmla="*/ 241 h 481"/>
                  <a:gd name="T4" fmla="*/ 0 w 416"/>
                  <a:gd name="T5" fmla="*/ 0 h 481"/>
                  <a:gd name="T6" fmla="*/ 0 w 416"/>
                  <a:gd name="T7" fmla="*/ 481 h 481"/>
                  <a:gd name="T8" fmla="*/ 0 w 416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81">
                    <a:moveTo>
                      <a:pt x="0" y="481"/>
                    </a:moveTo>
                    <a:lnTo>
                      <a:pt x="416" y="241"/>
                    </a:lnTo>
                    <a:lnTo>
                      <a:pt x="0" y="0"/>
                    </a:lnTo>
                    <a:lnTo>
                      <a:pt x="0" y="481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70" name="Freeform 16"/>
              <p:cNvSpPr>
                <a:spLocks/>
              </p:cNvSpPr>
              <p:nvPr/>
            </p:nvSpPr>
            <p:spPr bwMode="auto">
              <a:xfrm>
                <a:off x="3018" y="1656"/>
                <a:ext cx="416" cy="481"/>
              </a:xfrm>
              <a:custGeom>
                <a:avLst/>
                <a:gdLst>
                  <a:gd name="T0" fmla="*/ 0 w 416"/>
                  <a:gd name="T1" fmla="*/ 481 h 481"/>
                  <a:gd name="T2" fmla="*/ 416 w 416"/>
                  <a:gd name="T3" fmla="*/ 241 h 481"/>
                  <a:gd name="T4" fmla="*/ 0 w 416"/>
                  <a:gd name="T5" fmla="*/ 0 h 481"/>
                  <a:gd name="T6" fmla="*/ 0 w 416"/>
                  <a:gd name="T7" fmla="*/ 481 h 481"/>
                  <a:gd name="T8" fmla="*/ 0 w 416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81">
                    <a:moveTo>
                      <a:pt x="0" y="481"/>
                    </a:moveTo>
                    <a:lnTo>
                      <a:pt x="416" y="241"/>
                    </a:lnTo>
                    <a:lnTo>
                      <a:pt x="0" y="0"/>
                    </a:lnTo>
                    <a:lnTo>
                      <a:pt x="0" y="481"/>
                    </a:lnTo>
                    <a:lnTo>
                      <a:pt x="0" y="48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71" name="Rectangle 17"/>
              <p:cNvSpPr>
                <a:spLocks noChangeArrowheads="1"/>
              </p:cNvSpPr>
              <p:nvPr/>
            </p:nvSpPr>
            <p:spPr bwMode="auto">
              <a:xfrm>
                <a:off x="3018" y="2137"/>
                <a:ext cx="1" cy="1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72" name="Freeform 18"/>
              <p:cNvSpPr>
                <a:spLocks/>
              </p:cNvSpPr>
              <p:nvPr/>
            </p:nvSpPr>
            <p:spPr bwMode="auto">
              <a:xfrm>
                <a:off x="3018" y="21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73" name="Freeform 19"/>
              <p:cNvSpPr>
                <a:spLocks/>
              </p:cNvSpPr>
              <p:nvPr/>
            </p:nvSpPr>
            <p:spPr bwMode="auto">
              <a:xfrm>
                <a:off x="2602" y="1656"/>
                <a:ext cx="416" cy="481"/>
              </a:xfrm>
              <a:custGeom>
                <a:avLst/>
                <a:gdLst>
                  <a:gd name="T0" fmla="*/ 416 w 416"/>
                  <a:gd name="T1" fmla="*/ 0 h 481"/>
                  <a:gd name="T2" fmla="*/ 0 w 416"/>
                  <a:gd name="T3" fmla="*/ 241 h 481"/>
                  <a:gd name="T4" fmla="*/ 416 w 416"/>
                  <a:gd name="T5" fmla="*/ 481 h 481"/>
                  <a:gd name="T6" fmla="*/ 416 w 416"/>
                  <a:gd name="T7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6" h="481">
                    <a:moveTo>
                      <a:pt x="416" y="0"/>
                    </a:moveTo>
                    <a:lnTo>
                      <a:pt x="0" y="241"/>
                    </a:lnTo>
                    <a:lnTo>
                      <a:pt x="416" y="481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74" name="Freeform 20"/>
              <p:cNvSpPr>
                <a:spLocks/>
              </p:cNvSpPr>
              <p:nvPr/>
            </p:nvSpPr>
            <p:spPr bwMode="auto">
              <a:xfrm>
                <a:off x="2602" y="1656"/>
                <a:ext cx="416" cy="481"/>
              </a:xfrm>
              <a:custGeom>
                <a:avLst/>
                <a:gdLst>
                  <a:gd name="T0" fmla="*/ 416 w 416"/>
                  <a:gd name="T1" fmla="*/ 0 h 481"/>
                  <a:gd name="T2" fmla="*/ 0 w 416"/>
                  <a:gd name="T3" fmla="*/ 241 h 481"/>
                  <a:gd name="T4" fmla="*/ 416 w 416"/>
                  <a:gd name="T5" fmla="*/ 481 h 481"/>
                  <a:gd name="T6" fmla="*/ 416 w 416"/>
                  <a:gd name="T7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6" h="481">
                    <a:moveTo>
                      <a:pt x="416" y="0"/>
                    </a:moveTo>
                    <a:lnTo>
                      <a:pt x="0" y="241"/>
                    </a:lnTo>
                    <a:lnTo>
                      <a:pt x="416" y="481"/>
                    </a:lnTo>
                    <a:lnTo>
                      <a:pt x="4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75" name="Freeform 21"/>
              <p:cNvSpPr>
                <a:spLocks/>
              </p:cNvSpPr>
              <p:nvPr/>
            </p:nvSpPr>
            <p:spPr bwMode="auto">
              <a:xfrm>
                <a:off x="3018" y="2137"/>
                <a:ext cx="416" cy="480"/>
              </a:xfrm>
              <a:custGeom>
                <a:avLst/>
                <a:gdLst>
                  <a:gd name="T0" fmla="*/ 0 w 416"/>
                  <a:gd name="T1" fmla="*/ 0 h 480"/>
                  <a:gd name="T2" fmla="*/ 0 w 416"/>
                  <a:gd name="T3" fmla="*/ 480 h 480"/>
                  <a:gd name="T4" fmla="*/ 416 w 416"/>
                  <a:gd name="T5" fmla="*/ 239 h 480"/>
                  <a:gd name="T6" fmla="*/ 0 w 416"/>
                  <a:gd name="T7" fmla="*/ 0 h 480"/>
                  <a:gd name="T8" fmla="*/ 0 w 416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80">
                    <a:moveTo>
                      <a:pt x="0" y="0"/>
                    </a:moveTo>
                    <a:lnTo>
                      <a:pt x="0" y="480"/>
                    </a:lnTo>
                    <a:lnTo>
                      <a:pt x="416" y="23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76" name="Freeform 22"/>
              <p:cNvSpPr>
                <a:spLocks/>
              </p:cNvSpPr>
              <p:nvPr/>
            </p:nvSpPr>
            <p:spPr bwMode="auto">
              <a:xfrm>
                <a:off x="3018" y="2137"/>
                <a:ext cx="416" cy="480"/>
              </a:xfrm>
              <a:custGeom>
                <a:avLst/>
                <a:gdLst>
                  <a:gd name="T0" fmla="*/ 0 w 416"/>
                  <a:gd name="T1" fmla="*/ 0 h 480"/>
                  <a:gd name="T2" fmla="*/ 0 w 416"/>
                  <a:gd name="T3" fmla="*/ 480 h 480"/>
                  <a:gd name="T4" fmla="*/ 416 w 416"/>
                  <a:gd name="T5" fmla="*/ 239 h 480"/>
                  <a:gd name="T6" fmla="*/ 0 w 416"/>
                  <a:gd name="T7" fmla="*/ 0 h 480"/>
                  <a:gd name="T8" fmla="*/ 0 w 416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80">
                    <a:moveTo>
                      <a:pt x="0" y="0"/>
                    </a:moveTo>
                    <a:lnTo>
                      <a:pt x="0" y="480"/>
                    </a:lnTo>
                    <a:lnTo>
                      <a:pt x="416" y="23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77" name="Freeform 23"/>
              <p:cNvSpPr>
                <a:spLocks/>
              </p:cNvSpPr>
              <p:nvPr/>
            </p:nvSpPr>
            <p:spPr bwMode="auto">
              <a:xfrm>
                <a:off x="3018" y="1897"/>
                <a:ext cx="416" cy="479"/>
              </a:xfrm>
              <a:custGeom>
                <a:avLst/>
                <a:gdLst>
                  <a:gd name="T0" fmla="*/ 0 w 416"/>
                  <a:gd name="T1" fmla="*/ 240 h 479"/>
                  <a:gd name="T2" fmla="*/ 416 w 416"/>
                  <a:gd name="T3" fmla="*/ 479 h 479"/>
                  <a:gd name="T4" fmla="*/ 416 w 416"/>
                  <a:gd name="T5" fmla="*/ 0 h 479"/>
                  <a:gd name="T6" fmla="*/ 0 w 416"/>
                  <a:gd name="T7" fmla="*/ 24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6" h="479">
                    <a:moveTo>
                      <a:pt x="0" y="240"/>
                    </a:moveTo>
                    <a:lnTo>
                      <a:pt x="416" y="479"/>
                    </a:lnTo>
                    <a:lnTo>
                      <a:pt x="416" y="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78" name="Freeform 24"/>
              <p:cNvSpPr>
                <a:spLocks/>
              </p:cNvSpPr>
              <p:nvPr/>
            </p:nvSpPr>
            <p:spPr bwMode="auto">
              <a:xfrm>
                <a:off x="3018" y="1897"/>
                <a:ext cx="416" cy="479"/>
              </a:xfrm>
              <a:custGeom>
                <a:avLst/>
                <a:gdLst>
                  <a:gd name="T0" fmla="*/ 0 w 416"/>
                  <a:gd name="T1" fmla="*/ 240 h 479"/>
                  <a:gd name="T2" fmla="*/ 416 w 416"/>
                  <a:gd name="T3" fmla="*/ 479 h 479"/>
                  <a:gd name="T4" fmla="*/ 416 w 416"/>
                  <a:gd name="T5" fmla="*/ 0 h 479"/>
                  <a:gd name="T6" fmla="*/ 0 w 416"/>
                  <a:gd name="T7" fmla="*/ 24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6" h="479">
                    <a:moveTo>
                      <a:pt x="0" y="240"/>
                    </a:moveTo>
                    <a:lnTo>
                      <a:pt x="416" y="479"/>
                    </a:lnTo>
                    <a:lnTo>
                      <a:pt x="416" y="0"/>
                    </a:lnTo>
                    <a:lnTo>
                      <a:pt x="0" y="2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79" name="Freeform 25"/>
              <p:cNvSpPr>
                <a:spLocks/>
              </p:cNvSpPr>
              <p:nvPr/>
            </p:nvSpPr>
            <p:spPr bwMode="auto">
              <a:xfrm>
                <a:off x="2602" y="2137"/>
                <a:ext cx="416" cy="480"/>
              </a:xfrm>
              <a:custGeom>
                <a:avLst/>
                <a:gdLst>
                  <a:gd name="T0" fmla="*/ 0 w 416"/>
                  <a:gd name="T1" fmla="*/ 239 h 480"/>
                  <a:gd name="T2" fmla="*/ 416 w 416"/>
                  <a:gd name="T3" fmla="*/ 480 h 480"/>
                  <a:gd name="T4" fmla="*/ 416 w 416"/>
                  <a:gd name="T5" fmla="*/ 0 h 480"/>
                  <a:gd name="T6" fmla="*/ 0 w 416"/>
                  <a:gd name="T7" fmla="*/ 23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6" h="480">
                    <a:moveTo>
                      <a:pt x="0" y="239"/>
                    </a:moveTo>
                    <a:lnTo>
                      <a:pt x="416" y="480"/>
                    </a:lnTo>
                    <a:lnTo>
                      <a:pt x="416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80" name="Freeform 26"/>
              <p:cNvSpPr>
                <a:spLocks/>
              </p:cNvSpPr>
              <p:nvPr/>
            </p:nvSpPr>
            <p:spPr bwMode="auto">
              <a:xfrm>
                <a:off x="2602" y="2137"/>
                <a:ext cx="416" cy="480"/>
              </a:xfrm>
              <a:custGeom>
                <a:avLst/>
                <a:gdLst>
                  <a:gd name="T0" fmla="*/ 0 w 416"/>
                  <a:gd name="T1" fmla="*/ 239 h 480"/>
                  <a:gd name="T2" fmla="*/ 416 w 416"/>
                  <a:gd name="T3" fmla="*/ 480 h 480"/>
                  <a:gd name="T4" fmla="*/ 416 w 416"/>
                  <a:gd name="T5" fmla="*/ 0 h 480"/>
                  <a:gd name="T6" fmla="*/ 0 w 416"/>
                  <a:gd name="T7" fmla="*/ 23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6" h="480">
                    <a:moveTo>
                      <a:pt x="0" y="239"/>
                    </a:moveTo>
                    <a:lnTo>
                      <a:pt x="416" y="480"/>
                    </a:lnTo>
                    <a:lnTo>
                      <a:pt x="416" y="0"/>
                    </a:lnTo>
                    <a:lnTo>
                      <a:pt x="0" y="2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81" name="Freeform 27"/>
              <p:cNvSpPr>
                <a:spLocks/>
              </p:cNvSpPr>
              <p:nvPr/>
            </p:nvSpPr>
            <p:spPr bwMode="auto">
              <a:xfrm>
                <a:off x="2602" y="1897"/>
                <a:ext cx="416" cy="479"/>
              </a:xfrm>
              <a:custGeom>
                <a:avLst/>
                <a:gdLst>
                  <a:gd name="T0" fmla="*/ 416 w 416"/>
                  <a:gd name="T1" fmla="*/ 240 h 479"/>
                  <a:gd name="T2" fmla="*/ 0 w 416"/>
                  <a:gd name="T3" fmla="*/ 0 h 479"/>
                  <a:gd name="T4" fmla="*/ 0 w 416"/>
                  <a:gd name="T5" fmla="*/ 479 h 479"/>
                  <a:gd name="T6" fmla="*/ 416 w 416"/>
                  <a:gd name="T7" fmla="*/ 240 h 479"/>
                  <a:gd name="T8" fmla="*/ 416 w 416"/>
                  <a:gd name="T9" fmla="*/ 24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79">
                    <a:moveTo>
                      <a:pt x="416" y="240"/>
                    </a:moveTo>
                    <a:lnTo>
                      <a:pt x="0" y="0"/>
                    </a:lnTo>
                    <a:lnTo>
                      <a:pt x="0" y="479"/>
                    </a:lnTo>
                    <a:lnTo>
                      <a:pt x="416" y="240"/>
                    </a:lnTo>
                    <a:lnTo>
                      <a:pt x="416" y="24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82" name="Freeform 28"/>
              <p:cNvSpPr>
                <a:spLocks/>
              </p:cNvSpPr>
              <p:nvPr/>
            </p:nvSpPr>
            <p:spPr bwMode="auto">
              <a:xfrm>
                <a:off x="2602" y="1897"/>
                <a:ext cx="416" cy="479"/>
              </a:xfrm>
              <a:custGeom>
                <a:avLst/>
                <a:gdLst>
                  <a:gd name="T0" fmla="*/ 416 w 416"/>
                  <a:gd name="T1" fmla="*/ 240 h 479"/>
                  <a:gd name="T2" fmla="*/ 0 w 416"/>
                  <a:gd name="T3" fmla="*/ 0 h 479"/>
                  <a:gd name="T4" fmla="*/ 0 w 416"/>
                  <a:gd name="T5" fmla="*/ 479 h 479"/>
                  <a:gd name="T6" fmla="*/ 416 w 416"/>
                  <a:gd name="T7" fmla="*/ 240 h 479"/>
                  <a:gd name="T8" fmla="*/ 416 w 416"/>
                  <a:gd name="T9" fmla="*/ 24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79">
                    <a:moveTo>
                      <a:pt x="416" y="240"/>
                    </a:moveTo>
                    <a:lnTo>
                      <a:pt x="0" y="0"/>
                    </a:lnTo>
                    <a:lnTo>
                      <a:pt x="0" y="479"/>
                    </a:lnTo>
                    <a:lnTo>
                      <a:pt x="416" y="240"/>
                    </a:lnTo>
                    <a:lnTo>
                      <a:pt x="416" y="2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83" name="Freeform 29"/>
              <p:cNvSpPr>
                <a:spLocks/>
              </p:cNvSpPr>
              <p:nvPr/>
            </p:nvSpPr>
            <p:spPr bwMode="auto">
              <a:xfrm>
                <a:off x="2624" y="1905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0 w 8"/>
                  <a:gd name="T3" fmla="*/ 4 h 6"/>
                  <a:gd name="T4" fmla="*/ 3 w 8"/>
                  <a:gd name="T5" fmla="*/ 6 h 6"/>
                  <a:gd name="T6" fmla="*/ 8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84" name="Freeform 30"/>
              <p:cNvSpPr>
                <a:spLocks/>
              </p:cNvSpPr>
              <p:nvPr/>
            </p:nvSpPr>
            <p:spPr bwMode="auto">
              <a:xfrm>
                <a:off x="2624" y="1905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0 w 8"/>
                  <a:gd name="T3" fmla="*/ 4 h 6"/>
                  <a:gd name="T4" fmla="*/ 3 w 8"/>
                  <a:gd name="T5" fmla="*/ 6 h 6"/>
                  <a:gd name="T6" fmla="*/ 8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85" name="Freeform 31"/>
              <p:cNvSpPr>
                <a:spLocks/>
              </p:cNvSpPr>
              <p:nvPr/>
            </p:nvSpPr>
            <p:spPr bwMode="auto">
              <a:xfrm>
                <a:off x="2624" y="1909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7 h 7"/>
                  <a:gd name="T4" fmla="*/ 3 w 3"/>
                  <a:gd name="T5" fmla="*/ 2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7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86" name="Freeform 32"/>
              <p:cNvSpPr>
                <a:spLocks/>
              </p:cNvSpPr>
              <p:nvPr/>
            </p:nvSpPr>
            <p:spPr bwMode="auto">
              <a:xfrm>
                <a:off x="2624" y="1909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7 h 7"/>
                  <a:gd name="T4" fmla="*/ 3 w 3"/>
                  <a:gd name="T5" fmla="*/ 2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7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87" name="Freeform 33"/>
              <p:cNvSpPr>
                <a:spLocks/>
              </p:cNvSpPr>
              <p:nvPr/>
            </p:nvSpPr>
            <p:spPr bwMode="auto">
              <a:xfrm>
                <a:off x="2627" y="1899"/>
                <a:ext cx="14" cy="14"/>
              </a:xfrm>
              <a:custGeom>
                <a:avLst/>
                <a:gdLst>
                  <a:gd name="T0" fmla="*/ 14 w 14"/>
                  <a:gd name="T1" fmla="*/ 0 h 14"/>
                  <a:gd name="T2" fmla="*/ 5 w 14"/>
                  <a:gd name="T3" fmla="*/ 6 h 14"/>
                  <a:gd name="T4" fmla="*/ 0 w 14"/>
                  <a:gd name="T5" fmla="*/ 12 h 14"/>
                  <a:gd name="T6" fmla="*/ 3 w 14"/>
                  <a:gd name="T7" fmla="*/ 14 h 14"/>
                  <a:gd name="T8" fmla="*/ 14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lnTo>
                      <a:pt x="5" y="6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88" name="Freeform 34"/>
              <p:cNvSpPr>
                <a:spLocks/>
              </p:cNvSpPr>
              <p:nvPr/>
            </p:nvSpPr>
            <p:spPr bwMode="auto">
              <a:xfrm>
                <a:off x="2627" y="1899"/>
                <a:ext cx="14" cy="14"/>
              </a:xfrm>
              <a:custGeom>
                <a:avLst/>
                <a:gdLst>
                  <a:gd name="T0" fmla="*/ 14 w 14"/>
                  <a:gd name="T1" fmla="*/ 0 h 14"/>
                  <a:gd name="T2" fmla="*/ 5 w 14"/>
                  <a:gd name="T3" fmla="*/ 6 h 14"/>
                  <a:gd name="T4" fmla="*/ 0 w 14"/>
                  <a:gd name="T5" fmla="*/ 12 h 14"/>
                  <a:gd name="T6" fmla="*/ 3 w 14"/>
                  <a:gd name="T7" fmla="*/ 14 h 14"/>
                  <a:gd name="T8" fmla="*/ 14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lnTo>
                      <a:pt x="5" y="6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89" name="Freeform 35"/>
              <p:cNvSpPr>
                <a:spLocks/>
              </p:cNvSpPr>
              <p:nvPr/>
            </p:nvSpPr>
            <p:spPr bwMode="auto">
              <a:xfrm>
                <a:off x="2624" y="1911"/>
                <a:ext cx="6" cy="12"/>
              </a:xfrm>
              <a:custGeom>
                <a:avLst/>
                <a:gdLst>
                  <a:gd name="T0" fmla="*/ 3 w 6"/>
                  <a:gd name="T1" fmla="*/ 0 h 12"/>
                  <a:gd name="T2" fmla="*/ 0 w 6"/>
                  <a:gd name="T3" fmla="*/ 5 h 12"/>
                  <a:gd name="T4" fmla="*/ 0 w 6"/>
                  <a:gd name="T5" fmla="*/ 12 h 12"/>
                  <a:gd name="T6" fmla="*/ 6 w 6"/>
                  <a:gd name="T7" fmla="*/ 2 h 12"/>
                  <a:gd name="T8" fmla="*/ 3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90" name="Freeform 36"/>
              <p:cNvSpPr>
                <a:spLocks/>
              </p:cNvSpPr>
              <p:nvPr/>
            </p:nvSpPr>
            <p:spPr bwMode="auto">
              <a:xfrm>
                <a:off x="2624" y="1911"/>
                <a:ext cx="6" cy="12"/>
              </a:xfrm>
              <a:custGeom>
                <a:avLst/>
                <a:gdLst>
                  <a:gd name="T0" fmla="*/ 3 w 6"/>
                  <a:gd name="T1" fmla="*/ 0 h 12"/>
                  <a:gd name="T2" fmla="*/ 0 w 6"/>
                  <a:gd name="T3" fmla="*/ 5 h 12"/>
                  <a:gd name="T4" fmla="*/ 0 w 6"/>
                  <a:gd name="T5" fmla="*/ 12 h 12"/>
                  <a:gd name="T6" fmla="*/ 6 w 6"/>
                  <a:gd name="T7" fmla="*/ 2 h 12"/>
                  <a:gd name="T8" fmla="*/ 3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6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91" name="Freeform 37"/>
              <p:cNvSpPr>
                <a:spLocks/>
              </p:cNvSpPr>
              <p:nvPr/>
            </p:nvSpPr>
            <p:spPr bwMode="auto">
              <a:xfrm>
                <a:off x="2630" y="1894"/>
                <a:ext cx="18" cy="21"/>
              </a:xfrm>
              <a:custGeom>
                <a:avLst/>
                <a:gdLst>
                  <a:gd name="T0" fmla="*/ 18 w 18"/>
                  <a:gd name="T1" fmla="*/ 0 h 21"/>
                  <a:gd name="T2" fmla="*/ 11 w 18"/>
                  <a:gd name="T3" fmla="*/ 5 h 21"/>
                  <a:gd name="T4" fmla="*/ 0 w 18"/>
                  <a:gd name="T5" fmla="*/ 19 h 21"/>
                  <a:gd name="T6" fmla="*/ 4 w 18"/>
                  <a:gd name="T7" fmla="*/ 21 h 21"/>
                  <a:gd name="T8" fmla="*/ 18 w 1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8" y="0"/>
                    </a:moveTo>
                    <a:lnTo>
                      <a:pt x="11" y="5"/>
                    </a:lnTo>
                    <a:lnTo>
                      <a:pt x="0" y="19"/>
                    </a:lnTo>
                    <a:lnTo>
                      <a:pt x="4" y="2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92" name="Freeform 38"/>
              <p:cNvSpPr>
                <a:spLocks/>
              </p:cNvSpPr>
              <p:nvPr/>
            </p:nvSpPr>
            <p:spPr bwMode="auto">
              <a:xfrm>
                <a:off x="2630" y="1894"/>
                <a:ext cx="18" cy="21"/>
              </a:xfrm>
              <a:custGeom>
                <a:avLst/>
                <a:gdLst>
                  <a:gd name="T0" fmla="*/ 18 w 18"/>
                  <a:gd name="T1" fmla="*/ 0 h 21"/>
                  <a:gd name="T2" fmla="*/ 11 w 18"/>
                  <a:gd name="T3" fmla="*/ 5 h 21"/>
                  <a:gd name="T4" fmla="*/ 0 w 18"/>
                  <a:gd name="T5" fmla="*/ 19 h 21"/>
                  <a:gd name="T6" fmla="*/ 4 w 18"/>
                  <a:gd name="T7" fmla="*/ 21 h 21"/>
                  <a:gd name="T8" fmla="*/ 18 w 1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8" y="0"/>
                    </a:moveTo>
                    <a:lnTo>
                      <a:pt x="11" y="5"/>
                    </a:lnTo>
                    <a:lnTo>
                      <a:pt x="0" y="19"/>
                    </a:lnTo>
                    <a:lnTo>
                      <a:pt x="4" y="21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93" name="Freeform 39"/>
              <p:cNvSpPr>
                <a:spLocks/>
              </p:cNvSpPr>
              <p:nvPr/>
            </p:nvSpPr>
            <p:spPr bwMode="auto">
              <a:xfrm>
                <a:off x="2624" y="1913"/>
                <a:ext cx="10" cy="18"/>
              </a:xfrm>
              <a:custGeom>
                <a:avLst/>
                <a:gdLst>
                  <a:gd name="T0" fmla="*/ 6 w 10"/>
                  <a:gd name="T1" fmla="*/ 0 h 18"/>
                  <a:gd name="T2" fmla="*/ 0 w 10"/>
                  <a:gd name="T3" fmla="*/ 10 h 18"/>
                  <a:gd name="T4" fmla="*/ 0 w 10"/>
                  <a:gd name="T5" fmla="*/ 18 h 18"/>
                  <a:gd name="T6" fmla="*/ 10 w 10"/>
                  <a:gd name="T7" fmla="*/ 2 h 18"/>
                  <a:gd name="T8" fmla="*/ 6 w 1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6" y="0"/>
                    </a:moveTo>
                    <a:lnTo>
                      <a:pt x="0" y="10"/>
                    </a:lnTo>
                    <a:lnTo>
                      <a:pt x="0" y="18"/>
                    </a:lnTo>
                    <a:lnTo>
                      <a:pt x="1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94" name="Freeform 40"/>
              <p:cNvSpPr>
                <a:spLocks/>
              </p:cNvSpPr>
              <p:nvPr/>
            </p:nvSpPr>
            <p:spPr bwMode="auto">
              <a:xfrm>
                <a:off x="2624" y="1913"/>
                <a:ext cx="10" cy="18"/>
              </a:xfrm>
              <a:custGeom>
                <a:avLst/>
                <a:gdLst>
                  <a:gd name="T0" fmla="*/ 6 w 10"/>
                  <a:gd name="T1" fmla="*/ 0 h 18"/>
                  <a:gd name="T2" fmla="*/ 0 w 10"/>
                  <a:gd name="T3" fmla="*/ 10 h 18"/>
                  <a:gd name="T4" fmla="*/ 0 w 10"/>
                  <a:gd name="T5" fmla="*/ 18 h 18"/>
                  <a:gd name="T6" fmla="*/ 10 w 10"/>
                  <a:gd name="T7" fmla="*/ 2 h 18"/>
                  <a:gd name="T8" fmla="*/ 6 w 1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6" y="0"/>
                    </a:moveTo>
                    <a:lnTo>
                      <a:pt x="0" y="10"/>
                    </a:lnTo>
                    <a:lnTo>
                      <a:pt x="0" y="18"/>
                    </a:lnTo>
                    <a:lnTo>
                      <a:pt x="10" y="2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95" name="Freeform 41"/>
              <p:cNvSpPr>
                <a:spLocks/>
              </p:cNvSpPr>
              <p:nvPr/>
            </p:nvSpPr>
            <p:spPr bwMode="auto">
              <a:xfrm>
                <a:off x="2634" y="1890"/>
                <a:ext cx="23" cy="27"/>
              </a:xfrm>
              <a:custGeom>
                <a:avLst/>
                <a:gdLst>
                  <a:gd name="T0" fmla="*/ 23 w 23"/>
                  <a:gd name="T1" fmla="*/ 0 h 27"/>
                  <a:gd name="T2" fmla="*/ 14 w 23"/>
                  <a:gd name="T3" fmla="*/ 4 h 27"/>
                  <a:gd name="T4" fmla="*/ 0 w 23"/>
                  <a:gd name="T5" fmla="*/ 25 h 27"/>
                  <a:gd name="T6" fmla="*/ 3 w 23"/>
                  <a:gd name="T7" fmla="*/ 27 h 27"/>
                  <a:gd name="T8" fmla="*/ 23 w 2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23" y="0"/>
                    </a:moveTo>
                    <a:lnTo>
                      <a:pt x="14" y="4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96" name="Freeform 42"/>
              <p:cNvSpPr>
                <a:spLocks/>
              </p:cNvSpPr>
              <p:nvPr/>
            </p:nvSpPr>
            <p:spPr bwMode="auto">
              <a:xfrm>
                <a:off x="2634" y="1890"/>
                <a:ext cx="23" cy="27"/>
              </a:xfrm>
              <a:custGeom>
                <a:avLst/>
                <a:gdLst>
                  <a:gd name="T0" fmla="*/ 23 w 23"/>
                  <a:gd name="T1" fmla="*/ 0 h 27"/>
                  <a:gd name="T2" fmla="*/ 14 w 23"/>
                  <a:gd name="T3" fmla="*/ 4 h 27"/>
                  <a:gd name="T4" fmla="*/ 0 w 23"/>
                  <a:gd name="T5" fmla="*/ 25 h 27"/>
                  <a:gd name="T6" fmla="*/ 3 w 23"/>
                  <a:gd name="T7" fmla="*/ 27 h 27"/>
                  <a:gd name="T8" fmla="*/ 23 w 2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23" y="0"/>
                    </a:moveTo>
                    <a:lnTo>
                      <a:pt x="14" y="4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97" name="Freeform 43"/>
              <p:cNvSpPr>
                <a:spLocks/>
              </p:cNvSpPr>
              <p:nvPr/>
            </p:nvSpPr>
            <p:spPr bwMode="auto">
              <a:xfrm>
                <a:off x="2624" y="1915"/>
                <a:ext cx="13" cy="23"/>
              </a:xfrm>
              <a:custGeom>
                <a:avLst/>
                <a:gdLst>
                  <a:gd name="T0" fmla="*/ 10 w 13"/>
                  <a:gd name="T1" fmla="*/ 0 h 23"/>
                  <a:gd name="T2" fmla="*/ 0 w 13"/>
                  <a:gd name="T3" fmla="*/ 16 h 23"/>
                  <a:gd name="T4" fmla="*/ 0 w 13"/>
                  <a:gd name="T5" fmla="*/ 23 h 23"/>
                  <a:gd name="T6" fmla="*/ 13 w 13"/>
                  <a:gd name="T7" fmla="*/ 2 h 23"/>
                  <a:gd name="T8" fmla="*/ 10 w 1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3">
                    <a:moveTo>
                      <a:pt x="10" y="0"/>
                    </a:moveTo>
                    <a:lnTo>
                      <a:pt x="0" y="16"/>
                    </a:lnTo>
                    <a:lnTo>
                      <a:pt x="0" y="23"/>
                    </a:lnTo>
                    <a:lnTo>
                      <a:pt x="13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98" name="Freeform 44"/>
              <p:cNvSpPr>
                <a:spLocks/>
              </p:cNvSpPr>
              <p:nvPr/>
            </p:nvSpPr>
            <p:spPr bwMode="auto">
              <a:xfrm>
                <a:off x="2624" y="1915"/>
                <a:ext cx="13" cy="23"/>
              </a:xfrm>
              <a:custGeom>
                <a:avLst/>
                <a:gdLst>
                  <a:gd name="T0" fmla="*/ 10 w 13"/>
                  <a:gd name="T1" fmla="*/ 0 h 23"/>
                  <a:gd name="T2" fmla="*/ 0 w 13"/>
                  <a:gd name="T3" fmla="*/ 16 h 23"/>
                  <a:gd name="T4" fmla="*/ 0 w 13"/>
                  <a:gd name="T5" fmla="*/ 23 h 23"/>
                  <a:gd name="T6" fmla="*/ 13 w 13"/>
                  <a:gd name="T7" fmla="*/ 2 h 23"/>
                  <a:gd name="T8" fmla="*/ 10 w 1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3">
                    <a:moveTo>
                      <a:pt x="10" y="0"/>
                    </a:moveTo>
                    <a:lnTo>
                      <a:pt x="0" y="16"/>
                    </a:lnTo>
                    <a:lnTo>
                      <a:pt x="0" y="23"/>
                    </a:lnTo>
                    <a:lnTo>
                      <a:pt x="13" y="2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99" name="Freeform 45"/>
              <p:cNvSpPr>
                <a:spLocks/>
              </p:cNvSpPr>
              <p:nvPr/>
            </p:nvSpPr>
            <p:spPr bwMode="auto">
              <a:xfrm>
                <a:off x="2637" y="1885"/>
                <a:ext cx="28" cy="35"/>
              </a:xfrm>
              <a:custGeom>
                <a:avLst/>
                <a:gdLst>
                  <a:gd name="T0" fmla="*/ 28 w 28"/>
                  <a:gd name="T1" fmla="*/ 0 h 35"/>
                  <a:gd name="T2" fmla="*/ 20 w 28"/>
                  <a:gd name="T3" fmla="*/ 5 h 35"/>
                  <a:gd name="T4" fmla="*/ 0 w 28"/>
                  <a:gd name="T5" fmla="*/ 32 h 35"/>
                  <a:gd name="T6" fmla="*/ 4 w 28"/>
                  <a:gd name="T7" fmla="*/ 35 h 35"/>
                  <a:gd name="T8" fmla="*/ 28 w 2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5">
                    <a:moveTo>
                      <a:pt x="28" y="0"/>
                    </a:moveTo>
                    <a:lnTo>
                      <a:pt x="20" y="5"/>
                    </a:lnTo>
                    <a:lnTo>
                      <a:pt x="0" y="32"/>
                    </a:lnTo>
                    <a:lnTo>
                      <a:pt x="4" y="3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00" name="Freeform 46"/>
              <p:cNvSpPr>
                <a:spLocks/>
              </p:cNvSpPr>
              <p:nvPr/>
            </p:nvSpPr>
            <p:spPr bwMode="auto">
              <a:xfrm>
                <a:off x="2637" y="1885"/>
                <a:ext cx="28" cy="35"/>
              </a:xfrm>
              <a:custGeom>
                <a:avLst/>
                <a:gdLst>
                  <a:gd name="T0" fmla="*/ 28 w 28"/>
                  <a:gd name="T1" fmla="*/ 0 h 35"/>
                  <a:gd name="T2" fmla="*/ 20 w 28"/>
                  <a:gd name="T3" fmla="*/ 5 h 35"/>
                  <a:gd name="T4" fmla="*/ 0 w 28"/>
                  <a:gd name="T5" fmla="*/ 32 h 35"/>
                  <a:gd name="T6" fmla="*/ 4 w 28"/>
                  <a:gd name="T7" fmla="*/ 35 h 35"/>
                  <a:gd name="T8" fmla="*/ 28 w 2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5">
                    <a:moveTo>
                      <a:pt x="28" y="0"/>
                    </a:moveTo>
                    <a:lnTo>
                      <a:pt x="20" y="5"/>
                    </a:lnTo>
                    <a:lnTo>
                      <a:pt x="0" y="32"/>
                    </a:lnTo>
                    <a:lnTo>
                      <a:pt x="4" y="35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01" name="Freeform 47"/>
              <p:cNvSpPr>
                <a:spLocks/>
              </p:cNvSpPr>
              <p:nvPr/>
            </p:nvSpPr>
            <p:spPr bwMode="auto">
              <a:xfrm>
                <a:off x="2624" y="1917"/>
                <a:ext cx="17" cy="27"/>
              </a:xfrm>
              <a:custGeom>
                <a:avLst/>
                <a:gdLst>
                  <a:gd name="T0" fmla="*/ 13 w 17"/>
                  <a:gd name="T1" fmla="*/ 0 h 27"/>
                  <a:gd name="T2" fmla="*/ 0 w 17"/>
                  <a:gd name="T3" fmla="*/ 21 h 27"/>
                  <a:gd name="T4" fmla="*/ 0 w 17"/>
                  <a:gd name="T5" fmla="*/ 27 h 27"/>
                  <a:gd name="T6" fmla="*/ 17 w 17"/>
                  <a:gd name="T7" fmla="*/ 3 h 27"/>
                  <a:gd name="T8" fmla="*/ 13 w 1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13" y="0"/>
                    </a:moveTo>
                    <a:lnTo>
                      <a:pt x="0" y="21"/>
                    </a:lnTo>
                    <a:lnTo>
                      <a:pt x="0" y="27"/>
                    </a:lnTo>
                    <a:lnTo>
                      <a:pt x="17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02" name="Freeform 48"/>
              <p:cNvSpPr>
                <a:spLocks/>
              </p:cNvSpPr>
              <p:nvPr/>
            </p:nvSpPr>
            <p:spPr bwMode="auto">
              <a:xfrm>
                <a:off x="2624" y="1917"/>
                <a:ext cx="17" cy="27"/>
              </a:xfrm>
              <a:custGeom>
                <a:avLst/>
                <a:gdLst>
                  <a:gd name="T0" fmla="*/ 13 w 17"/>
                  <a:gd name="T1" fmla="*/ 0 h 27"/>
                  <a:gd name="T2" fmla="*/ 0 w 17"/>
                  <a:gd name="T3" fmla="*/ 21 h 27"/>
                  <a:gd name="T4" fmla="*/ 0 w 17"/>
                  <a:gd name="T5" fmla="*/ 27 h 27"/>
                  <a:gd name="T6" fmla="*/ 17 w 17"/>
                  <a:gd name="T7" fmla="*/ 3 h 27"/>
                  <a:gd name="T8" fmla="*/ 13 w 1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13" y="0"/>
                    </a:moveTo>
                    <a:lnTo>
                      <a:pt x="0" y="21"/>
                    </a:lnTo>
                    <a:lnTo>
                      <a:pt x="0" y="27"/>
                    </a:lnTo>
                    <a:lnTo>
                      <a:pt x="17" y="3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03" name="Freeform 49"/>
              <p:cNvSpPr>
                <a:spLocks/>
              </p:cNvSpPr>
              <p:nvPr/>
            </p:nvSpPr>
            <p:spPr bwMode="auto">
              <a:xfrm>
                <a:off x="2641" y="1880"/>
                <a:ext cx="33" cy="41"/>
              </a:xfrm>
              <a:custGeom>
                <a:avLst/>
                <a:gdLst>
                  <a:gd name="T0" fmla="*/ 33 w 33"/>
                  <a:gd name="T1" fmla="*/ 0 h 41"/>
                  <a:gd name="T2" fmla="*/ 24 w 33"/>
                  <a:gd name="T3" fmla="*/ 5 h 41"/>
                  <a:gd name="T4" fmla="*/ 0 w 33"/>
                  <a:gd name="T5" fmla="*/ 40 h 41"/>
                  <a:gd name="T6" fmla="*/ 3 w 33"/>
                  <a:gd name="T7" fmla="*/ 41 h 41"/>
                  <a:gd name="T8" fmla="*/ 33 w 33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1">
                    <a:moveTo>
                      <a:pt x="33" y="0"/>
                    </a:moveTo>
                    <a:lnTo>
                      <a:pt x="24" y="5"/>
                    </a:lnTo>
                    <a:lnTo>
                      <a:pt x="0" y="40"/>
                    </a:lnTo>
                    <a:lnTo>
                      <a:pt x="3" y="4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04" name="Freeform 50"/>
              <p:cNvSpPr>
                <a:spLocks/>
              </p:cNvSpPr>
              <p:nvPr/>
            </p:nvSpPr>
            <p:spPr bwMode="auto">
              <a:xfrm>
                <a:off x="2641" y="1880"/>
                <a:ext cx="33" cy="41"/>
              </a:xfrm>
              <a:custGeom>
                <a:avLst/>
                <a:gdLst>
                  <a:gd name="T0" fmla="*/ 33 w 33"/>
                  <a:gd name="T1" fmla="*/ 0 h 41"/>
                  <a:gd name="T2" fmla="*/ 24 w 33"/>
                  <a:gd name="T3" fmla="*/ 5 h 41"/>
                  <a:gd name="T4" fmla="*/ 0 w 33"/>
                  <a:gd name="T5" fmla="*/ 40 h 41"/>
                  <a:gd name="T6" fmla="*/ 3 w 33"/>
                  <a:gd name="T7" fmla="*/ 41 h 41"/>
                  <a:gd name="T8" fmla="*/ 33 w 33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1">
                    <a:moveTo>
                      <a:pt x="33" y="0"/>
                    </a:moveTo>
                    <a:lnTo>
                      <a:pt x="24" y="5"/>
                    </a:lnTo>
                    <a:lnTo>
                      <a:pt x="0" y="40"/>
                    </a:lnTo>
                    <a:lnTo>
                      <a:pt x="3" y="41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05" name="Freeform 51"/>
              <p:cNvSpPr>
                <a:spLocks/>
              </p:cNvSpPr>
              <p:nvPr/>
            </p:nvSpPr>
            <p:spPr bwMode="auto">
              <a:xfrm>
                <a:off x="2624" y="1920"/>
                <a:ext cx="20" cy="31"/>
              </a:xfrm>
              <a:custGeom>
                <a:avLst/>
                <a:gdLst>
                  <a:gd name="T0" fmla="*/ 17 w 20"/>
                  <a:gd name="T1" fmla="*/ 0 h 31"/>
                  <a:gd name="T2" fmla="*/ 0 w 20"/>
                  <a:gd name="T3" fmla="*/ 24 h 31"/>
                  <a:gd name="T4" fmla="*/ 0 w 20"/>
                  <a:gd name="T5" fmla="*/ 31 h 31"/>
                  <a:gd name="T6" fmla="*/ 20 w 20"/>
                  <a:gd name="T7" fmla="*/ 1 h 31"/>
                  <a:gd name="T8" fmla="*/ 17 w 2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1">
                    <a:moveTo>
                      <a:pt x="17" y="0"/>
                    </a:moveTo>
                    <a:lnTo>
                      <a:pt x="0" y="24"/>
                    </a:lnTo>
                    <a:lnTo>
                      <a:pt x="0" y="31"/>
                    </a:lnTo>
                    <a:lnTo>
                      <a:pt x="2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06" name="Freeform 52"/>
              <p:cNvSpPr>
                <a:spLocks/>
              </p:cNvSpPr>
              <p:nvPr/>
            </p:nvSpPr>
            <p:spPr bwMode="auto">
              <a:xfrm>
                <a:off x="2624" y="1920"/>
                <a:ext cx="20" cy="31"/>
              </a:xfrm>
              <a:custGeom>
                <a:avLst/>
                <a:gdLst>
                  <a:gd name="T0" fmla="*/ 17 w 20"/>
                  <a:gd name="T1" fmla="*/ 0 h 31"/>
                  <a:gd name="T2" fmla="*/ 0 w 20"/>
                  <a:gd name="T3" fmla="*/ 24 h 31"/>
                  <a:gd name="T4" fmla="*/ 0 w 20"/>
                  <a:gd name="T5" fmla="*/ 31 h 31"/>
                  <a:gd name="T6" fmla="*/ 20 w 20"/>
                  <a:gd name="T7" fmla="*/ 1 h 31"/>
                  <a:gd name="T8" fmla="*/ 17 w 2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1">
                    <a:moveTo>
                      <a:pt x="17" y="0"/>
                    </a:moveTo>
                    <a:lnTo>
                      <a:pt x="0" y="24"/>
                    </a:lnTo>
                    <a:lnTo>
                      <a:pt x="0" y="31"/>
                    </a:lnTo>
                    <a:lnTo>
                      <a:pt x="20" y="1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07" name="Freeform 53"/>
              <p:cNvSpPr>
                <a:spLocks/>
              </p:cNvSpPr>
              <p:nvPr/>
            </p:nvSpPr>
            <p:spPr bwMode="auto">
              <a:xfrm>
                <a:off x="2644" y="1876"/>
                <a:ext cx="37" cy="47"/>
              </a:xfrm>
              <a:custGeom>
                <a:avLst/>
                <a:gdLst>
                  <a:gd name="T0" fmla="*/ 37 w 37"/>
                  <a:gd name="T1" fmla="*/ 0 h 47"/>
                  <a:gd name="T2" fmla="*/ 30 w 37"/>
                  <a:gd name="T3" fmla="*/ 4 h 47"/>
                  <a:gd name="T4" fmla="*/ 0 w 37"/>
                  <a:gd name="T5" fmla="*/ 45 h 47"/>
                  <a:gd name="T6" fmla="*/ 4 w 37"/>
                  <a:gd name="T7" fmla="*/ 47 h 47"/>
                  <a:gd name="T8" fmla="*/ 37 w 3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7">
                    <a:moveTo>
                      <a:pt x="37" y="0"/>
                    </a:moveTo>
                    <a:lnTo>
                      <a:pt x="30" y="4"/>
                    </a:lnTo>
                    <a:lnTo>
                      <a:pt x="0" y="45"/>
                    </a:lnTo>
                    <a:lnTo>
                      <a:pt x="4" y="4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08" name="Freeform 54"/>
              <p:cNvSpPr>
                <a:spLocks/>
              </p:cNvSpPr>
              <p:nvPr/>
            </p:nvSpPr>
            <p:spPr bwMode="auto">
              <a:xfrm>
                <a:off x="2644" y="1876"/>
                <a:ext cx="37" cy="47"/>
              </a:xfrm>
              <a:custGeom>
                <a:avLst/>
                <a:gdLst>
                  <a:gd name="T0" fmla="*/ 37 w 37"/>
                  <a:gd name="T1" fmla="*/ 0 h 47"/>
                  <a:gd name="T2" fmla="*/ 30 w 37"/>
                  <a:gd name="T3" fmla="*/ 4 h 47"/>
                  <a:gd name="T4" fmla="*/ 0 w 37"/>
                  <a:gd name="T5" fmla="*/ 45 h 47"/>
                  <a:gd name="T6" fmla="*/ 4 w 37"/>
                  <a:gd name="T7" fmla="*/ 47 h 47"/>
                  <a:gd name="T8" fmla="*/ 37 w 3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7">
                    <a:moveTo>
                      <a:pt x="37" y="0"/>
                    </a:moveTo>
                    <a:lnTo>
                      <a:pt x="30" y="4"/>
                    </a:lnTo>
                    <a:lnTo>
                      <a:pt x="0" y="45"/>
                    </a:lnTo>
                    <a:lnTo>
                      <a:pt x="4" y="47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09" name="Freeform 55"/>
              <p:cNvSpPr>
                <a:spLocks/>
              </p:cNvSpPr>
              <p:nvPr/>
            </p:nvSpPr>
            <p:spPr bwMode="auto">
              <a:xfrm>
                <a:off x="2624" y="1921"/>
                <a:ext cx="24" cy="37"/>
              </a:xfrm>
              <a:custGeom>
                <a:avLst/>
                <a:gdLst>
                  <a:gd name="T0" fmla="*/ 20 w 24"/>
                  <a:gd name="T1" fmla="*/ 0 h 37"/>
                  <a:gd name="T2" fmla="*/ 0 w 24"/>
                  <a:gd name="T3" fmla="*/ 30 h 37"/>
                  <a:gd name="T4" fmla="*/ 0 w 24"/>
                  <a:gd name="T5" fmla="*/ 37 h 37"/>
                  <a:gd name="T6" fmla="*/ 24 w 24"/>
                  <a:gd name="T7" fmla="*/ 2 h 37"/>
                  <a:gd name="T8" fmla="*/ 20 w 2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0" y="0"/>
                    </a:moveTo>
                    <a:lnTo>
                      <a:pt x="0" y="30"/>
                    </a:lnTo>
                    <a:lnTo>
                      <a:pt x="0" y="37"/>
                    </a:lnTo>
                    <a:lnTo>
                      <a:pt x="24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10" name="Freeform 56"/>
              <p:cNvSpPr>
                <a:spLocks/>
              </p:cNvSpPr>
              <p:nvPr/>
            </p:nvSpPr>
            <p:spPr bwMode="auto">
              <a:xfrm>
                <a:off x="2624" y="1921"/>
                <a:ext cx="24" cy="37"/>
              </a:xfrm>
              <a:custGeom>
                <a:avLst/>
                <a:gdLst>
                  <a:gd name="T0" fmla="*/ 20 w 24"/>
                  <a:gd name="T1" fmla="*/ 0 h 37"/>
                  <a:gd name="T2" fmla="*/ 0 w 24"/>
                  <a:gd name="T3" fmla="*/ 30 h 37"/>
                  <a:gd name="T4" fmla="*/ 0 w 24"/>
                  <a:gd name="T5" fmla="*/ 37 h 37"/>
                  <a:gd name="T6" fmla="*/ 24 w 24"/>
                  <a:gd name="T7" fmla="*/ 2 h 37"/>
                  <a:gd name="T8" fmla="*/ 20 w 2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0" y="0"/>
                    </a:moveTo>
                    <a:lnTo>
                      <a:pt x="0" y="30"/>
                    </a:lnTo>
                    <a:lnTo>
                      <a:pt x="0" y="37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11" name="Freeform 57"/>
              <p:cNvSpPr>
                <a:spLocks/>
              </p:cNvSpPr>
              <p:nvPr/>
            </p:nvSpPr>
            <p:spPr bwMode="auto">
              <a:xfrm>
                <a:off x="2648" y="1871"/>
                <a:ext cx="42" cy="54"/>
              </a:xfrm>
              <a:custGeom>
                <a:avLst/>
                <a:gdLst>
                  <a:gd name="T0" fmla="*/ 42 w 42"/>
                  <a:gd name="T1" fmla="*/ 0 h 54"/>
                  <a:gd name="T2" fmla="*/ 33 w 42"/>
                  <a:gd name="T3" fmla="*/ 5 h 54"/>
                  <a:gd name="T4" fmla="*/ 0 w 42"/>
                  <a:gd name="T5" fmla="*/ 52 h 54"/>
                  <a:gd name="T6" fmla="*/ 4 w 42"/>
                  <a:gd name="T7" fmla="*/ 54 h 54"/>
                  <a:gd name="T8" fmla="*/ 42 w 4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42" y="0"/>
                    </a:moveTo>
                    <a:lnTo>
                      <a:pt x="33" y="5"/>
                    </a:lnTo>
                    <a:lnTo>
                      <a:pt x="0" y="52"/>
                    </a:lnTo>
                    <a:lnTo>
                      <a:pt x="4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12" name="Freeform 58"/>
              <p:cNvSpPr>
                <a:spLocks/>
              </p:cNvSpPr>
              <p:nvPr/>
            </p:nvSpPr>
            <p:spPr bwMode="auto">
              <a:xfrm>
                <a:off x="2648" y="1871"/>
                <a:ext cx="42" cy="54"/>
              </a:xfrm>
              <a:custGeom>
                <a:avLst/>
                <a:gdLst>
                  <a:gd name="T0" fmla="*/ 42 w 42"/>
                  <a:gd name="T1" fmla="*/ 0 h 54"/>
                  <a:gd name="T2" fmla="*/ 33 w 42"/>
                  <a:gd name="T3" fmla="*/ 5 h 54"/>
                  <a:gd name="T4" fmla="*/ 0 w 42"/>
                  <a:gd name="T5" fmla="*/ 52 h 54"/>
                  <a:gd name="T6" fmla="*/ 4 w 42"/>
                  <a:gd name="T7" fmla="*/ 54 h 54"/>
                  <a:gd name="T8" fmla="*/ 42 w 4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42" y="0"/>
                    </a:moveTo>
                    <a:lnTo>
                      <a:pt x="33" y="5"/>
                    </a:lnTo>
                    <a:lnTo>
                      <a:pt x="0" y="52"/>
                    </a:lnTo>
                    <a:lnTo>
                      <a:pt x="4" y="54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13" name="Freeform 59"/>
              <p:cNvSpPr>
                <a:spLocks/>
              </p:cNvSpPr>
              <p:nvPr/>
            </p:nvSpPr>
            <p:spPr bwMode="auto">
              <a:xfrm>
                <a:off x="2624" y="1923"/>
                <a:ext cx="28" cy="42"/>
              </a:xfrm>
              <a:custGeom>
                <a:avLst/>
                <a:gdLst>
                  <a:gd name="T0" fmla="*/ 24 w 28"/>
                  <a:gd name="T1" fmla="*/ 0 h 42"/>
                  <a:gd name="T2" fmla="*/ 0 w 28"/>
                  <a:gd name="T3" fmla="*/ 35 h 42"/>
                  <a:gd name="T4" fmla="*/ 0 w 28"/>
                  <a:gd name="T5" fmla="*/ 42 h 42"/>
                  <a:gd name="T6" fmla="*/ 28 w 28"/>
                  <a:gd name="T7" fmla="*/ 2 h 42"/>
                  <a:gd name="T8" fmla="*/ 24 w 2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24" y="0"/>
                    </a:moveTo>
                    <a:lnTo>
                      <a:pt x="0" y="35"/>
                    </a:lnTo>
                    <a:lnTo>
                      <a:pt x="0" y="42"/>
                    </a:lnTo>
                    <a:lnTo>
                      <a:pt x="28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14" name="Freeform 60"/>
              <p:cNvSpPr>
                <a:spLocks/>
              </p:cNvSpPr>
              <p:nvPr/>
            </p:nvSpPr>
            <p:spPr bwMode="auto">
              <a:xfrm>
                <a:off x="2624" y="1923"/>
                <a:ext cx="28" cy="42"/>
              </a:xfrm>
              <a:custGeom>
                <a:avLst/>
                <a:gdLst>
                  <a:gd name="T0" fmla="*/ 24 w 28"/>
                  <a:gd name="T1" fmla="*/ 0 h 42"/>
                  <a:gd name="T2" fmla="*/ 0 w 28"/>
                  <a:gd name="T3" fmla="*/ 35 h 42"/>
                  <a:gd name="T4" fmla="*/ 0 w 28"/>
                  <a:gd name="T5" fmla="*/ 42 h 42"/>
                  <a:gd name="T6" fmla="*/ 28 w 28"/>
                  <a:gd name="T7" fmla="*/ 2 h 42"/>
                  <a:gd name="T8" fmla="*/ 24 w 2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24" y="0"/>
                    </a:moveTo>
                    <a:lnTo>
                      <a:pt x="0" y="35"/>
                    </a:lnTo>
                    <a:lnTo>
                      <a:pt x="0" y="42"/>
                    </a:lnTo>
                    <a:lnTo>
                      <a:pt x="28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15" name="Freeform 61"/>
              <p:cNvSpPr>
                <a:spLocks/>
              </p:cNvSpPr>
              <p:nvPr/>
            </p:nvSpPr>
            <p:spPr bwMode="auto">
              <a:xfrm>
                <a:off x="2652" y="1866"/>
                <a:ext cx="46" cy="61"/>
              </a:xfrm>
              <a:custGeom>
                <a:avLst/>
                <a:gdLst>
                  <a:gd name="T0" fmla="*/ 46 w 46"/>
                  <a:gd name="T1" fmla="*/ 0 h 61"/>
                  <a:gd name="T2" fmla="*/ 38 w 46"/>
                  <a:gd name="T3" fmla="*/ 5 h 61"/>
                  <a:gd name="T4" fmla="*/ 0 w 46"/>
                  <a:gd name="T5" fmla="*/ 59 h 61"/>
                  <a:gd name="T6" fmla="*/ 3 w 46"/>
                  <a:gd name="T7" fmla="*/ 61 h 61"/>
                  <a:gd name="T8" fmla="*/ 46 w 4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1">
                    <a:moveTo>
                      <a:pt x="46" y="0"/>
                    </a:moveTo>
                    <a:lnTo>
                      <a:pt x="38" y="5"/>
                    </a:lnTo>
                    <a:lnTo>
                      <a:pt x="0" y="59"/>
                    </a:lnTo>
                    <a:lnTo>
                      <a:pt x="3" y="6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16" name="Freeform 62"/>
              <p:cNvSpPr>
                <a:spLocks/>
              </p:cNvSpPr>
              <p:nvPr/>
            </p:nvSpPr>
            <p:spPr bwMode="auto">
              <a:xfrm>
                <a:off x="2652" y="1866"/>
                <a:ext cx="46" cy="61"/>
              </a:xfrm>
              <a:custGeom>
                <a:avLst/>
                <a:gdLst>
                  <a:gd name="T0" fmla="*/ 46 w 46"/>
                  <a:gd name="T1" fmla="*/ 0 h 61"/>
                  <a:gd name="T2" fmla="*/ 38 w 46"/>
                  <a:gd name="T3" fmla="*/ 5 h 61"/>
                  <a:gd name="T4" fmla="*/ 0 w 46"/>
                  <a:gd name="T5" fmla="*/ 59 h 61"/>
                  <a:gd name="T6" fmla="*/ 3 w 46"/>
                  <a:gd name="T7" fmla="*/ 61 h 61"/>
                  <a:gd name="T8" fmla="*/ 46 w 4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1">
                    <a:moveTo>
                      <a:pt x="46" y="0"/>
                    </a:moveTo>
                    <a:lnTo>
                      <a:pt x="38" y="5"/>
                    </a:lnTo>
                    <a:lnTo>
                      <a:pt x="0" y="59"/>
                    </a:lnTo>
                    <a:lnTo>
                      <a:pt x="3" y="61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17" name="Freeform 63"/>
              <p:cNvSpPr>
                <a:spLocks/>
              </p:cNvSpPr>
              <p:nvPr/>
            </p:nvSpPr>
            <p:spPr bwMode="auto">
              <a:xfrm>
                <a:off x="2624" y="1925"/>
                <a:ext cx="31" cy="47"/>
              </a:xfrm>
              <a:custGeom>
                <a:avLst/>
                <a:gdLst>
                  <a:gd name="T0" fmla="*/ 28 w 31"/>
                  <a:gd name="T1" fmla="*/ 0 h 47"/>
                  <a:gd name="T2" fmla="*/ 0 w 31"/>
                  <a:gd name="T3" fmla="*/ 40 h 47"/>
                  <a:gd name="T4" fmla="*/ 0 w 31"/>
                  <a:gd name="T5" fmla="*/ 47 h 47"/>
                  <a:gd name="T6" fmla="*/ 31 w 31"/>
                  <a:gd name="T7" fmla="*/ 2 h 47"/>
                  <a:gd name="T8" fmla="*/ 28 w 3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7">
                    <a:moveTo>
                      <a:pt x="28" y="0"/>
                    </a:moveTo>
                    <a:lnTo>
                      <a:pt x="0" y="40"/>
                    </a:lnTo>
                    <a:lnTo>
                      <a:pt x="0" y="47"/>
                    </a:lnTo>
                    <a:lnTo>
                      <a:pt x="3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18" name="Freeform 64"/>
              <p:cNvSpPr>
                <a:spLocks/>
              </p:cNvSpPr>
              <p:nvPr/>
            </p:nvSpPr>
            <p:spPr bwMode="auto">
              <a:xfrm>
                <a:off x="2624" y="1925"/>
                <a:ext cx="31" cy="47"/>
              </a:xfrm>
              <a:custGeom>
                <a:avLst/>
                <a:gdLst>
                  <a:gd name="T0" fmla="*/ 28 w 31"/>
                  <a:gd name="T1" fmla="*/ 0 h 47"/>
                  <a:gd name="T2" fmla="*/ 0 w 31"/>
                  <a:gd name="T3" fmla="*/ 40 h 47"/>
                  <a:gd name="T4" fmla="*/ 0 w 31"/>
                  <a:gd name="T5" fmla="*/ 47 h 47"/>
                  <a:gd name="T6" fmla="*/ 31 w 31"/>
                  <a:gd name="T7" fmla="*/ 2 h 47"/>
                  <a:gd name="T8" fmla="*/ 28 w 3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7">
                    <a:moveTo>
                      <a:pt x="28" y="0"/>
                    </a:moveTo>
                    <a:lnTo>
                      <a:pt x="0" y="40"/>
                    </a:lnTo>
                    <a:lnTo>
                      <a:pt x="0" y="47"/>
                    </a:lnTo>
                    <a:lnTo>
                      <a:pt x="31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19" name="Freeform 65"/>
              <p:cNvSpPr>
                <a:spLocks/>
              </p:cNvSpPr>
              <p:nvPr/>
            </p:nvSpPr>
            <p:spPr bwMode="auto">
              <a:xfrm>
                <a:off x="2655" y="1861"/>
                <a:ext cx="52" cy="68"/>
              </a:xfrm>
              <a:custGeom>
                <a:avLst/>
                <a:gdLst>
                  <a:gd name="T0" fmla="*/ 52 w 52"/>
                  <a:gd name="T1" fmla="*/ 0 h 68"/>
                  <a:gd name="T2" fmla="*/ 43 w 52"/>
                  <a:gd name="T3" fmla="*/ 5 h 68"/>
                  <a:gd name="T4" fmla="*/ 0 w 52"/>
                  <a:gd name="T5" fmla="*/ 66 h 68"/>
                  <a:gd name="T6" fmla="*/ 4 w 52"/>
                  <a:gd name="T7" fmla="*/ 68 h 68"/>
                  <a:gd name="T8" fmla="*/ 52 w 52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8">
                    <a:moveTo>
                      <a:pt x="52" y="0"/>
                    </a:moveTo>
                    <a:lnTo>
                      <a:pt x="43" y="5"/>
                    </a:lnTo>
                    <a:lnTo>
                      <a:pt x="0" y="66"/>
                    </a:lnTo>
                    <a:lnTo>
                      <a:pt x="4" y="6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20" name="Freeform 66"/>
              <p:cNvSpPr>
                <a:spLocks/>
              </p:cNvSpPr>
              <p:nvPr/>
            </p:nvSpPr>
            <p:spPr bwMode="auto">
              <a:xfrm>
                <a:off x="2655" y="1861"/>
                <a:ext cx="52" cy="68"/>
              </a:xfrm>
              <a:custGeom>
                <a:avLst/>
                <a:gdLst>
                  <a:gd name="T0" fmla="*/ 52 w 52"/>
                  <a:gd name="T1" fmla="*/ 0 h 68"/>
                  <a:gd name="T2" fmla="*/ 43 w 52"/>
                  <a:gd name="T3" fmla="*/ 5 h 68"/>
                  <a:gd name="T4" fmla="*/ 0 w 52"/>
                  <a:gd name="T5" fmla="*/ 66 h 68"/>
                  <a:gd name="T6" fmla="*/ 4 w 52"/>
                  <a:gd name="T7" fmla="*/ 68 h 68"/>
                  <a:gd name="T8" fmla="*/ 52 w 52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8">
                    <a:moveTo>
                      <a:pt x="52" y="0"/>
                    </a:moveTo>
                    <a:lnTo>
                      <a:pt x="43" y="5"/>
                    </a:lnTo>
                    <a:lnTo>
                      <a:pt x="0" y="66"/>
                    </a:lnTo>
                    <a:lnTo>
                      <a:pt x="4" y="68"/>
                    </a:lnTo>
                    <a:lnTo>
                      <a:pt x="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21" name="Freeform 67"/>
              <p:cNvSpPr>
                <a:spLocks/>
              </p:cNvSpPr>
              <p:nvPr/>
            </p:nvSpPr>
            <p:spPr bwMode="auto">
              <a:xfrm>
                <a:off x="2624" y="1927"/>
                <a:ext cx="35" cy="52"/>
              </a:xfrm>
              <a:custGeom>
                <a:avLst/>
                <a:gdLst>
                  <a:gd name="T0" fmla="*/ 31 w 35"/>
                  <a:gd name="T1" fmla="*/ 0 h 52"/>
                  <a:gd name="T2" fmla="*/ 0 w 35"/>
                  <a:gd name="T3" fmla="*/ 45 h 52"/>
                  <a:gd name="T4" fmla="*/ 0 w 35"/>
                  <a:gd name="T5" fmla="*/ 52 h 52"/>
                  <a:gd name="T6" fmla="*/ 35 w 35"/>
                  <a:gd name="T7" fmla="*/ 2 h 52"/>
                  <a:gd name="T8" fmla="*/ 31 w 35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2">
                    <a:moveTo>
                      <a:pt x="31" y="0"/>
                    </a:moveTo>
                    <a:lnTo>
                      <a:pt x="0" y="45"/>
                    </a:lnTo>
                    <a:lnTo>
                      <a:pt x="0" y="52"/>
                    </a:lnTo>
                    <a:lnTo>
                      <a:pt x="35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22" name="Freeform 68"/>
              <p:cNvSpPr>
                <a:spLocks/>
              </p:cNvSpPr>
              <p:nvPr/>
            </p:nvSpPr>
            <p:spPr bwMode="auto">
              <a:xfrm>
                <a:off x="2624" y="1927"/>
                <a:ext cx="35" cy="52"/>
              </a:xfrm>
              <a:custGeom>
                <a:avLst/>
                <a:gdLst>
                  <a:gd name="T0" fmla="*/ 31 w 35"/>
                  <a:gd name="T1" fmla="*/ 0 h 52"/>
                  <a:gd name="T2" fmla="*/ 0 w 35"/>
                  <a:gd name="T3" fmla="*/ 45 h 52"/>
                  <a:gd name="T4" fmla="*/ 0 w 35"/>
                  <a:gd name="T5" fmla="*/ 52 h 52"/>
                  <a:gd name="T6" fmla="*/ 35 w 35"/>
                  <a:gd name="T7" fmla="*/ 2 h 52"/>
                  <a:gd name="T8" fmla="*/ 31 w 35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2">
                    <a:moveTo>
                      <a:pt x="31" y="0"/>
                    </a:moveTo>
                    <a:lnTo>
                      <a:pt x="0" y="45"/>
                    </a:lnTo>
                    <a:lnTo>
                      <a:pt x="0" y="52"/>
                    </a:lnTo>
                    <a:lnTo>
                      <a:pt x="35" y="2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23" name="Freeform 69"/>
              <p:cNvSpPr>
                <a:spLocks/>
              </p:cNvSpPr>
              <p:nvPr/>
            </p:nvSpPr>
            <p:spPr bwMode="auto">
              <a:xfrm>
                <a:off x="2659" y="1857"/>
                <a:ext cx="56" cy="74"/>
              </a:xfrm>
              <a:custGeom>
                <a:avLst/>
                <a:gdLst>
                  <a:gd name="T0" fmla="*/ 56 w 56"/>
                  <a:gd name="T1" fmla="*/ 0 h 74"/>
                  <a:gd name="T2" fmla="*/ 48 w 56"/>
                  <a:gd name="T3" fmla="*/ 4 h 74"/>
                  <a:gd name="T4" fmla="*/ 0 w 56"/>
                  <a:gd name="T5" fmla="*/ 72 h 74"/>
                  <a:gd name="T6" fmla="*/ 4 w 56"/>
                  <a:gd name="T7" fmla="*/ 74 h 74"/>
                  <a:gd name="T8" fmla="*/ 56 w 56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56" y="0"/>
                    </a:moveTo>
                    <a:lnTo>
                      <a:pt x="48" y="4"/>
                    </a:lnTo>
                    <a:lnTo>
                      <a:pt x="0" y="72"/>
                    </a:lnTo>
                    <a:lnTo>
                      <a:pt x="4" y="7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24" name="Freeform 70"/>
              <p:cNvSpPr>
                <a:spLocks/>
              </p:cNvSpPr>
              <p:nvPr/>
            </p:nvSpPr>
            <p:spPr bwMode="auto">
              <a:xfrm>
                <a:off x="2659" y="1857"/>
                <a:ext cx="56" cy="74"/>
              </a:xfrm>
              <a:custGeom>
                <a:avLst/>
                <a:gdLst>
                  <a:gd name="T0" fmla="*/ 56 w 56"/>
                  <a:gd name="T1" fmla="*/ 0 h 74"/>
                  <a:gd name="T2" fmla="*/ 48 w 56"/>
                  <a:gd name="T3" fmla="*/ 4 h 74"/>
                  <a:gd name="T4" fmla="*/ 0 w 56"/>
                  <a:gd name="T5" fmla="*/ 72 h 74"/>
                  <a:gd name="T6" fmla="*/ 4 w 56"/>
                  <a:gd name="T7" fmla="*/ 74 h 74"/>
                  <a:gd name="T8" fmla="*/ 56 w 56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56" y="0"/>
                    </a:moveTo>
                    <a:lnTo>
                      <a:pt x="48" y="4"/>
                    </a:lnTo>
                    <a:lnTo>
                      <a:pt x="0" y="72"/>
                    </a:lnTo>
                    <a:lnTo>
                      <a:pt x="4" y="74"/>
                    </a:lnTo>
                    <a:lnTo>
                      <a:pt x="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25" name="Freeform 71"/>
              <p:cNvSpPr>
                <a:spLocks/>
              </p:cNvSpPr>
              <p:nvPr/>
            </p:nvSpPr>
            <p:spPr bwMode="auto">
              <a:xfrm>
                <a:off x="2624" y="1929"/>
                <a:ext cx="39" cy="57"/>
              </a:xfrm>
              <a:custGeom>
                <a:avLst/>
                <a:gdLst>
                  <a:gd name="T0" fmla="*/ 35 w 39"/>
                  <a:gd name="T1" fmla="*/ 0 h 57"/>
                  <a:gd name="T2" fmla="*/ 0 w 39"/>
                  <a:gd name="T3" fmla="*/ 50 h 57"/>
                  <a:gd name="T4" fmla="*/ 0 w 39"/>
                  <a:gd name="T5" fmla="*/ 57 h 57"/>
                  <a:gd name="T6" fmla="*/ 39 w 39"/>
                  <a:gd name="T7" fmla="*/ 2 h 57"/>
                  <a:gd name="T8" fmla="*/ 35 w 39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7">
                    <a:moveTo>
                      <a:pt x="35" y="0"/>
                    </a:moveTo>
                    <a:lnTo>
                      <a:pt x="0" y="50"/>
                    </a:lnTo>
                    <a:lnTo>
                      <a:pt x="0" y="57"/>
                    </a:lnTo>
                    <a:lnTo>
                      <a:pt x="39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26" name="Freeform 72"/>
              <p:cNvSpPr>
                <a:spLocks/>
              </p:cNvSpPr>
              <p:nvPr/>
            </p:nvSpPr>
            <p:spPr bwMode="auto">
              <a:xfrm>
                <a:off x="2624" y="1929"/>
                <a:ext cx="39" cy="57"/>
              </a:xfrm>
              <a:custGeom>
                <a:avLst/>
                <a:gdLst>
                  <a:gd name="T0" fmla="*/ 35 w 39"/>
                  <a:gd name="T1" fmla="*/ 0 h 57"/>
                  <a:gd name="T2" fmla="*/ 0 w 39"/>
                  <a:gd name="T3" fmla="*/ 50 h 57"/>
                  <a:gd name="T4" fmla="*/ 0 w 39"/>
                  <a:gd name="T5" fmla="*/ 57 h 57"/>
                  <a:gd name="T6" fmla="*/ 39 w 39"/>
                  <a:gd name="T7" fmla="*/ 2 h 57"/>
                  <a:gd name="T8" fmla="*/ 35 w 39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7">
                    <a:moveTo>
                      <a:pt x="35" y="0"/>
                    </a:moveTo>
                    <a:lnTo>
                      <a:pt x="0" y="50"/>
                    </a:lnTo>
                    <a:lnTo>
                      <a:pt x="0" y="57"/>
                    </a:lnTo>
                    <a:lnTo>
                      <a:pt x="39" y="2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27" name="Freeform 73"/>
              <p:cNvSpPr>
                <a:spLocks/>
              </p:cNvSpPr>
              <p:nvPr/>
            </p:nvSpPr>
            <p:spPr bwMode="auto">
              <a:xfrm>
                <a:off x="2663" y="1852"/>
                <a:ext cx="60" cy="82"/>
              </a:xfrm>
              <a:custGeom>
                <a:avLst/>
                <a:gdLst>
                  <a:gd name="T0" fmla="*/ 60 w 60"/>
                  <a:gd name="T1" fmla="*/ 0 h 82"/>
                  <a:gd name="T2" fmla="*/ 52 w 60"/>
                  <a:gd name="T3" fmla="*/ 5 h 82"/>
                  <a:gd name="T4" fmla="*/ 0 w 60"/>
                  <a:gd name="T5" fmla="*/ 79 h 82"/>
                  <a:gd name="T6" fmla="*/ 3 w 60"/>
                  <a:gd name="T7" fmla="*/ 82 h 82"/>
                  <a:gd name="T8" fmla="*/ 6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60" y="0"/>
                    </a:moveTo>
                    <a:lnTo>
                      <a:pt x="52" y="5"/>
                    </a:lnTo>
                    <a:lnTo>
                      <a:pt x="0" y="79"/>
                    </a:lnTo>
                    <a:lnTo>
                      <a:pt x="3" y="8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28" name="Freeform 74"/>
              <p:cNvSpPr>
                <a:spLocks/>
              </p:cNvSpPr>
              <p:nvPr/>
            </p:nvSpPr>
            <p:spPr bwMode="auto">
              <a:xfrm>
                <a:off x="2663" y="1852"/>
                <a:ext cx="60" cy="82"/>
              </a:xfrm>
              <a:custGeom>
                <a:avLst/>
                <a:gdLst>
                  <a:gd name="T0" fmla="*/ 60 w 60"/>
                  <a:gd name="T1" fmla="*/ 0 h 82"/>
                  <a:gd name="T2" fmla="*/ 52 w 60"/>
                  <a:gd name="T3" fmla="*/ 5 h 82"/>
                  <a:gd name="T4" fmla="*/ 0 w 60"/>
                  <a:gd name="T5" fmla="*/ 79 h 82"/>
                  <a:gd name="T6" fmla="*/ 3 w 60"/>
                  <a:gd name="T7" fmla="*/ 82 h 82"/>
                  <a:gd name="T8" fmla="*/ 6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60" y="0"/>
                    </a:moveTo>
                    <a:lnTo>
                      <a:pt x="52" y="5"/>
                    </a:lnTo>
                    <a:lnTo>
                      <a:pt x="0" y="79"/>
                    </a:lnTo>
                    <a:lnTo>
                      <a:pt x="3" y="8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29" name="Freeform 75"/>
              <p:cNvSpPr>
                <a:spLocks/>
              </p:cNvSpPr>
              <p:nvPr/>
            </p:nvSpPr>
            <p:spPr bwMode="auto">
              <a:xfrm>
                <a:off x="2624" y="1931"/>
                <a:ext cx="42" cy="62"/>
              </a:xfrm>
              <a:custGeom>
                <a:avLst/>
                <a:gdLst>
                  <a:gd name="T0" fmla="*/ 39 w 42"/>
                  <a:gd name="T1" fmla="*/ 0 h 62"/>
                  <a:gd name="T2" fmla="*/ 0 w 42"/>
                  <a:gd name="T3" fmla="*/ 55 h 62"/>
                  <a:gd name="T4" fmla="*/ 0 w 42"/>
                  <a:gd name="T5" fmla="*/ 62 h 62"/>
                  <a:gd name="T6" fmla="*/ 42 w 42"/>
                  <a:gd name="T7" fmla="*/ 3 h 62"/>
                  <a:gd name="T8" fmla="*/ 39 w 4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lnTo>
                      <a:pt x="0" y="55"/>
                    </a:lnTo>
                    <a:lnTo>
                      <a:pt x="0" y="62"/>
                    </a:lnTo>
                    <a:lnTo>
                      <a:pt x="42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30" name="Freeform 76"/>
              <p:cNvSpPr>
                <a:spLocks/>
              </p:cNvSpPr>
              <p:nvPr/>
            </p:nvSpPr>
            <p:spPr bwMode="auto">
              <a:xfrm>
                <a:off x="2624" y="1931"/>
                <a:ext cx="42" cy="62"/>
              </a:xfrm>
              <a:custGeom>
                <a:avLst/>
                <a:gdLst>
                  <a:gd name="T0" fmla="*/ 39 w 42"/>
                  <a:gd name="T1" fmla="*/ 0 h 62"/>
                  <a:gd name="T2" fmla="*/ 0 w 42"/>
                  <a:gd name="T3" fmla="*/ 55 h 62"/>
                  <a:gd name="T4" fmla="*/ 0 w 42"/>
                  <a:gd name="T5" fmla="*/ 62 h 62"/>
                  <a:gd name="T6" fmla="*/ 42 w 42"/>
                  <a:gd name="T7" fmla="*/ 3 h 62"/>
                  <a:gd name="T8" fmla="*/ 39 w 4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lnTo>
                      <a:pt x="0" y="55"/>
                    </a:lnTo>
                    <a:lnTo>
                      <a:pt x="0" y="62"/>
                    </a:lnTo>
                    <a:lnTo>
                      <a:pt x="42" y="3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31" name="Freeform 77"/>
              <p:cNvSpPr>
                <a:spLocks/>
              </p:cNvSpPr>
              <p:nvPr/>
            </p:nvSpPr>
            <p:spPr bwMode="auto">
              <a:xfrm>
                <a:off x="2666" y="1847"/>
                <a:ext cx="66" cy="88"/>
              </a:xfrm>
              <a:custGeom>
                <a:avLst/>
                <a:gdLst>
                  <a:gd name="T0" fmla="*/ 66 w 66"/>
                  <a:gd name="T1" fmla="*/ 0 h 88"/>
                  <a:gd name="T2" fmla="*/ 57 w 66"/>
                  <a:gd name="T3" fmla="*/ 5 h 88"/>
                  <a:gd name="T4" fmla="*/ 0 w 66"/>
                  <a:gd name="T5" fmla="*/ 87 h 88"/>
                  <a:gd name="T6" fmla="*/ 4 w 66"/>
                  <a:gd name="T7" fmla="*/ 88 h 88"/>
                  <a:gd name="T8" fmla="*/ 66 w 66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88">
                    <a:moveTo>
                      <a:pt x="66" y="0"/>
                    </a:moveTo>
                    <a:lnTo>
                      <a:pt x="57" y="5"/>
                    </a:lnTo>
                    <a:lnTo>
                      <a:pt x="0" y="87"/>
                    </a:lnTo>
                    <a:lnTo>
                      <a:pt x="4" y="8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32" name="Freeform 78"/>
              <p:cNvSpPr>
                <a:spLocks/>
              </p:cNvSpPr>
              <p:nvPr/>
            </p:nvSpPr>
            <p:spPr bwMode="auto">
              <a:xfrm>
                <a:off x="2666" y="1847"/>
                <a:ext cx="66" cy="88"/>
              </a:xfrm>
              <a:custGeom>
                <a:avLst/>
                <a:gdLst>
                  <a:gd name="T0" fmla="*/ 66 w 66"/>
                  <a:gd name="T1" fmla="*/ 0 h 88"/>
                  <a:gd name="T2" fmla="*/ 57 w 66"/>
                  <a:gd name="T3" fmla="*/ 5 h 88"/>
                  <a:gd name="T4" fmla="*/ 0 w 66"/>
                  <a:gd name="T5" fmla="*/ 87 h 88"/>
                  <a:gd name="T6" fmla="*/ 4 w 66"/>
                  <a:gd name="T7" fmla="*/ 88 h 88"/>
                  <a:gd name="T8" fmla="*/ 66 w 66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88">
                    <a:moveTo>
                      <a:pt x="66" y="0"/>
                    </a:moveTo>
                    <a:lnTo>
                      <a:pt x="57" y="5"/>
                    </a:lnTo>
                    <a:lnTo>
                      <a:pt x="0" y="87"/>
                    </a:lnTo>
                    <a:lnTo>
                      <a:pt x="4" y="88"/>
                    </a:lnTo>
                    <a:lnTo>
                      <a:pt x="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33" name="Freeform 79"/>
              <p:cNvSpPr>
                <a:spLocks/>
              </p:cNvSpPr>
              <p:nvPr/>
            </p:nvSpPr>
            <p:spPr bwMode="auto">
              <a:xfrm>
                <a:off x="2624" y="1934"/>
                <a:ext cx="46" cy="67"/>
              </a:xfrm>
              <a:custGeom>
                <a:avLst/>
                <a:gdLst>
                  <a:gd name="T0" fmla="*/ 42 w 46"/>
                  <a:gd name="T1" fmla="*/ 0 h 67"/>
                  <a:gd name="T2" fmla="*/ 0 w 46"/>
                  <a:gd name="T3" fmla="*/ 59 h 67"/>
                  <a:gd name="T4" fmla="*/ 0 w 46"/>
                  <a:gd name="T5" fmla="*/ 67 h 67"/>
                  <a:gd name="T6" fmla="*/ 46 w 46"/>
                  <a:gd name="T7" fmla="*/ 1 h 67"/>
                  <a:gd name="T8" fmla="*/ 42 w 4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7">
                    <a:moveTo>
                      <a:pt x="42" y="0"/>
                    </a:moveTo>
                    <a:lnTo>
                      <a:pt x="0" y="59"/>
                    </a:lnTo>
                    <a:lnTo>
                      <a:pt x="0" y="67"/>
                    </a:lnTo>
                    <a:lnTo>
                      <a:pt x="46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34" name="Freeform 80"/>
              <p:cNvSpPr>
                <a:spLocks/>
              </p:cNvSpPr>
              <p:nvPr/>
            </p:nvSpPr>
            <p:spPr bwMode="auto">
              <a:xfrm>
                <a:off x="2624" y="1934"/>
                <a:ext cx="46" cy="67"/>
              </a:xfrm>
              <a:custGeom>
                <a:avLst/>
                <a:gdLst>
                  <a:gd name="T0" fmla="*/ 42 w 46"/>
                  <a:gd name="T1" fmla="*/ 0 h 67"/>
                  <a:gd name="T2" fmla="*/ 0 w 46"/>
                  <a:gd name="T3" fmla="*/ 59 h 67"/>
                  <a:gd name="T4" fmla="*/ 0 w 46"/>
                  <a:gd name="T5" fmla="*/ 67 h 67"/>
                  <a:gd name="T6" fmla="*/ 46 w 46"/>
                  <a:gd name="T7" fmla="*/ 1 h 67"/>
                  <a:gd name="T8" fmla="*/ 42 w 4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7">
                    <a:moveTo>
                      <a:pt x="42" y="0"/>
                    </a:moveTo>
                    <a:lnTo>
                      <a:pt x="0" y="59"/>
                    </a:lnTo>
                    <a:lnTo>
                      <a:pt x="0" y="67"/>
                    </a:lnTo>
                    <a:lnTo>
                      <a:pt x="46" y="1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35" name="Freeform 81"/>
              <p:cNvSpPr>
                <a:spLocks/>
              </p:cNvSpPr>
              <p:nvPr/>
            </p:nvSpPr>
            <p:spPr bwMode="auto">
              <a:xfrm>
                <a:off x="2670" y="1842"/>
                <a:ext cx="70" cy="96"/>
              </a:xfrm>
              <a:custGeom>
                <a:avLst/>
                <a:gdLst>
                  <a:gd name="T0" fmla="*/ 70 w 70"/>
                  <a:gd name="T1" fmla="*/ 0 h 96"/>
                  <a:gd name="T2" fmla="*/ 62 w 70"/>
                  <a:gd name="T3" fmla="*/ 5 h 96"/>
                  <a:gd name="T4" fmla="*/ 0 w 70"/>
                  <a:gd name="T5" fmla="*/ 93 h 96"/>
                  <a:gd name="T6" fmla="*/ 3 w 70"/>
                  <a:gd name="T7" fmla="*/ 96 h 96"/>
                  <a:gd name="T8" fmla="*/ 70 w 70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6">
                    <a:moveTo>
                      <a:pt x="70" y="0"/>
                    </a:moveTo>
                    <a:lnTo>
                      <a:pt x="62" y="5"/>
                    </a:lnTo>
                    <a:lnTo>
                      <a:pt x="0" y="93"/>
                    </a:lnTo>
                    <a:lnTo>
                      <a:pt x="3" y="9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36" name="Freeform 82"/>
              <p:cNvSpPr>
                <a:spLocks/>
              </p:cNvSpPr>
              <p:nvPr/>
            </p:nvSpPr>
            <p:spPr bwMode="auto">
              <a:xfrm>
                <a:off x="2670" y="1842"/>
                <a:ext cx="70" cy="96"/>
              </a:xfrm>
              <a:custGeom>
                <a:avLst/>
                <a:gdLst>
                  <a:gd name="T0" fmla="*/ 70 w 70"/>
                  <a:gd name="T1" fmla="*/ 0 h 96"/>
                  <a:gd name="T2" fmla="*/ 62 w 70"/>
                  <a:gd name="T3" fmla="*/ 5 h 96"/>
                  <a:gd name="T4" fmla="*/ 0 w 70"/>
                  <a:gd name="T5" fmla="*/ 93 h 96"/>
                  <a:gd name="T6" fmla="*/ 3 w 70"/>
                  <a:gd name="T7" fmla="*/ 96 h 96"/>
                  <a:gd name="T8" fmla="*/ 70 w 70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6">
                    <a:moveTo>
                      <a:pt x="70" y="0"/>
                    </a:moveTo>
                    <a:lnTo>
                      <a:pt x="62" y="5"/>
                    </a:lnTo>
                    <a:lnTo>
                      <a:pt x="0" y="93"/>
                    </a:lnTo>
                    <a:lnTo>
                      <a:pt x="3" y="96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37" name="Freeform 83"/>
              <p:cNvSpPr>
                <a:spLocks/>
              </p:cNvSpPr>
              <p:nvPr/>
            </p:nvSpPr>
            <p:spPr bwMode="auto">
              <a:xfrm>
                <a:off x="2624" y="1935"/>
                <a:ext cx="49" cy="73"/>
              </a:xfrm>
              <a:custGeom>
                <a:avLst/>
                <a:gdLst>
                  <a:gd name="T0" fmla="*/ 46 w 49"/>
                  <a:gd name="T1" fmla="*/ 0 h 73"/>
                  <a:gd name="T2" fmla="*/ 0 w 49"/>
                  <a:gd name="T3" fmla="*/ 66 h 73"/>
                  <a:gd name="T4" fmla="*/ 0 w 49"/>
                  <a:gd name="T5" fmla="*/ 73 h 73"/>
                  <a:gd name="T6" fmla="*/ 49 w 49"/>
                  <a:gd name="T7" fmla="*/ 3 h 73"/>
                  <a:gd name="T8" fmla="*/ 46 w 4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3">
                    <a:moveTo>
                      <a:pt x="46" y="0"/>
                    </a:moveTo>
                    <a:lnTo>
                      <a:pt x="0" y="66"/>
                    </a:lnTo>
                    <a:lnTo>
                      <a:pt x="0" y="73"/>
                    </a:lnTo>
                    <a:lnTo>
                      <a:pt x="49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38" name="Freeform 84"/>
              <p:cNvSpPr>
                <a:spLocks/>
              </p:cNvSpPr>
              <p:nvPr/>
            </p:nvSpPr>
            <p:spPr bwMode="auto">
              <a:xfrm>
                <a:off x="2624" y="1935"/>
                <a:ext cx="49" cy="73"/>
              </a:xfrm>
              <a:custGeom>
                <a:avLst/>
                <a:gdLst>
                  <a:gd name="T0" fmla="*/ 46 w 49"/>
                  <a:gd name="T1" fmla="*/ 0 h 73"/>
                  <a:gd name="T2" fmla="*/ 0 w 49"/>
                  <a:gd name="T3" fmla="*/ 66 h 73"/>
                  <a:gd name="T4" fmla="*/ 0 w 49"/>
                  <a:gd name="T5" fmla="*/ 73 h 73"/>
                  <a:gd name="T6" fmla="*/ 49 w 49"/>
                  <a:gd name="T7" fmla="*/ 3 h 73"/>
                  <a:gd name="T8" fmla="*/ 46 w 4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3">
                    <a:moveTo>
                      <a:pt x="46" y="0"/>
                    </a:moveTo>
                    <a:lnTo>
                      <a:pt x="0" y="66"/>
                    </a:lnTo>
                    <a:lnTo>
                      <a:pt x="0" y="73"/>
                    </a:lnTo>
                    <a:lnTo>
                      <a:pt x="49" y="3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39" name="Freeform 85"/>
              <p:cNvSpPr>
                <a:spLocks/>
              </p:cNvSpPr>
              <p:nvPr/>
            </p:nvSpPr>
            <p:spPr bwMode="auto">
              <a:xfrm>
                <a:off x="2673" y="1837"/>
                <a:ext cx="75" cy="102"/>
              </a:xfrm>
              <a:custGeom>
                <a:avLst/>
                <a:gdLst>
                  <a:gd name="T0" fmla="*/ 75 w 75"/>
                  <a:gd name="T1" fmla="*/ 0 h 102"/>
                  <a:gd name="T2" fmla="*/ 67 w 75"/>
                  <a:gd name="T3" fmla="*/ 5 h 102"/>
                  <a:gd name="T4" fmla="*/ 0 w 75"/>
                  <a:gd name="T5" fmla="*/ 101 h 102"/>
                  <a:gd name="T6" fmla="*/ 4 w 75"/>
                  <a:gd name="T7" fmla="*/ 102 h 102"/>
                  <a:gd name="T8" fmla="*/ 75 w 75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2">
                    <a:moveTo>
                      <a:pt x="75" y="0"/>
                    </a:moveTo>
                    <a:lnTo>
                      <a:pt x="67" y="5"/>
                    </a:lnTo>
                    <a:lnTo>
                      <a:pt x="0" y="101"/>
                    </a:lnTo>
                    <a:lnTo>
                      <a:pt x="4" y="10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40" name="Freeform 86"/>
              <p:cNvSpPr>
                <a:spLocks/>
              </p:cNvSpPr>
              <p:nvPr/>
            </p:nvSpPr>
            <p:spPr bwMode="auto">
              <a:xfrm>
                <a:off x="2673" y="1837"/>
                <a:ext cx="75" cy="102"/>
              </a:xfrm>
              <a:custGeom>
                <a:avLst/>
                <a:gdLst>
                  <a:gd name="T0" fmla="*/ 75 w 75"/>
                  <a:gd name="T1" fmla="*/ 0 h 102"/>
                  <a:gd name="T2" fmla="*/ 67 w 75"/>
                  <a:gd name="T3" fmla="*/ 5 h 102"/>
                  <a:gd name="T4" fmla="*/ 0 w 75"/>
                  <a:gd name="T5" fmla="*/ 101 h 102"/>
                  <a:gd name="T6" fmla="*/ 4 w 75"/>
                  <a:gd name="T7" fmla="*/ 102 h 102"/>
                  <a:gd name="T8" fmla="*/ 75 w 75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2">
                    <a:moveTo>
                      <a:pt x="75" y="0"/>
                    </a:moveTo>
                    <a:lnTo>
                      <a:pt x="67" y="5"/>
                    </a:lnTo>
                    <a:lnTo>
                      <a:pt x="0" y="101"/>
                    </a:lnTo>
                    <a:lnTo>
                      <a:pt x="4" y="102"/>
                    </a:lnTo>
                    <a:lnTo>
                      <a:pt x="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41" name="Freeform 87"/>
              <p:cNvSpPr>
                <a:spLocks/>
              </p:cNvSpPr>
              <p:nvPr/>
            </p:nvSpPr>
            <p:spPr bwMode="auto">
              <a:xfrm>
                <a:off x="2624" y="1938"/>
                <a:ext cx="53" cy="77"/>
              </a:xfrm>
              <a:custGeom>
                <a:avLst/>
                <a:gdLst>
                  <a:gd name="T0" fmla="*/ 49 w 53"/>
                  <a:gd name="T1" fmla="*/ 0 h 77"/>
                  <a:gd name="T2" fmla="*/ 0 w 53"/>
                  <a:gd name="T3" fmla="*/ 70 h 77"/>
                  <a:gd name="T4" fmla="*/ 0 w 53"/>
                  <a:gd name="T5" fmla="*/ 77 h 77"/>
                  <a:gd name="T6" fmla="*/ 53 w 53"/>
                  <a:gd name="T7" fmla="*/ 1 h 77"/>
                  <a:gd name="T8" fmla="*/ 49 w 5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7">
                    <a:moveTo>
                      <a:pt x="49" y="0"/>
                    </a:moveTo>
                    <a:lnTo>
                      <a:pt x="0" y="70"/>
                    </a:lnTo>
                    <a:lnTo>
                      <a:pt x="0" y="77"/>
                    </a:lnTo>
                    <a:lnTo>
                      <a:pt x="53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42" name="Freeform 88"/>
              <p:cNvSpPr>
                <a:spLocks/>
              </p:cNvSpPr>
              <p:nvPr/>
            </p:nvSpPr>
            <p:spPr bwMode="auto">
              <a:xfrm>
                <a:off x="2624" y="1938"/>
                <a:ext cx="53" cy="77"/>
              </a:xfrm>
              <a:custGeom>
                <a:avLst/>
                <a:gdLst>
                  <a:gd name="T0" fmla="*/ 49 w 53"/>
                  <a:gd name="T1" fmla="*/ 0 h 77"/>
                  <a:gd name="T2" fmla="*/ 0 w 53"/>
                  <a:gd name="T3" fmla="*/ 70 h 77"/>
                  <a:gd name="T4" fmla="*/ 0 w 53"/>
                  <a:gd name="T5" fmla="*/ 77 h 77"/>
                  <a:gd name="T6" fmla="*/ 53 w 53"/>
                  <a:gd name="T7" fmla="*/ 1 h 77"/>
                  <a:gd name="T8" fmla="*/ 49 w 5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7">
                    <a:moveTo>
                      <a:pt x="49" y="0"/>
                    </a:moveTo>
                    <a:lnTo>
                      <a:pt x="0" y="70"/>
                    </a:lnTo>
                    <a:lnTo>
                      <a:pt x="0" y="77"/>
                    </a:lnTo>
                    <a:lnTo>
                      <a:pt x="53" y="1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43" name="Freeform 89"/>
              <p:cNvSpPr>
                <a:spLocks/>
              </p:cNvSpPr>
              <p:nvPr/>
            </p:nvSpPr>
            <p:spPr bwMode="auto">
              <a:xfrm>
                <a:off x="2677" y="1832"/>
                <a:ext cx="79" cy="110"/>
              </a:xfrm>
              <a:custGeom>
                <a:avLst/>
                <a:gdLst>
                  <a:gd name="T0" fmla="*/ 79 w 79"/>
                  <a:gd name="T1" fmla="*/ 0 h 110"/>
                  <a:gd name="T2" fmla="*/ 71 w 79"/>
                  <a:gd name="T3" fmla="*/ 5 h 110"/>
                  <a:gd name="T4" fmla="*/ 0 w 79"/>
                  <a:gd name="T5" fmla="*/ 107 h 110"/>
                  <a:gd name="T6" fmla="*/ 3 w 79"/>
                  <a:gd name="T7" fmla="*/ 110 h 110"/>
                  <a:gd name="T8" fmla="*/ 79 w 79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0"/>
                    </a:moveTo>
                    <a:lnTo>
                      <a:pt x="71" y="5"/>
                    </a:lnTo>
                    <a:lnTo>
                      <a:pt x="0" y="107"/>
                    </a:lnTo>
                    <a:lnTo>
                      <a:pt x="3" y="11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44" name="Freeform 90"/>
              <p:cNvSpPr>
                <a:spLocks/>
              </p:cNvSpPr>
              <p:nvPr/>
            </p:nvSpPr>
            <p:spPr bwMode="auto">
              <a:xfrm>
                <a:off x="2677" y="1832"/>
                <a:ext cx="79" cy="110"/>
              </a:xfrm>
              <a:custGeom>
                <a:avLst/>
                <a:gdLst>
                  <a:gd name="T0" fmla="*/ 79 w 79"/>
                  <a:gd name="T1" fmla="*/ 0 h 110"/>
                  <a:gd name="T2" fmla="*/ 71 w 79"/>
                  <a:gd name="T3" fmla="*/ 5 h 110"/>
                  <a:gd name="T4" fmla="*/ 0 w 79"/>
                  <a:gd name="T5" fmla="*/ 107 h 110"/>
                  <a:gd name="T6" fmla="*/ 3 w 79"/>
                  <a:gd name="T7" fmla="*/ 110 h 110"/>
                  <a:gd name="T8" fmla="*/ 79 w 79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0"/>
                    </a:moveTo>
                    <a:lnTo>
                      <a:pt x="71" y="5"/>
                    </a:lnTo>
                    <a:lnTo>
                      <a:pt x="0" y="107"/>
                    </a:lnTo>
                    <a:lnTo>
                      <a:pt x="3" y="110"/>
                    </a:lnTo>
                    <a:lnTo>
                      <a:pt x="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45" name="Freeform 91"/>
              <p:cNvSpPr>
                <a:spLocks/>
              </p:cNvSpPr>
              <p:nvPr/>
            </p:nvSpPr>
            <p:spPr bwMode="auto">
              <a:xfrm>
                <a:off x="2624" y="1939"/>
                <a:ext cx="56" cy="83"/>
              </a:xfrm>
              <a:custGeom>
                <a:avLst/>
                <a:gdLst>
                  <a:gd name="T0" fmla="*/ 53 w 56"/>
                  <a:gd name="T1" fmla="*/ 0 h 83"/>
                  <a:gd name="T2" fmla="*/ 0 w 56"/>
                  <a:gd name="T3" fmla="*/ 76 h 83"/>
                  <a:gd name="T4" fmla="*/ 0 w 56"/>
                  <a:gd name="T5" fmla="*/ 83 h 83"/>
                  <a:gd name="T6" fmla="*/ 56 w 56"/>
                  <a:gd name="T7" fmla="*/ 3 h 83"/>
                  <a:gd name="T8" fmla="*/ 53 w 56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3">
                    <a:moveTo>
                      <a:pt x="53" y="0"/>
                    </a:moveTo>
                    <a:lnTo>
                      <a:pt x="0" y="76"/>
                    </a:lnTo>
                    <a:lnTo>
                      <a:pt x="0" y="83"/>
                    </a:lnTo>
                    <a:lnTo>
                      <a:pt x="5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46" name="Freeform 92"/>
              <p:cNvSpPr>
                <a:spLocks/>
              </p:cNvSpPr>
              <p:nvPr/>
            </p:nvSpPr>
            <p:spPr bwMode="auto">
              <a:xfrm>
                <a:off x="2624" y="1939"/>
                <a:ext cx="56" cy="83"/>
              </a:xfrm>
              <a:custGeom>
                <a:avLst/>
                <a:gdLst>
                  <a:gd name="T0" fmla="*/ 53 w 56"/>
                  <a:gd name="T1" fmla="*/ 0 h 83"/>
                  <a:gd name="T2" fmla="*/ 0 w 56"/>
                  <a:gd name="T3" fmla="*/ 76 h 83"/>
                  <a:gd name="T4" fmla="*/ 0 w 56"/>
                  <a:gd name="T5" fmla="*/ 83 h 83"/>
                  <a:gd name="T6" fmla="*/ 56 w 56"/>
                  <a:gd name="T7" fmla="*/ 3 h 83"/>
                  <a:gd name="T8" fmla="*/ 53 w 56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3">
                    <a:moveTo>
                      <a:pt x="53" y="0"/>
                    </a:moveTo>
                    <a:lnTo>
                      <a:pt x="0" y="76"/>
                    </a:lnTo>
                    <a:lnTo>
                      <a:pt x="0" y="83"/>
                    </a:lnTo>
                    <a:lnTo>
                      <a:pt x="56" y="3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47" name="Freeform 93"/>
              <p:cNvSpPr>
                <a:spLocks/>
              </p:cNvSpPr>
              <p:nvPr/>
            </p:nvSpPr>
            <p:spPr bwMode="auto">
              <a:xfrm>
                <a:off x="2680" y="1828"/>
                <a:ext cx="85" cy="116"/>
              </a:xfrm>
              <a:custGeom>
                <a:avLst/>
                <a:gdLst>
                  <a:gd name="T0" fmla="*/ 85 w 85"/>
                  <a:gd name="T1" fmla="*/ 0 h 116"/>
                  <a:gd name="T2" fmla="*/ 76 w 85"/>
                  <a:gd name="T3" fmla="*/ 4 h 116"/>
                  <a:gd name="T4" fmla="*/ 0 w 85"/>
                  <a:gd name="T5" fmla="*/ 114 h 116"/>
                  <a:gd name="T6" fmla="*/ 4 w 85"/>
                  <a:gd name="T7" fmla="*/ 116 h 116"/>
                  <a:gd name="T8" fmla="*/ 85 w 85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16">
                    <a:moveTo>
                      <a:pt x="85" y="0"/>
                    </a:moveTo>
                    <a:lnTo>
                      <a:pt x="76" y="4"/>
                    </a:lnTo>
                    <a:lnTo>
                      <a:pt x="0" y="114"/>
                    </a:lnTo>
                    <a:lnTo>
                      <a:pt x="4" y="11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48" name="Freeform 94"/>
              <p:cNvSpPr>
                <a:spLocks/>
              </p:cNvSpPr>
              <p:nvPr/>
            </p:nvSpPr>
            <p:spPr bwMode="auto">
              <a:xfrm>
                <a:off x="2680" y="1828"/>
                <a:ext cx="85" cy="116"/>
              </a:xfrm>
              <a:custGeom>
                <a:avLst/>
                <a:gdLst>
                  <a:gd name="T0" fmla="*/ 85 w 85"/>
                  <a:gd name="T1" fmla="*/ 0 h 116"/>
                  <a:gd name="T2" fmla="*/ 76 w 85"/>
                  <a:gd name="T3" fmla="*/ 4 h 116"/>
                  <a:gd name="T4" fmla="*/ 0 w 85"/>
                  <a:gd name="T5" fmla="*/ 114 h 116"/>
                  <a:gd name="T6" fmla="*/ 4 w 85"/>
                  <a:gd name="T7" fmla="*/ 116 h 116"/>
                  <a:gd name="T8" fmla="*/ 85 w 85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16">
                    <a:moveTo>
                      <a:pt x="85" y="0"/>
                    </a:moveTo>
                    <a:lnTo>
                      <a:pt x="76" y="4"/>
                    </a:lnTo>
                    <a:lnTo>
                      <a:pt x="0" y="114"/>
                    </a:lnTo>
                    <a:lnTo>
                      <a:pt x="4" y="11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49" name="Freeform 95"/>
              <p:cNvSpPr>
                <a:spLocks/>
              </p:cNvSpPr>
              <p:nvPr/>
            </p:nvSpPr>
            <p:spPr bwMode="auto">
              <a:xfrm>
                <a:off x="2624" y="1942"/>
                <a:ext cx="60" cy="87"/>
              </a:xfrm>
              <a:custGeom>
                <a:avLst/>
                <a:gdLst>
                  <a:gd name="T0" fmla="*/ 56 w 60"/>
                  <a:gd name="T1" fmla="*/ 0 h 87"/>
                  <a:gd name="T2" fmla="*/ 0 w 60"/>
                  <a:gd name="T3" fmla="*/ 80 h 87"/>
                  <a:gd name="T4" fmla="*/ 0 w 60"/>
                  <a:gd name="T5" fmla="*/ 87 h 87"/>
                  <a:gd name="T6" fmla="*/ 60 w 60"/>
                  <a:gd name="T7" fmla="*/ 2 h 87"/>
                  <a:gd name="T8" fmla="*/ 56 w 60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7">
                    <a:moveTo>
                      <a:pt x="56" y="0"/>
                    </a:moveTo>
                    <a:lnTo>
                      <a:pt x="0" y="80"/>
                    </a:lnTo>
                    <a:lnTo>
                      <a:pt x="0" y="87"/>
                    </a:lnTo>
                    <a:lnTo>
                      <a:pt x="60" y="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50" name="Freeform 96"/>
              <p:cNvSpPr>
                <a:spLocks/>
              </p:cNvSpPr>
              <p:nvPr/>
            </p:nvSpPr>
            <p:spPr bwMode="auto">
              <a:xfrm>
                <a:off x="2624" y="1942"/>
                <a:ext cx="60" cy="87"/>
              </a:xfrm>
              <a:custGeom>
                <a:avLst/>
                <a:gdLst>
                  <a:gd name="T0" fmla="*/ 56 w 60"/>
                  <a:gd name="T1" fmla="*/ 0 h 87"/>
                  <a:gd name="T2" fmla="*/ 0 w 60"/>
                  <a:gd name="T3" fmla="*/ 80 h 87"/>
                  <a:gd name="T4" fmla="*/ 0 w 60"/>
                  <a:gd name="T5" fmla="*/ 87 h 87"/>
                  <a:gd name="T6" fmla="*/ 60 w 60"/>
                  <a:gd name="T7" fmla="*/ 2 h 87"/>
                  <a:gd name="T8" fmla="*/ 56 w 60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7">
                    <a:moveTo>
                      <a:pt x="56" y="0"/>
                    </a:moveTo>
                    <a:lnTo>
                      <a:pt x="0" y="80"/>
                    </a:lnTo>
                    <a:lnTo>
                      <a:pt x="0" y="87"/>
                    </a:lnTo>
                    <a:lnTo>
                      <a:pt x="60" y="2"/>
                    </a:lnTo>
                    <a:lnTo>
                      <a:pt x="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51" name="Freeform 97"/>
              <p:cNvSpPr>
                <a:spLocks/>
              </p:cNvSpPr>
              <p:nvPr/>
            </p:nvSpPr>
            <p:spPr bwMode="auto">
              <a:xfrm>
                <a:off x="2684" y="1823"/>
                <a:ext cx="89" cy="123"/>
              </a:xfrm>
              <a:custGeom>
                <a:avLst/>
                <a:gdLst>
                  <a:gd name="T0" fmla="*/ 89 w 89"/>
                  <a:gd name="T1" fmla="*/ 0 h 123"/>
                  <a:gd name="T2" fmla="*/ 81 w 89"/>
                  <a:gd name="T3" fmla="*/ 5 h 123"/>
                  <a:gd name="T4" fmla="*/ 0 w 89"/>
                  <a:gd name="T5" fmla="*/ 121 h 123"/>
                  <a:gd name="T6" fmla="*/ 3 w 89"/>
                  <a:gd name="T7" fmla="*/ 123 h 123"/>
                  <a:gd name="T8" fmla="*/ 89 w 8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23">
                    <a:moveTo>
                      <a:pt x="89" y="0"/>
                    </a:moveTo>
                    <a:lnTo>
                      <a:pt x="81" y="5"/>
                    </a:lnTo>
                    <a:lnTo>
                      <a:pt x="0" y="121"/>
                    </a:lnTo>
                    <a:lnTo>
                      <a:pt x="3" y="123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52" name="Freeform 98"/>
              <p:cNvSpPr>
                <a:spLocks/>
              </p:cNvSpPr>
              <p:nvPr/>
            </p:nvSpPr>
            <p:spPr bwMode="auto">
              <a:xfrm>
                <a:off x="2684" y="1823"/>
                <a:ext cx="89" cy="123"/>
              </a:xfrm>
              <a:custGeom>
                <a:avLst/>
                <a:gdLst>
                  <a:gd name="T0" fmla="*/ 89 w 89"/>
                  <a:gd name="T1" fmla="*/ 0 h 123"/>
                  <a:gd name="T2" fmla="*/ 81 w 89"/>
                  <a:gd name="T3" fmla="*/ 5 h 123"/>
                  <a:gd name="T4" fmla="*/ 0 w 89"/>
                  <a:gd name="T5" fmla="*/ 121 h 123"/>
                  <a:gd name="T6" fmla="*/ 3 w 89"/>
                  <a:gd name="T7" fmla="*/ 123 h 123"/>
                  <a:gd name="T8" fmla="*/ 89 w 8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23">
                    <a:moveTo>
                      <a:pt x="89" y="0"/>
                    </a:moveTo>
                    <a:lnTo>
                      <a:pt x="81" y="5"/>
                    </a:lnTo>
                    <a:lnTo>
                      <a:pt x="0" y="121"/>
                    </a:lnTo>
                    <a:lnTo>
                      <a:pt x="3" y="123"/>
                    </a:lnTo>
                    <a:lnTo>
                      <a:pt x="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53" name="Freeform 99"/>
              <p:cNvSpPr>
                <a:spLocks/>
              </p:cNvSpPr>
              <p:nvPr/>
            </p:nvSpPr>
            <p:spPr bwMode="auto">
              <a:xfrm>
                <a:off x="2624" y="1944"/>
                <a:ext cx="63" cy="92"/>
              </a:xfrm>
              <a:custGeom>
                <a:avLst/>
                <a:gdLst>
                  <a:gd name="T0" fmla="*/ 60 w 63"/>
                  <a:gd name="T1" fmla="*/ 0 h 92"/>
                  <a:gd name="T2" fmla="*/ 0 w 63"/>
                  <a:gd name="T3" fmla="*/ 85 h 92"/>
                  <a:gd name="T4" fmla="*/ 0 w 63"/>
                  <a:gd name="T5" fmla="*/ 92 h 92"/>
                  <a:gd name="T6" fmla="*/ 63 w 63"/>
                  <a:gd name="T7" fmla="*/ 2 h 92"/>
                  <a:gd name="T8" fmla="*/ 60 w 63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2">
                    <a:moveTo>
                      <a:pt x="60" y="0"/>
                    </a:moveTo>
                    <a:lnTo>
                      <a:pt x="0" y="85"/>
                    </a:lnTo>
                    <a:lnTo>
                      <a:pt x="0" y="92"/>
                    </a:lnTo>
                    <a:lnTo>
                      <a:pt x="63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54" name="Freeform 100"/>
              <p:cNvSpPr>
                <a:spLocks/>
              </p:cNvSpPr>
              <p:nvPr/>
            </p:nvSpPr>
            <p:spPr bwMode="auto">
              <a:xfrm>
                <a:off x="2624" y="1944"/>
                <a:ext cx="63" cy="92"/>
              </a:xfrm>
              <a:custGeom>
                <a:avLst/>
                <a:gdLst>
                  <a:gd name="T0" fmla="*/ 60 w 63"/>
                  <a:gd name="T1" fmla="*/ 0 h 92"/>
                  <a:gd name="T2" fmla="*/ 0 w 63"/>
                  <a:gd name="T3" fmla="*/ 85 h 92"/>
                  <a:gd name="T4" fmla="*/ 0 w 63"/>
                  <a:gd name="T5" fmla="*/ 92 h 92"/>
                  <a:gd name="T6" fmla="*/ 63 w 63"/>
                  <a:gd name="T7" fmla="*/ 2 h 92"/>
                  <a:gd name="T8" fmla="*/ 60 w 63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2">
                    <a:moveTo>
                      <a:pt x="60" y="0"/>
                    </a:moveTo>
                    <a:lnTo>
                      <a:pt x="0" y="85"/>
                    </a:lnTo>
                    <a:lnTo>
                      <a:pt x="0" y="92"/>
                    </a:lnTo>
                    <a:lnTo>
                      <a:pt x="63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55" name="Freeform 101"/>
              <p:cNvSpPr>
                <a:spLocks/>
              </p:cNvSpPr>
              <p:nvPr/>
            </p:nvSpPr>
            <p:spPr bwMode="auto">
              <a:xfrm>
                <a:off x="2687" y="1818"/>
                <a:ext cx="94" cy="130"/>
              </a:xfrm>
              <a:custGeom>
                <a:avLst/>
                <a:gdLst>
                  <a:gd name="T0" fmla="*/ 94 w 94"/>
                  <a:gd name="T1" fmla="*/ 0 h 130"/>
                  <a:gd name="T2" fmla="*/ 86 w 94"/>
                  <a:gd name="T3" fmla="*/ 5 h 130"/>
                  <a:gd name="T4" fmla="*/ 0 w 94"/>
                  <a:gd name="T5" fmla="*/ 128 h 130"/>
                  <a:gd name="T6" fmla="*/ 4 w 94"/>
                  <a:gd name="T7" fmla="*/ 130 h 130"/>
                  <a:gd name="T8" fmla="*/ 94 w 9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0">
                    <a:moveTo>
                      <a:pt x="94" y="0"/>
                    </a:moveTo>
                    <a:lnTo>
                      <a:pt x="86" y="5"/>
                    </a:lnTo>
                    <a:lnTo>
                      <a:pt x="0" y="128"/>
                    </a:lnTo>
                    <a:lnTo>
                      <a:pt x="4" y="13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56" name="Freeform 102"/>
              <p:cNvSpPr>
                <a:spLocks/>
              </p:cNvSpPr>
              <p:nvPr/>
            </p:nvSpPr>
            <p:spPr bwMode="auto">
              <a:xfrm>
                <a:off x="2687" y="1818"/>
                <a:ext cx="94" cy="130"/>
              </a:xfrm>
              <a:custGeom>
                <a:avLst/>
                <a:gdLst>
                  <a:gd name="T0" fmla="*/ 94 w 94"/>
                  <a:gd name="T1" fmla="*/ 0 h 130"/>
                  <a:gd name="T2" fmla="*/ 86 w 94"/>
                  <a:gd name="T3" fmla="*/ 5 h 130"/>
                  <a:gd name="T4" fmla="*/ 0 w 94"/>
                  <a:gd name="T5" fmla="*/ 128 h 130"/>
                  <a:gd name="T6" fmla="*/ 4 w 94"/>
                  <a:gd name="T7" fmla="*/ 130 h 130"/>
                  <a:gd name="T8" fmla="*/ 94 w 9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0">
                    <a:moveTo>
                      <a:pt x="94" y="0"/>
                    </a:moveTo>
                    <a:lnTo>
                      <a:pt x="86" y="5"/>
                    </a:lnTo>
                    <a:lnTo>
                      <a:pt x="0" y="128"/>
                    </a:lnTo>
                    <a:lnTo>
                      <a:pt x="4" y="130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57" name="Freeform 103"/>
              <p:cNvSpPr>
                <a:spLocks/>
              </p:cNvSpPr>
              <p:nvPr/>
            </p:nvSpPr>
            <p:spPr bwMode="auto">
              <a:xfrm>
                <a:off x="2624" y="1946"/>
                <a:ext cx="67" cy="97"/>
              </a:xfrm>
              <a:custGeom>
                <a:avLst/>
                <a:gdLst>
                  <a:gd name="T0" fmla="*/ 63 w 67"/>
                  <a:gd name="T1" fmla="*/ 0 h 97"/>
                  <a:gd name="T2" fmla="*/ 0 w 67"/>
                  <a:gd name="T3" fmla="*/ 90 h 97"/>
                  <a:gd name="T4" fmla="*/ 0 w 67"/>
                  <a:gd name="T5" fmla="*/ 97 h 97"/>
                  <a:gd name="T6" fmla="*/ 67 w 67"/>
                  <a:gd name="T7" fmla="*/ 2 h 97"/>
                  <a:gd name="T8" fmla="*/ 63 w 67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7">
                    <a:moveTo>
                      <a:pt x="63" y="0"/>
                    </a:moveTo>
                    <a:lnTo>
                      <a:pt x="0" y="90"/>
                    </a:lnTo>
                    <a:lnTo>
                      <a:pt x="0" y="97"/>
                    </a:lnTo>
                    <a:lnTo>
                      <a:pt x="67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58" name="Freeform 104"/>
              <p:cNvSpPr>
                <a:spLocks/>
              </p:cNvSpPr>
              <p:nvPr/>
            </p:nvSpPr>
            <p:spPr bwMode="auto">
              <a:xfrm>
                <a:off x="2624" y="1946"/>
                <a:ext cx="67" cy="97"/>
              </a:xfrm>
              <a:custGeom>
                <a:avLst/>
                <a:gdLst>
                  <a:gd name="T0" fmla="*/ 63 w 67"/>
                  <a:gd name="T1" fmla="*/ 0 h 97"/>
                  <a:gd name="T2" fmla="*/ 0 w 67"/>
                  <a:gd name="T3" fmla="*/ 90 h 97"/>
                  <a:gd name="T4" fmla="*/ 0 w 67"/>
                  <a:gd name="T5" fmla="*/ 97 h 97"/>
                  <a:gd name="T6" fmla="*/ 67 w 67"/>
                  <a:gd name="T7" fmla="*/ 2 h 97"/>
                  <a:gd name="T8" fmla="*/ 63 w 67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7">
                    <a:moveTo>
                      <a:pt x="63" y="0"/>
                    </a:moveTo>
                    <a:lnTo>
                      <a:pt x="0" y="90"/>
                    </a:lnTo>
                    <a:lnTo>
                      <a:pt x="0" y="97"/>
                    </a:lnTo>
                    <a:lnTo>
                      <a:pt x="67" y="2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59" name="Freeform 105"/>
              <p:cNvSpPr>
                <a:spLocks/>
              </p:cNvSpPr>
              <p:nvPr/>
            </p:nvSpPr>
            <p:spPr bwMode="auto">
              <a:xfrm>
                <a:off x="2691" y="1813"/>
                <a:ext cx="98" cy="136"/>
              </a:xfrm>
              <a:custGeom>
                <a:avLst/>
                <a:gdLst>
                  <a:gd name="T0" fmla="*/ 98 w 98"/>
                  <a:gd name="T1" fmla="*/ 0 h 136"/>
                  <a:gd name="T2" fmla="*/ 90 w 98"/>
                  <a:gd name="T3" fmla="*/ 5 h 136"/>
                  <a:gd name="T4" fmla="*/ 0 w 98"/>
                  <a:gd name="T5" fmla="*/ 135 h 136"/>
                  <a:gd name="T6" fmla="*/ 3 w 98"/>
                  <a:gd name="T7" fmla="*/ 136 h 136"/>
                  <a:gd name="T8" fmla="*/ 98 w 98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36">
                    <a:moveTo>
                      <a:pt x="98" y="0"/>
                    </a:moveTo>
                    <a:lnTo>
                      <a:pt x="90" y="5"/>
                    </a:lnTo>
                    <a:lnTo>
                      <a:pt x="0" y="135"/>
                    </a:lnTo>
                    <a:lnTo>
                      <a:pt x="3" y="136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60" name="Freeform 106"/>
              <p:cNvSpPr>
                <a:spLocks/>
              </p:cNvSpPr>
              <p:nvPr/>
            </p:nvSpPr>
            <p:spPr bwMode="auto">
              <a:xfrm>
                <a:off x="2691" y="1813"/>
                <a:ext cx="98" cy="136"/>
              </a:xfrm>
              <a:custGeom>
                <a:avLst/>
                <a:gdLst>
                  <a:gd name="T0" fmla="*/ 98 w 98"/>
                  <a:gd name="T1" fmla="*/ 0 h 136"/>
                  <a:gd name="T2" fmla="*/ 90 w 98"/>
                  <a:gd name="T3" fmla="*/ 5 h 136"/>
                  <a:gd name="T4" fmla="*/ 0 w 98"/>
                  <a:gd name="T5" fmla="*/ 135 h 136"/>
                  <a:gd name="T6" fmla="*/ 3 w 98"/>
                  <a:gd name="T7" fmla="*/ 136 h 136"/>
                  <a:gd name="T8" fmla="*/ 98 w 98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36">
                    <a:moveTo>
                      <a:pt x="98" y="0"/>
                    </a:moveTo>
                    <a:lnTo>
                      <a:pt x="90" y="5"/>
                    </a:lnTo>
                    <a:lnTo>
                      <a:pt x="0" y="135"/>
                    </a:lnTo>
                    <a:lnTo>
                      <a:pt x="3" y="136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61" name="Freeform 107"/>
              <p:cNvSpPr>
                <a:spLocks/>
              </p:cNvSpPr>
              <p:nvPr/>
            </p:nvSpPr>
            <p:spPr bwMode="auto">
              <a:xfrm>
                <a:off x="2624" y="1948"/>
                <a:ext cx="70" cy="102"/>
              </a:xfrm>
              <a:custGeom>
                <a:avLst/>
                <a:gdLst>
                  <a:gd name="T0" fmla="*/ 67 w 70"/>
                  <a:gd name="T1" fmla="*/ 0 h 102"/>
                  <a:gd name="T2" fmla="*/ 0 w 70"/>
                  <a:gd name="T3" fmla="*/ 95 h 102"/>
                  <a:gd name="T4" fmla="*/ 0 w 70"/>
                  <a:gd name="T5" fmla="*/ 102 h 102"/>
                  <a:gd name="T6" fmla="*/ 70 w 70"/>
                  <a:gd name="T7" fmla="*/ 1 h 102"/>
                  <a:gd name="T8" fmla="*/ 67 w 70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02">
                    <a:moveTo>
                      <a:pt x="67" y="0"/>
                    </a:moveTo>
                    <a:lnTo>
                      <a:pt x="0" y="95"/>
                    </a:lnTo>
                    <a:lnTo>
                      <a:pt x="0" y="102"/>
                    </a:lnTo>
                    <a:lnTo>
                      <a:pt x="70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62" name="Freeform 108"/>
              <p:cNvSpPr>
                <a:spLocks/>
              </p:cNvSpPr>
              <p:nvPr/>
            </p:nvSpPr>
            <p:spPr bwMode="auto">
              <a:xfrm>
                <a:off x="2624" y="1948"/>
                <a:ext cx="70" cy="102"/>
              </a:xfrm>
              <a:custGeom>
                <a:avLst/>
                <a:gdLst>
                  <a:gd name="T0" fmla="*/ 67 w 70"/>
                  <a:gd name="T1" fmla="*/ 0 h 102"/>
                  <a:gd name="T2" fmla="*/ 0 w 70"/>
                  <a:gd name="T3" fmla="*/ 95 h 102"/>
                  <a:gd name="T4" fmla="*/ 0 w 70"/>
                  <a:gd name="T5" fmla="*/ 102 h 102"/>
                  <a:gd name="T6" fmla="*/ 70 w 70"/>
                  <a:gd name="T7" fmla="*/ 1 h 102"/>
                  <a:gd name="T8" fmla="*/ 67 w 70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02">
                    <a:moveTo>
                      <a:pt x="67" y="0"/>
                    </a:moveTo>
                    <a:lnTo>
                      <a:pt x="0" y="95"/>
                    </a:lnTo>
                    <a:lnTo>
                      <a:pt x="0" y="102"/>
                    </a:lnTo>
                    <a:lnTo>
                      <a:pt x="70" y="1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63" name="Freeform 109"/>
              <p:cNvSpPr>
                <a:spLocks/>
              </p:cNvSpPr>
              <p:nvPr/>
            </p:nvSpPr>
            <p:spPr bwMode="auto">
              <a:xfrm>
                <a:off x="2694" y="1809"/>
                <a:ext cx="104" cy="143"/>
              </a:xfrm>
              <a:custGeom>
                <a:avLst/>
                <a:gdLst>
                  <a:gd name="T0" fmla="*/ 104 w 104"/>
                  <a:gd name="T1" fmla="*/ 0 h 143"/>
                  <a:gd name="T2" fmla="*/ 95 w 104"/>
                  <a:gd name="T3" fmla="*/ 4 h 143"/>
                  <a:gd name="T4" fmla="*/ 0 w 104"/>
                  <a:gd name="T5" fmla="*/ 140 h 143"/>
                  <a:gd name="T6" fmla="*/ 3 w 104"/>
                  <a:gd name="T7" fmla="*/ 143 h 143"/>
                  <a:gd name="T8" fmla="*/ 104 w 104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3">
                    <a:moveTo>
                      <a:pt x="104" y="0"/>
                    </a:moveTo>
                    <a:lnTo>
                      <a:pt x="95" y="4"/>
                    </a:lnTo>
                    <a:lnTo>
                      <a:pt x="0" y="140"/>
                    </a:lnTo>
                    <a:lnTo>
                      <a:pt x="3" y="143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64" name="Freeform 110"/>
              <p:cNvSpPr>
                <a:spLocks/>
              </p:cNvSpPr>
              <p:nvPr/>
            </p:nvSpPr>
            <p:spPr bwMode="auto">
              <a:xfrm>
                <a:off x="2694" y="1809"/>
                <a:ext cx="104" cy="143"/>
              </a:xfrm>
              <a:custGeom>
                <a:avLst/>
                <a:gdLst>
                  <a:gd name="T0" fmla="*/ 104 w 104"/>
                  <a:gd name="T1" fmla="*/ 0 h 143"/>
                  <a:gd name="T2" fmla="*/ 95 w 104"/>
                  <a:gd name="T3" fmla="*/ 4 h 143"/>
                  <a:gd name="T4" fmla="*/ 0 w 104"/>
                  <a:gd name="T5" fmla="*/ 140 h 143"/>
                  <a:gd name="T6" fmla="*/ 3 w 104"/>
                  <a:gd name="T7" fmla="*/ 143 h 143"/>
                  <a:gd name="T8" fmla="*/ 104 w 104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3">
                    <a:moveTo>
                      <a:pt x="104" y="0"/>
                    </a:moveTo>
                    <a:lnTo>
                      <a:pt x="95" y="4"/>
                    </a:lnTo>
                    <a:lnTo>
                      <a:pt x="0" y="140"/>
                    </a:lnTo>
                    <a:lnTo>
                      <a:pt x="3" y="143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65" name="Freeform 111"/>
              <p:cNvSpPr>
                <a:spLocks/>
              </p:cNvSpPr>
              <p:nvPr/>
            </p:nvSpPr>
            <p:spPr bwMode="auto">
              <a:xfrm>
                <a:off x="2624" y="1949"/>
                <a:ext cx="73" cy="108"/>
              </a:xfrm>
              <a:custGeom>
                <a:avLst/>
                <a:gdLst>
                  <a:gd name="T0" fmla="*/ 70 w 73"/>
                  <a:gd name="T1" fmla="*/ 0 h 108"/>
                  <a:gd name="T2" fmla="*/ 0 w 73"/>
                  <a:gd name="T3" fmla="*/ 101 h 108"/>
                  <a:gd name="T4" fmla="*/ 0 w 73"/>
                  <a:gd name="T5" fmla="*/ 108 h 108"/>
                  <a:gd name="T6" fmla="*/ 73 w 73"/>
                  <a:gd name="T7" fmla="*/ 3 h 108"/>
                  <a:gd name="T8" fmla="*/ 70 w 73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8">
                    <a:moveTo>
                      <a:pt x="70" y="0"/>
                    </a:moveTo>
                    <a:lnTo>
                      <a:pt x="0" y="101"/>
                    </a:lnTo>
                    <a:lnTo>
                      <a:pt x="0" y="108"/>
                    </a:lnTo>
                    <a:lnTo>
                      <a:pt x="73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66" name="Freeform 112"/>
              <p:cNvSpPr>
                <a:spLocks/>
              </p:cNvSpPr>
              <p:nvPr/>
            </p:nvSpPr>
            <p:spPr bwMode="auto">
              <a:xfrm>
                <a:off x="2624" y="1949"/>
                <a:ext cx="73" cy="108"/>
              </a:xfrm>
              <a:custGeom>
                <a:avLst/>
                <a:gdLst>
                  <a:gd name="T0" fmla="*/ 70 w 73"/>
                  <a:gd name="T1" fmla="*/ 0 h 108"/>
                  <a:gd name="T2" fmla="*/ 0 w 73"/>
                  <a:gd name="T3" fmla="*/ 101 h 108"/>
                  <a:gd name="T4" fmla="*/ 0 w 73"/>
                  <a:gd name="T5" fmla="*/ 108 h 108"/>
                  <a:gd name="T6" fmla="*/ 73 w 73"/>
                  <a:gd name="T7" fmla="*/ 3 h 108"/>
                  <a:gd name="T8" fmla="*/ 70 w 73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8">
                    <a:moveTo>
                      <a:pt x="70" y="0"/>
                    </a:moveTo>
                    <a:lnTo>
                      <a:pt x="0" y="101"/>
                    </a:lnTo>
                    <a:lnTo>
                      <a:pt x="0" y="108"/>
                    </a:lnTo>
                    <a:lnTo>
                      <a:pt x="73" y="3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67" name="Freeform 113"/>
              <p:cNvSpPr>
                <a:spLocks/>
              </p:cNvSpPr>
              <p:nvPr/>
            </p:nvSpPr>
            <p:spPr bwMode="auto">
              <a:xfrm>
                <a:off x="2697" y="1804"/>
                <a:ext cx="110" cy="149"/>
              </a:xfrm>
              <a:custGeom>
                <a:avLst/>
                <a:gdLst>
                  <a:gd name="T0" fmla="*/ 110 w 110"/>
                  <a:gd name="T1" fmla="*/ 0 h 149"/>
                  <a:gd name="T2" fmla="*/ 101 w 110"/>
                  <a:gd name="T3" fmla="*/ 5 h 149"/>
                  <a:gd name="T4" fmla="*/ 0 w 110"/>
                  <a:gd name="T5" fmla="*/ 148 h 149"/>
                  <a:gd name="T6" fmla="*/ 4 w 110"/>
                  <a:gd name="T7" fmla="*/ 149 h 149"/>
                  <a:gd name="T8" fmla="*/ 110 w 11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49">
                    <a:moveTo>
                      <a:pt x="110" y="0"/>
                    </a:moveTo>
                    <a:lnTo>
                      <a:pt x="101" y="5"/>
                    </a:lnTo>
                    <a:lnTo>
                      <a:pt x="0" y="148"/>
                    </a:lnTo>
                    <a:lnTo>
                      <a:pt x="4" y="14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68" name="Freeform 114"/>
              <p:cNvSpPr>
                <a:spLocks/>
              </p:cNvSpPr>
              <p:nvPr/>
            </p:nvSpPr>
            <p:spPr bwMode="auto">
              <a:xfrm>
                <a:off x="2697" y="1804"/>
                <a:ext cx="110" cy="149"/>
              </a:xfrm>
              <a:custGeom>
                <a:avLst/>
                <a:gdLst>
                  <a:gd name="T0" fmla="*/ 110 w 110"/>
                  <a:gd name="T1" fmla="*/ 0 h 149"/>
                  <a:gd name="T2" fmla="*/ 101 w 110"/>
                  <a:gd name="T3" fmla="*/ 5 h 149"/>
                  <a:gd name="T4" fmla="*/ 0 w 110"/>
                  <a:gd name="T5" fmla="*/ 148 h 149"/>
                  <a:gd name="T6" fmla="*/ 4 w 110"/>
                  <a:gd name="T7" fmla="*/ 149 h 149"/>
                  <a:gd name="T8" fmla="*/ 110 w 11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49">
                    <a:moveTo>
                      <a:pt x="110" y="0"/>
                    </a:moveTo>
                    <a:lnTo>
                      <a:pt x="101" y="5"/>
                    </a:lnTo>
                    <a:lnTo>
                      <a:pt x="0" y="148"/>
                    </a:lnTo>
                    <a:lnTo>
                      <a:pt x="4" y="149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69" name="Freeform 115"/>
              <p:cNvSpPr>
                <a:spLocks/>
              </p:cNvSpPr>
              <p:nvPr/>
            </p:nvSpPr>
            <p:spPr bwMode="auto">
              <a:xfrm>
                <a:off x="2624" y="1952"/>
                <a:ext cx="77" cy="112"/>
              </a:xfrm>
              <a:custGeom>
                <a:avLst/>
                <a:gdLst>
                  <a:gd name="T0" fmla="*/ 73 w 77"/>
                  <a:gd name="T1" fmla="*/ 0 h 112"/>
                  <a:gd name="T2" fmla="*/ 0 w 77"/>
                  <a:gd name="T3" fmla="*/ 105 h 112"/>
                  <a:gd name="T4" fmla="*/ 0 w 77"/>
                  <a:gd name="T5" fmla="*/ 112 h 112"/>
                  <a:gd name="T6" fmla="*/ 77 w 77"/>
                  <a:gd name="T7" fmla="*/ 1 h 112"/>
                  <a:gd name="T8" fmla="*/ 73 w 7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12">
                    <a:moveTo>
                      <a:pt x="73" y="0"/>
                    </a:moveTo>
                    <a:lnTo>
                      <a:pt x="0" y="105"/>
                    </a:lnTo>
                    <a:lnTo>
                      <a:pt x="0" y="112"/>
                    </a:lnTo>
                    <a:lnTo>
                      <a:pt x="77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70" name="Freeform 116"/>
              <p:cNvSpPr>
                <a:spLocks/>
              </p:cNvSpPr>
              <p:nvPr/>
            </p:nvSpPr>
            <p:spPr bwMode="auto">
              <a:xfrm>
                <a:off x="2624" y="1952"/>
                <a:ext cx="77" cy="112"/>
              </a:xfrm>
              <a:custGeom>
                <a:avLst/>
                <a:gdLst>
                  <a:gd name="T0" fmla="*/ 73 w 77"/>
                  <a:gd name="T1" fmla="*/ 0 h 112"/>
                  <a:gd name="T2" fmla="*/ 0 w 77"/>
                  <a:gd name="T3" fmla="*/ 105 h 112"/>
                  <a:gd name="T4" fmla="*/ 0 w 77"/>
                  <a:gd name="T5" fmla="*/ 112 h 112"/>
                  <a:gd name="T6" fmla="*/ 77 w 77"/>
                  <a:gd name="T7" fmla="*/ 1 h 112"/>
                  <a:gd name="T8" fmla="*/ 73 w 7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12">
                    <a:moveTo>
                      <a:pt x="73" y="0"/>
                    </a:moveTo>
                    <a:lnTo>
                      <a:pt x="0" y="105"/>
                    </a:lnTo>
                    <a:lnTo>
                      <a:pt x="0" y="112"/>
                    </a:lnTo>
                    <a:lnTo>
                      <a:pt x="77" y="1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71" name="Freeform 117"/>
              <p:cNvSpPr>
                <a:spLocks/>
              </p:cNvSpPr>
              <p:nvPr/>
            </p:nvSpPr>
            <p:spPr bwMode="auto">
              <a:xfrm>
                <a:off x="2701" y="1799"/>
                <a:ext cx="113" cy="157"/>
              </a:xfrm>
              <a:custGeom>
                <a:avLst/>
                <a:gdLst>
                  <a:gd name="T0" fmla="*/ 113 w 113"/>
                  <a:gd name="T1" fmla="*/ 0 h 157"/>
                  <a:gd name="T2" fmla="*/ 106 w 113"/>
                  <a:gd name="T3" fmla="*/ 5 h 157"/>
                  <a:gd name="T4" fmla="*/ 0 w 113"/>
                  <a:gd name="T5" fmla="*/ 154 h 157"/>
                  <a:gd name="T6" fmla="*/ 3 w 113"/>
                  <a:gd name="T7" fmla="*/ 157 h 157"/>
                  <a:gd name="T8" fmla="*/ 113 w 113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7">
                    <a:moveTo>
                      <a:pt x="113" y="0"/>
                    </a:moveTo>
                    <a:lnTo>
                      <a:pt x="106" y="5"/>
                    </a:lnTo>
                    <a:lnTo>
                      <a:pt x="0" y="154"/>
                    </a:lnTo>
                    <a:lnTo>
                      <a:pt x="3" y="157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72" name="Freeform 118"/>
              <p:cNvSpPr>
                <a:spLocks/>
              </p:cNvSpPr>
              <p:nvPr/>
            </p:nvSpPr>
            <p:spPr bwMode="auto">
              <a:xfrm>
                <a:off x="2701" y="1799"/>
                <a:ext cx="113" cy="157"/>
              </a:xfrm>
              <a:custGeom>
                <a:avLst/>
                <a:gdLst>
                  <a:gd name="T0" fmla="*/ 113 w 113"/>
                  <a:gd name="T1" fmla="*/ 0 h 157"/>
                  <a:gd name="T2" fmla="*/ 106 w 113"/>
                  <a:gd name="T3" fmla="*/ 5 h 157"/>
                  <a:gd name="T4" fmla="*/ 0 w 113"/>
                  <a:gd name="T5" fmla="*/ 154 h 157"/>
                  <a:gd name="T6" fmla="*/ 3 w 113"/>
                  <a:gd name="T7" fmla="*/ 157 h 157"/>
                  <a:gd name="T8" fmla="*/ 113 w 113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7">
                    <a:moveTo>
                      <a:pt x="113" y="0"/>
                    </a:moveTo>
                    <a:lnTo>
                      <a:pt x="106" y="5"/>
                    </a:lnTo>
                    <a:lnTo>
                      <a:pt x="0" y="154"/>
                    </a:lnTo>
                    <a:lnTo>
                      <a:pt x="3" y="157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73" name="Freeform 119"/>
              <p:cNvSpPr>
                <a:spLocks/>
              </p:cNvSpPr>
              <p:nvPr/>
            </p:nvSpPr>
            <p:spPr bwMode="auto">
              <a:xfrm>
                <a:off x="2624" y="1953"/>
                <a:ext cx="80" cy="118"/>
              </a:xfrm>
              <a:custGeom>
                <a:avLst/>
                <a:gdLst>
                  <a:gd name="T0" fmla="*/ 77 w 80"/>
                  <a:gd name="T1" fmla="*/ 0 h 118"/>
                  <a:gd name="T2" fmla="*/ 0 w 80"/>
                  <a:gd name="T3" fmla="*/ 111 h 118"/>
                  <a:gd name="T4" fmla="*/ 0 w 80"/>
                  <a:gd name="T5" fmla="*/ 118 h 118"/>
                  <a:gd name="T6" fmla="*/ 80 w 80"/>
                  <a:gd name="T7" fmla="*/ 3 h 118"/>
                  <a:gd name="T8" fmla="*/ 77 w 80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18">
                    <a:moveTo>
                      <a:pt x="77" y="0"/>
                    </a:moveTo>
                    <a:lnTo>
                      <a:pt x="0" y="111"/>
                    </a:lnTo>
                    <a:lnTo>
                      <a:pt x="0" y="118"/>
                    </a:lnTo>
                    <a:lnTo>
                      <a:pt x="80" y="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74" name="Freeform 120"/>
              <p:cNvSpPr>
                <a:spLocks/>
              </p:cNvSpPr>
              <p:nvPr/>
            </p:nvSpPr>
            <p:spPr bwMode="auto">
              <a:xfrm>
                <a:off x="2624" y="1953"/>
                <a:ext cx="80" cy="118"/>
              </a:xfrm>
              <a:custGeom>
                <a:avLst/>
                <a:gdLst>
                  <a:gd name="T0" fmla="*/ 77 w 80"/>
                  <a:gd name="T1" fmla="*/ 0 h 118"/>
                  <a:gd name="T2" fmla="*/ 0 w 80"/>
                  <a:gd name="T3" fmla="*/ 111 h 118"/>
                  <a:gd name="T4" fmla="*/ 0 w 80"/>
                  <a:gd name="T5" fmla="*/ 118 h 118"/>
                  <a:gd name="T6" fmla="*/ 80 w 80"/>
                  <a:gd name="T7" fmla="*/ 3 h 118"/>
                  <a:gd name="T8" fmla="*/ 77 w 80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18">
                    <a:moveTo>
                      <a:pt x="77" y="0"/>
                    </a:moveTo>
                    <a:lnTo>
                      <a:pt x="0" y="111"/>
                    </a:lnTo>
                    <a:lnTo>
                      <a:pt x="0" y="118"/>
                    </a:lnTo>
                    <a:lnTo>
                      <a:pt x="80" y="3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75" name="Freeform 121"/>
              <p:cNvSpPr>
                <a:spLocks/>
              </p:cNvSpPr>
              <p:nvPr/>
            </p:nvSpPr>
            <p:spPr bwMode="auto">
              <a:xfrm>
                <a:off x="2704" y="1795"/>
                <a:ext cx="119" cy="163"/>
              </a:xfrm>
              <a:custGeom>
                <a:avLst/>
                <a:gdLst>
                  <a:gd name="T0" fmla="*/ 119 w 119"/>
                  <a:gd name="T1" fmla="*/ 0 h 163"/>
                  <a:gd name="T2" fmla="*/ 110 w 119"/>
                  <a:gd name="T3" fmla="*/ 4 h 163"/>
                  <a:gd name="T4" fmla="*/ 0 w 119"/>
                  <a:gd name="T5" fmla="*/ 161 h 163"/>
                  <a:gd name="T6" fmla="*/ 4 w 119"/>
                  <a:gd name="T7" fmla="*/ 163 h 163"/>
                  <a:gd name="T8" fmla="*/ 119 w 119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63">
                    <a:moveTo>
                      <a:pt x="119" y="0"/>
                    </a:moveTo>
                    <a:lnTo>
                      <a:pt x="110" y="4"/>
                    </a:lnTo>
                    <a:lnTo>
                      <a:pt x="0" y="161"/>
                    </a:lnTo>
                    <a:lnTo>
                      <a:pt x="4" y="163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76" name="Freeform 122"/>
              <p:cNvSpPr>
                <a:spLocks/>
              </p:cNvSpPr>
              <p:nvPr/>
            </p:nvSpPr>
            <p:spPr bwMode="auto">
              <a:xfrm>
                <a:off x="2704" y="1795"/>
                <a:ext cx="119" cy="163"/>
              </a:xfrm>
              <a:custGeom>
                <a:avLst/>
                <a:gdLst>
                  <a:gd name="T0" fmla="*/ 119 w 119"/>
                  <a:gd name="T1" fmla="*/ 0 h 163"/>
                  <a:gd name="T2" fmla="*/ 110 w 119"/>
                  <a:gd name="T3" fmla="*/ 4 h 163"/>
                  <a:gd name="T4" fmla="*/ 0 w 119"/>
                  <a:gd name="T5" fmla="*/ 161 h 163"/>
                  <a:gd name="T6" fmla="*/ 4 w 119"/>
                  <a:gd name="T7" fmla="*/ 163 h 163"/>
                  <a:gd name="T8" fmla="*/ 119 w 119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63">
                    <a:moveTo>
                      <a:pt x="119" y="0"/>
                    </a:moveTo>
                    <a:lnTo>
                      <a:pt x="110" y="4"/>
                    </a:lnTo>
                    <a:lnTo>
                      <a:pt x="0" y="161"/>
                    </a:lnTo>
                    <a:lnTo>
                      <a:pt x="4" y="163"/>
                    </a:lnTo>
                    <a:lnTo>
                      <a:pt x="1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77" name="Freeform 123"/>
              <p:cNvSpPr>
                <a:spLocks/>
              </p:cNvSpPr>
              <p:nvPr/>
            </p:nvSpPr>
            <p:spPr bwMode="auto">
              <a:xfrm>
                <a:off x="2624" y="1956"/>
                <a:ext cx="84" cy="122"/>
              </a:xfrm>
              <a:custGeom>
                <a:avLst/>
                <a:gdLst>
                  <a:gd name="T0" fmla="*/ 80 w 84"/>
                  <a:gd name="T1" fmla="*/ 0 h 122"/>
                  <a:gd name="T2" fmla="*/ 0 w 84"/>
                  <a:gd name="T3" fmla="*/ 115 h 122"/>
                  <a:gd name="T4" fmla="*/ 0 w 84"/>
                  <a:gd name="T5" fmla="*/ 122 h 122"/>
                  <a:gd name="T6" fmla="*/ 84 w 84"/>
                  <a:gd name="T7" fmla="*/ 2 h 122"/>
                  <a:gd name="T8" fmla="*/ 80 w 84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22">
                    <a:moveTo>
                      <a:pt x="80" y="0"/>
                    </a:moveTo>
                    <a:lnTo>
                      <a:pt x="0" y="115"/>
                    </a:lnTo>
                    <a:lnTo>
                      <a:pt x="0" y="122"/>
                    </a:lnTo>
                    <a:lnTo>
                      <a:pt x="84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78" name="Freeform 124"/>
              <p:cNvSpPr>
                <a:spLocks/>
              </p:cNvSpPr>
              <p:nvPr/>
            </p:nvSpPr>
            <p:spPr bwMode="auto">
              <a:xfrm>
                <a:off x="2624" y="1956"/>
                <a:ext cx="84" cy="122"/>
              </a:xfrm>
              <a:custGeom>
                <a:avLst/>
                <a:gdLst>
                  <a:gd name="T0" fmla="*/ 80 w 84"/>
                  <a:gd name="T1" fmla="*/ 0 h 122"/>
                  <a:gd name="T2" fmla="*/ 0 w 84"/>
                  <a:gd name="T3" fmla="*/ 115 h 122"/>
                  <a:gd name="T4" fmla="*/ 0 w 84"/>
                  <a:gd name="T5" fmla="*/ 122 h 122"/>
                  <a:gd name="T6" fmla="*/ 84 w 84"/>
                  <a:gd name="T7" fmla="*/ 2 h 122"/>
                  <a:gd name="T8" fmla="*/ 80 w 84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22">
                    <a:moveTo>
                      <a:pt x="80" y="0"/>
                    </a:moveTo>
                    <a:lnTo>
                      <a:pt x="0" y="115"/>
                    </a:lnTo>
                    <a:lnTo>
                      <a:pt x="0" y="122"/>
                    </a:lnTo>
                    <a:lnTo>
                      <a:pt x="84" y="2"/>
                    </a:lnTo>
                    <a:lnTo>
                      <a:pt x="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79" name="Freeform 125"/>
              <p:cNvSpPr>
                <a:spLocks/>
              </p:cNvSpPr>
              <p:nvPr/>
            </p:nvSpPr>
            <p:spPr bwMode="auto">
              <a:xfrm>
                <a:off x="2708" y="1789"/>
                <a:ext cx="123" cy="171"/>
              </a:xfrm>
              <a:custGeom>
                <a:avLst/>
                <a:gdLst>
                  <a:gd name="T0" fmla="*/ 123 w 123"/>
                  <a:gd name="T1" fmla="*/ 0 h 171"/>
                  <a:gd name="T2" fmla="*/ 115 w 123"/>
                  <a:gd name="T3" fmla="*/ 6 h 171"/>
                  <a:gd name="T4" fmla="*/ 0 w 123"/>
                  <a:gd name="T5" fmla="*/ 169 h 171"/>
                  <a:gd name="T6" fmla="*/ 3 w 123"/>
                  <a:gd name="T7" fmla="*/ 171 h 171"/>
                  <a:gd name="T8" fmla="*/ 123 w 123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1">
                    <a:moveTo>
                      <a:pt x="123" y="0"/>
                    </a:moveTo>
                    <a:lnTo>
                      <a:pt x="115" y="6"/>
                    </a:lnTo>
                    <a:lnTo>
                      <a:pt x="0" y="169"/>
                    </a:lnTo>
                    <a:lnTo>
                      <a:pt x="3" y="171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80" name="Freeform 126"/>
              <p:cNvSpPr>
                <a:spLocks/>
              </p:cNvSpPr>
              <p:nvPr/>
            </p:nvSpPr>
            <p:spPr bwMode="auto">
              <a:xfrm>
                <a:off x="2708" y="1789"/>
                <a:ext cx="123" cy="171"/>
              </a:xfrm>
              <a:custGeom>
                <a:avLst/>
                <a:gdLst>
                  <a:gd name="T0" fmla="*/ 123 w 123"/>
                  <a:gd name="T1" fmla="*/ 0 h 171"/>
                  <a:gd name="T2" fmla="*/ 115 w 123"/>
                  <a:gd name="T3" fmla="*/ 6 h 171"/>
                  <a:gd name="T4" fmla="*/ 0 w 123"/>
                  <a:gd name="T5" fmla="*/ 169 h 171"/>
                  <a:gd name="T6" fmla="*/ 3 w 123"/>
                  <a:gd name="T7" fmla="*/ 171 h 171"/>
                  <a:gd name="T8" fmla="*/ 123 w 123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1">
                    <a:moveTo>
                      <a:pt x="123" y="0"/>
                    </a:moveTo>
                    <a:lnTo>
                      <a:pt x="115" y="6"/>
                    </a:lnTo>
                    <a:lnTo>
                      <a:pt x="0" y="169"/>
                    </a:lnTo>
                    <a:lnTo>
                      <a:pt x="3" y="171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81" name="Freeform 127"/>
              <p:cNvSpPr>
                <a:spLocks/>
              </p:cNvSpPr>
              <p:nvPr/>
            </p:nvSpPr>
            <p:spPr bwMode="auto">
              <a:xfrm>
                <a:off x="2624" y="1958"/>
                <a:ext cx="87" cy="127"/>
              </a:xfrm>
              <a:custGeom>
                <a:avLst/>
                <a:gdLst>
                  <a:gd name="T0" fmla="*/ 84 w 87"/>
                  <a:gd name="T1" fmla="*/ 0 h 127"/>
                  <a:gd name="T2" fmla="*/ 0 w 87"/>
                  <a:gd name="T3" fmla="*/ 120 h 127"/>
                  <a:gd name="T4" fmla="*/ 0 w 87"/>
                  <a:gd name="T5" fmla="*/ 127 h 127"/>
                  <a:gd name="T6" fmla="*/ 87 w 87"/>
                  <a:gd name="T7" fmla="*/ 2 h 127"/>
                  <a:gd name="T8" fmla="*/ 84 w 87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27">
                    <a:moveTo>
                      <a:pt x="84" y="0"/>
                    </a:moveTo>
                    <a:lnTo>
                      <a:pt x="0" y="120"/>
                    </a:lnTo>
                    <a:lnTo>
                      <a:pt x="0" y="127"/>
                    </a:lnTo>
                    <a:lnTo>
                      <a:pt x="87" y="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82" name="Freeform 128"/>
              <p:cNvSpPr>
                <a:spLocks/>
              </p:cNvSpPr>
              <p:nvPr/>
            </p:nvSpPr>
            <p:spPr bwMode="auto">
              <a:xfrm>
                <a:off x="2624" y="1958"/>
                <a:ext cx="87" cy="127"/>
              </a:xfrm>
              <a:custGeom>
                <a:avLst/>
                <a:gdLst>
                  <a:gd name="T0" fmla="*/ 84 w 87"/>
                  <a:gd name="T1" fmla="*/ 0 h 127"/>
                  <a:gd name="T2" fmla="*/ 0 w 87"/>
                  <a:gd name="T3" fmla="*/ 120 h 127"/>
                  <a:gd name="T4" fmla="*/ 0 w 87"/>
                  <a:gd name="T5" fmla="*/ 127 h 127"/>
                  <a:gd name="T6" fmla="*/ 87 w 87"/>
                  <a:gd name="T7" fmla="*/ 2 h 127"/>
                  <a:gd name="T8" fmla="*/ 84 w 87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27">
                    <a:moveTo>
                      <a:pt x="84" y="0"/>
                    </a:moveTo>
                    <a:lnTo>
                      <a:pt x="0" y="120"/>
                    </a:lnTo>
                    <a:lnTo>
                      <a:pt x="0" y="127"/>
                    </a:lnTo>
                    <a:lnTo>
                      <a:pt x="87" y="2"/>
                    </a:lnTo>
                    <a:lnTo>
                      <a:pt x="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83" name="Freeform 129"/>
              <p:cNvSpPr>
                <a:spLocks/>
              </p:cNvSpPr>
              <p:nvPr/>
            </p:nvSpPr>
            <p:spPr bwMode="auto">
              <a:xfrm>
                <a:off x="2711" y="1784"/>
                <a:ext cx="129" cy="178"/>
              </a:xfrm>
              <a:custGeom>
                <a:avLst/>
                <a:gdLst>
                  <a:gd name="T0" fmla="*/ 129 w 129"/>
                  <a:gd name="T1" fmla="*/ 0 h 178"/>
                  <a:gd name="T2" fmla="*/ 120 w 129"/>
                  <a:gd name="T3" fmla="*/ 5 h 178"/>
                  <a:gd name="T4" fmla="*/ 0 w 129"/>
                  <a:gd name="T5" fmla="*/ 176 h 178"/>
                  <a:gd name="T6" fmla="*/ 4 w 129"/>
                  <a:gd name="T7" fmla="*/ 178 h 178"/>
                  <a:gd name="T8" fmla="*/ 129 w 129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78">
                    <a:moveTo>
                      <a:pt x="129" y="0"/>
                    </a:moveTo>
                    <a:lnTo>
                      <a:pt x="120" y="5"/>
                    </a:lnTo>
                    <a:lnTo>
                      <a:pt x="0" y="176"/>
                    </a:lnTo>
                    <a:lnTo>
                      <a:pt x="4" y="17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84" name="Freeform 130"/>
              <p:cNvSpPr>
                <a:spLocks/>
              </p:cNvSpPr>
              <p:nvPr/>
            </p:nvSpPr>
            <p:spPr bwMode="auto">
              <a:xfrm>
                <a:off x="2711" y="1784"/>
                <a:ext cx="129" cy="178"/>
              </a:xfrm>
              <a:custGeom>
                <a:avLst/>
                <a:gdLst>
                  <a:gd name="T0" fmla="*/ 129 w 129"/>
                  <a:gd name="T1" fmla="*/ 0 h 178"/>
                  <a:gd name="T2" fmla="*/ 120 w 129"/>
                  <a:gd name="T3" fmla="*/ 5 h 178"/>
                  <a:gd name="T4" fmla="*/ 0 w 129"/>
                  <a:gd name="T5" fmla="*/ 176 h 178"/>
                  <a:gd name="T6" fmla="*/ 4 w 129"/>
                  <a:gd name="T7" fmla="*/ 178 h 178"/>
                  <a:gd name="T8" fmla="*/ 129 w 129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78">
                    <a:moveTo>
                      <a:pt x="129" y="0"/>
                    </a:moveTo>
                    <a:lnTo>
                      <a:pt x="120" y="5"/>
                    </a:lnTo>
                    <a:lnTo>
                      <a:pt x="0" y="176"/>
                    </a:lnTo>
                    <a:lnTo>
                      <a:pt x="4" y="178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85" name="Freeform 131"/>
              <p:cNvSpPr>
                <a:spLocks/>
              </p:cNvSpPr>
              <p:nvPr/>
            </p:nvSpPr>
            <p:spPr bwMode="auto">
              <a:xfrm>
                <a:off x="2624" y="1960"/>
                <a:ext cx="91" cy="133"/>
              </a:xfrm>
              <a:custGeom>
                <a:avLst/>
                <a:gdLst>
                  <a:gd name="T0" fmla="*/ 87 w 91"/>
                  <a:gd name="T1" fmla="*/ 0 h 133"/>
                  <a:gd name="T2" fmla="*/ 0 w 91"/>
                  <a:gd name="T3" fmla="*/ 125 h 133"/>
                  <a:gd name="T4" fmla="*/ 0 w 91"/>
                  <a:gd name="T5" fmla="*/ 133 h 133"/>
                  <a:gd name="T6" fmla="*/ 91 w 91"/>
                  <a:gd name="T7" fmla="*/ 2 h 133"/>
                  <a:gd name="T8" fmla="*/ 87 w 91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33">
                    <a:moveTo>
                      <a:pt x="87" y="0"/>
                    </a:moveTo>
                    <a:lnTo>
                      <a:pt x="0" y="125"/>
                    </a:lnTo>
                    <a:lnTo>
                      <a:pt x="0" y="133"/>
                    </a:lnTo>
                    <a:lnTo>
                      <a:pt x="91" y="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86" name="Freeform 132"/>
              <p:cNvSpPr>
                <a:spLocks/>
              </p:cNvSpPr>
              <p:nvPr/>
            </p:nvSpPr>
            <p:spPr bwMode="auto">
              <a:xfrm>
                <a:off x="2624" y="1960"/>
                <a:ext cx="91" cy="133"/>
              </a:xfrm>
              <a:custGeom>
                <a:avLst/>
                <a:gdLst>
                  <a:gd name="T0" fmla="*/ 87 w 91"/>
                  <a:gd name="T1" fmla="*/ 0 h 133"/>
                  <a:gd name="T2" fmla="*/ 0 w 91"/>
                  <a:gd name="T3" fmla="*/ 125 h 133"/>
                  <a:gd name="T4" fmla="*/ 0 w 91"/>
                  <a:gd name="T5" fmla="*/ 133 h 133"/>
                  <a:gd name="T6" fmla="*/ 91 w 91"/>
                  <a:gd name="T7" fmla="*/ 2 h 133"/>
                  <a:gd name="T8" fmla="*/ 87 w 91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33">
                    <a:moveTo>
                      <a:pt x="87" y="0"/>
                    </a:moveTo>
                    <a:lnTo>
                      <a:pt x="0" y="125"/>
                    </a:lnTo>
                    <a:lnTo>
                      <a:pt x="0" y="133"/>
                    </a:lnTo>
                    <a:lnTo>
                      <a:pt x="91" y="2"/>
                    </a:lnTo>
                    <a:lnTo>
                      <a:pt x="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87" name="Freeform 133"/>
              <p:cNvSpPr>
                <a:spLocks/>
              </p:cNvSpPr>
              <p:nvPr/>
            </p:nvSpPr>
            <p:spPr bwMode="auto">
              <a:xfrm>
                <a:off x="2715" y="1780"/>
                <a:ext cx="132" cy="184"/>
              </a:xfrm>
              <a:custGeom>
                <a:avLst/>
                <a:gdLst>
                  <a:gd name="T0" fmla="*/ 132 w 132"/>
                  <a:gd name="T1" fmla="*/ 0 h 184"/>
                  <a:gd name="T2" fmla="*/ 125 w 132"/>
                  <a:gd name="T3" fmla="*/ 4 h 184"/>
                  <a:gd name="T4" fmla="*/ 0 w 132"/>
                  <a:gd name="T5" fmla="*/ 182 h 184"/>
                  <a:gd name="T6" fmla="*/ 3 w 132"/>
                  <a:gd name="T7" fmla="*/ 184 h 184"/>
                  <a:gd name="T8" fmla="*/ 132 w 132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84">
                    <a:moveTo>
                      <a:pt x="132" y="0"/>
                    </a:moveTo>
                    <a:lnTo>
                      <a:pt x="125" y="4"/>
                    </a:lnTo>
                    <a:lnTo>
                      <a:pt x="0" y="182"/>
                    </a:lnTo>
                    <a:lnTo>
                      <a:pt x="3" y="184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88" name="Freeform 134"/>
              <p:cNvSpPr>
                <a:spLocks/>
              </p:cNvSpPr>
              <p:nvPr/>
            </p:nvSpPr>
            <p:spPr bwMode="auto">
              <a:xfrm>
                <a:off x="2715" y="1780"/>
                <a:ext cx="132" cy="184"/>
              </a:xfrm>
              <a:custGeom>
                <a:avLst/>
                <a:gdLst>
                  <a:gd name="T0" fmla="*/ 132 w 132"/>
                  <a:gd name="T1" fmla="*/ 0 h 184"/>
                  <a:gd name="T2" fmla="*/ 125 w 132"/>
                  <a:gd name="T3" fmla="*/ 4 h 184"/>
                  <a:gd name="T4" fmla="*/ 0 w 132"/>
                  <a:gd name="T5" fmla="*/ 182 h 184"/>
                  <a:gd name="T6" fmla="*/ 3 w 132"/>
                  <a:gd name="T7" fmla="*/ 184 h 184"/>
                  <a:gd name="T8" fmla="*/ 132 w 132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84">
                    <a:moveTo>
                      <a:pt x="132" y="0"/>
                    </a:moveTo>
                    <a:lnTo>
                      <a:pt x="125" y="4"/>
                    </a:lnTo>
                    <a:lnTo>
                      <a:pt x="0" y="182"/>
                    </a:lnTo>
                    <a:lnTo>
                      <a:pt x="3" y="184"/>
                    </a:lnTo>
                    <a:lnTo>
                      <a:pt x="1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89" name="Freeform 135"/>
              <p:cNvSpPr>
                <a:spLocks/>
              </p:cNvSpPr>
              <p:nvPr/>
            </p:nvSpPr>
            <p:spPr bwMode="auto">
              <a:xfrm>
                <a:off x="2624" y="1962"/>
                <a:ext cx="94" cy="138"/>
              </a:xfrm>
              <a:custGeom>
                <a:avLst/>
                <a:gdLst>
                  <a:gd name="T0" fmla="*/ 91 w 94"/>
                  <a:gd name="T1" fmla="*/ 0 h 138"/>
                  <a:gd name="T2" fmla="*/ 0 w 94"/>
                  <a:gd name="T3" fmla="*/ 131 h 138"/>
                  <a:gd name="T4" fmla="*/ 0 w 94"/>
                  <a:gd name="T5" fmla="*/ 138 h 138"/>
                  <a:gd name="T6" fmla="*/ 94 w 94"/>
                  <a:gd name="T7" fmla="*/ 2 h 138"/>
                  <a:gd name="T8" fmla="*/ 91 w 9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8">
                    <a:moveTo>
                      <a:pt x="91" y="0"/>
                    </a:moveTo>
                    <a:lnTo>
                      <a:pt x="0" y="131"/>
                    </a:lnTo>
                    <a:lnTo>
                      <a:pt x="0" y="138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90" name="Freeform 136"/>
              <p:cNvSpPr>
                <a:spLocks/>
              </p:cNvSpPr>
              <p:nvPr/>
            </p:nvSpPr>
            <p:spPr bwMode="auto">
              <a:xfrm>
                <a:off x="2624" y="1962"/>
                <a:ext cx="94" cy="138"/>
              </a:xfrm>
              <a:custGeom>
                <a:avLst/>
                <a:gdLst>
                  <a:gd name="T0" fmla="*/ 91 w 94"/>
                  <a:gd name="T1" fmla="*/ 0 h 138"/>
                  <a:gd name="T2" fmla="*/ 0 w 94"/>
                  <a:gd name="T3" fmla="*/ 131 h 138"/>
                  <a:gd name="T4" fmla="*/ 0 w 94"/>
                  <a:gd name="T5" fmla="*/ 138 h 138"/>
                  <a:gd name="T6" fmla="*/ 94 w 94"/>
                  <a:gd name="T7" fmla="*/ 2 h 138"/>
                  <a:gd name="T8" fmla="*/ 91 w 9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8">
                    <a:moveTo>
                      <a:pt x="91" y="0"/>
                    </a:moveTo>
                    <a:lnTo>
                      <a:pt x="0" y="131"/>
                    </a:lnTo>
                    <a:lnTo>
                      <a:pt x="0" y="138"/>
                    </a:lnTo>
                    <a:lnTo>
                      <a:pt x="94" y="2"/>
                    </a:lnTo>
                    <a:lnTo>
                      <a:pt x="9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91" name="Freeform 137"/>
              <p:cNvSpPr>
                <a:spLocks/>
              </p:cNvSpPr>
              <p:nvPr/>
            </p:nvSpPr>
            <p:spPr bwMode="auto">
              <a:xfrm>
                <a:off x="2718" y="1775"/>
                <a:ext cx="138" cy="191"/>
              </a:xfrm>
              <a:custGeom>
                <a:avLst/>
                <a:gdLst>
                  <a:gd name="T0" fmla="*/ 138 w 138"/>
                  <a:gd name="T1" fmla="*/ 0 h 191"/>
                  <a:gd name="T2" fmla="*/ 129 w 138"/>
                  <a:gd name="T3" fmla="*/ 5 h 191"/>
                  <a:gd name="T4" fmla="*/ 0 w 138"/>
                  <a:gd name="T5" fmla="*/ 189 h 191"/>
                  <a:gd name="T6" fmla="*/ 4 w 138"/>
                  <a:gd name="T7" fmla="*/ 191 h 191"/>
                  <a:gd name="T8" fmla="*/ 138 w 138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1">
                    <a:moveTo>
                      <a:pt x="138" y="0"/>
                    </a:moveTo>
                    <a:lnTo>
                      <a:pt x="129" y="5"/>
                    </a:lnTo>
                    <a:lnTo>
                      <a:pt x="0" y="189"/>
                    </a:lnTo>
                    <a:lnTo>
                      <a:pt x="4" y="191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92" name="Freeform 138"/>
              <p:cNvSpPr>
                <a:spLocks/>
              </p:cNvSpPr>
              <p:nvPr/>
            </p:nvSpPr>
            <p:spPr bwMode="auto">
              <a:xfrm>
                <a:off x="2718" y="1775"/>
                <a:ext cx="138" cy="191"/>
              </a:xfrm>
              <a:custGeom>
                <a:avLst/>
                <a:gdLst>
                  <a:gd name="T0" fmla="*/ 138 w 138"/>
                  <a:gd name="T1" fmla="*/ 0 h 191"/>
                  <a:gd name="T2" fmla="*/ 129 w 138"/>
                  <a:gd name="T3" fmla="*/ 5 h 191"/>
                  <a:gd name="T4" fmla="*/ 0 w 138"/>
                  <a:gd name="T5" fmla="*/ 189 h 191"/>
                  <a:gd name="T6" fmla="*/ 4 w 138"/>
                  <a:gd name="T7" fmla="*/ 191 h 191"/>
                  <a:gd name="T8" fmla="*/ 138 w 138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1">
                    <a:moveTo>
                      <a:pt x="138" y="0"/>
                    </a:moveTo>
                    <a:lnTo>
                      <a:pt x="129" y="5"/>
                    </a:lnTo>
                    <a:lnTo>
                      <a:pt x="0" y="189"/>
                    </a:lnTo>
                    <a:lnTo>
                      <a:pt x="4" y="191"/>
                    </a:lnTo>
                    <a:lnTo>
                      <a:pt x="1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93" name="Freeform 139"/>
              <p:cNvSpPr>
                <a:spLocks/>
              </p:cNvSpPr>
              <p:nvPr/>
            </p:nvSpPr>
            <p:spPr bwMode="auto">
              <a:xfrm>
                <a:off x="2624" y="1964"/>
                <a:ext cx="98" cy="143"/>
              </a:xfrm>
              <a:custGeom>
                <a:avLst/>
                <a:gdLst>
                  <a:gd name="T0" fmla="*/ 94 w 98"/>
                  <a:gd name="T1" fmla="*/ 0 h 143"/>
                  <a:gd name="T2" fmla="*/ 0 w 98"/>
                  <a:gd name="T3" fmla="*/ 136 h 143"/>
                  <a:gd name="T4" fmla="*/ 0 w 98"/>
                  <a:gd name="T5" fmla="*/ 143 h 143"/>
                  <a:gd name="T6" fmla="*/ 98 w 98"/>
                  <a:gd name="T7" fmla="*/ 2 h 143"/>
                  <a:gd name="T8" fmla="*/ 94 w 98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43">
                    <a:moveTo>
                      <a:pt x="94" y="0"/>
                    </a:moveTo>
                    <a:lnTo>
                      <a:pt x="0" y="136"/>
                    </a:lnTo>
                    <a:lnTo>
                      <a:pt x="0" y="143"/>
                    </a:lnTo>
                    <a:lnTo>
                      <a:pt x="98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94" name="Freeform 140"/>
              <p:cNvSpPr>
                <a:spLocks/>
              </p:cNvSpPr>
              <p:nvPr/>
            </p:nvSpPr>
            <p:spPr bwMode="auto">
              <a:xfrm>
                <a:off x="2624" y="1964"/>
                <a:ext cx="98" cy="143"/>
              </a:xfrm>
              <a:custGeom>
                <a:avLst/>
                <a:gdLst>
                  <a:gd name="T0" fmla="*/ 94 w 98"/>
                  <a:gd name="T1" fmla="*/ 0 h 143"/>
                  <a:gd name="T2" fmla="*/ 0 w 98"/>
                  <a:gd name="T3" fmla="*/ 136 h 143"/>
                  <a:gd name="T4" fmla="*/ 0 w 98"/>
                  <a:gd name="T5" fmla="*/ 143 h 143"/>
                  <a:gd name="T6" fmla="*/ 98 w 98"/>
                  <a:gd name="T7" fmla="*/ 2 h 143"/>
                  <a:gd name="T8" fmla="*/ 94 w 98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43">
                    <a:moveTo>
                      <a:pt x="94" y="0"/>
                    </a:moveTo>
                    <a:lnTo>
                      <a:pt x="0" y="136"/>
                    </a:lnTo>
                    <a:lnTo>
                      <a:pt x="0" y="143"/>
                    </a:lnTo>
                    <a:lnTo>
                      <a:pt x="98" y="2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95" name="Freeform 141"/>
              <p:cNvSpPr>
                <a:spLocks/>
              </p:cNvSpPr>
              <p:nvPr/>
            </p:nvSpPr>
            <p:spPr bwMode="auto">
              <a:xfrm>
                <a:off x="2722" y="1770"/>
                <a:ext cx="142" cy="198"/>
              </a:xfrm>
              <a:custGeom>
                <a:avLst/>
                <a:gdLst>
                  <a:gd name="T0" fmla="*/ 142 w 142"/>
                  <a:gd name="T1" fmla="*/ 0 h 198"/>
                  <a:gd name="T2" fmla="*/ 134 w 142"/>
                  <a:gd name="T3" fmla="*/ 5 h 198"/>
                  <a:gd name="T4" fmla="*/ 0 w 142"/>
                  <a:gd name="T5" fmla="*/ 196 h 198"/>
                  <a:gd name="T6" fmla="*/ 3 w 142"/>
                  <a:gd name="T7" fmla="*/ 198 h 198"/>
                  <a:gd name="T8" fmla="*/ 142 w 142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8">
                    <a:moveTo>
                      <a:pt x="142" y="0"/>
                    </a:moveTo>
                    <a:lnTo>
                      <a:pt x="134" y="5"/>
                    </a:lnTo>
                    <a:lnTo>
                      <a:pt x="0" y="196"/>
                    </a:lnTo>
                    <a:lnTo>
                      <a:pt x="3" y="19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96" name="Freeform 142"/>
              <p:cNvSpPr>
                <a:spLocks/>
              </p:cNvSpPr>
              <p:nvPr/>
            </p:nvSpPr>
            <p:spPr bwMode="auto">
              <a:xfrm>
                <a:off x="2722" y="1770"/>
                <a:ext cx="142" cy="198"/>
              </a:xfrm>
              <a:custGeom>
                <a:avLst/>
                <a:gdLst>
                  <a:gd name="T0" fmla="*/ 142 w 142"/>
                  <a:gd name="T1" fmla="*/ 0 h 198"/>
                  <a:gd name="T2" fmla="*/ 134 w 142"/>
                  <a:gd name="T3" fmla="*/ 5 h 198"/>
                  <a:gd name="T4" fmla="*/ 0 w 142"/>
                  <a:gd name="T5" fmla="*/ 196 h 198"/>
                  <a:gd name="T6" fmla="*/ 3 w 142"/>
                  <a:gd name="T7" fmla="*/ 198 h 198"/>
                  <a:gd name="T8" fmla="*/ 142 w 142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8">
                    <a:moveTo>
                      <a:pt x="142" y="0"/>
                    </a:moveTo>
                    <a:lnTo>
                      <a:pt x="134" y="5"/>
                    </a:lnTo>
                    <a:lnTo>
                      <a:pt x="0" y="196"/>
                    </a:lnTo>
                    <a:lnTo>
                      <a:pt x="3" y="198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97" name="Freeform 143"/>
              <p:cNvSpPr>
                <a:spLocks/>
              </p:cNvSpPr>
              <p:nvPr/>
            </p:nvSpPr>
            <p:spPr bwMode="auto">
              <a:xfrm>
                <a:off x="2624" y="1966"/>
                <a:ext cx="101" cy="148"/>
              </a:xfrm>
              <a:custGeom>
                <a:avLst/>
                <a:gdLst>
                  <a:gd name="T0" fmla="*/ 98 w 101"/>
                  <a:gd name="T1" fmla="*/ 0 h 148"/>
                  <a:gd name="T2" fmla="*/ 0 w 101"/>
                  <a:gd name="T3" fmla="*/ 141 h 148"/>
                  <a:gd name="T4" fmla="*/ 0 w 101"/>
                  <a:gd name="T5" fmla="*/ 148 h 148"/>
                  <a:gd name="T6" fmla="*/ 101 w 101"/>
                  <a:gd name="T7" fmla="*/ 2 h 148"/>
                  <a:gd name="T8" fmla="*/ 98 w 101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8">
                    <a:moveTo>
                      <a:pt x="98" y="0"/>
                    </a:moveTo>
                    <a:lnTo>
                      <a:pt x="0" y="141"/>
                    </a:lnTo>
                    <a:lnTo>
                      <a:pt x="0" y="148"/>
                    </a:lnTo>
                    <a:lnTo>
                      <a:pt x="101" y="2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98" name="Freeform 144"/>
              <p:cNvSpPr>
                <a:spLocks/>
              </p:cNvSpPr>
              <p:nvPr/>
            </p:nvSpPr>
            <p:spPr bwMode="auto">
              <a:xfrm>
                <a:off x="2624" y="1966"/>
                <a:ext cx="101" cy="148"/>
              </a:xfrm>
              <a:custGeom>
                <a:avLst/>
                <a:gdLst>
                  <a:gd name="T0" fmla="*/ 98 w 101"/>
                  <a:gd name="T1" fmla="*/ 0 h 148"/>
                  <a:gd name="T2" fmla="*/ 0 w 101"/>
                  <a:gd name="T3" fmla="*/ 141 h 148"/>
                  <a:gd name="T4" fmla="*/ 0 w 101"/>
                  <a:gd name="T5" fmla="*/ 148 h 148"/>
                  <a:gd name="T6" fmla="*/ 101 w 101"/>
                  <a:gd name="T7" fmla="*/ 2 h 148"/>
                  <a:gd name="T8" fmla="*/ 98 w 101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8">
                    <a:moveTo>
                      <a:pt x="98" y="0"/>
                    </a:moveTo>
                    <a:lnTo>
                      <a:pt x="0" y="141"/>
                    </a:lnTo>
                    <a:lnTo>
                      <a:pt x="0" y="148"/>
                    </a:lnTo>
                    <a:lnTo>
                      <a:pt x="101" y="2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99" name="Freeform 145"/>
              <p:cNvSpPr>
                <a:spLocks/>
              </p:cNvSpPr>
              <p:nvPr/>
            </p:nvSpPr>
            <p:spPr bwMode="auto">
              <a:xfrm>
                <a:off x="2725" y="1765"/>
                <a:ext cx="148" cy="205"/>
              </a:xfrm>
              <a:custGeom>
                <a:avLst/>
                <a:gdLst>
                  <a:gd name="T0" fmla="*/ 148 w 148"/>
                  <a:gd name="T1" fmla="*/ 0 h 205"/>
                  <a:gd name="T2" fmla="*/ 139 w 148"/>
                  <a:gd name="T3" fmla="*/ 5 h 205"/>
                  <a:gd name="T4" fmla="*/ 0 w 148"/>
                  <a:gd name="T5" fmla="*/ 203 h 205"/>
                  <a:gd name="T6" fmla="*/ 4 w 148"/>
                  <a:gd name="T7" fmla="*/ 205 h 205"/>
                  <a:gd name="T8" fmla="*/ 148 w 148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05">
                    <a:moveTo>
                      <a:pt x="148" y="0"/>
                    </a:moveTo>
                    <a:lnTo>
                      <a:pt x="139" y="5"/>
                    </a:lnTo>
                    <a:lnTo>
                      <a:pt x="0" y="203"/>
                    </a:lnTo>
                    <a:lnTo>
                      <a:pt x="4" y="205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00" name="Freeform 146"/>
              <p:cNvSpPr>
                <a:spLocks/>
              </p:cNvSpPr>
              <p:nvPr/>
            </p:nvSpPr>
            <p:spPr bwMode="auto">
              <a:xfrm>
                <a:off x="2725" y="1765"/>
                <a:ext cx="148" cy="205"/>
              </a:xfrm>
              <a:custGeom>
                <a:avLst/>
                <a:gdLst>
                  <a:gd name="T0" fmla="*/ 148 w 148"/>
                  <a:gd name="T1" fmla="*/ 0 h 205"/>
                  <a:gd name="T2" fmla="*/ 139 w 148"/>
                  <a:gd name="T3" fmla="*/ 5 h 205"/>
                  <a:gd name="T4" fmla="*/ 0 w 148"/>
                  <a:gd name="T5" fmla="*/ 203 h 205"/>
                  <a:gd name="T6" fmla="*/ 4 w 148"/>
                  <a:gd name="T7" fmla="*/ 205 h 205"/>
                  <a:gd name="T8" fmla="*/ 148 w 148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05">
                    <a:moveTo>
                      <a:pt x="148" y="0"/>
                    </a:moveTo>
                    <a:lnTo>
                      <a:pt x="139" y="5"/>
                    </a:lnTo>
                    <a:lnTo>
                      <a:pt x="0" y="203"/>
                    </a:lnTo>
                    <a:lnTo>
                      <a:pt x="4" y="205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01" name="Freeform 147"/>
              <p:cNvSpPr>
                <a:spLocks/>
              </p:cNvSpPr>
              <p:nvPr/>
            </p:nvSpPr>
            <p:spPr bwMode="auto">
              <a:xfrm>
                <a:off x="2624" y="1968"/>
                <a:ext cx="105" cy="153"/>
              </a:xfrm>
              <a:custGeom>
                <a:avLst/>
                <a:gdLst>
                  <a:gd name="T0" fmla="*/ 101 w 105"/>
                  <a:gd name="T1" fmla="*/ 0 h 153"/>
                  <a:gd name="T2" fmla="*/ 0 w 105"/>
                  <a:gd name="T3" fmla="*/ 146 h 153"/>
                  <a:gd name="T4" fmla="*/ 0 w 105"/>
                  <a:gd name="T5" fmla="*/ 153 h 153"/>
                  <a:gd name="T6" fmla="*/ 105 w 105"/>
                  <a:gd name="T7" fmla="*/ 2 h 153"/>
                  <a:gd name="T8" fmla="*/ 101 w 105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53">
                    <a:moveTo>
                      <a:pt x="101" y="0"/>
                    </a:moveTo>
                    <a:lnTo>
                      <a:pt x="0" y="146"/>
                    </a:lnTo>
                    <a:lnTo>
                      <a:pt x="0" y="153"/>
                    </a:lnTo>
                    <a:lnTo>
                      <a:pt x="105" y="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02" name="Freeform 148"/>
              <p:cNvSpPr>
                <a:spLocks/>
              </p:cNvSpPr>
              <p:nvPr/>
            </p:nvSpPr>
            <p:spPr bwMode="auto">
              <a:xfrm>
                <a:off x="2624" y="1968"/>
                <a:ext cx="105" cy="153"/>
              </a:xfrm>
              <a:custGeom>
                <a:avLst/>
                <a:gdLst>
                  <a:gd name="T0" fmla="*/ 101 w 105"/>
                  <a:gd name="T1" fmla="*/ 0 h 153"/>
                  <a:gd name="T2" fmla="*/ 0 w 105"/>
                  <a:gd name="T3" fmla="*/ 146 h 153"/>
                  <a:gd name="T4" fmla="*/ 0 w 105"/>
                  <a:gd name="T5" fmla="*/ 153 h 153"/>
                  <a:gd name="T6" fmla="*/ 105 w 105"/>
                  <a:gd name="T7" fmla="*/ 2 h 153"/>
                  <a:gd name="T8" fmla="*/ 101 w 105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53">
                    <a:moveTo>
                      <a:pt x="101" y="0"/>
                    </a:moveTo>
                    <a:lnTo>
                      <a:pt x="0" y="146"/>
                    </a:lnTo>
                    <a:lnTo>
                      <a:pt x="0" y="153"/>
                    </a:lnTo>
                    <a:lnTo>
                      <a:pt x="105" y="2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03" name="Freeform 149"/>
              <p:cNvSpPr>
                <a:spLocks/>
              </p:cNvSpPr>
              <p:nvPr/>
            </p:nvSpPr>
            <p:spPr bwMode="auto">
              <a:xfrm>
                <a:off x="2729" y="1761"/>
                <a:ext cx="151" cy="211"/>
              </a:xfrm>
              <a:custGeom>
                <a:avLst/>
                <a:gdLst>
                  <a:gd name="T0" fmla="*/ 151 w 151"/>
                  <a:gd name="T1" fmla="*/ 0 h 211"/>
                  <a:gd name="T2" fmla="*/ 144 w 151"/>
                  <a:gd name="T3" fmla="*/ 4 h 211"/>
                  <a:gd name="T4" fmla="*/ 0 w 151"/>
                  <a:gd name="T5" fmla="*/ 209 h 211"/>
                  <a:gd name="T6" fmla="*/ 4 w 151"/>
                  <a:gd name="T7" fmla="*/ 211 h 211"/>
                  <a:gd name="T8" fmla="*/ 151 w 151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1">
                    <a:moveTo>
                      <a:pt x="151" y="0"/>
                    </a:moveTo>
                    <a:lnTo>
                      <a:pt x="144" y="4"/>
                    </a:lnTo>
                    <a:lnTo>
                      <a:pt x="0" y="209"/>
                    </a:lnTo>
                    <a:lnTo>
                      <a:pt x="4" y="21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04" name="Freeform 150"/>
              <p:cNvSpPr>
                <a:spLocks/>
              </p:cNvSpPr>
              <p:nvPr/>
            </p:nvSpPr>
            <p:spPr bwMode="auto">
              <a:xfrm>
                <a:off x="2729" y="1761"/>
                <a:ext cx="151" cy="211"/>
              </a:xfrm>
              <a:custGeom>
                <a:avLst/>
                <a:gdLst>
                  <a:gd name="T0" fmla="*/ 151 w 151"/>
                  <a:gd name="T1" fmla="*/ 0 h 211"/>
                  <a:gd name="T2" fmla="*/ 144 w 151"/>
                  <a:gd name="T3" fmla="*/ 4 h 211"/>
                  <a:gd name="T4" fmla="*/ 0 w 151"/>
                  <a:gd name="T5" fmla="*/ 209 h 211"/>
                  <a:gd name="T6" fmla="*/ 4 w 151"/>
                  <a:gd name="T7" fmla="*/ 211 h 211"/>
                  <a:gd name="T8" fmla="*/ 151 w 151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1">
                    <a:moveTo>
                      <a:pt x="151" y="0"/>
                    </a:moveTo>
                    <a:lnTo>
                      <a:pt x="144" y="4"/>
                    </a:lnTo>
                    <a:lnTo>
                      <a:pt x="0" y="209"/>
                    </a:lnTo>
                    <a:lnTo>
                      <a:pt x="4" y="21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05" name="Freeform 151"/>
              <p:cNvSpPr>
                <a:spLocks/>
              </p:cNvSpPr>
              <p:nvPr/>
            </p:nvSpPr>
            <p:spPr bwMode="auto">
              <a:xfrm>
                <a:off x="2624" y="1970"/>
                <a:ext cx="109" cy="158"/>
              </a:xfrm>
              <a:custGeom>
                <a:avLst/>
                <a:gdLst>
                  <a:gd name="T0" fmla="*/ 105 w 109"/>
                  <a:gd name="T1" fmla="*/ 0 h 158"/>
                  <a:gd name="T2" fmla="*/ 0 w 109"/>
                  <a:gd name="T3" fmla="*/ 151 h 158"/>
                  <a:gd name="T4" fmla="*/ 0 w 109"/>
                  <a:gd name="T5" fmla="*/ 158 h 158"/>
                  <a:gd name="T6" fmla="*/ 109 w 109"/>
                  <a:gd name="T7" fmla="*/ 2 h 158"/>
                  <a:gd name="T8" fmla="*/ 105 w 109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8">
                    <a:moveTo>
                      <a:pt x="105" y="0"/>
                    </a:moveTo>
                    <a:lnTo>
                      <a:pt x="0" y="151"/>
                    </a:lnTo>
                    <a:lnTo>
                      <a:pt x="0" y="158"/>
                    </a:lnTo>
                    <a:lnTo>
                      <a:pt x="109" y="2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06" name="Freeform 152"/>
              <p:cNvSpPr>
                <a:spLocks/>
              </p:cNvSpPr>
              <p:nvPr/>
            </p:nvSpPr>
            <p:spPr bwMode="auto">
              <a:xfrm>
                <a:off x="2624" y="1970"/>
                <a:ext cx="109" cy="158"/>
              </a:xfrm>
              <a:custGeom>
                <a:avLst/>
                <a:gdLst>
                  <a:gd name="T0" fmla="*/ 105 w 109"/>
                  <a:gd name="T1" fmla="*/ 0 h 158"/>
                  <a:gd name="T2" fmla="*/ 0 w 109"/>
                  <a:gd name="T3" fmla="*/ 151 h 158"/>
                  <a:gd name="T4" fmla="*/ 0 w 109"/>
                  <a:gd name="T5" fmla="*/ 158 h 158"/>
                  <a:gd name="T6" fmla="*/ 109 w 109"/>
                  <a:gd name="T7" fmla="*/ 2 h 158"/>
                  <a:gd name="T8" fmla="*/ 105 w 109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8">
                    <a:moveTo>
                      <a:pt x="105" y="0"/>
                    </a:moveTo>
                    <a:lnTo>
                      <a:pt x="0" y="151"/>
                    </a:lnTo>
                    <a:lnTo>
                      <a:pt x="0" y="158"/>
                    </a:lnTo>
                    <a:lnTo>
                      <a:pt x="109" y="2"/>
                    </a:lnTo>
                    <a:lnTo>
                      <a:pt x="1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07" name="Freeform 153"/>
              <p:cNvSpPr>
                <a:spLocks/>
              </p:cNvSpPr>
              <p:nvPr/>
            </p:nvSpPr>
            <p:spPr bwMode="auto">
              <a:xfrm>
                <a:off x="2733" y="1756"/>
                <a:ext cx="156" cy="218"/>
              </a:xfrm>
              <a:custGeom>
                <a:avLst/>
                <a:gdLst>
                  <a:gd name="T0" fmla="*/ 156 w 156"/>
                  <a:gd name="T1" fmla="*/ 0 h 218"/>
                  <a:gd name="T2" fmla="*/ 147 w 156"/>
                  <a:gd name="T3" fmla="*/ 5 h 218"/>
                  <a:gd name="T4" fmla="*/ 0 w 156"/>
                  <a:gd name="T5" fmla="*/ 216 h 218"/>
                  <a:gd name="T6" fmla="*/ 3 w 156"/>
                  <a:gd name="T7" fmla="*/ 218 h 218"/>
                  <a:gd name="T8" fmla="*/ 156 w 156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18">
                    <a:moveTo>
                      <a:pt x="156" y="0"/>
                    </a:moveTo>
                    <a:lnTo>
                      <a:pt x="147" y="5"/>
                    </a:lnTo>
                    <a:lnTo>
                      <a:pt x="0" y="216"/>
                    </a:lnTo>
                    <a:lnTo>
                      <a:pt x="3" y="218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08" name="Freeform 154"/>
              <p:cNvSpPr>
                <a:spLocks/>
              </p:cNvSpPr>
              <p:nvPr/>
            </p:nvSpPr>
            <p:spPr bwMode="auto">
              <a:xfrm>
                <a:off x="2733" y="1756"/>
                <a:ext cx="156" cy="218"/>
              </a:xfrm>
              <a:custGeom>
                <a:avLst/>
                <a:gdLst>
                  <a:gd name="T0" fmla="*/ 156 w 156"/>
                  <a:gd name="T1" fmla="*/ 0 h 218"/>
                  <a:gd name="T2" fmla="*/ 147 w 156"/>
                  <a:gd name="T3" fmla="*/ 5 h 218"/>
                  <a:gd name="T4" fmla="*/ 0 w 156"/>
                  <a:gd name="T5" fmla="*/ 216 h 218"/>
                  <a:gd name="T6" fmla="*/ 3 w 156"/>
                  <a:gd name="T7" fmla="*/ 218 h 218"/>
                  <a:gd name="T8" fmla="*/ 156 w 156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18">
                    <a:moveTo>
                      <a:pt x="156" y="0"/>
                    </a:moveTo>
                    <a:lnTo>
                      <a:pt x="147" y="5"/>
                    </a:lnTo>
                    <a:lnTo>
                      <a:pt x="0" y="216"/>
                    </a:lnTo>
                    <a:lnTo>
                      <a:pt x="3" y="218"/>
                    </a:lnTo>
                    <a:lnTo>
                      <a:pt x="1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09" name="Freeform 155"/>
              <p:cNvSpPr>
                <a:spLocks/>
              </p:cNvSpPr>
              <p:nvPr/>
            </p:nvSpPr>
            <p:spPr bwMode="auto">
              <a:xfrm>
                <a:off x="2624" y="1972"/>
                <a:ext cx="112" cy="163"/>
              </a:xfrm>
              <a:custGeom>
                <a:avLst/>
                <a:gdLst>
                  <a:gd name="T0" fmla="*/ 109 w 112"/>
                  <a:gd name="T1" fmla="*/ 0 h 163"/>
                  <a:gd name="T2" fmla="*/ 0 w 112"/>
                  <a:gd name="T3" fmla="*/ 156 h 163"/>
                  <a:gd name="T4" fmla="*/ 0 w 112"/>
                  <a:gd name="T5" fmla="*/ 163 h 163"/>
                  <a:gd name="T6" fmla="*/ 112 w 112"/>
                  <a:gd name="T7" fmla="*/ 2 h 163"/>
                  <a:gd name="T8" fmla="*/ 109 w 112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63">
                    <a:moveTo>
                      <a:pt x="109" y="0"/>
                    </a:moveTo>
                    <a:lnTo>
                      <a:pt x="0" y="156"/>
                    </a:lnTo>
                    <a:lnTo>
                      <a:pt x="0" y="163"/>
                    </a:lnTo>
                    <a:lnTo>
                      <a:pt x="112" y="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10" name="Freeform 156"/>
              <p:cNvSpPr>
                <a:spLocks/>
              </p:cNvSpPr>
              <p:nvPr/>
            </p:nvSpPr>
            <p:spPr bwMode="auto">
              <a:xfrm>
                <a:off x="2624" y="1972"/>
                <a:ext cx="112" cy="163"/>
              </a:xfrm>
              <a:custGeom>
                <a:avLst/>
                <a:gdLst>
                  <a:gd name="T0" fmla="*/ 109 w 112"/>
                  <a:gd name="T1" fmla="*/ 0 h 163"/>
                  <a:gd name="T2" fmla="*/ 0 w 112"/>
                  <a:gd name="T3" fmla="*/ 156 h 163"/>
                  <a:gd name="T4" fmla="*/ 0 w 112"/>
                  <a:gd name="T5" fmla="*/ 163 h 163"/>
                  <a:gd name="T6" fmla="*/ 112 w 112"/>
                  <a:gd name="T7" fmla="*/ 2 h 163"/>
                  <a:gd name="T8" fmla="*/ 109 w 112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63">
                    <a:moveTo>
                      <a:pt x="109" y="0"/>
                    </a:moveTo>
                    <a:lnTo>
                      <a:pt x="0" y="156"/>
                    </a:lnTo>
                    <a:lnTo>
                      <a:pt x="0" y="163"/>
                    </a:lnTo>
                    <a:lnTo>
                      <a:pt x="112" y="2"/>
                    </a:lnTo>
                    <a:lnTo>
                      <a:pt x="1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11" name="Freeform 157"/>
              <p:cNvSpPr>
                <a:spLocks/>
              </p:cNvSpPr>
              <p:nvPr/>
            </p:nvSpPr>
            <p:spPr bwMode="auto">
              <a:xfrm>
                <a:off x="2736" y="1751"/>
                <a:ext cx="161" cy="225"/>
              </a:xfrm>
              <a:custGeom>
                <a:avLst/>
                <a:gdLst>
                  <a:gd name="T0" fmla="*/ 161 w 161"/>
                  <a:gd name="T1" fmla="*/ 0 h 225"/>
                  <a:gd name="T2" fmla="*/ 153 w 161"/>
                  <a:gd name="T3" fmla="*/ 5 h 225"/>
                  <a:gd name="T4" fmla="*/ 0 w 161"/>
                  <a:gd name="T5" fmla="*/ 223 h 225"/>
                  <a:gd name="T6" fmla="*/ 4 w 161"/>
                  <a:gd name="T7" fmla="*/ 225 h 225"/>
                  <a:gd name="T8" fmla="*/ 161 w 161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25">
                    <a:moveTo>
                      <a:pt x="161" y="0"/>
                    </a:moveTo>
                    <a:lnTo>
                      <a:pt x="153" y="5"/>
                    </a:lnTo>
                    <a:lnTo>
                      <a:pt x="0" y="223"/>
                    </a:lnTo>
                    <a:lnTo>
                      <a:pt x="4" y="22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12" name="Freeform 158"/>
              <p:cNvSpPr>
                <a:spLocks/>
              </p:cNvSpPr>
              <p:nvPr/>
            </p:nvSpPr>
            <p:spPr bwMode="auto">
              <a:xfrm>
                <a:off x="2736" y="1751"/>
                <a:ext cx="161" cy="225"/>
              </a:xfrm>
              <a:custGeom>
                <a:avLst/>
                <a:gdLst>
                  <a:gd name="T0" fmla="*/ 161 w 161"/>
                  <a:gd name="T1" fmla="*/ 0 h 225"/>
                  <a:gd name="T2" fmla="*/ 153 w 161"/>
                  <a:gd name="T3" fmla="*/ 5 h 225"/>
                  <a:gd name="T4" fmla="*/ 0 w 161"/>
                  <a:gd name="T5" fmla="*/ 223 h 225"/>
                  <a:gd name="T6" fmla="*/ 4 w 161"/>
                  <a:gd name="T7" fmla="*/ 225 h 225"/>
                  <a:gd name="T8" fmla="*/ 161 w 161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25">
                    <a:moveTo>
                      <a:pt x="161" y="0"/>
                    </a:moveTo>
                    <a:lnTo>
                      <a:pt x="153" y="5"/>
                    </a:lnTo>
                    <a:lnTo>
                      <a:pt x="0" y="223"/>
                    </a:lnTo>
                    <a:lnTo>
                      <a:pt x="4" y="225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13" name="Freeform 159"/>
              <p:cNvSpPr>
                <a:spLocks/>
              </p:cNvSpPr>
              <p:nvPr/>
            </p:nvSpPr>
            <p:spPr bwMode="auto">
              <a:xfrm>
                <a:off x="2624" y="1974"/>
                <a:ext cx="116" cy="168"/>
              </a:xfrm>
              <a:custGeom>
                <a:avLst/>
                <a:gdLst>
                  <a:gd name="T0" fmla="*/ 112 w 116"/>
                  <a:gd name="T1" fmla="*/ 0 h 168"/>
                  <a:gd name="T2" fmla="*/ 0 w 116"/>
                  <a:gd name="T3" fmla="*/ 161 h 168"/>
                  <a:gd name="T4" fmla="*/ 0 w 116"/>
                  <a:gd name="T5" fmla="*/ 168 h 168"/>
                  <a:gd name="T6" fmla="*/ 116 w 116"/>
                  <a:gd name="T7" fmla="*/ 2 h 168"/>
                  <a:gd name="T8" fmla="*/ 112 w 116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8">
                    <a:moveTo>
                      <a:pt x="112" y="0"/>
                    </a:moveTo>
                    <a:lnTo>
                      <a:pt x="0" y="161"/>
                    </a:lnTo>
                    <a:lnTo>
                      <a:pt x="0" y="168"/>
                    </a:lnTo>
                    <a:lnTo>
                      <a:pt x="116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14" name="Freeform 160"/>
              <p:cNvSpPr>
                <a:spLocks/>
              </p:cNvSpPr>
              <p:nvPr/>
            </p:nvSpPr>
            <p:spPr bwMode="auto">
              <a:xfrm>
                <a:off x="2624" y="1974"/>
                <a:ext cx="116" cy="168"/>
              </a:xfrm>
              <a:custGeom>
                <a:avLst/>
                <a:gdLst>
                  <a:gd name="T0" fmla="*/ 112 w 116"/>
                  <a:gd name="T1" fmla="*/ 0 h 168"/>
                  <a:gd name="T2" fmla="*/ 0 w 116"/>
                  <a:gd name="T3" fmla="*/ 161 h 168"/>
                  <a:gd name="T4" fmla="*/ 0 w 116"/>
                  <a:gd name="T5" fmla="*/ 168 h 168"/>
                  <a:gd name="T6" fmla="*/ 116 w 116"/>
                  <a:gd name="T7" fmla="*/ 2 h 168"/>
                  <a:gd name="T8" fmla="*/ 112 w 116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8">
                    <a:moveTo>
                      <a:pt x="112" y="0"/>
                    </a:moveTo>
                    <a:lnTo>
                      <a:pt x="0" y="161"/>
                    </a:lnTo>
                    <a:lnTo>
                      <a:pt x="0" y="168"/>
                    </a:lnTo>
                    <a:lnTo>
                      <a:pt x="116" y="2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15" name="Freeform 161"/>
              <p:cNvSpPr>
                <a:spLocks/>
              </p:cNvSpPr>
              <p:nvPr/>
            </p:nvSpPr>
            <p:spPr bwMode="auto">
              <a:xfrm>
                <a:off x="2740" y="1747"/>
                <a:ext cx="166" cy="231"/>
              </a:xfrm>
              <a:custGeom>
                <a:avLst/>
                <a:gdLst>
                  <a:gd name="T0" fmla="*/ 166 w 166"/>
                  <a:gd name="T1" fmla="*/ 0 h 231"/>
                  <a:gd name="T2" fmla="*/ 157 w 166"/>
                  <a:gd name="T3" fmla="*/ 4 h 231"/>
                  <a:gd name="T4" fmla="*/ 0 w 166"/>
                  <a:gd name="T5" fmla="*/ 229 h 231"/>
                  <a:gd name="T6" fmla="*/ 4 w 166"/>
                  <a:gd name="T7" fmla="*/ 231 h 231"/>
                  <a:gd name="T8" fmla="*/ 166 w 166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1">
                    <a:moveTo>
                      <a:pt x="166" y="0"/>
                    </a:moveTo>
                    <a:lnTo>
                      <a:pt x="157" y="4"/>
                    </a:lnTo>
                    <a:lnTo>
                      <a:pt x="0" y="229"/>
                    </a:lnTo>
                    <a:lnTo>
                      <a:pt x="4" y="231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16" name="Freeform 162"/>
              <p:cNvSpPr>
                <a:spLocks/>
              </p:cNvSpPr>
              <p:nvPr/>
            </p:nvSpPr>
            <p:spPr bwMode="auto">
              <a:xfrm>
                <a:off x="2740" y="1747"/>
                <a:ext cx="166" cy="231"/>
              </a:xfrm>
              <a:custGeom>
                <a:avLst/>
                <a:gdLst>
                  <a:gd name="T0" fmla="*/ 166 w 166"/>
                  <a:gd name="T1" fmla="*/ 0 h 231"/>
                  <a:gd name="T2" fmla="*/ 157 w 166"/>
                  <a:gd name="T3" fmla="*/ 4 h 231"/>
                  <a:gd name="T4" fmla="*/ 0 w 166"/>
                  <a:gd name="T5" fmla="*/ 229 h 231"/>
                  <a:gd name="T6" fmla="*/ 4 w 166"/>
                  <a:gd name="T7" fmla="*/ 231 h 231"/>
                  <a:gd name="T8" fmla="*/ 166 w 166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1">
                    <a:moveTo>
                      <a:pt x="166" y="0"/>
                    </a:moveTo>
                    <a:lnTo>
                      <a:pt x="157" y="4"/>
                    </a:lnTo>
                    <a:lnTo>
                      <a:pt x="0" y="229"/>
                    </a:lnTo>
                    <a:lnTo>
                      <a:pt x="4" y="231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17" name="Freeform 163"/>
              <p:cNvSpPr>
                <a:spLocks/>
              </p:cNvSpPr>
              <p:nvPr/>
            </p:nvSpPr>
            <p:spPr bwMode="auto">
              <a:xfrm>
                <a:off x="2624" y="1976"/>
                <a:ext cx="120" cy="173"/>
              </a:xfrm>
              <a:custGeom>
                <a:avLst/>
                <a:gdLst>
                  <a:gd name="T0" fmla="*/ 116 w 120"/>
                  <a:gd name="T1" fmla="*/ 0 h 173"/>
                  <a:gd name="T2" fmla="*/ 0 w 120"/>
                  <a:gd name="T3" fmla="*/ 166 h 173"/>
                  <a:gd name="T4" fmla="*/ 0 w 120"/>
                  <a:gd name="T5" fmla="*/ 173 h 173"/>
                  <a:gd name="T6" fmla="*/ 120 w 120"/>
                  <a:gd name="T7" fmla="*/ 2 h 173"/>
                  <a:gd name="T8" fmla="*/ 116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16" y="0"/>
                    </a:moveTo>
                    <a:lnTo>
                      <a:pt x="0" y="166"/>
                    </a:lnTo>
                    <a:lnTo>
                      <a:pt x="0" y="173"/>
                    </a:lnTo>
                    <a:lnTo>
                      <a:pt x="120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18" name="Freeform 164"/>
              <p:cNvSpPr>
                <a:spLocks/>
              </p:cNvSpPr>
              <p:nvPr/>
            </p:nvSpPr>
            <p:spPr bwMode="auto">
              <a:xfrm>
                <a:off x="2624" y="1976"/>
                <a:ext cx="120" cy="173"/>
              </a:xfrm>
              <a:custGeom>
                <a:avLst/>
                <a:gdLst>
                  <a:gd name="T0" fmla="*/ 116 w 120"/>
                  <a:gd name="T1" fmla="*/ 0 h 173"/>
                  <a:gd name="T2" fmla="*/ 0 w 120"/>
                  <a:gd name="T3" fmla="*/ 166 h 173"/>
                  <a:gd name="T4" fmla="*/ 0 w 120"/>
                  <a:gd name="T5" fmla="*/ 173 h 173"/>
                  <a:gd name="T6" fmla="*/ 120 w 120"/>
                  <a:gd name="T7" fmla="*/ 2 h 173"/>
                  <a:gd name="T8" fmla="*/ 116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16" y="0"/>
                    </a:moveTo>
                    <a:lnTo>
                      <a:pt x="0" y="166"/>
                    </a:lnTo>
                    <a:lnTo>
                      <a:pt x="0" y="173"/>
                    </a:lnTo>
                    <a:lnTo>
                      <a:pt x="120" y="2"/>
                    </a:lnTo>
                    <a:lnTo>
                      <a:pt x="1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19" name="Freeform 165"/>
              <p:cNvSpPr>
                <a:spLocks/>
              </p:cNvSpPr>
              <p:nvPr/>
            </p:nvSpPr>
            <p:spPr bwMode="auto">
              <a:xfrm>
                <a:off x="2744" y="1742"/>
                <a:ext cx="170" cy="238"/>
              </a:xfrm>
              <a:custGeom>
                <a:avLst/>
                <a:gdLst>
                  <a:gd name="T0" fmla="*/ 170 w 170"/>
                  <a:gd name="T1" fmla="*/ 0 h 238"/>
                  <a:gd name="T2" fmla="*/ 162 w 170"/>
                  <a:gd name="T3" fmla="*/ 5 h 238"/>
                  <a:gd name="T4" fmla="*/ 0 w 170"/>
                  <a:gd name="T5" fmla="*/ 236 h 238"/>
                  <a:gd name="T6" fmla="*/ 3 w 170"/>
                  <a:gd name="T7" fmla="*/ 238 h 238"/>
                  <a:gd name="T8" fmla="*/ 170 w 17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8">
                    <a:moveTo>
                      <a:pt x="170" y="0"/>
                    </a:moveTo>
                    <a:lnTo>
                      <a:pt x="162" y="5"/>
                    </a:lnTo>
                    <a:lnTo>
                      <a:pt x="0" y="236"/>
                    </a:lnTo>
                    <a:lnTo>
                      <a:pt x="3" y="23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20" name="Freeform 166"/>
              <p:cNvSpPr>
                <a:spLocks/>
              </p:cNvSpPr>
              <p:nvPr/>
            </p:nvSpPr>
            <p:spPr bwMode="auto">
              <a:xfrm>
                <a:off x="2744" y="1742"/>
                <a:ext cx="170" cy="238"/>
              </a:xfrm>
              <a:custGeom>
                <a:avLst/>
                <a:gdLst>
                  <a:gd name="T0" fmla="*/ 170 w 170"/>
                  <a:gd name="T1" fmla="*/ 0 h 238"/>
                  <a:gd name="T2" fmla="*/ 162 w 170"/>
                  <a:gd name="T3" fmla="*/ 5 h 238"/>
                  <a:gd name="T4" fmla="*/ 0 w 170"/>
                  <a:gd name="T5" fmla="*/ 236 h 238"/>
                  <a:gd name="T6" fmla="*/ 3 w 170"/>
                  <a:gd name="T7" fmla="*/ 238 h 238"/>
                  <a:gd name="T8" fmla="*/ 170 w 17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8">
                    <a:moveTo>
                      <a:pt x="170" y="0"/>
                    </a:moveTo>
                    <a:lnTo>
                      <a:pt x="162" y="5"/>
                    </a:lnTo>
                    <a:lnTo>
                      <a:pt x="0" y="236"/>
                    </a:lnTo>
                    <a:lnTo>
                      <a:pt x="3" y="238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21" name="Freeform 167"/>
              <p:cNvSpPr>
                <a:spLocks/>
              </p:cNvSpPr>
              <p:nvPr/>
            </p:nvSpPr>
            <p:spPr bwMode="auto">
              <a:xfrm>
                <a:off x="2624" y="1978"/>
                <a:ext cx="123" cy="178"/>
              </a:xfrm>
              <a:custGeom>
                <a:avLst/>
                <a:gdLst>
                  <a:gd name="T0" fmla="*/ 120 w 123"/>
                  <a:gd name="T1" fmla="*/ 0 h 178"/>
                  <a:gd name="T2" fmla="*/ 0 w 123"/>
                  <a:gd name="T3" fmla="*/ 171 h 178"/>
                  <a:gd name="T4" fmla="*/ 0 w 123"/>
                  <a:gd name="T5" fmla="*/ 178 h 178"/>
                  <a:gd name="T6" fmla="*/ 123 w 123"/>
                  <a:gd name="T7" fmla="*/ 2 h 178"/>
                  <a:gd name="T8" fmla="*/ 120 w 123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8">
                    <a:moveTo>
                      <a:pt x="120" y="0"/>
                    </a:moveTo>
                    <a:lnTo>
                      <a:pt x="0" y="171"/>
                    </a:lnTo>
                    <a:lnTo>
                      <a:pt x="0" y="178"/>
                    </a:lnTo>
                    <a:lnTo>
                      <a:pt x="123" y="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22" name="Freeform 168"/>
              <p:cNvSpPr>
                <a:spLocks/>
              </p:cNvSpPr>
              <p:nvPr/>
            </p:nvSpPr>
            <p:spPr bwMode="auto">
              <a:xfrm>
                <a:off x="2624" y="1978"/>
                <a:ext cx="123" cy="178"/>
              </a:xfrm>
              <a:custGeom>
                <a:avLst/>
                <a:gdLst>
                  <a:gd name="T0" fmla="*/ 120 w 123"/>
                  <a:gd name="T1" fmla="*/ 0 h 178"/>
                  <a:gd name="T2" fmla="*/ 0 w 123"/>
                  <a:gd name="T3" fmla="*/ 171 h 178"/>
                  <a:gd name="T4" fmla="*/ 0 w 123"/>
                  <a:gd name="T5" fmla="*/ 178 h 178"/>
                  <a:gd name="T6" fmla="*/ 123 w 123"/>
                  <a:gd name="T7" fmla="*/ 2 h 178"/>
                  <a:gd name="T8" fmla="*/ 120 w 123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8">
                    <a:moveTo>
                      <a:pt x="120" y="0"/>
                    </a:moveTo>
                    <a:lnTo>
                      <a:pt x="0" y="171"/>
                    </a:lnTo>
                    <a:lnTo>
                      <a:pt x="0" y="178"/>
                    </a:lnTo>
                    <a:lnTo>
                      <a:pt x="123" y="2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23" name="Freeform 169"/>
              <p:cNvSpPr>
                <a:spLocks/>
              </p:cNvSpPr>
              <p:nvPr/>
            </p:nvSpPr>
            <p:spPr bwMode="auto">
              <a:xfrm>
                <a:off x="2747" y="1736"/>
                <a:ext cx="175" cy="246"/>
              </a:xfrm>
              <a:custGeom>
                <a:avLst/>
                <a:gdLst>
                  <a:gd name="T0" fmla="*/ 175 w 175"/>
                  <a:gd name="T1" fmla="*/ 0 h 246"/>
                  <a:gd name="T2" fmla="*/ 167 w 175"/>
                  <a:gd name="T3" fmla="*/ 6 h 246"/>
                  <a:gd name="T4" fmla="*/ 0 w 175"/>
                  <a:gd name="T5" fmla="*/ 244 h 246"/>
                  <a:gd name="T6" fmla="*/ 4 w 175"/>
                  <a:gd name="T7" fmla="*/ 246 h 246"/>
                  <a:gd name="T8" fmla="*/ 175 w 175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46">
                    <a:moveTo>
                      <a:pt x="175" y="0"/>
                    </a:moveTo>
                    <a:lnTo>
                      <a:pt x="167" y="6"/>
                    </a:lnTo>
                    <a:lnTo>
                      <a:pt x="0" y="244"/>
                    </a:lnTo>
                    <a:lnTo>
                      <a:pt x="4" y="246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24" name="Freeform 170"/>
              <p:cNvSpPr>
                <a:spLocks/>
              </p:cNvSpPr>
              <p:nvPr/>
            </p:nvSpPr>
            <p:spPr bwMode="auto">
              <a:xfrm>
                <a:off x="2747" y="1736"/>
                <a:ext cx="175" cy="246"/>
              </a:xfrm>
              <a:custGeom>
                <a:avLst/>
                <a:gdLst>
                  <a:gd name="T0" fmla="*/ 175 w 175"/>
                  <a:gd name="T1" fmla="*/ 0 h 246"/>
                  <a:gd name="T2" fmla="*/ 167 w 175"/>
                  <a:gd name="T3" fmla="*/ 6 h 246"/>
                  <a:gd name="T4" fmla="*/ 0 w 175"/>
                  <a:gd name="T5" fmla="*/ 244 h 246"/>
                  <a:gd name="T6" fmla="*/ 4 w 175"/>
                  <a:gd name="T7" fmla="*/ 246 h 246"/>
                  <a:gd name="T8" fmla="*/ 175 w 175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46">
                    <a:moveTo>
                      <a:pt x="175" y="0"/>
                    </a:moveTo>
                    <a:lnTo>
                      <a:pt x="167" y="6"/>
                    </a:lnTo>
                    <a:lnTo>
                      <a:pt x="0" y="244"/>
                    </a:lnTo>
                    <a:lnTo>
                      <a:pt x="4" y="246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25" name="Freeform 171"/>
              <p:cNvSpPr>
                <a:spLocks/>
              </p:cNvSpPr>
              <p:nvPr/>
            </p:nvSpPr>
            <p:spPr bwMode="auto">
              <a:xfrm>
                <a:off x="2624" y="1980"/>
                <a:ext cx="127" cy="183"/>
              </a:xfrm>
              <a:custGeom>
                <a:avLst/>
                <a:gdLst>
                  <a:gd name="T0" fmla="*/ 123 w 127"/>
                  <a:gd name="T1" fmla="*/ 0 h 183"/>
                  <a:gd name="T2" fmla="*/ 0 w 127"/>
                  <a:gd name="T3" fmla="*/ 176 h 183"/>
                  <a:gd name="T4" fmla="*/ 0 w 127"/>
                  <a:gd name="T5" fmla="*/ 183 h 183"/>
                  <a:gd name="T6" fmla="*/ 127 w 127"/>
                  <a:gd name="T7" fmla="*/ 2 h 183"/>
                  <a:gd name="T8" fmla="*/ 123 w 127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3">
                    <a:moveTo>
                      <a:pt x="123" y="0"/>
                    </a:moveTo>
                    <a:lnTo>
                      <a:pt x="0" y="176"/>
                    </a:lnTo>
                    <a:lnTo>
                      <a:pt x="0" y="183"/>
                    </a:lnTo>
                    <a:lnTo>
                      <a:pt x="127" y="2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26" name="Freeform 172"/>
              <p:cNvSpPr>
                <a:spLocks/>
              </p:cNvSpPr>
              <p:nvPr/>
            </p:nvSpPr>
            <p:spPr bwMode="auto">
              <a:xfrm>
                <a:off x="2624" y="1980"/>
                <a:ext cx="127" cy="183"/>
              </a:xfrm>
              <a:custGeom>
                <a:avLst/>
                <a:gdLst>
                  <a:gd name="T0" fmla="*/ 123 w 127"/>
                  <a:gd name="T1" fmla="*/ 0 h 183"/>
                  <a:gd name="T2" fmla="*/ 0 w 127"/>
                  <a:gd name="T3" fmla="*/ 176 h 183"/>
                  <a:gd name="T4" fmla="*/ 0 w 127"/>
                  <a:gd name="T5" fmla="*/ 183 h 183"/>
                  <a:gd name="T6" fmla="*/ 127 w 127"/>
                  <a:gd name="T7" fmla="*/ 2 h 183"/>
                  <a:gd name="T8" fmla="*/ 123 w 127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3">
                    <a:moveTo>
                      <a:pt x="123" y="0"/>
                    </a:moveTo>
                    <a:lnTo>
                      <a:pt x="0" y="176"/>
                    </a:lnTo>
                    <a:lnTo>
                      <a:pt x="0" y="183"/>
                    </a:lnTo>
                    <a:lnTo>
                      <a:pt x="127" y="2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27" name="Freeform 173"/>
              <p:cNvSpPr>
                <a:spLocks/>
              </p:cNvSpPr>
              <p:nvPr/>
            </p:nvSpPr>
            <p:spPr bwMode="auto">
              <a:xfrm>
                <a:off x="2751" y="1732"/>
                <a:ext cx="180" cy="252"/>
              </a:xfrm>
              <a:custGeom>
                <a:avLst/>
                <a:gdLst>
                  <a:gd name="T0" fmla="*/ 180 w 180"/>
                  <a:gd name="T1" fmla="*/ 0 h 252"/>
                  <a:gd name="T2" fmla="*/ 171 w 180"/>
                  <a:gd name="T3" fmla="*/ 4 h 252"/>
                  <a:gd name="T4" fmla="*/ 0 w 180"/>
                  <a:gd name="T5" fmla="*/ 250 h 252"/>
                  <a:gd name="T6" fmla="*/ 3 w 180"/>
                  <a:gd name="T7" fmla="*/ 252 h 252"/>
                  <a:gd name="T8" fmla="*/ 180 w 180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2">
                    <a:moveTo>
                      <a:pt x="180" y="0"/>
                    </a:moveTo>
                    <a:lnTo>
                      <a:pt x="171" y="4"/>
                    </a:lnTo>
                    <a:lnTo>
                      <a:pt x="0" y="250"/>
                    </a:lnTo>
                    <a:lnTo>
                      <a:pt x="3" y="252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28" name="Freeform 174"/>
              <p:cNvSpPr>
                <a:spLocks/>
              </p:cNvSpPr>
              <p:nvPr/>
            </p:nvSpPr>
            <p:spPr bwMode="auto">
              <a:xfrm>
                <a:off x="2751" y="1732"/>
                <a:ext cx="180" cy="252"/>
              </a:xfrm>
              <a:custGeom>
                <a:avLst/>
                <a:gdLst>
                  <a:gd name="T0" fmla="*/ 180 w 180"/>
                  <a:gd name="T1" fmla="*/ 0 h 252"/>
                  <a:gd name="T2" fmla="*/ 171 w 180"/>
                  <a:gd name="T3" fmla="*/ 4 h 252"/>
                  <a:gd name="T4" fmla="*/ 0 w 180"/>
                  <a:gd name="T5" fmla="*/ 250 h 252"/>
                  <a:gd name="T6" fmla="*/ 3 w 180"/>
                  <a:gd name="T7" fmla="*/ 252 h 252"/>
                  <a:gd name="T8" fmla="*/ 180 w 180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2">
                    <a:moveTo>
                      <a:pt x="180" y="0"/>
                    </a:moveTo>
                    <a:lnTo>
                      <a:pt x="171" y="4"/>
                    </a:lnTo>
                    <a:lnTo>
                      <a:pt x="0" y="250"/>
                    </a:lnTo>
                    <a:lnTo>
                      <a:pt x="3" y="252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29" name="Freeform 175"/>
              <p:cNvSpPr>
                <a:spLocks/>
              </p:cNvSpPr>
              <p:nvPr/>
            </p:nvSpPr>
            <p:spPr bwMode="auto">
              <a:xfrm>
                <a:off x="2624" y="1982"/>
                <a:ext cx="130" cy="188"/>
              </a:xfrm>
              <a:custGeom>
                <a:avLst/>
                <a:gdLst>
                  <a:gd name="T0" fmla="*/ 127 w 130"/>
                  <a:gd name="T1" fmla="*/ 0 h 188"/>
                  <a:gd name="T2" fmla="*/ 0 w 130"/>
                  <a:gd name="T3" fmla="*/ 181 h 188"/>
                  <a:gd name="T4" fmla="*/ 0 w 130"/>
                  <a:gd name="T5" fmla="*/ 188 h 188"/>
                  <a:gd name="T6" fmla="*/ 130 w 130"/>
                  <a:gd name="T7" fmla="*/ 2 h 188"/>
                  <a:gd name="T8" fmla="*/ 127 w 130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8">
                    <a:moveTo>
                      <a:pt x="127" y="0"/>
                    </a:moveTo>
                    <a:lnTo>
                      <a:pt x="0" y="181"/>
                    </a:lnTo>
                    <a:lnTo>
                      <a:pt x="0" y="188"/>
                    </a:lnTo>
                    <a:lnTo>
                      <a:pt x="130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30" name="Freeform 176"/>
              <p:cNvSpPr>
                <a:spLocks/>
              </p:cNvSpPr>
              <p:nvPr/>
            </p:nvSpPr>
            <p:spPr bwMode="auto">
              <a:xfrm>
                <a:off x="2624" y="1982"/>
                <a:ext cx="130" cy="188"/>
              </a:xfrm>
              <a:custGeom>
                <a:avLst/>
                <a:gdLst>
                  <a:gd name="T0" fmla="*/ 127 w 130"/>
                  <a:gd name="T1" fmla="*/ 0 h 188"/>
                  <a:gd name="T2" fmla="*/ 0 w 130"/>
                  <a:gd name="T3" fmla="*/ 181 h 188"/>
                  <a:gd name="T4" fmla="*/ 0 w 130"/>
                  <a:gd name="T5" fmla="*/ 188 h 188"/>
                  <a:gd name="T6" fmla="*/ 130 w 130"/>
                  <a:gd name="T7" fmla="*/ 2 h 188"/>
                  <a:gd name="T8" fmla="*/ 127 w 130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8">
                    <a:moveTo>
                      <a:pt x="127" y="0"/>
                    </a:moveTo>
                    <a:lnTo>
                      <a:pt x="0" y="181"/>
                    </a:lnTo>
                    <a:lnTo>
                      <a:pt x="0" y="188"/>
                    </a:lnTo>
                    <a:lnTo>
                      <a:pt x="130" y="2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31" name="Freeform 177"/>
              <p:cNvSpPr>
                <a:spLocks/>
              </p:cNvSpPr>
              <p:nvPr/>
            </p:nvSpPr>
            <p:spPr bwMode="auto">
              <a:xfrm>
                <a:off x="2754" y="1727"/>
                <a:ext cx="185" cy="259"/>
              </a:xfrm>
              <a:custGeom>
                <a:avLst/>
                <a:gdLst>
                  <a:gd name="T0" fmla="*/ 185 w 185"/>
                  <a:gd name="T1" fmla="*/ 0 h 259"/>
                  <a:gd name="T2" fmla="*/ 177 w 185"/>
                  <a:gd name="T3" fmla="*/ 5 h 259"/>
                  <a:gd name="T4" fmla="*/ 0 w 185"/>
                  <a:gd name="T5" fmla="*/ 257 h 259"/>
                  <a:gd name="T6" fmla="*/ 4 w 185"/>
                  <a:gd name="T7" fmla="*/ 259 h 259"/>
                  <a:gd name="T8" fmla="*/ 185 w 185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9">
                    <a:moveTo>
                      <a:pt x="185" y="0"/>
                    </a:moveTo>
                    <a:lnTo>
                      <a:pt x="177" y="5"/>
                    </a:lnTo>
                    <a:lnTo>
                      <a:pt x="0" y="257"/>
                    </a:lnTo>
                    <a:lnTo>
                      <a:pt x="4" y="259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32" name="Freeform 178"/>
              <p:cNvSpPr>
                <a:spLocks/>
              </p:cNvSpPr>
              <p:nvPr/>
            </p:nvSpPr>
            <p:spPr bwMode="auto">
              <a:xfrm>
                <a:off x="2754" y="1727"/>
                <a:ext cx="185" cy="259"/>
              </a:xfrm>
              <a:custGeom>
                <a:avLst/>
                <a:gdLst>
                  <a:gd name="T0" fmla="*/ 185 w 185"/>
                  <a:gd name="T1" fmla="*/ 0 h 259"/>
                  <a:gd name="T2" fmla="*/ 177 w 185"/>
                  <a:gd name="T3" fmla="*/ 5 h 259"/>
                  <a:gd name="T4" fmla="*/ 0 w 185"/>
                  <a:gd name="T5" fmla="*/ 257 h 259"/>
                  <a:gd name="T6" fmla="*/ 4 w 185"/>
                  <a:gd name="T7" fmla="*/ 259 h 259"/>
                  <a:gd name="T8" fmla="*/ 185 w 185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9">
                    <a:moveTo>
                      <a:pt x="185" y="0"/>
                    </a:moveTo>
                    <a:lnTo>
                      <a:pt x="177" y="5"/>
                    </a:lnTo>
                    <a:lnTo>
                      <a:pt x="0" y="257"/>
                    </a:lnTo>
                    <a:lnTo>
                      <a:pt x="4" y="259"/>
                    </a:lnTo>
                    <a:lnTo>
                      <a:pt x="1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33" name="Freeform 179"/>
              <p:cNvSpPr>
                <a:spLocks/>
              </p:cNvSpPr>
              <p:nvPr/>
            </p:nvSpPr>
            <p:spPr bwMode="auto">
              <a:xfrm>
                <a:off x="2624" y="1984"/>
                <a:ext cx="134" cy="193"/>
              </a:xfrm>
              <a:custGeom>
                <a:avLst/>
                <a:gdLst>
                  <a:gd name="T0" fmla="*/ 130 w 134"/>
                  <a:gd name="T1" fmla="*/ 0 h 193"/>
                  <a:gd name="T2" fmla="*/ 0 w 134"/>
                  <a:gd name="T3" fmla="*/ 186 h 193"/>
                  <a:gd name="T4" fmla="*/ 0 w 134"/>
                  <a:gd name="T5" fmla="*/ 193 h 193"/>
                  <a:gd name="T6" fmla="*/ 134 w 134"/>
                  <a:gd name="T7" fmla="*/ 2 h 193"/>
                  <a:gd name="T8" fmla="*/ 130 w 134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3">
                    <a:moveTo>
                      <a:pt x="130" y="0"/>
                    </a:moveTo>
                    <a:lnTo>
                      <a:pt x="0" y="186"/>
                    </a:lnTo>
                    <a:lnTo>
                      <a:pt x="0" y="193"/>
                    </a:lnTo>
                    <a:lnTo>
                      <a:pt x="134" y="2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34" name="Freeform 180"/>
              <p:cNvSpPr>
                <a:spLocks/>
              </p:cNvSpPr>
              <p:nvPr/>
            </p:nvSpPr>
            <p:spPr bwMode="auto">
              <a:xfrm>
                <a:off x="2624" y="1984"/>
                <a:ext cx="134" cy="193"/>
              </a:xfrm>
              <a:custGeom>
                <a:avLst/>
                <a:gdLst>
                  <a:gd name="T0" fmla="*/ 130 w 134"/>
                  <a:gd name="T1" fmla="*/ 0 h 193"/>
                  <a:gd name="T2" fmla="*/ 0 w 134"/>
                  <a:gd name="T3" fmla="*/ 186 h 193"/>
                  <a:gd name="T4" fmla="*/ 0 w 134"/>
                  <a:gd name="T5" fmla="*/ 193 h 193"/>
                  <a:gd name="T6" fmla="*/ 134 w 134"/>
                  <a:gd name="T7" fmla="*/ 2 h 193"/>
                  <a:gd name="T8" fmla="*/ 130 w 134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3">
                    <a:moveTo>
                      <a:pt x="130" y="0"/>
                    </a:moveTo>
                    <a:lnTo>
                      <a:pt x="0" y="186"/>
                    </a:lnTo>
                    <a:lnTo>
                      <a:pt x="0" y="193"/>
                    </a:lnTo>
                    <a:lnTo>
                      <a:pt x="134" y="2"/>
                    </a:lnTo>
                    <a:lnTo>
                      <a:pt x="1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35" name="Freeform 181"/>
              <p:cNvSpPr>
                <a:spLocks/>
              </p:cNvSpPr>
              <p:nvPr/>
            </p:nvSpPr>
            <p:spPr bwMode="auto">
              <a:xfrm>
                <a:off x="2758" y="1722"/>
                <a:ext cx="189" cy="266"/>
              </a:xfrm>
              <a:custGeom>
                <a:avLst/>
                <a:gdLst>
                  <a:gd name="T0" fmla="*/ 189 w 189"/>
                  <a:gd name="T1" fmla="*/ 0 h 266"/>
                  <a:gd name="T2" fmla="*/ 181 w 189"/>
                  <a:gd name="T3" fmla="*/ 5 h 266"/>
                  <a:gd name="T4" fmla="*/ 0 w 189"/>
                  <a:gd name="T5" fmla="*/ 264 h 266"/>
                  <a:gd name="T6" fmla="*/ 3 w 189"/>
                  <a:gd name="T7" fmla="*/ 266 h 266"/>
                  <a:gd name="T8" fmla="*/ 189 w 189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66">
                    <a:moveTo>
                      <a:pt x="189" y="0"/>
                    </a:moveTo>
                    <a:lnTo>
                      <a:pt x="181" y="5"/>
                    </a:lnTo>
                    <a:lnTo>
                      <a:pt x="0" y="264"/>
                    </a:lnTo>
                    <a:lnTo>
                      <a:pt x="3" y="266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36" name="Freeform 182"/>
              <p:cNvSpPr>
                <a:spLocks/>
              </p:cNvSpPr>
              <p:nvPr/>
            </p:nvSpPr>
            <p:spPr bwMode="auto">
              <a:xfrm>
                <a:off x="2758" y="1722"/>
                <a:ext cx="189" cy="266"/>
              </a:xfrm>
              <a:custGeom>
                <a:avLst/>
                <a:gdLst>
                  <a:gd name="T0" fmla="*/ 189 w 189"/>
                  <a:gd name="T1" fmla="*/ 0 h 266"/>
                  <a:gd name="T2" fmla="*/ 181 w 189"/>
                  <a:gd name="T3" fmla="*/ 5 h 266"/>
                  <a:gd name="T4" fmla="*/ 0 w 189"/>
                  <a:gd name="T5" fmla="*/ 264 h 266"/>
                  <a:gd name="T6" fmla="*/ 3 w 189"/>
                  <a:gd name="T7" fmla="*/ 266 h 266"/>
                  <a:gd name="T8" fmla="*/ 189 w 189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66">
                    <a:moveTo>
                      <a:pt x="189" y="0"/>
                    </a:moveTo>
                    <a:lnTo>
                      <a:pt x="181" y="5"/>
                    </a:lnTo>
                    <a:lnTo>
                      <a:pt x="0" y="264"/>
                    </a:lnTo>
                    <a:lnTo>
                      <a:pt x="3" y="266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37" name="Freeform 183"/>
              <p:cNvSpPr>
                <a:spLocks/>
              </p:cNvSpPr>
              <p:nvPr/>
            </p:nvSpPr>
            <p:spPr bwMode="auto">
              <a:xfrm>
                <a:off x="2624" y="1986"/>
                <a:ext cx="137" cy="199"/>
              </a:xfrm>
              <a:custGeom>
                <a:avLst/>
                <a:gdLst>
                  <a:gd name="T0" fmla="*/ 134 w 137"/>
                  <a:gd name="T1" fmla="*/ 0 h 199"/>
                  <a:gd name="T2" fmla="*/ 0 w 137"/>
                  <a:gd name="T3" fmla="*/ 191 h 199"/>
                  <a:gd name="T4" fmla="*/ 0 w 137"/>
                  <a:gd name="T5" fmla="*/ 199 h 199"/>
                  <a:gd name="T6" fmla="*/ 137 w 137"/>
                  <a:gd name="T7" fmla="*/ 2 h 199"/>
                  <a:gd name="T8" fmla="*/ 134 w 137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9">
                    <a:moveTo>
                      <a:pt x="134" y="0"/>
                    </a:moveTo>
                    <a:lnTo>
                      <a:pt x="0" y="191"/>
                    </a:lnTo>
                    <a:lnTo>
                      <a:pt x="0" y="199"/>
                    </a:lnTo>
                    <a:lnTo>
                      <a:pt x="137" y="2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38" name="Freeform 184"/>
              <p:cNvSpPr>
                <a:spLocks/>
              </p:cNvSpPr>
              <p:nvPr/>
            </p:nvSpPr>
            <p:spPr bwMode="auto">
              <a:xfrm>
                <a:off x="2624" y="1986"/>
                <a:ext cx="137" cy="199"/>
              </a:xfrm>
              <a:custGeom>
                <a:avLst/>
                <a:gdLst>
                  <a:gd name="T0" fmla="*/ 134 w 137"/>
                  <a:gd name="T1" fmla="*/ 0 h 199"/>
                  <a:gd name="T2" fmla="*/ 0 w 137"/>
                  <a:gd name="T3" fmla="*/ 191 h 199"/>
                  <a:gd name="T4" fmla="*/ 0 w 137"/>
                  <a:gd name="T5" fmla="*/ 199 h 199"/>
                  <a:gd name="T6" fmla="*/ 137 w 137"/>
                  <a:gd name="T7" fmla="*/ 2 h 199"/>
                  <a:gd name="T8" fmla="*/ 134 w 137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9">
                    <a:moveTo>
                      <a:pt x="134" y="0"/>
                    </a:moveTo>
                    <a:lnTo>
                      <a:pt x="0" y="191"/>
                    </a:lnTo>
                    <a:lnTo>
                      <a:pt x="0" y="199"/>
                    </a:lnTo>
                    <a:lnTo>
                      <a:pt x="137" y="2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39" name="Freeform 185"/>
              <p:cNvSpPr>
                <a:spLocks/>
              </p:cNvSpPr>
              <p:nvPr/>
            </p:nvSpPr>
            <p:spPr bwMode="auto">
              <a:xfrm>
                <a:off x="2761" y="1717"/>
                <a:ext cx="194" cy="273"/>
              </a:xfrm>
              <a:custGeom>
                <a:avLst/>
                <a:gdLst>
                  <a:gd name="T0" fmla="*/ 194 w 194"/>
                  <a:gd name="T1" fmla="*/ 0 h 273"/>
                  <a:gd name="T2" fmla="*/ 186 w 194"/>
                  <a:gd name="T3" fmla="*/ 5 h 273"/>
                  <a:gd name="T4" fmla="*/ 0 w 194"/>
                  <a:gd name="T5" fmla="*/ 271 h 273"/>
                  <a:gd name="T6" fmla="*/ 3 w 194"/>
                  <a:gd name="T7" fmla="*/ 273 h 273"/>
                  <a:gd name="T8" fmla="*/ 194 w 194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3">
                    <a:moveTo>
                      <a:pt x="194" y="0"/>
                    </a:moveTo>
                    <a:lnTo>
                      <a:pt x="186" y="5"/>
                    </a:lnTo>
                    <a:lnTo>
                      <a:pt x="0" y="271"/>
                    </a:lnTo>
                    <a:lnTo>
                      <a:pt x="3" y="273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40" name="Freeform 186"/>
              <p:cNvSpPr>
                <a:spLocks/>
              </p:cNvSpPr>
              <p:nvPr/>
            </p:nvSpPr>
            <p:spPr bwMode="auto">
              <a:xfrm>
                <a:off x="2761" y="1717"/>
                <a:ext cx="194" cy="273"/>
              </a:xfrm>
              <a:custGeom>
                <a:avLst/>
                <a:gdLst>
                  <a:gd name="T0" fmla="*/ 194 w 194"/>
                  <a:gd name="T1" fmla="*/ 0 h 273"/>
                  <a:gd name="T2" fmla="*/ 186 w 194"/>
                  <a:gd name="T3" fmla="*/ 5 h 273"/>
                  <a:gd name="T4" fmla="*/ 0 w 194"/>
                  <a:gd name="T5" fmla="*/ 271 h 273"/>
                  <a:gd name="T6" fmla="*/ 3 w 194"/>
                  <a:gd name="T7" fmla="*/ 273 h 273"/>
                  <a:gd name="T8" fmla="*/ 194 w 194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3">
                    <a:moveTo>
                      <a:pt x="194" y="0"/>
                    </a:moveTo>
                    <a:lnTo>
                      <a:pt x="186" y="5"/>
                    </a:lnTo>
                    <a:lnTo>
                      <a:pt x="0" y="271"/>
                    </a:lnTo>
                    <a:lnTo>
                      <a:pt x="3" y="273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41" name="Freeform 187"/>
              <p:cNvSpPr>
                <a:spLocks/>
              </p:cNvSpPr>
              <p:nvPr/>
            </p:nvSpPr>
            <p:spPr bwMode="auto">
              <a:xfrm>
                <a:off x="2624" y="1988"/>
                <a:ext cx="140" cy="203"/>
              </a:xfrm>
              <a:custGeom>
                <a:avLst/>
                <a:gdLst>
                  <a:gd name="T0" fmla="*/ 137 w 140"/>
                  <a:gd name="T1" fmla="*/ 0 h 203"/>
                  <a:gd name="T2" fmla="*/ 0 w 140"/>
                  <a:gd name="T3" fmla="*/ 197 h 203"/>
                  <a:gd name="T4" fmla="*/ 0 w 140"/>
                  <a:gd name="T5" fmla="*/ 203 h 203"/>
                  <a:gd name="T6" fmla="*/ 140 w 140"/>
                  <a:gd name="T7" fmla="*/ 2 h 203"/>
                  <a:gd name="T8" fmla="*/ 137 w 140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03">
                    <a:moveTo>
                      <a:pt x="137" y="0"/>
                    </a:moveTo>
                    <a:lnTo>
                      <a:pt x="0" y="197"/>
                    </a:lnTo>
                    <a:lnTo>
                      <a:pt x="0" y="203"/>
                    </a:lnTo>
                    <a:lnTo>
                      <a:pt x="140" y="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42" name="Freeform 188"/>
              <p:cNvSpPr>
                <a:spLocks/>
              </p:cNvSpPr>
              <p:nvPr/>
            </p:nvSpPr>
            <p:spPr bwMode="auto">
              <a:xfrm>
                <a:off x="2624" y="1988"/>
                <a:ext cx="140" cy="203"/>
              </a:xfrm>
              <a:custGeom>
                <a:avLst/>
                <a:gdLst>
                  <a:gd name="T0" fmla="*/ 137 w 140"/>
                  <a:gd name="T1" fmla="*/ 0 h 203"/>
                  <a:gd name="T2" fmla="*/ 0 w 140"/>
                  <a:gd name="T3" fmla="*/ 197 h 203"/>
                  <a:gd name="T4" fmla="*/ 0 w 140"/>
                  <a:gd name="T5" fmla="*/ 203 h 203"/>
                  <a:gd name="T6" fmla="*/ 140 w 140"/>
                  <a:gd name="T7" fmla="*/ 2 h 203"/>
                  <a:gd name="T8" fmla="*/ 137 w 140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03">
                    <a:moveTo>
                      <a:pt x="137" y="0"/>
                    </a:moveTo>
                    <a:lnTo>
                      <a:pt x="0" y="197"/>
                    </a:lnTo>
                    <a:lnTo>
                      <a:pt x="0" y="203"/>
                    </a:lnTo>
                    <a:lnTo>
                      <a:pt x="140" y="2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43" name="Freeform 189"/>
              <p:cNvSpPr>
                <a:spLocks/>
              </p:cNvSpPr>
              <p:nvPr/>
            </p:nvSpPr>
            <p:spPr bwMode="auto">
              <a:xfrm>
                <a:off x="2764" y="1713"/>
                <a:ext cx="200" cy="280"/>
              </a:xfrm>
              <a:custGeom>
                <a:avLst/>
                <a:gdLst>
                  <a:gd name="T0" fmla="*/ 200 w 200"/>
                  <a:gd name="T1" fmla="*/ 0 h 280"/>
                  <a:gd name="T2" fmla="*/ 191 w 200"/>
                  <a:gd name="T3" fmla="*/ 4 h 280"/>
                  <a:gd name="T4" fmla="*/ 0 w 200"/>
                  <a:gd name="T5" fmla="*/ 277 h 280"/>
                  <a:gd name="T6" fmla="*/ 4 w 200"/>
                  <a:gd name="T7" fmla="*/ 280 h 280"/>
                  <a:gd name="T8" fmla="*/ 200 w 200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0">
                    <a:moveTo>
                      <a:pt x="200" y="0"/>
                    </a:moveTo>
                    <a:lnTo>
                      <a:pt x="191" y="4"/>
                    </a:lnTo>
                    <a:lnTo>
                      <a:pt x="0" y="277"/>
                    </a:lnTo>
                    <a:lnTo>
                      <a:pt x="4" y="28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44" name="Freeform 190"/>
              <p:cNvSpPr>
                <a:spLocks/>
              </p:cNvSpPr>
              <p:nvPr/>
            </p:nvSpPr>
            <p:spPr bwMode="auto">
              <a:xfrm>
                <a:off x="2764" y="1713"/>
                <a:ext cx="200" cy="280"/>
              </a:xfrm>
              <a:custGeom>
                <a:avLst/>
                <a:gdLst>
                  <a:gd name="T0" fmla="*/ 200 w 200"/>
                  <a:gd name="T1" fmla="*/ 0 h 280"/>
                  <a:gd name="T2" fmla="*/ 191 w 200"/>
                  <a:gd name="T3" fmla="*/ 4 h 280"/>
                  <a:gd name="T4" fmla="*/ 0 w 200"/>
                  <a:gd name="T5" fmla="*/ 277 h 280"/>
                  <a:gd name="T6" fmla="*/ 4 w 200"/>
                  <a:gd name="T7" fmla="*/ 280 h 280"/>
                  <a:gd name="T8" fmla="*/ 200 w 200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0">
                    <a:moveTo>
                      <a:pt x="200" y="0"/>
                    </a:moveTo>
                    <a:lnTo>
                      <a:pt x="191" y="4"/>
                    </a:lnTo>
                    <a:lnTo>
                      <a:pt x="0" y="277"/>
                    </a:lnTo>
                    <a:lnTo>
                      <a:pt x="4" y="280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45" name="Freeform 191"/>
              <p:cNvSpPr>
                <a:spLocks/>
              </p:cNvSpPr>
              <p:nvPr/>
            </p:nvSpPr>
            <p:spPr bwMode="auto">
              <a:xfrm>
                <a:off x="2624" y="1990"/>
                <a:ext cx="144" cy="208"/>
              </a:xfrm>
              <a:custGeom>
                <a:avLst/>
                <a:gdLst>
                  <a:gd name="T0" fmla="*/ 140 w 144"/>
                  <a:gd name="T1" fmla="*/ 0 h 208"/>
                  <a:gd name="T2" fmla="*/ 0 w 144"/>
                  <a:gd name="T3" fmla="*/ 201 h 208"/>
                  <a:gd name="T4" fmla="*/ 0 w 144"/>
                  <a:gd name="T5" fmla="*/ 208 h 208"/>
                  <a:gd name="T6" fmla="*/ 144 w 144"/>
                  <a:gd name="T7" fmla="*/ 3 h 208"/>
                  <a:gd name="T8" fmla="*/ 140 w 144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08">
                    <a:moveTo>
                      <a:pt x="140" y="0"/>
                    </a:moveTo>
                    <a:lnTo>
                      <a:pt x="0" y="201"/>
                    </a:lnTo>
                    <a:lnTo>
                      <a:pt x="0" y="208"/>
                    </a:lnTo>
                    <a:lnTo>
                      <a:pt x="144" y="3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46" name="Freeform 192"/>
              <p:cNvSpPr>
                <a:spLocks/>
              </p:cNvSpPr>
              <p:nvPr/>
            </p:nvSpPr>
            <p:spPr bwMode="auto">
              <a:xfrm>
                <a:off x="2624" y="1990"/>
                <a:ext cx="144" cy="208"/>
              </a:xfrm>
              <a:custGeom>
                <a:avLst/>
                <a:gdLst>
                  <a:gd name="T0" fmla="*/ 140 w 144"/>
                  <a:gd name="T1" fmla="*/ 0 h 208"/>
                  <a:gd name="T2" fmla="*/ 0 w 144"/>
                  <a:gd name="T3" fmla="*/ 201 h 208"/>
                  <a:gd name="T4" fmla="*/ 0 w 144"/>
                  <a:gd name="T5" fmla="*/ 208 h 208"/>
                  <a:gd name="T6" fmla="*/ 144 w 144"/>
                  <a:gd name="T7" fmla="*/ 3 h 208"/>
                  <a:gd name="T8" fmla="*/ 140 w 144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08">
                    <a:moveTo>
                      <a:pt x="140" y="0"/>
                    </a:moveTo>
                    <a:lnTo>
                      <a:pt x="0" y="201"/>
                    </a:lnTo>
                    <a:lnTo>
                      <a:pt x="0" y="208"/>
                    </a:lnTo>
                    <a:lnTo>
                      <a:pt x="144" y="3"/>
                    </a:lnTo>
                    <a:lnTo>
                      <a:pt x="1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47" name="Freeform 193"/>
              <p:cNvSpPr>
                <a:spLocks/>
              </p:cNvSpPr>
              <p:nvPr/>
            </p:nvSpPr>
            <p:spPr bwMode="auto">
              <a:xfrm>
                <a:off x="2768" y="1708"/>
                <a:ext cx="204" cy="286"/>
              </a:xfrm>
              <a:custGeom>
                <a:avLst/>
                <a:gdLst>
                  <a:gd name="T0" fmla="*/ 204 w 204"/>
                  <a:gd name="T1" fmla="*/ 0 h 286"/>
                  <a:gd name="T2" fmla="*/ 196 w 204"/>
                  <a:gd name="T3" fmla="*/ 5 h 286"/>
                  <a:gd name="T4" fmla="*/ 0 w 204"/>
                  <a:gd name="T5" fmla="*/ 285 h 286"/>
                  <a:gd name="T6" fmla="*/ 3 w 204"/>
                  <a:gd name="T7" fmla="*/ 286 h 286"/>
                  <a:gd name="T8" fmla="*/ 204 w 204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86">
                    <a:moveTo>
                      <a:pt x="204" y="0"/>
                    </a:moveTo>
                    <a:lnTo>
                      <a:pt x="196" y="5"/>
                    </a:lnTo>
                    <a:lnTo>
                      <a:pt x="0" y="285"/>
                    </a:lnTo>
                    <a:lnTo>
                      <a:pt x="3" y="286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48" name="Freeform 194"/>
              <p:cNvSpPr>
                <a:spLocks/>
              </p:cNvSpPr>
              <p:nvPr/>
            </p:nvSpPr>
            <p:spPr bwMode="auto">
              <a:xfrm>
                <a:off x="2768" y="1708"/>
                <a:ext cx="204" cy="286"/>
              </a:xfrm>
              <a:custGeom>
                <a:avLst/>
                <a:gdLst>
                  <a:gd name="T0" fmla="*/ 204 w 204"/>
                  <a:gd name="T1" fmla="*/ 0 h 286"/>
                  <a:gd name="T2" fmla="*/ 196 w 204"/>
                  <a:gd name="T3" fmla="*/ 5 h 286"/>
                  <a:gd name="T4" fmla="*/ 0 w 204"/>
                  <a:gd name="T5" fmla="*/ 285 h 286"/>
                  <a:gd name="T6" fmla="*/ 3 w 204"/>
                  <a:gd name="T7" fmla="*/ 286 h 286"/>
                  <a:gd name="T8" fmla="*/ 204 w 204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86">
                    <a:moveTo>
                      <a:pt x="204" y="0"/>
                    </a:moveTo>
                    <a:lnTo>
                      <a:pt x="196" y="5"/>
                    </a:lnTo>
                    <a:lnTo>
                      <a:pt x="0" y="285"/>
                    </a:lnTo>
                    <a:lnTo>
                      <a:pt x="3" y="286"/>
                    </a:lnTo>
                    <a:lnTo>
                      <a:pt x="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49" name="Freeform 195"/>
              <p:cNvSpPr>
                <a:spLocks/>
              </p:cNvSpPr>
              <p:nvPr/>
            </p:nvSpPr>
            <p:spPr bwMode="auto">
              <a:xfrm>
                <a:off x="2624" y="1993"/>
                <a:ext cx="147" cy="212"/>
              </a:xfrm>
              <a:custGeom>
                <a:avLst/>
                <a:gdLst>
                  <a:gd name="T0" fmla="*/ 144 w 147"/>
                  <a:gd name="T1" fmla="*/ 0 h 212"/>
                  <a:gd name="T2" fmla="*/ 0 w 147"/>
                  <a:gd name="T3" fmla="*/ 205 h 212"/>
                  <a:gd name="T4" fmla="*/ 0 w 147"/>
                  <a:gd name="T5" fmla="*/ 212 h 212"/>
                  <a:gd name="T6" fmla="*/ 147 w 147"/>
                  <a:gd name="T7" fmla="*/ 1 h 212"/>
                  <a:gd name="T8" fmla="*/ 144 w 147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2">
                    <a:moveTo>
                      <a:pt x="144" y="0"/>
                    </a:moveTo>
                    <a:lnTo>
                      <a:pt x="0" y="205"/>
                    </a:lnTo>
                    <a:lnTo>
                      <a:pt x="0" y="212"/>
                    </a:lnTo>
                    <a:lnTo>
                      <a:pt x="147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50" name="Freeform 196"/>
              <p:cNvSpPr>
                <a:spLocks/>
              </p:cNvSpPr>
              <p:nvPr/>
            </p:nvSpPr>
            <p:spPr bwMode="auto">
              <a:xfrm>
                <a:off x="2624" y="1993"/>
                <a:ext cx="147" cy="212"/>
              </a:xfrm>
              <a:custGeom>
                <a:avLst/>
                <a:gdLst>
                  <a:gd name="T0" fmla="*/ 144 w 147"/>
                  <a:gd name="T1" fmla="*/ 0 h 212"/>
                  <a:gd name="T2" fmla="*/ 0 w 147"/>
                  <a:gd name="T3" fmla="*/ 205 h 212"/>
                  <a:gd name="T4" fmla="*/ 0 w 147"/>
                  <a:gd name="T5" fmla="*/ 212 h 212"/>
                  <a:gd name="T6" fmla="*/ 147 w 147"/>
                  <a:gd name="T7" fmla="*/ 1 h 212"/>
                  <a:gd name="T8" fmla="*/ 144 w 147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2">
                    <a:moveTo>
                      <a:pt x="144" y="0"/>
                    </a:moveTo>
                    <a:lnTo>
                      <a:pt x="0" y="205"/>
                    </a:lnTo>
                    <a:lnTo>
                      <a:pt x="0" y="212"/>
                    </a:lnTo>
                    <a:lnTo>
                      <a:pt x="147" y="1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51" name="Freeform 197"/>
              <p:cNvSpPr>
                <a:spLocks/>
              </p:cNvSpPr>
              <p:nvPr/>
            </p:nvSpPr>
            <p:spPr bwMode="auto">
              <a:xfrm>
                <a:off x="2771" y="1703"/>
                <a:ext cx="209" cy="294"/>
              </a:xfrm>
              <a:custGeom>
                <a:avLst/>
                <a:gdLst>
                  <a:gd name="T0" fmla="*/ 209 w 209"/>
                  <a:gd name="T1" fmla="*/ 0 h 294"/>
                  <a:gd name="T2" fmla="*/ 201 w 209"/>
                  <a:gd name="T3" fmla="*/ 5 h 294"/>
                  <a:gd name="T4" fmla="*/ 0 w 209"/>
                  <a:gd name="T5" fmla="*/ 291 h 294"/>
                  <a:gd name="T6" fmla="*/ 4 w 209"/>
                  <a:gd name="T7" fmla="*/ 294 h 294"/>
                  <a:gd name="T8" fmla="*/ 209 w 209"/>
                  <a:gd name="T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4">
                    <a:moveTo>
                      <a:pt x="209" y="0"/>
                    </a:moveTo>
                    <a:lnTo>
                      <a:pt x="201" y="5"/>
                    </a:lnTo>
                    <a:lnTo>
                      <a:pt x="0" y="291"/>
                    </a:lnTo>
                    <a:lnTo>
                      <a:pt x="4" y="294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52" name="Freeform 198"/>
              <p:cNvSpPr>
                <a:spLocks/>
              </p:cNvSpPr>
              <p:nvPr/>
            </p:nvSpPr>
            <p:spPr bwMode="auto">
              <a:xfrm>
                <a:off x="2771" y="1703"/>
                <a:ext cx="209" cy="294"/>
              </a:xfrm>
              <a:custGeom>
                <a:avLst/>
                <a:gdLst>
                  <a:gd name="T0" fmla="*/ 209 w 209"/>
                  <a:gd name="T1" fmla="*/ 0 h 294"/>
                  <a:gd name="T2" fmla="*/ 201 w 209"/>
                  <a:gd name="T3" fmla="*/ 5 h 294"/>
                  <a:gd name="T4" fmla="*/ 0 w 209"/>
                  <a:gd name="T5" fmla="*/ 291 h 294"/>
                  <a:gd name="T6" fmla="*/ 4 w 209"/>
                  <a:gd name="T7" fmla="*/ 294 h 294"/>
                  <a:gd name="T8" fmla="*/ 209 w 209"/>
                  <a:gd name="T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4">
                    <a:moveTo>
                      <a:pt x="209" y="0"/>
                    </a:moveTo>
                    <a:lnTo>
                      <a:pt x="201" y="5"/>
                    </a:lnTo>
                    <a:lnTo>
                      <a:pt x="0" y="291"/>
                    </a:lnTo>
                    <a:lnTo>
                      <a:pt x="4" y="294"/>
                    </a:lnTo>
                    <a:lnTo>
                      <a:pt x="2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53" name="Freeform 199"/>
              <p:cNvSpPr>
                <a:spLocks/>
              </p:cNvSpPr>
              <p:nvPr/>
            </p:nvSpPr>
            <p:spPr bwMode="auto">
              <a:xfrm>
                <a:off x="2624" y="1994"/>
                <a:ext cx="151" cy="218"/>
              </a:xfrm>
              <a:custGeom>
                <a:avLst/>
                <a:gdLst>
                  <a:gd name="T0" fmla="*/ 147 w 151"/>
                  <a:gd name="T1" fmla="*/ 0 h 218"/>
                  <a:gd name="T2" fmla="*/ 0 w 151"/>
                  <a:gd name="T3" fmla="*/ 211 h 218"/>
                  <a:gd name="T4" fmla="*/ 0 w 151"/>
                  <a:gd name="T5" fmla="*/ 218 h 218"/>
                  <a:gd name="T6" fmla="*/ 151 w 151"/>
                  <a:gd name="T7" fmla="*/ 3 h 218"/>
                  <a:gd name="T8" fmla="*/ 147 w 151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8">
                    <a:moveTo>
                      <a:pt x="147" y="0"/>
                    </a:moveTo>
                    <a:lnTo>
                      <a:pt x="0" y="211"/>
                    </a:lnTo>
                    <a:lnTo>
                      <a:pt x="0" y="218"/>
                    </a:lnTo>
                    <a:lnTo>
                      <a:pt x="151" y="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54" name="Freeform 200"/>
              <p:cNvSpPr>
                <a:spLocks/>
              </p:cNvSpPr>
              <p:nvPr/>
            </p:nvSpPr>
            <p:spPr bwMode="auto">
              <a:xfrm>
                <a:off x="2624" y="1994"/>
                <a:ext cx="151" cy="218"/>
              </a:xfrm>
              <a:custGeom>
                <a:avLst/>
                <a:gdLst>
                  <a:gd name="T0" fmla="*/ 147 w 151"/>
                  <a:gd name="T1" fmla="*/ 0 h 218"/>
                  <a:gd name="T2" fmla="*/ 0 w 151"/>
                  <a:gd name="T3" fmla="*/ 211 h 218"/>
                  <a:gd name="T4" fmla="*/ 0 w 151"/>
                  <a:gd name="T5" fmla="*/ 218 h 218"/>
                  <a:gd name="T6" fmla="*/ 151 w 151"/>
                  <a:gd name="T7" fmla="*/ 3 h 218"/>
                  <a:gd name="T8" fmla="*/ 147 w 151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8">
                    <a:moveTo>
                      <a:pt x="147" y="0"/>
                    </a:moveTo>
                    <a:lnTo>
                      <a:pt x="0" y="211"/>
                    </a:lnTo>
                    <a:lnTo>
                      <a:pt x="0" y="218"/>
                    </a:lnTo>
                    <a:lnTo>
                      <a:pt x="151" y="3"/>
                    </a:lnTo>
                    <a:lnTo>
                      <a:pt x="1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55" name="Freeform 201"/>
              <p:cNvSpPr>
                <a:spLocks/>
              </p:cNvSpPr>
              <p:nvPr/>
            </p:nvSpPr>
            <p:spPr bwMode="auto">
              <a:xfrm>
                <a:off x="2775" y="1699"/>
                <a:ext cx="213" cy="299"/>
              </a:xfrm>
              <a:custGeom>
                <a:avLst/>
                <a:gdLst>
                  <a:gd name="T0" fmla="*/ 213 w 213"/>
                  <a:gd name="T1" fmla="*/ 0 h 299"/>
                  <a:gd name="T2" fmla="*/ 205 w 213"/>
                  <a:gd name="T3" fmla="*/ 4 h 299"/>
                  <a:gd name="T4" fmla="*/ 0 w 213"/>
                  <a:gd name="T5" fmla="*/ 298 h 299"/>
                  <a:gd name="T6" fmla="*/ 3 w 213"/>
                  <a:gd name="T7" fmla="*/ 299 h 299"/>
                  <a:gd name="T8" fmla="*/ 213 w 213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99">
                    <a:moveTo>
                      <a:pt x="213" y="0"/>
                    </a:moveTo>
                    <a:lnTo>
                      <a:pt x="205" y="4"/>
                    </a:lnTo>
                    <a:lnTo>
                      <a:pt x="0" y="298"/>
                    </a:lnTo>
                    <a:lnTo>
                      <a:pt x="3" y="29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56" name="Freeform 202"/>
              <p:cNvSpPr>
                <a:spLocks/>
              </p:cNvSpPr>
              <p:nvPr/>
            </p:nvSpPr>
            <p:spPr bwMode="auto">
              <a:xfrm>
                <a:off x="2775" y="1699"/>
                <a:ext cx="213" cy="299"/>
              </a:xfrm>
              <a:custGeom>
                <a:avLst/>
                <a:gdLst>
                  <a:gd name="T0" fmla="*/ 213 w 213"/>
                  <a:gd name="T1" fmla="*/ 0 h 299"/>
                  <a:gd name="T2" fmla="*/ 205 w 213"/>
                  <a:gd name="T3" fmla="*/ 4 h 299"/>
                  <a:gd name="T4" fmla="*/ 0 w 213"/>
                  <a:gd name="T5" fmla="*/ 298 h 299"/>
                  <a:gd name="T6" fmla="*/ 3 w 213"/>
                  <a:gd name="T7" fmla="*/ 299 h 299"/>
                  <a:gd name="T8" fmla="*/ 213 w 213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99">
                    <a:moveTo>
                      <a:pt x="213" y="0"/>
                    </a:moveTo>
                    <a:lnTo>
                      <a:pt x="205" y="4"/>
                    </a:lnTo>
                    <a:lnTo>
                      <a:pt x="0" y="298"/>
                    </a:lnTo>
                    <a:lnTo>
                      <a:pt x="3" y="299"/>
                    </a:lnTo>
                    <a:lnTo>
                      <a:pt x="2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57" name="Freeform 203"/>
              <p:cNvSpPr>
                <a:spLocks/>
              </p:cNvSpPr>
              <p:nvPr/>
            </p:nvSpPr>
            <p:spPr bwMode="auto">
              <a:xfrm>
                <a:off x="2624" y="1997"/>
                <a:ext cx="154" cy="222"/>
              </a:xfrm>
              <a:custGeom>
                <a:avLst/>
                <a:gdLst>
                  <a:gd name="T0" fmla="*/ 151 w 154"/>
                  <a:gd name="T1" fmla="*/ 0 h 222"/>
                  <a:gd name="T2" fmla="*/ 0 w 154"/>
                  <a:gd name="T3" fmla="*/ 215 h 222"/>
                  <a:gd name="T4" fmla="*/ 0 w 154"/>
                  <a:gd name="T5" fmla="*/ 222 h 222"/>
                  <a:gd name="T6" fmla="*/ 154 w 154"/>
                  <a:gd name="T7" fmla="*/ 1 h 222"/>
                  <a:gd name="T8" fmla="*/ 151 w 154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22">
                    <a:moveTo>
                      <a:pt x="151" y="0"/>
                    </a:moveTo>
                    <a:lnTo>
                      <a:pt x="0" y="215"/>
                    </a:lnTo>
                    <a:lnTo>
                      <a:pt x="0" y="222"/>
                    </a:lnTo>
                    <a:lnTo>
                      <a:pt x="154" y="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58" name="Freeform 204"/>
              <p:cNvSpPr>
                <a:spLocks/>
              </p:cNvSpPr>
              <p:nvPr/>
            </p:nvSpPr>
            <p:spPr bwMode="auto">
              <a:xfrm>
                <a:off x="2624" y="1997"/>
                <a:ext cx="154" cy="222"/>
              </a:xfrm>
              <a:custGeom>
                <a:avLst/>
                <a:gdLst>
                  <a:gd name="T0" fmla="*/ 151 w 154"/>
                  <a:gd name="T1" fmla="*/ 0 h 222"/>
                  <a:gd name="T2" fmla="*/ 0 w 154"/>
                  <a:gd name="T3" fmla="*/ 215 h 222"/>
                  <a:gd name="T4" fmla="*/ 0 w 154"/>
                  <a:gd name="T5" fmla="*/ 222 h 222"/>
                  <a:gd name="T6" fmla="*/ 154 w 154"/>
                  <a:gd name="T7" fmla="*/ 1 h 222"/>
                  <a:gd name="T8" fmla="*/ 151 w 154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22">
                    <a:moveTo>
                      <a:pt x="151" y="0"/>
                    </a:moveTo>
                    <a:lnTo>
                      <a:pt x="0" y="215"/>
                    </a:lnTo>
                    <a:lnTo>
                      <a:pt x="0" y="222"/>
                    </a:lnTo>
                    <a:lnTo>
                      <a:pt x="154" y="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59" name="Freeform 205"/>
              <p:cNvSpPr>
                <a:spLocks/>
              </p:cNvSpPr>
              <p:nvPr/>
            </p:nvSpPr>
            <p:spPr bwMode="auto">
              <a:xfrm>
                <a:off x="2778" y="1694"/>
                <a:ext cx="219" cy="307"/>
              </a:xfrm>
              <a:custGeom>
                <a:avLst/>
                <a:gdLst>
                  <a:gd name="T0" fmla="*/ 219 w 219"/>
                  <a:gd name="T1" fmla="*/ 0 h 307"/>
                  <a:gd name="T2" fmla="*/ 210 w 219"/>
                  <a:gd name="T3" fmla="*/ 5 h 307"/>
                  <a:gd name="T4" fmla="*/ 0 w 219"/>
                  <a:gd name="T5" fmla="*/ 304 h 307"/>
                  <a:gd name="T6" fmla="*/ 4 w 219"/>
                  <a:gd name="T7" fmla="*/ 307 h 307"/>
                  <a:gd name="T8" fmla="*/ 219 w 21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07">
                    <a:moveTo>
                      <a:pt x="219" y="0"/>
                    </a:moveTo>
                    <a:lnTo>
                      <a:pt x="210" y="5"/>
                    </a:lnTo>
                    <a:lnTo>
                      <a:pt x="0" y="304"/>
                    </a:lnTo>
                    <a:lnTo>
                      <a:pt x="4" y="30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60" name="Freeform 206"/>
              <p:cNvSpPr>
                <a:spLocks/>
              </p:cNvSpPr>
              <p:nvPr/>
            </p:nvSpPr>
            <p:spPr bwMode="auto">
              <a:xfrm>
                <a:off x="2778" y="1694"/>
                <a:ext cx="219" cy="307"/>
              </a:xfrm>
              <a:custGeom>
                <a:avLst/>
                <a:gdLst>
                  <a:gd name="T0" fmla="*/ 219 w 219"/>
                  <a:gd name="T1" fmla="*/ 0 h 307"/>
                  <a:gd name="T2" fmla="*/ 210 w 219"/>
                  <a:gd name="T3" fmla="*/ 5 h 307"/>
                  <a:gd name="T4" fmla="*/ 0 w 219"/>
                  <a:gd name="T5" fmla="*/ 304 h 307"/>
                  <a:gd name="T6" fmla="*/ 4 w 219"/>
                  <a:gd name="T7" fmla="*/ 307 h 307"/>
                  <a:gd name="T8" fmla="*/ 219 w 21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07">
                    <a:moveTo>
                      <a:pt x="219" y="0"/>
                    </a:moveTo>
                    <a:lnTo>
                      <a:pt x="210" y="5"/>
                    </a:lnTo>
                    <a:lnTo>
                      <a:pt x="0" y="304"/>
                    </a:lnTo>
                    <a:lnTo>
                      <a:pt x="4" y="307"/>
                    </a:lnTo>
                    <a:lnTo>
                      <a:pt x="2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61" name="Freeform 207"/>
              <p:cNvSpPr>
                <a:spLocks/>
              </p:cNvSpPr>
              <p:nvPr/>
            </p:nvSpPr>
            <p:spPr bwMode="auto">
              <a:xfrm>
                <a:off x="2624" y="1998"/>
                <a:ext cx="158" cy="228"/>
              </a:xfrm>
              <a:custGeom>
                <a:avLst/>
                <a:gdLst>
                  <a:gd name="T0" fmla="*/ 154 w 158"/>
                  <a:gd name="T1" fmla="*/ 0 h 228"/>
                  <a:gd name="T2" fmla="*/ 0 w 158"/>
                  <a:gd name="T3" fmla="*/ 221 h 228"/>
                  <a:gd name="T4" fmla="*/ 0 w 158"/>
                  <a:gd name="T5" fmla="*/ 228 h 228"/>
                  <a:gd name="T6" fmla="*/ 158 w 158"/>
                  <a:gd name="T7" fmla="*/ 3 h 228"/>
                  <a:gd name="T8" fmla="*/ 154 w 158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8">
                    <a:moveTo>
                      <a:pt x="154" y="0"/>
                    </a:moveTo>
                    <a:lnTo>
                      <a:pt x="0" y="221"/>
                    </a:lnTo>
                    <a:lnTo>
                      <a:pt x="0" y="228"/>
                    </a:lnTo>
                    <a:lnTo>
                      <a:pt x="158" y="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62" name="Freeform 208"/>
              <p:cNvSpPr>
                <a:spLocks/>
              </p:cNvSpPr>
              <p:nvPr/>
            </p:nvSpPr>
            <p:spPr bwMode="auto">
              <a:xfrm>
                <a:off x="2624" y="1998"/>
                <a:ext cx="158" cy="228"/>
              </a:xfrm>
              <a:custGeom>
                <a:avLst/>
                <a:gdLst>
                  <a:gd name="T0" fmla="*/ 154 w 158"/>
                  <a:gd name="T1" fmla="*/ 0 h 228"/>
                  <a:gd name="T2" fmla="*/ 0 w 158"/>
                  <a:gd name="T3" fmla="*/ 221 h 228"/>
                  <a:gd name="T4" fmla="*/ 0 w 158"/>
                  <a:gd name="T5" fmla="*/ 228 h 228"/>
                  <a:gd name="T6" fmla="*/ 158 w 158"/>
                  <a:gd name="T7" fmla="*/ 3 h 228"/>
                  <a:gd name="T8" fmla="*/ 154 w 158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8">
                    <a:moveTo>
                      <a:pt x="154" y="0"/>
                    </a:moveTo>
                    <a:lnTo>
                      <a:pt x="0" y="221"/>
                    </a:lnTo>
                    <a:lnTo>
                      <a:pt x="0" y="228"/>
                    </a:lnTo>
                    <a:lnTo>
                      <a:pt x="158" y="3"/>
                    </a:lnTo>
                    <a:lnTo>
                      <a:pt x="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63" name="Freeform 209"/>
              <p:cNvSpPr>
                <a:spLocks/>
              </p:cNvSpPr>
              <p:nvPr/>
            </p:nvSpPr>
            <p:spPr bwMode="auto">
              <a:xfrm>
                <a:off x="2782" y="1689"/>
                <a:ext cx="224" cy="313"/>
              </a:xfrm>
              <a:custGeom>
                <a:avLst/>
                <a:gdLst>
                  <a:gd name="T0" fmla="*/ 224 w 224"/>
                  <a:gd name="T1" fmla="*/ 0 h 313"/>
                  <a:gd name="T2" fmla="*/ 215 w 224"/>
                  <a:gd name="T3" fmla="*/ 5 h 313"/>
                  <a:gd name="T4" fmla="*/ 0 w 224"/>
                  <a:gd name="T5" fmla="*/ 312 h 313"/>
                  <a:gd name="T6" fmla="*/ 3 w 224"/>
                  <a:gd name="T7" fmla="*/ 313 h 313"/>
                  <a:gd name="T8" fmla="*/ 224 w 224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313">
                    <a:moveTo>
                      <a:pt x="224" y="0"/>
                    </a:moveTo>
                    <a:lnTo>
                      <a:pt x="215" y="5"/>
                    </a:lnTo>
                    <a:lnTo>
                      <a:pt x="0" y="312"/>
                    </a:lnTo>
                    <a:lnTo>
                      <a:pt x="3" y="313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64" name="Freeform 210"/>
              <p:cNvSpPr>
                <a:spLocks/>
              </p:cNvSpPr>
              <p:nvPr/>
            </p:nvSpPr>
            <p:spPr bwMode="auto">
              <a:xfrm>
                <a:off x="2782" y="1689"/>
                <a:ext cx="224" cy="313"/>
              </a:xfrm>
              <a:custGeom>
                <a:avLst/>
                <a:gdLst>
                  <a:gd name="T0" fmla="*/ 224 w 224"/>
                  <a:gd name="T1" fmla="*/ 0 h 313"/>
                  <a:gd name="T2" fmla="*/ 215 w 224"/>
                  <a:gd name="T3" fmla="*/ 5 h 313"/>
                  <a:gd name="T4" fmla="*/ 0 w 224"/>
                  <a:gd name="T5" fmla="*/ 312 h 313"/>
                  <a:gd name="T6" fmla="*/ 3 w 224"/>
                  <a:gd name="T7" fmla="*/ 313 h 313"/>
                  <a:gd name="T8" fmla="*/ 224 w 224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313">
                    <a:moveTo>
                      <a:pt x="224" y="0"/>
                    </a:moveTo>
                    <a:lnTo>
                      <a:pt x="215" y="5"/>
                    </a:lnTo>
                    <a:lnTo>
                      <a:pt x="0" y="312"/>
                    </a:lnTo>
                    <a:lnTo>
                      <a:pt x="3" y="313"/>
                    </a:lnTo>
                    <a:lnTo>
                      <a:pt x="2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65" name="Freeform 211"/>
              <p:cNvSpPr>
                <a:spLocks/>
              </p:cNvSpPr>
              <p:nvPr/>
            </p:nvSpPr>
            <p:spPr bwMode="auto">
              <a:xfrm>
                <a:off x="2624" y="2001"/>
                <a:ext cx="161" cy="232"/>
              </a:xfrm>
              <a:custGeom>
                <a:avLst/>
                <a:gdLst>
                  <a:gd name="T0" fmla="*/ 158 w 161"/>
                  <a:gd name="T1" fmla="*/ 0 h 232"/>
                  <a:gd name="T2" fmla="*/ 0 w 161"/>
                  <a:gd name="T3" fmla="*/ 225 h 232"/>
                  <a:gd name="T4" fmla="*/ 0 w 161"/>
                  <a:gd name="T5" fmla="*/ 232 h 232"/>
                  <a:gd name="T6" fmla="*/ 161 w 161"/>
                  <a:gd name="T7" fmla="*/ 1 h 232"/>
                  <a:gd name="T8" fmla="*/ 158 w 161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32">
                    <a:moveTo>
                      <a:pt x="158" y="0"/>
                    </a:moveTo>
                    <a:lnTo>
                      <a:pt x="0" y="225"/>
                    </a:lnTo>
                    <a:lnTo>
                      <a:pt x="0" y="232"/>
                    </a:lnTo>
                    <a:lnTo>
                      <a:pt x="161" y="1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66" name="Freeform 212"/>
              <p:cNvSpPr>
                <a:spLocks/>
              </p:cNvSpPr>
              <p:nvPr/>
            </p:nvSpPr>
            <p:spPr bwMode="auto">
              <a:xfrm>
                <a:off x="2624" y="2001"/>
                <a:ext cx="161" cy="232"/>
              </a:xfrm>
              <a:custGeom>
                <a:avLst/>
                <a:gdLst>
                  <a:gd name="T0" fmla="*/ 158 w 161"/>
                  <a:gd name="T1" fmla="*/ 0 h 232"/>
                  <a:gd name="T2" fmla="*/ 0 w 161"/>
                  <a:gd name="T3" fmla="*/ 225 h 232"/>
                  <a:gd name="T4" fmla="*/ 0 w 161"/>
                  <a:gd name="T5" fmla="*/ 232 h 232"/>
                  <a:gd name="T6" fmla="*/ 161 w 161"/>
                  <a:gd name="T7" fmla="*/ 1 h 232"/>
                  <a:gd name="T8" fmla="*/ 158 w 161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32">
                    <a:moveTo>
                      <a:pt x="158" y="0"/>
                    </a:moveTo>
                    <a:lnTo>
                      <a:pt x="0" y="225"/>
                    </a:lnTo>
                    <a:lnTo>
                      <a:pt x="0" y="232"/>
                    </a:lnTo>
                    <a:lnTo>
                      <a:pt x="161" y="1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67" name="Freeform 213"/>
              <p:cNvSpPr>
                <a:spLocks/>
              </p:cNvSpPr>
              <p:nvPr/>
            </p:nvSpPr>
            <p:spPr bwMode="auto">
              <a:xfrm>
                <a:off x="2785" y="1684"/>
                <a:ext cx="228" cy="320"/>
              </a:xfrm>
              <a:custGeom>
                <a:avLst/>
                <a:gdLst>
                  <a:gd name="T0" fmla="*/ 228 w 228"/>
                  <a:gd name="T1" fmla="*/ 0 h 320"/>
                  <a:gd name="T2" fmla="*/ 221 w 228"/>
                  <a:gd name="T3" fmla="*/ 5 h 320"/>
                  <a:gd name="T4" fmla="*/ 0 w 228"/>
                  <a:gd name="T5" fmla="*/ 318 h 320"/>
                  <a:gd name="T6" fmla="*/ 4 w 228"/>
                  <a:gd name="T7" fmla="*/ 320 h 320"/>
                  <a:gd name="T8" fmla="*/ 228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8" y="0"/>
                    </a:moveTo>
                    <a:lnTo>
                      <a:pt x="221" y="5"/>
                    </a:lnTo>
                    <a:lnTo>
                      <a:pt x="0" y="318"/>
                    </a:lnTo>
                    <a:lnTo>
                      <a:pt x="4" y="32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68" name="Freeform 214"/>
              <p:cNvSpPr>
                <a:spLocks/>
              </p:cNvSpPr>
              <p:nvPr/>
            </p:nvSpPr>
            <p:spPr bwMode="auto">
              <a:xfrm>
                <a:off x="2785" y="1684"/>
                <a:ext cx="228" cy="320"/>
              </a:xfrm>
              <a:custGeom>
                <a:avLst/>
                <a:gdLst>
                  <a:gd name="T0" fmla="*/ 228 w 228"/>
                  <a:gd name="T1" fmla="*/ 0 h 320"/>
                  <a:gd name="T2" fmla="*/ 221 w 228"/>
                  <a:gd name="T3" fmla="*/ 5 h 320"/>
                  <a:gd name="T4" fmla="*/ 0 w 228"/>
                  <a:gd name="T5" fmla="*/ 318 h 320"/>
                  <a:gd name="T6" fmla="*/ 4 w 228"/>
                  <a:gd name="T7" fmla="*/ 320 h 320"/>
                  <a:gd name="T8" fmla="*/ 228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8" y="0"/>
                    </a:moveTo>
                    <a:lnTo>
                      <a:pt x="221" y="5"/>
                    </a:lnTo>
                    <a:lnTo>
                      <a:pt x="0" y="318"/>
                    </a:lnTo>
                    <a:lnTo>
                      <a:pt x="4" y="320"/>
                    </a:lnTo>
                    <a:lnTo>
                      <a:pt x="2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48" name="Group 416"/>
            <p:cNvGrpSpPr>
              <a:grpSpLocks/>
            </p:cNvGrpSpPr>
            <p:nvPr/>
          </p:nvGrpSpPr>
          <p:grpSpPr bwMode="auto">
            <a:xfrm>
              <a:off x="4165600" y="2668588"/>
              <a:ext cx="784225" cy="1120775"/>
              <a:chOff x="2624" y="1681"/>
              <a:chExt cx="494" cy="706"/>
            </a:xfrm>
          </p:grpSpPr>
          <p:sp>
            <p:nvSpPr>
              <p:cNvPr id="12269" name="Freeform 216"/>
              <p:cNvSpPr>
                <a:spLocks/>
              </p:cNvSpPr>
              <p:nvPr/>
            </p:nvSpPr>
            <p:spPr bwMode="auto">
              <a:xfrm>
                <a:off x="2624" y="2002"/>
                <a:ext cx="165" cy="238"/>
              </a:xfrm>
              <a:custGeom>
                <a:avLst/>
                <a:gdLst>
                  <a:gd name="T0" fmla="*/ 161 w 165"/>
                  <a:gd name="T1" fmla="*/ 0 h 238"/>
                  <a:gd name="T2" fmla="*/ 0 w 165"/>
                  <a:gd name="T3" fmla="*/ 231 h 238"/>
                  <a:gd name="T4" fmla="*/ 0 w 165"/>
                  <a:gd name="T5" fmla="*/ 238 h 238"/>
                  <a:gd name="T6" fmla="*/ 165 w 165"/>
                  <a:gd name="T7" fmla="*/ 2 h 238"/>
                  <a:gd name="T8" fmla="*/ 161 w 165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8">
                    <a:moveTo>
                      <a:pt x="161" y="0"/>
                    </a:moveTo>
                    <a:lnTo>
                      <a:pt x="0" y="231"/>
                    </a:lnTo>
                    <a:lnTo>
                      <a:pt x="0" y="238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70" name="Freeform 217"/>
              <p:cNvSpPr>
                <a:spLocks/>
              </p:cNvSpPr>
              <p:nvPr/>
            </p:nvSpPr>
            <p:spPr bwMode="auto">
              <a:xfrm>
                <a:off x="2624" y="2002"/>
                <a:ext cx="165" cy="238"/>
              </a:xfrm>
              <a:custGeom>
                <a:avLst/>
                <a:gdLst>
                  <a:gd name="T0" fmla="*/ 161 w 165"/>
                  <a:gd name="T1" fmla="*/ 0 h 238"/>
                  <a:gd name="T2" fmla="*/ 0 w 165"/>
                  <a:gd name="T3" fmla="*/ 231 h 238"/>
                  <a:gd name="T4" fmla="*/ 0 w 165"/>
                  <a:gd name="T5" fmla="*/ 238 h 238"/>
                  <a:gd name="T6" fmla="*/ 165 w 165"/>
                  <a:gd name="T7" fmla="*/ 2 h 238"/>
                  <a:gd name="T8" fmla="*/ 161 w 165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8">
                    <a:moveTo>
                      <a:pt x="161" y="0"/>
                    </a:moveTo>
                    <a:lnTo>
                      <a:pt x="0" y="231"/>
                    </a:lnTo>
                    <a:lnTo>
                      <a:pt x="0" y="238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71" name="Freeform 218"/>
              <p:cNvSpPr>
                <a:spLocks/>
              </p:cNvSpPr>
              <p:nvPr/>
            </p:nvSpPr>
            <p:spPr bwMode="auto">
              <a:xfrm>
                <a:off x="3018" y="1681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72" name="Freeform 219"/>
              <p:cNvSpPr>
                <a:spLocks/>
              </p:cNvSpPr>
              <p:nvPr/>
            </p:nvSpPr>
            <p:spPr bwMode="auto">
              <a:xfrm>
                <a:off x="3018" y="1681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73" name="Freeform 220"/>
              <p:cNvSpPr>
                <a:spLocks/>
              </p:cNvSpPr>
              <p:nvPr/>
            </p:nvSpPr>
            <p:spPr bwMode="auto">
              <a:xfrm>
                <a:off x="2789" y="1681"/>
                <a:ext cx="229" cy="326"/>
              </a:xfrm>
              <a:custGeom>
                <a:avLst/>
                <a:gdLst>
                  <a:gd name="T0" fmla="*/ 229 w 229"/>
                  <a:gd name="T1" fmla="*/ 0 h 326"/>
                  <a:gd name="T2" fmla="*/ 229 w 229"/>
                  <a:gd name="T3" fmla="*/ 0 h 326"/>
                  <a:gd name="T4" fmla="*/ 224 w 229"/>
                  <a:gd name="T5" fmla="*/ 3 h 326"/>
                  <a:gd name="T6" fmla="*/ 0 w 229"/>
                  <a:gd name="T7" fmla="*/ 323 h 326"/>
                  <a:gd name="T8" fmla="*/ 3 w 229"/>
                  <a:gd name="T9" fmla="*/ 326 h 326"/>
                  <a:gd name="T10" fmla="*/ 229 w 229"/>
                  <a:gd name="T11" fmla="*/ 4 h 326"/>
                  <a:gd name="T12" fmla="*/ 229 w 229"/>
                  <a:gd name="T13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326">
                    <a:moveTo>
                      <a:pt x="229" y="0"/>
                    </a:moveTo>
                    <a:lnTo>
                      <a:pt x="229" y="0"/>
                    </a:lnTo>
                    <a:lnTo>
                      <a:pt x="224" y="3"/>
                    </a:lnTo>
                    <a:lnTo>
                      <a:pt x="0" y="323"/>
                    </a:lnTo>
                    <a:lnTo>
                      <a:pt x="3" y="326"/>
                    </a:lnTo>
                    <a:lnTo>
                      <a:pt x="229" y="4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74" name="Freeform 221"/>
              <p:cNvSpPr>
                <a:spLocks/>
              </p:cNvSpPr>
              <p:nvPr/>
            </p:nvSpPr>
            <p:spPr bwMode="auto">
              <a:xfrm>
                <a:off x="2789" y="1681"/>
                <a:ext cx="229" cy="326"/>
              </a:xfrm>
              <a:custGeom>
                <a:avLst/>
                <a:gdLst>
                  <a:gd name="T0" fmla="*/ 229 w 229"/>
                  <a:gd name="T1" fmla="*/ 0 h 326"/>
                  <a:gd name="T2" fmla="*/ 229 w 229"/>
                  <a:gd name="T3" fmla="*/ 0 h 326"/>
                  <a:gd name="T4" fmla="*/ 224 w 229"/>
                  <a:gd name="T5" fmla="*/ 3 h 326"/>
                  <a:gd name="T6" fmla="*/ 0 w 229"/>
                  <a:gd name="T7" fmla="*/ 323 h 326"/>
                  <a:gd name="T8" fmla="*/ 3 w 229"/>
                  <a:gd name="T9" fmla="*/ 326 h 326"/>
                  <a:gd name="T10" fmla="*/ 229 w 229"/>
                  <a:gd name="T11" fmla="*/ 4 h 326"/>
                  <a:gd name="T12" fmla="*/ 229 w 229"/>
                  <a:gd name="T13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326">
                    <a:moveTo>
                      <a:pt x="229" y="0"/>
                    </a:moveTo>
                    <a:lnTo>
                      <a:pt x="229" y="0"/>
                    </a:lnTo>
                    <a:lnTo>
                      <a:pt x="224" y="3"/>
                    </a:lnTo>
                    <a:lnTo>
                      <a:pt x="0" y="323"/>
                    </a:lnTo>
                    <a:lnTo>
                      <a:pt x="3" y="326"/>
                    </a:lnTo>
                    <a:lnTo>
                      <a:pt x="229" y="4"/>
                    </a:lnTo>
                    <a:lnTo>
                      <a:pt x="2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75" name="Freeform 222"/>
              <p:cNvSpPr>
                <a:spLocks/>
              </p:cNvSpPr>
              <p:nvPr/>
            </p:nvSpPr>
            <p:spPr bwMode="auto">
              <a:xfrm>
                <a:off x="2624" y="2004"/>
                <a:ext cx="168" cy="243"/>
              </a:xfrm>
              <a:custGeom>
                <a:avLst/>
                <a:gdLst>
                  <a:gd name="T0" fmla="*/ 165 w 168"/>
                  <a:gd name="T1" fmla="*/ 0 h 243"/>
                  <a:gd name="T2" fmla="*/ 0 w 168"/>
                  <a:gd name="T3" fmla="*/ 236 h 243"/>
                  <a:gd name="T4" fmla="*/ 0 w 168"/>
                  <a:gd name="T5" fmla="*/ 243 h 243"/>
                  <a:gd name="T6" fmla="*/ 168 w 168"/>
                  <a:gd name="T7" fmla="*/ 3 h 243"/>
                  <a:gd name="T8" fmla="*/ 165 w 168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43">
                    <a:moveTo>
                      <a:pt x="165" y="0"/>
                    </a:moveTo>
                    <a:lnTo>
                      <a:pt x="0" y="236"/>
                    </a:lnTo>
                    <a:lnTo>
                      <a:pt x="0" y="243"/>
                    </a:lnTo>
                    <a:lnTo>
                      <a:pt x="168" y="3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C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76" name="Freeform 223"/>
              <p:cNvSpPr>
                <a:spLocks/>
              </p:cNvSpPr>
              <p:nvPr/>
            </p:nvSpPr>
            <p:spPr bwMode="auto">
              <a:xfrm>
                <a:off x="2624" y="2004"/>
                <a:ext cx="168" cy="243"/>
              </a:xfrm>
              <a:custGeom>
                <a:avLst/>
                <a:gdLst>
                  <a:gd name="T0" fmla="*/ 165 w 168"/>
                  <a:gd name="T1" fmla="*/ 0 h 243"/>
                  <a:gd name="T2" fmla="*/ 0 w 168"/>
                  <a:gd name="T3" fmla="*/ 236 h 243"/>
                  <a:gd name="T4" fmla="*/ 0 w 168"/>
                  <a:gd name="T5" fmla="*/ 243 h 243"/>
                  <a:gd name="T6" fmla="*/ 168 w 168"/>
                  <a:gd name="T7" fmla="*/ 3 h 243"/>
                  <a:gd name="T8" fmla="*/ 165 w 168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43">
                    <a:moveTo>
                      <a:pt x="165" y="0"/>
                    </a:moveTo>
                    <a:lnTo>
                      <a:pt x="0" y="236"/>
                    </a:lnTo>
                    <a:lnTo>
                      <a:pt x="0" y="243"/>
                    </a:lnTo>
                    <a:lnTo>
                      <a:pt x="168" y="3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77" name="Freeform 224"/>
              <p:cNvSpPr>
                <a:spLocks/>
              </p:cNvSpPr>
              <p:nvPr/>
            </p:nvSpPr>
            <p:spPr bwMode="auto">
              <a:xfrm>
                <a:off x="3018" y="1683"/>
                <a:ext cx="5" cy="9"/>
              </a:xfrm>
              <a:custGeom>
                <a:avLst/>
                <a:gdLst>
                  <a:gd name="T0" fmla="*/ 2 w 5"/>
                  <a:gd name="T1" fmla="*/ 0 h 9"/>
                  <a:gd name="T2" fmla="*/ 0 w 5"/>
                  <a:gd name="T3" fmla="*/ 2 h 9"/>
                  <a:gd name="T4" fmla="*/ 0 w 5"/>
                  <a:gd name="T5" fmla="*/ 9 h 9"/>
                  <a:gd name="T6" fmla="*/ 5 w 5"/>
                  <a:gd name="T7" fmla="*/ 1 h 9"/>
                  <a:gd name="T8" fmla="*/ 2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5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78" name="Freeform 225"/>
              <p:cNvSpPr>
                <a:spLocks/>
              </p:cNvSpPr>
              <p:nvPr/>
            </p:nvSpPr>
            <p:spPr bwMode="auto">
              <a:xfrm>
                <a:off x="3018" y="1683"/>
                <a:ext cx="5" cy="9"/>
              </a:xfrm>
              <a:custGeom>
                <a:avLst/>
                <a:gdLst>
                  <a:gd name="T0" fmla="*/ 2 w 5"/>
                  <a:gd name="T1" fmla="*/ 0 h 9"/>
                  <a:gd name="T2" fmla="*/ 0 w 5"/>
                  <a:gd name="T3" fmla="*/ 2 h 9"/>
                  <a:gd name="T4" fmla="*/ 0 w 5"/>
                  <a:gd name="T5" fmla="*/ 9 h 9"/>
                  <a:gd name="T6" fmla="*/ 5 w 5"/>
                  <a:gd name="T7" fmla="*/ 1 h 9"/>
                  <a:gd name="T8" fmla="*/ 2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5" y="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79" name="Freeform 226"/>
              <p:cNvSpPr>
                <a:spLocks/>
              </p:cNvSpPr>
              <p:nvPr/>
            </p:nvSpPr>
            <p:spPr bwMode="auto">
              <a:xfrm>
                <a:off x="2792" y="1685"/>
                <a:ext cx="226" cy="323"/>
              </a:xfrm>
              <a:custGeom>
                <a:avLst/>
                <a:gdLst>
                  <a:gd name="T0" fmla="*/ 226 w 226"/>
                  <a:gd name="T1" fmla="*/ 0 h 323"/>
                  <a:gd name="T2" fmla="*/ 0 w 226"/>
                  <a:gd name="T3" fmla="*/ 322 h 323"/>
                  <a:gd name="T4" fmla="*/ 4 w 226"/>
                  <a:gd name="T5" fmla="*/ 323 h 323"/>
                  <a:gd name="T6" fmla="*/ 226 w 226"/>
                  <a:gd name="T7" fmla="*/ 7 h 323"/>
                  <a:gd name="T8" fmla="*/ 226 w 226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323">
                    <a:moveTo>
                      <a:pt x="226" y="0"/>
                    </a:moveTo>
                    <a:lnTo>
                      <a:pt x="0" y="322"/>
                    </a:lnTo>
                    <a:lnTo>
                      <a:pt x="4" y="323"/>
                    </a:lnTo>
                    <a:lnTo>
                      <a:pt x="226" y="7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80" name="Freeform 227"/>
              <p:cNvSpPr>
                <a:spLocks/>
              </p:cNvSpPr>
              <p:nvPr/>
            </p:nvSpPr>
            <p:spPr bwMode="auto">
              <a:xfrm>
                <a:off x="2792" y="1685"/>
                <a:ext cx="226" cy="323"/>
              </a:xfrm>
              <a:custGeom>
                <a:avLst/>
                <a:gdLst>
                  <a:gd name="T0" fmla="*/ 226 w 226"/>
                  <a:gd name="T1" fmla="*/ 0 h 323"/>
                  <a:gd name="T2" fmla="*/ 0 w 226"/>
                  <a:gd name="T3" fmla="*/ 322 h 323"/>
                  <a:gd name="T4" fmla="*/ 4 w 226"/>
                  <a:gd name="T5" fmla="*/ 323 h 323"/>
                  <a:gd name="T6" fmla="*/ 226 w 226"/>
                  <a:gd name="T7" fmla="*/ 7 h 323"/>
                  <a:gd name="T8" fmla="*/ 226 w 226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323">
                    <a:moveTo>
                      <a:pt x="226" y="0"/>
                    </a:moveTo>
                    <a:lnTo>
                      <a:pt x="0" y="322"/>
                    </a:lnTo>
                    <a:lnTo>
                      <a:pt x="4" y="323"/>
                    </a:lnTo>
                    <a:lnTo>
                      <a:pt x="226" y="7"/>
                    </a:lnTo>
                    <a:lnTo>
                      <a:pt x="2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81" name="Freeform 228"/>
              <p:cNvSpPr>
                <a:spLocks/>
              </p:cNvSpPr>
              <p:nvPr/>
            </p:nvSpPr>
            <p:spPr bwMode="auto">
              <a:xfrm>
                <a:off x="2624" y="2007"/>
                <a:ext cx="172" cy="248"/>
              </a:xfrm>
              <a:custGeom>
                <a:avLst/>
                <a:gdLst>
                  <a:gd name="T0" fmla="*/ 168 w 172"/>
                  <a:gd name="T1" fmla="*/ 0 h 248"/>
                  <a:gd name="T2" fmla="*/ 0 w 172"/>
                  <a:gd name="T3" fmla="*/ 240 h 248"/>
                  <a:gd name="T4" fmla="*/ 0 w 172"/>
                  <a:gd name="T5" fmla="*/ 248 h 248"/>
                  <a:gd name="T6" fmla="*/ 172 w 172"/>
                  <a:gd name="T7" fmla="*/ 1 h 248"/>
                  <a:gd name="T8" fmla="*/ 168 w 17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48">
                    <a:moveTo>
                      <a:pt x="168" y="0"/>
                    </a:moveTo>
                    <a:lnTo>
                      <a:pt x="0" y="240"/>
                    </a:lnTo>
                    <a:lnTo>
                      <a:pt x="0" y="248"/>
                    </a:lnTo>
                    <a:lnTo>
                      <a:pt x="172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82" name="Freeform 229"/>
              <p:cNvSpPr>
                <a:spLocks/>
              </p:cNvSpPr>
              <p:nvPr/>
            </p:nvSpPr>
            <p:spPr bwMode="auto">
              <a:xfrm>
                <a:off x="2624" y="2007"/>
                <a:ext cx="172" cy="248"/>
              </a:xfrm>
              <a:custGeom>
                <a:avLst/>
                <a:gdLst>
                  <a:gd name="T0" fmla="*/ 168 w 172"/>
                  <a:gd name="T1" fmla="*/ 0 h 248"/>
                  <a:gd name="T2" fmla="*/ 0 w 172"/>
                  <a:gd name="T3" fmla="*/ 240 h 248"/>
                  <a:gd name="T4" fmla="*/ 0 w 172"/>
                  <a:gd name="T5" fmla="*/ 248 h 248"/>
                  <a:gd name="T6" fmla="*/ 172 w 172"/>
                  <a:gd name="T7" fmla="*/ 1 h 248"/>
                  <a:gd name="T8" fmla="*/ 168 w 17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48">
                    <a:moveTo>
                      <a:pt x="168" y="0"/>
                    </a:moveTo>
                    <a:lnTo>
                      <a:pt x="0" y="240"/>
                    </a:lnTo>
                    <a:lnTo>
                      <a:pt x="0" y="248"/>
                    </a:lnTo>
                    <a:lnTo>
                      <a:pt x="172" y="1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83" name="Freeform 230"/>
              <p:cNvSpPr>
                <a:spLocks/>
              </p:cNvSpPr>
              <p:nvPr/>
            </p:nvSpPr>
            <p:spPr bwMode="auto">
              <a:xfrm>
                <a:off x="3018" y="1684"/>
                <a:ext cx="9" cy="15"/>
              </a:xfrm>
              <a:custGeom>
                <a:avLst/>
                <a:gdLst>
                  <a:gd name="T0" fmla="*/ 5 w 9"/>
                  <a:gd name="T1" fmla="*/ 0 h 15"/>
                  <a:gd name="T2" fmla="*/ 0 w 9"/>
                  <a:gd name="T3" fmla="*/ 8 h 15"/>
                  <a:gd name="T4" fmla="*/ 0 w 9"/>
                  <a:gd name="T5" fmla="*/ 15 h 15"/>
                  <a:gd name="T6" fmla="*/ 9 w 9"/>
                  <a:gd name="T7" fmla="*/ 3 h 15"/>
                  <a:gd name="T8" fmla="*/ 5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5" y="0"/>
                    </a:moveTo>
                    <a:lnTo>
                      <a:pt x="0" y="8"/>
                    </a:lnTo>
                    <a:lnTo>
                      <a:pt x="0" y="15"/>
                    </a:lnTo>
                    <a:lnTo>
                      <a:pt x="9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5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84" name="Freeform 231"/>
              <p:cNvSpPr>
                <a:spLocks/>
              </p:cNvSpPr>
              <p:nvPr/>
            </p:nvSpPr>
            <p:spPr bwMode="auto">
              <a:xfrm>
                <a:off x="3018" y="1684"/>
                <a:ext cx="9" cy="15"/>
              </a:xfrm>
              <a:custGeom>
                <a:avLst/>
                <a:gdLst>
                  <a:gd name="T0" fmla="*/ 5 w 9"/>
                  <a:gd name="T1" fmla="*/ 0 h 15"/>
                  <a:gd name="T2" fmla="*/ 0 w 9"/>
                  <a:gd name="T3" fmla="*/ 8 h 15"/>
                  <a:gd name="T4" fmla="*/ 0 w 9"/>
                  <a:gd name="T5" fmla="*/ 15 h 15"/>
                  <a:gd name="T6" fmla="*/ 9 w 9"/>
                  <a:gd name="T7" fmla="*/ 3 h 15"/>
                  <a:gd name="T8" fmla="*/ 5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5" y="0"/>
                    </a:moveTo>
                    <a:lnTo>
                      <a:pt x="0" y="8"/>
                    </a:lnTo>
                    <a:lnTo>
                      <a:pt x="0" y="15"/>
                    </a:lnTo>
                    <a:lnTo>
                      <a:pt x="9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85" name="Freeform 232"/>
              <p:cNvSpPr>
                <a:spLocks/>
              </p:cNvSpPr>
              <p:nvPr/>
            </p:nvSpPr>
            <p:spPr bwMode="auto">
              <a:xfrm>
                <a:off x="2796" y="1692"/>
                <a:ext cx="222" cy="319"/>
              </a:xfrm>
              <a:custGeom>
                <a:avLst/>
                <a:gdLst>
                  <a:gd name="T0" fmla="*/ 222 w 222"/>
                  <a:gd name="T1" fmla="*/ 0 h 319"/>
                  <a:gd name="T2" fmla="*/ 0 w 222"/>
                  <a:gd name="T3" fmla="*/ 316 h 319"/>
                  <a:gd name="T4" fmla="*/ 3 w 222"/>
                  <a:gd name="T5" fmla="*/ 319 h 319"/>
                  <a:gd name="T6" fmla="*/ 222 w 222"/>
                  <a:gd name="T7" fmla="*/ 7 h 319"/>
                  <a:gd name="T8" fmla="*/ 222 w 222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19">
                    <a:moveTo>
                      <a:pt x="222" y="0"/>
                    </a:moveTo>
                    <a:lnTo>
                      <a:pt x="0" y="316"/>
                    </a:lnTo>
                    <a:lnTo>
                      <a:pt x="3" y="319"/>
                    </a:lnTo>
                    <a:lnTo>
                      <a:pt x="222" y="7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86" name="Freeform 233"/>
              <p:cNvSpPr>
                <a:spLocks/>
              </p:cNvSpPr>
              <p:nvPr/>
            </p:nvSpPr>
            <p:spPr bwMode="auto">
              <a:xfrm>
                <a:off x="2796" y="1692"/>
                <a:ext cx="222" cy="319"/>
              </a:xfrm>
              <a:custGeom>
                <a:avLst/>
                <a:gdLst>
                  <a:gd name="T0" fmla="*/ 222 w 222"/>
                  <a:gd name="T1" fmla="*/ 0 h 319"/>
                  <a:gd name="T2" fmla="*/ 0 w 222"/>
                  <a:gd name="T3" fmla="*/ 316 h 319"/>
                  <a:gd name="T4" fmla="*/ 3 w 222"/>
                  <a:gd name="T5" fmla="*/ 319 h 319"/>
                  <a:gd name="T6" fmla="*/ 222 w 222"/>
                  <a:gd name="T7" fmla="*/ 7 h 319"/>
                  <a:gd name="T8" fmla="*/ 222 w 222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19">
                    <a:moveTo>
                      <a:pt x="222" y="0"/>
                    </a:moveTo>
                    <a:lnTo>
                      <a:pt x="0" y="316"/>
                    </a:lnTo>
                    <a:lnTo>
                      <a:pt x="3" y="319"/>
                    </a:lnTo>
                    <a:lnTo>
                      <a:pt x="222" y="7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87" name="Freeform 234"/>
              <p:cNvSpPr>
                <a:spLocks/>
              </p:cNvSpPr>
              <p:nvPr/>
            </p:nvSpPr>
            <p:spPr bwMode="auto">
              <a:xfrm>
                <a:off x="2624" y="2008"/>
                <a:ext cx="175" cy="254"/>
              </a:xfrm>
              <a:custGeom>
                <a:avLst/>
                <a:gdLst>
                  <a:gd name="T0" fmla="*/ 172 w 175"/>
                  <a:gd name="T1" fmla="*/ 0 h 254"/>
                  <a:gd name="T2" fmla="*/ 0 w 175"/>
                  <a:gd name="T3" fmla="*/ 247 h 254"/>
                  <a:gd name="T4" fmla="*/ 0 w 175"/>
                  <a:gd name="T5" fmla="*/ 254 h 254"/>
                  <a:gd name="T6" fmla="*/ 175 w 175"/>
                  <a:gd name="T7" fmla="*/ 3 h 254"/>
                  <a:gd name="T8" fmla="*/ 172 w 175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54">
                    <a:moveTo>
                      <a:pt x="172" y="0"/>
                    </a:moveTo>
                    <a:lnTo>
                      <a:pt x="0" y="247"/>
                    </a:lnTo>
                    <a:lnTo>
                      <a:pt x="0" y="254"/>
                    </a:lnTo>
                    <a:lnTo>
                      <a:pt x="175" y="3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88" name="Freeform 235"/>
              <p:cNvSpPr>
                <a:spLocks/>
              </p:cNvSpPr>
              <p:nvPr/>
            </p:nvSpPr>
            <p:spPr bwMode="auto">
              <a:xfrm>
                <a:off x="2624" y="2008"/>
                <a:ext cx="175" cy="254"/>
              </a:xfrm>
              <a:custGeom>
                <a:avLst/>
                <a:gdLst>
                  <a:gd name="T0" fmla="*/ 172 w 175"/>
                  <a:gd name="T1" fmla="*/ 0 h 254"/>
                  <a:gd name="T2" fmla="*/ 0 w 175"/>
                  <a:gd name="T3" fmla="*/ 247 h 254"/>
                  <a:gd name="T4" fmla="*/ 0 w 175"/>
                  <a:gd name="T5" fmla="*/ 254 h 254"/>
                  <a:gd name="T6" fmla="*/ 175 w 175"/>
                  <a:gd name="T7" fmla="*/ 3 h 254"/>
                  <a:gd name="T8" fmla="*/ 172 w 175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54">
                    <a:moveTo>
                      <a:pt x="172" y="0"/>
                    </a:moveTo>
                    <a:lnTo>
                      <a:pt x="0" y="247"/>
                    </a:lnTo>
                    <a:lnTo>
                      <a:pt x="0" y="254"/>
                    </a:lnTo>
                    <a:lnTo>
                      <a:pt x="175" y="3"/>
                    </a:lnTo>
                    <a:lnTo>
                      <a:pt x="1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89" name="Freeform 236"/>
              <p:cNvSpPr>
                <a:spLocks/>
              </p:cNvSpPr>
              <p:nvPr/>
            </p:nvSpPr>
            <p:spPr bwMode="auto">
              <a:xfrm>
                <a:off x="3018" y="1687"/>
                <a:ext cx="12" cy="19"/>
              </a:xfrm>
              <a:custGeom>
                <a:avLst/>
                <a:gdLst>
                  <a:gd name="T0" fmla="*/ 9 w 12"/>
                  <a:gd name="T1" fmla="*/ 0 h 19"/>
                  <a:gd name="T2" fmla="*/ 0 w 12"/>
                  <a:gd name="T3" fmla="*/ 12 h 19"/>
                  <a:gd name="T4" fmla="*/ 0 w 12"/>
                  <a:gd name="T5" fmla="*/ 19 h 19"/>
                  <a:gd name="T6" fmla="*/ 12 w 12"/>
                  <a:gd name="T7" fmla="*/ 1 h 19"/>
                  <a:gd name="T8" fmla="*/ 9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9" y="0"/>
                    </a:moveTo>
                    <a:lnTo>
                      <a:pt x="0" y="12"/>
                    </a:lnTo>
                    <a:lnTo>
                      <a:pt x="0" y="19"/>
                    </a:lnTo>
                    <a:lnTo>
                      <a:pt x="12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90" name="Freeform 237"/>
              <p:cNvSpPr>
                <a:spLocks/>
              </p:cNvSpPr>
              <p:nvPr/>
            </p:nvSpPr>
            <p:spPr bwMode="auto">
              <a:xfrm>
                <a:off x="3018" y="1687"/>
                <a:ext cx="12" cy="19"/>
              </a:xfrm>
              <a:custGeom>
                <a:avLst/>
                <a:gdLst>
                  <a:gd name="T0" fmla="*/ 9 w 12"/>
                  <a:gd name="T1" fmla="*/ 0 h 19"/>
                  <a:gd name="T2" fmla="*/ 0 w 12"/>
                  <a:gd name="T3" fmla="*/ 12 h 19"/>
                  <a:gd name="T4" fmla="*/ 0 w 12"/>
                  <a:gd name="T5" fmla="*/ 19 h 19"/>
                  <a:gd name="T6" fmla="*/ 12 w 12"/>
                  <a:gd name="T7" fmla="*/ 1 h 19"/>
                  <a:gd name="T8" fmla="*/ 9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9" y="0"/>
                    </a:moveTo>
                    <a:lnTo>
                      <a:pt x="0" y="12"/>
                    </a:lnTo>
                    <a:lnTo>
                      <a:pt x="0" y="19"/>
                    </a:lnTo>
                    <a:lnTo>
                      <a:pt x="12" y="1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91" name="Freeform 238"/>
              <p:cNvSpPr>
                <a:spLocks/>
              </p:cNvSpPr>
              <p:nvPr/>
            </p:nvSpPr>
            <p:spPr bwMode="auto">
              <a:xfrm>
                <a:off x="2799" y="1699"/>
                <a:ext cx="219" cy="313"/>
              </a:xfrm>
              <a:custGeom>
                <a:avLst/>
                <a:gdLst>
                  <a:gd name="T0" fmla="*/ 219 w 219"/>
                  <a:gd name="T1" fmla="*/ 0 h 313"/>
                  <a:gd name="T2" fmla="*/ 0 w 219"/>
                  <a:gd name="T3" fmla="*/ 312 h 313"/>
                  <a:gd name="T4" fmla="*/ 4 w 219"/>
                  <a:gd name="T5" fmla="*/ 313 h 313"/>
                  <a:gd name="T6" fmla="*/ 219 w 219"/>
                  <a:gd name="T7" fmla="*/ 7 h 313"/>
                  <a:gd name="T8" fmla="*/ 219 w 219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13">
                    <a:moveTo>
                      <a:pt x="219" y="0"/>
                    </a:moveTo>
                    <a:lnTo>
                      <a:pt x="0" y="312"/>
                    </a:lnTo>
                    <a:lnTo>
                      <a:pt x="4" y="313"/>
                    </a:lnTo>
                    <a:lnTo>
                      <a:pt x="219" y="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92" name="Freeform 239"/>
              <p:cNvSpPr>
                <a:spLocks/>
              </p:cNvSpPr>
              <p:nvPr/>
            </p:nvSpPr>
            <p:spPr bwMode="auto">
              <a:xfrm>
                <a:off x="2799" y="1699"/>
                <a:ext cx="219" cy="313"/>
              </a:xfrm>
              <a:custGeom>
                <a:avLst/>
                <a:gdLst>
                  <a:gd name="T0" fmla="*/ 219 w 219"/>
                  <a:gd name="T1" fmla="*/ 0 h 313"/>
                  <a:gd name="T2" fmla="*/ 0 w 219"/>
                  <a:gd name="T3" fmla="*/ 312 h 313"/>
                  <a:gd name="T4" fmla="*/ 4 w 219"/>
                  <a:gd name="T5" fmla="*/ 313 h 313"/>
                  <a:gd name="T6" fmla="*/ 219 w 219"/>
                  <a:gd name="T7" fmla="*/ 7 h 313"/>
                  <a:gd name="T8" fmla="*/ 219 w 219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13">
                    <a:moveTo>
                      <a:pt x="219" y="0"/>
                    </a:moveTo>
                    <a:lnTo>
                      <a:pt x="0" y="312"/>
                    </a:lnTo>
                    <a:lnTo>
                      <a:pt x="4" y="313"/>
                    </a:lnTo>
                    <a:lnTo>
                      <a:pt x="219" y="7"/>
                    </a:lnTo>
                    <a:lnTo>
                      <a:pt x="2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93" name="Freeform 240"/>
              <p:cNvSpPr>
                <a:spLocks/>
              </p:cNvSpPr>
              <p:nvPr/>
            </p:nvSpPr>
            <p:spPr bwMode="auto">
              <a:xfrm>
                <a:off x="2624" y="2011"/>
                <a:ext cx="179" cy="258"/>
              </a:xfrm>
              <a:custGeom>
                <a:avLst/>
                <a:gdLst>
                  <a:gd name="T0" fmla="*/ 175 w 179"/>
                  <a:gd name="T1" fmla="*/ 0 h 258"/>
                  <a:gd name="T2" fmla="*/ 0 w 179"/>
                  <a:gd name="T3" fmla="*/ 251 h 258"/>
                  <a:gd name="T4" fmla="*/ 0 w 179"/>
                  <a:gd name="T5" fmla="*/ 258 h 258"/>
                  <a:gd name="T6" fmla="*/ 179 w 179"/>
                  <a:gd name="T7" fmla="*/ 1 h 258"/>
                  <a:gd name="T8" fmla="*/ 175 w 179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258">
                    <a:moveTo>
                      <a:pt x="175" y="0"/>
                    </a:moveTo>
                    <a:lnTo>
                      <a:pt x="0" y="251"/>
                    </a:lnTo>
                    <a:lnTo>
                      <a:pt x="0" y="258"/>
                    </a:lnTo>
                    <a:lnTo>
                      <a:pt x="179" y="1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94" name="Freeform 241"/>
              <p:cNvSpPr>
                <a:spLocks/>
              </p:cNvSpPr>
              <p:nvPr/>
            </p:nvSpPr>
            <p:spPr bwMode="auto">
              <a:xfrm>
                <a:off x="2624" y="2011"/>
                <a:ext cx="179" cy="258"/>
              </a:xfrm>
              <a:custGeom>
                <a:avLst/>
                <a:gdLst>
                  <a:gd name="T0" fmla="*/ 175 w 179"/>
                  <a:gd name="T1" fmla="*/ 0 h 258"/>
                  <a:gd name="T2" fmla="*/ 0 w 179"/>
                  <a:gd name="T3" fmla="*/ 251 h 258"/>
                  <a:gd name="T4" fmla="*/ 0 w 179"/>
                  <a:gd name="T5" fmla="*/ 258 h 258"/>
                  <a:gd name="T6" fmla="*/ 179 w 179"/>
                  <a:gd name="T7" fmla="*/ 1 h 258"/>
                  <a:gd name="T8" fmla="*/ 175 w 179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258">
                    <a:moveTo>
                      <a:pt x="175" y="0"/>
                    </a:moveTo>
                    <a:lnTo>
                      <a:pt x="0" y="251"/>
                    </a:lnTo>
                    <a:lnTo>
                      <a:pt x="0" y="258"/>
                    </a:lnTo>
                    <a:lnTo>
                      <a:pt x="179" y="1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95" name="Freeform 242"/>
              <p:cNvSpPr>
                <a:spLocks/>
              </p:cNvSpPr>
              <p:nvPr/>
            </p:nvSpPr>
            <p:spPr bwMode="auto">
              <a:xfrm>
                <a:off x="3018" y="1688"/>
                <a:ext cx="16" cy="26"/>
              </a:xfrm>
              <a:custGeom>
                <a:avLst/>
                <a:gdLst>
                  <a:gd name="T0" fmla="*/ 12 w 16"/>
                  <a:gd name="T1" fmla="*/ 0 h 26"/>
                  <a:gd name="T2" fmla="*/ 0 w 16"/>
                  <a:gd name="T3" fmla="*/ 18 h 26"/>
                  <a:gd name="T4" fmla="*/ 0 w 16"/>
                  <a:gd name="T5" fmla="*/ 26 h 26"/>
                  <a:gd name="T6" fmla="*/ 16 w 16"/>
                  <a:gd name="T7" fmla="*/ 3 h 26"/>
                  <a:gd name="T8" fmla="*/ 12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12" y="0"/>
                    </a:moveTo>
                    <a:lnTo>
                      <a:pt x="0" y="18"/>
                    </a:lnTo>
                    <a:lnTo>
                      <a:pt x="0" y="26"/>
                    </a:lnTo>
                    <a:lnTo>
                      <a:pt x="16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96" name="Freeform 243"/>
              <p:cNvSpPr>
                <a:spLocks/>
              </p:cNvSpPr>
              <p:nvPr/>
            </p:nvSpPr>
            <p:spPr bwMode="auto">
              <a:xfrm>
                <a:off x="3018" y="1688"/>
                <a:ext cx="16" cy="26"/>
              </a:xfrm>
              <a:custGeom>
                <a:avLst/>
                <a:gdLst>
                  <a:gd name="T0" fmla="*/ 12 w 16"/>
                  <a:gd name="T1" fmla="*/ 0 h 26"/>
                  <a:gd name="T2" fmla="*/ 0 w 16"/>
                  <a:gd name="T3" fmla="*/ 18 h 26"/>
                  <a:gd name="T4" fmla="*/ 0 w 16"/>
                  <a:gd name="T5" fmla="*/ 26 h 26"/>
                  <a:gd name="T6" fmla="*/ 16 w 16"/>
                  <a:gd name="T7" fmla="*/ 3 h 26"/>
                  <a:gd name="T8" fmla="*/ 12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12" y="0"/>
                    </a:moveTo>
                    <a:lnTo>
                      <a:pt x="0" y="18"/>
                    </a:lnTo>
                    <a:lnTo>
                      <a:pt x="0" y="26"/>
                    </a:lnTo>
                    <a:lnTo>
                      <a:pt x="16" y="3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97" name="Freeform 244"/>
              <p:cNvSpPr>
                <a:spLocks/>
              </p:cNvSpPr>
              <p:nvPr/>
            </p:nvSpPr>
            <p:spPr bwMode="auto">
              <a:xfrm>
                <a:off x="2803" y="1706"/>
                <a:ext cx="215" cy="309"/>
              </a:xfrm>
              <a:custGeom>
                <a:avLst/>
                <a:gdLst>
                  <a:gd name="T0" fmla="*/ 215 w 215"/>
                  <a:gd name="T1" fmla="*/ 0 h 309"/>
                  <a:gd name="T2" fmla="*/ 0 w 215"/>
                  <a:gd name="T3" fmla="*/ 306 h 309"/>
                  <a:gd name="T4" fmla="*/ 4 w 215"/>
                  <a:gd name="T5" fmla="*/ 309 h 309"/>
                  <a:gd name="T6" fmla="*/ 215 w 215"/>
                  <a:gd name="T7" fmla="*/ 8 h 309"/>
                  <a:gd name="T8" fmla="*/ 215 w 215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309">
                    <a:moveTo>
                      <a:pt x="215" y="0"/>
                    </a:moveTo>
                    <a:lnTo>
                      <a:pt x="0" y="306"/>
                    </a:lnTo>
                    <a:lnTo>
                      <a:pt x="4" y="309"/>
                    </a:lnTo>
                    <a:lnTo>
                      <a:pt x="215" y="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98" name="Freeform 245"/>
              <p:cNvSpPr>
                <a:spLocks/>
              </p:cNvSpPr>
              <p:nvPr/>
            </p:nvSpPr>
            <p:spPr bwMode="auto">
              <a:xfrm>
                <a:off x="2803" y="1706"/>
                <a:ext cx="215" cy="309"/>
              </a:xfrm>
              <a:custGeom>
                <a:avLst/>
                <a:gdLst>
                  <a:gd name="T0" fmla="*/ 215 w 215"/>
                  <a:gd name="T1" fmla="*/ 0 h 309"/>
                  <a:gd name="T2" fmla="*/ 0 w 215"/>
                  <a:gd name="T3" fmla="*/ 306 h 309"/>
                  <a:gd name="T4" fmla="*/ 4 w 215"/>
                  <a:gd name="T5" fmla="*/ 309 h 309"/>
                  <a:gd name="T6" fmla="*/ 215 w 215"/>
                  <a:gd name="T7" fmla="*/ 8 h 309"/>
                  <a:gd name="T8" fmla="*/ 215 w 215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309">
                    <a:moveTo>
                      <a:pt x="215" y="0"/>
                    </a:moveTo>
                    <a:lnTo>
                      <a:pt x="0" y="306"/>
                    </a:lnTo>
                    <a:lnTo>
                      <a:pt x="4" y="309"/>
                    </a:lnTo>
                    <a:lnTo>
                      <a:pt x="215" y="8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99" name="Freeform 246"/>
              <p:cNvSpPr>
                <a:spLocks/>
              </p:cNvSpPr>
              <p:nvPr/>
            </p:nvSpPr>
            <p:spPr bwMode="auto">
              <a:xfrm>
                <a:off x="2624" y="2012"/>
                <a:ext cx="183" cy="264"/>
              </a:xfrm>
              <a:custGeom>
                <a:avLst/>
                <a:gdLst>
                  <a:gd name="T0" fmla="*/ 179 w 183"/>
                  <a:gd name="T1" fmla="*/ 0 h 264"/>
                  <a:gd name="T2" fmla="*/ 0 w 183"/>
                  <a:gd name="T3" fmla="*/ 257 h 264"/>
                  <a:gd name="T4" fmla="*/ 0 w 183"/>
                  <a:gd name="T5" fmla="*/ 264 h 264"/>
                  <a:gd name="T6" fmla="*/ 183 w 183"/>
                  <a:gd name="T7" fmla="*/ 3 h 264"/>
                  <a:gd name="T8" fmla="*/ 179 w 183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4">
                    <a:moveTo>
                      <a:pt x="179" y="0"/>
                    </a:moveTo>
                    <a:lnTo>
                      <a:pt x="0" y="257"/>
                    </a:lnTo>
                    <a:lnTo>
                      <a:pt x="0" y="264"/>
                    </a:lnTo>
                    <a:lnTo>
                      <a:pt x="183" y="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00" name="Freeform 247"/>
              <p:cNvSpPr>
                <a:spLocks/>
              </p:cNvSpPr>
              <p:nvPr/>
            </p:nvSpPr>
            <p:spPr bwMode="auto">
              <a:xfrm>
                <a:off x="2624" y="2012"/>
                <a:ext cx="183" cy="264"/>
              </a:xfrm>
              <a:custGeom>
                <a:avLst/>
                <a:gdLst>
                  <a:gd name="T0" fmla="*/ 179 w 183"/>
                  <a:gd name="T1" fmla="*/ 0 h 264"/>
                  <a:gd name="T2" fmla="*/ 0 w 183"/>
                  <a:gd name="T3" fmla="*/ 257 h 264"/>
                  <a:gd name="T4" fmla="*/ 0 w 183"/>
                  <a:gd name="T5" fmla="*/ 264 h 264"/>
                  <a:gd name="T6" fmla="*/ 183 w 183"/>
                  <a:gd name="T7" fmla="*/ 3 h 264"/>
                  <a:gd name="T8" fmla="*/ 179 w 183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4">
                    <a:moveTo>
                      <a:pt x="179" y="0"/>
                    </a:moveTo>
                    <a:lnTo>
                      <a:pt x="0" y="257"/>
                    </a:lnTo>
                    <a:lnTo>
                      <a:pt x="0" y="264"/>
                    </a:lnTo>
                    <a:lnTo>
                      <a:pt x="183" y="3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01" name="Freeform 248"/>
              <p:cNvSpPr>
                <a:spLocks/>
              </p:cNvSpPr>
              <p:nvPr/>
            </p:nvSpPr>
            <p:spPr bwMode="auto">
              <a:xfrm>
                <a:off x="3018" y="1691"/>
                <a:ext cx="19" cy="30"/>
              </a:xfrm>
              <a:custGeom>
                <a:avLst/>
                <a:gdLst>
                  <a:gd name="T0" fmla="*/ 16 w 19"/>
                  <a:gd name="T1" fmla="*/ 0 h 30"/>
                  <a:gd name="T2" fmla="*/ 0 w 19"/>
                  <a:gd name="T3" fmla="*/ 23 h 30"/>
                  <a:gd name="T4" fmla="*/ 0 w 19"/>
                  <a:gd name="T5" fmla="*/ 30 h 30"/>
                  <a:gd name="T6" fmla="*/ 19 w 19"/>
                  <a:gd name="T7" fmla="*/ 2 h 30"/>
                  <a:gd name="T8" fmla="*/ 16 w 1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6" y="0"/>
                    </a:moveTo>
                    <a:lnTo>
                      <a:pt x="0" y="23"/>
                    </a:lnTo>
                    <a:lnTo>
                      <a:pt x="0" y="30"/>
                    </a:lnTo>
                    <a:lnTo>
                      <a:pt x="19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02" name="Freeform 249"/>
              <p:cNvSpPr>
                <a:spLocks/>
              </p:cNvSpPr>
              <p:nvPr/>
            </p:nvSpPr>
            <p:spPr bwMode="auto">
              <a:xfrm>
                <a:off x="3018" y="1691"/>
                <a:ext cx="19" cy="30"/>
              </a:xfrm>
              <a:custGeom>
                <a:avLst/>
                <a:gdLst>
                  <a:gd name="T0" fmla="*/ 16 w 19"/>
                  <a:gd name="T1" fmla="*/ 0 h 30"/>
                  <a:gd name="T2" fmla="*/ 0 w 19"/>
                  <a:gd name="T3" fmla="*/ 23 h 30"/>
                  <a:gd name="T4" fmla="*/ 0 w 19"/>
                  <a:gd name="T5" fmla="*/ 30 h 30"/>
                  <a:gd name="T6" fmla="*/ 19 w 19"/>
                  <a:gd name="T7" fmla="*/ 2 h 30"/>
                  <a:gd name="T8" fmla="*/ 16 w 1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6" y="0"/>
                    </a:moveTo>
                    <a:lnTo>
                      <a:pt x="0" y="23"/>
                    </a:lnTo>
                    <a:lnTo>
                      <a:pt x="0" y="30"/>
                    </a:lnTo>
                    <a:lnTo>
                      <a:pt x="19" y="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03" name="Freeform 250"/>
              <p:cNvSpPr>
                <a:spLocks/>
              </p:cNvSpPr>
              <p:nvPr/>
            </p:nvSpPr>
            <p:spPr bwMode="auto">
              <a:xfrm>
                <a:off x="2807" y="1714"/>
                <a:ext cx="211" cy="303"/>
              </a:xfrm>
              <a:custGeom>
                <a:avLst/>
                <a:gdLst>
                  <a:gd name="T0" fmla="*/ 211 w 211"/>
                  <a:gd name="T1" fmla="*/ 0 h 303"/>
                  <a:gd name="T2" fmla="*/ 0 w 211"/>
                  <a:gd name="T3" fmla="*/ 301 h 303"/>
                  <a:gd name="T4" fmla="*/ 3 w 211"/>
                  <a:gd name="T5" fmla="*/ 303 h 303"/>
                  <a:gd name="T6" fmla="*/ 211 w 211"/>
                  <a:gd name="T7" fmla="*/ 7 h 303"/>
                  <a:gd name="T8" fmla="*/ 211 w 211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3">
                    <a:moveTo>
                      <a:pt x="211" y="0"/>
                    </a:moveTo>
                    <a:lnTo>
                      <a:pt x="0" y="301"/>
                    </a:lnTo>
                    <a:lnTo>
                      <a:pt x="3" y="303"/>
                    </a:lnTo>
                    <a:lnTo>
                      <a:pt x="211" y="7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04" name="Freeform 251"/>
              <p:cNvSpPr>
                <a:spLocks/>
              </p:cNvSpPr>
              <p:nvPr/>
            </p:nvSpPr>
            <p:spPr bwMode="auto">
              <a:xfrm>
                <a:off x="2807" y="1714"/>
                <a:ext cx="211" cy="303"/>
              </a:xfrm>
              <a:custGeom>
                <a:avLst/>
                <a:gdLst>
                  <a:gd name="T0" fmla="*/ 211 w 211"/>
                  <a:gd name="T1" fmla="*/ 0 h 303"/>
                  <a:gd name="T2" fmla="*/ 0 w 211"/>
                  <a:gd name="T3" fmla="*/ 301 h 303"/>
                  <a:gd name="T4" fmla="*/ 3 w 211"/>
                  <a:gd name="T5" fmla="*/ 303 h 303"/>
                  <a:gd name="T6" fmla="*/ 211 w 211"/>
                  <a:gd name="T7" fmla="*/ 7 h 303"/>
                  <a:gd name="T8" fmla="*/ 211 w 211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3">
                    <a:moveTo>
                      <a:pt x="211" y="0"/>
                    </a:moveTo>
                    <a:lnTo>
                      <a:pt x="0" y="301"/>
                    </a:lnTo>
                    <a:lnTo>
                      <a:pt x="3" y="303"/>
                    </a:lnTo>
                    <a:lnTo>
                      <a:pt x="211" y="7"/>
                    </a:lnTo>
                    <a:lnTo>
                      <a:pt x="2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05" name="Freeform 252"/>
              <p:cNvSpPr>
                <a:spLocks/>
              </p:cNvSpPr>
              <p:nvPr/>
            </p:nvSpPr>
            <p:spPr bwMode="auto">
              <a:xfrm>
                <a:off x="2624" y="2015"/>
                <a:ext cx="186" cy="268"/>
              </a:xfrm>
              <a:custGeom>
                <a:avLst/>
                <a:gdLst>
                  <a:gd name="T0" fmla="*/ 183 w 186"/>
                  <a:gd name="T1" fmla="*/ 0 h 268"/>
                  <a:gd name="T2" fmla="*/ 0 w 186"/>
                  <a:gd name="T3" fmla="*/ 261 h 268"/>
                  <a:gd name="T4" fmla="*/ 0 w 186"/>
                  <a:gd name="T5" fmla="*/ 268 h 268"/>
                  <a:gd name="T6" fmla="*/ 186 w 186"/>
                  <a:gd name="T7" fmla="*/ 2 h 268"/>
                  <a:gd name="T8" fmla="*/ 183 w 186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268">
                    <a:moveTo>
                      <a:pt x="183" y="0"/>
                    </a:moveTo>
                    <a:lnTo>
                      <a:pt x="0" y="261"/>
                    </a:lnTo>
                    <a:lnTo>
                      <a:pt x="0" y="268"/>
                    </a:lnTo>
                    <a:lnTo>
                      <a:pt x="186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06" name="Freeform 253"/>
              <p:cNvSpPr>
                <a:spLocks/>
              </p:cNvSpPr>
              <p:nvPr/>
            </p:nvSpPr>
            <p:spPr bwMode="auto">
              <a:xfrm>
                <a:off x="2624" y="2015"/>
                <a:ext cx="186" cy="268"/>
              </a:xfrm>
              <a:custGeom>
                <a:avLst/>
                <a:gdLst>
                  <a:gd name="T0" fmla="*/ 183 w 186"/>
                  <a:gd name="T1" fmla="*/ 0 h 268"/>
                  <a:gd name="T2" fmla="*/ 0 w 186"/>
                  <a:gd name="T3" fmla="*/ 261 h 268"/>
                  <a:gd name="T4" fmla="*/ 0 w 186"/>
                  <a:gd name="T5" fmla="*/ 268 h 268"/>
                  <a:gd name="T6" fmla="*/ 186 w 186"/>
                  <a:gd name="T7" fmla="*/ 2 h 268"/>
                  <a:gd name="T8" fmla="*/ 183 w 186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268">
                    <a:moveTo>
                      <a:pt x="183" y="0"/>
                    </a:moveTo>
                    <a:lnTo>
                      <a:pt x="0" y="261"/>
                    </a:lnTo>
                    <a:lnTo>
                      <a:pt x="0" y="268"/>
                    </a:lnTo>
                    <a:lnTo>
                      <a:pt x="186" y="2"/>
                    </a:lnTo>
                    <a:lnTo>
                      <a:pt x="1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07" name="Freeform 254"/>
              <p:cNvSpPr>
                <a:spLocks/>
              </p:cNvSpPr>
              <p:nvPr/>
            </p:nvSpPr>
            <p:spPr bwMode="auto">
              <a:xfrm>
                <a:off x="3018" y="1693"/>
                <a:ext cx="23" cy="35"/>
              </a:xfrm>
              <a:custGeom>
                <a:avLst/>
                <a:gdLst>
                  <a:gd name="T0" fmla="*/ 19 w 23"/>
                  <a:gd name="T1" fmla="*/ 0 h 35"/>
                  <a:gd name="T2" fmla="*/ 0 w 23"/>
                  <a:gd name="T3" fmla="*/ 28 h 35"/>
                  <a:gd name="T4" fmla="*/ 0 w 23"/>
                  <a:gd name="T5" fmla="*/ 35 h 35"/>
                  <a:gd name="T6" fmla="*/ 23 w 23"/>
                  <a:gd name="T7" fmla="*/ 2 h 35"/>
                  <a:gd name="T8" fmla="*/ 19 w 2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19" y="0"/>
                    </a:moveTo>
                    <a:lnTo>
                      <a:pt x="0" y="28"/>
                    </a:lnTo>
                    <a:lnTo>
                      <a:pt x="0" y="35"/>
                    </a:lnTo>
                    <a:lnTo>
                      <a:pt x="23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4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08" name="Freeform 255"/>
              <p:cNvSpPr>
                <a:spLocks/>
              </p:cNvSpPr>
              <p:nvPr/>
            </p:nvSpPr>
            <p:spPr bwMode="auto">
              <a:xfrm>
                <a:off x="3018" y="1693"/>
                <a:ext cx="23" cy="35"/>
              </a:xfrm>
              <a:custGeom>
                <a:avLst/>
                <a:gdLst>
                  <a:gd name="T0" fmla="*/ 19 w 23"/>
                  <a:gd name="T1" fmla="*/ 0 h 35"/>
                  <a:gd name="T2" fmla="*/ 0 w 23"/>
                  <a:gd name="T3" fmla="*/ 28 h 35"/>
                  <a:gd name="T4" fmla="*/ 0 w 23"/>
                  <a:gd name="T5" fmla="*/ 35 h 35"/>
                  <a:gd name="T6" fmla="*/ 23 w 23"/>
                  <a:gd name="T7" fmla="*/ 2 h 35"/>
                  <a:gd name="T8" fmla="*/ 19 w 2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19" y="0"/>
                    </a:moveTo>
                    <a:lnTo>
                      <a:pt x="0" y="28"/>
                    </a:lnTo>
                    <a:lnTo>
                      <a:pt x="0" y="35"/>
                    </a:lnTo>
                    <a:lnTo>
                      <a:pt x="23" y="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09" name="Freeform 256"/>
              <p:cNvSpPr>
                <a:spLocks/>
              </p:cNvSpPr>
              <p:nvPr/>
            </p:nvSpPr>
            <p:spPr bwMode="auto">
              <a:xfrm>
                <a:off x="2810" y="1721"/>
                <a:ext cx="208" cy="298"/>
              </a:xfrm>
              <a:custGeom>
                <a:avLst/>
                <a:gdLst>
                  <a:gd name="T0" fmla="*/ 208 w 208"/>
                  <a:gd name="T1" fmla="*/ 0 h 298"/>
                  <a:gd name="T2" fmla="*/ 0 w 208"/>
                  <a:gd name="T3" fmla="*/ 296 h 298"/>
                  <a:gd name="T4" fmla="*/ 4 w 208"/>
                  <a:gd name="T5" fmla="*/ 298 h 298"/>
                  <a:gd name="T6" fmla="*/ 208 w 208"/>
                  <a:gd name="T7" fmla="*/ 7 h 298"/>
                  <a:gd name="T8" fmla="*/ 208 w 208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98">
                    <a:moveTo>
                      <a:pt x="208" y="0"/>
                    </a:moveTo>
                    <a:lnTo>
                      <a:pt x="0" y="296"/>
                    </a:lnTo>
                    <a:lnTo>
                      <a:pt x="4" y="298"/>
                    </a:lnTo>
                    <a:lnTo>
                      <a:pt x="208" y="7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10" name="Freeform 257"/>
              <p:cNvSpPr>
                <a:spLocks/>
              </p:cNvSpPr>
              <p:nvPr/>
            </p:nvSpPr>
            <p:spPr bwMode="auto">
              <a:xfrm>
                <a:off x="2810" y="1721"/>
                <a:ext cx="208" cy="298"/>
              </a:xfrm>
              <a:custGeom>
                <a:avLst/>
                <a:gdLst>
                  <a:gd name="T0" fmla="*/ 208 w 208"/>
                  <a:gd name="T1" fmla="*/ 0 h 298"/>
                  <a:gd name="T2" fmla="*/ 0 w 208"/>
                  <a:gd name="T3" fmla="*/ 296 h 298"/>
                  <a:gd name="T4" fmla="*/ 4 w 208"/>
                  <a:gd name="T5" fmla="*/ 298 h 298"/>
                  <a:gd name="T6" fmla="*/ 208 w 208"/>
                  <a:gd name="T7" fmla="*/ 7 h 298"/>
                  <a:gd name="T8" fmla="*/ 208 w 208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98">
                    <a:moveTo>
                      <a:pt x="208" y="0"/>
                    </a:moveTo>
                    <a:lnTo>
                      <a:pt x="0" y="296"/>
                    </a:lnTo>
                    <a:lnTo>
                      <a:pt x="4" y="298"/>
                    </a:lnTo>
                    <a:lnTo>
                      <a:pt x="208" y="7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11" name="Freeform 258"/>
              <p:cNvSpPr>
                <a:spLocks/>
              </p:cNvSpPr>
              <p:nvPr/>
            </p:nvSpPr>
            <p:spPr bwMode="auto">
              <a:xfrm>
                <a:off x="2624" y="2017"/>
                <a:ext cx="190" cy="273"/>
              </a:xfrm>
              <a:custGeom>
                <a:avLst/>
                <a:gdLst>
                  <a:gd name="T0" fmla="*/ 186 w 190"/>
                  <a:gd name="T1" fmla="*/ 0 h 273"/>
                  <a:gd name="T2" fmla="*/ 0 w 190"/>
                  <a:gd name="T3" fmla="*/ 266 h 273"/>
                  <a:gd name="T4" fmla="*/ 0 w 190"/>
                  <a:gd name="T5" fmla="*/ 273 h 273"/>
                  <a:gd name="T6" fmla="*/ 190 w 190"/>
                  <a:gd name="T7" fmla="*/ 2 h 273"/>
                  <a:gd name="T8" fmla="*/ 186 w 190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3">
                    <a:moveTo>
                      <a:pt x="186" y="0"/>
                    </a:moveTo>
                    <a:lnTo>
                      <a:pt x="0" y="266"/>
                    </a:lnTo>
                    <a:lnTo>
                      <a:pt x="0" y="273"/>
                    </a:lnTo>
                    <a:lnTo>
                      <a:pt x="190" y="2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12" name="Freeform 259"/>
              <p:cNvSpPr>
                <a:spLocks/>
              </p:cNvSpPr>
              <p:nvPr/>
            </p:nvSpPr>
            <p:spPr bwMode="auto">
              <a:xfrm>
                <a:off x="2624" y="2017"/>
                <a:ext cx="190" cy="273"/>
              </a:xfrm>
              <a:custGeom>
                <a:avLst/>
                <a:gdLst>
                  <a:gd name="T0" fmla="*/ 186 w 190"/>
                  <a:gd name="T1" fmla="*/ 0 h 273"/>
                  <a:gd name="T2" fmla="*/ 0 w 190"/>
                  <a:gd name="T3" fmla="*/ 266 h 273"/>
                  <a:gd name="T4" fmla="*/ 0 w 190"/>
                  <a:gd name="T5" fmla="*/ 273 h 273"/>
                  <a:gd name="T6" fmla="*/ 190 w 190"/>
                  <a:gd name="T7" fmla="*/ 2 h 273"/>
                  <a:gd name="T8" fmla="*/ 186 w 190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3">
                    <a:moveTo>
                      <a:pt x="186" y="0"/>
                    </a:moveTo>
                    <a:lnTo>
                      <a:pt x="0" y="266"/>
                    </a:lnTo>
                    <a:lnTo>
                      <a:pt x="0" y="273"/>
                    </a:lnTo>
                    <a:lnTo>
                      <a:pt x="190" y="2"/>
                    </a:lnTo>
                    <a:lnTo>
                      <a:pt x="1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13" name="Freeform 260"/>
              <p:cNvSpPr>
                <a:spLocks/>
              </p:cNvSpPr>
              <p:nvPr/>
            </p:nvSpPr>
            <p:spPr bwMode="auto">
              <a:xfrm>
                <a:off x="3018" y="1695"/>
                <a:ext cx="26" cy="40"/>
              </a:xfrm>
              <a:custGeom>
                <a:avLst/>
                <a:gdLst>
                  <a:gd name="T0" fmla="*/ 23 w 26"/>
                  <a:gd name="T1" fmla="*/ 0 h 40"/>
                  <a:gd name="T2" fmla="*/ 0 w 26"/>
                  <a:gd name="T3" fmla="*/ 33 h 40"/>
                  <a:gd name="T4" fmla="*/ 0 w 26"/>
                  <a:gd name="T5" fmla="*/ 40 h 40"/>
                  <a:gd name="T6" fmla="*/ 26 w 26"/>
                  <a:gd name="T7" fmla="*/ 2 h 40"/>
                  <a:gd name="T8" fmla="*/ 23 w 2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0">
                    <a:moveTo>
                      <a:pt x="23" y="0"/>
                    </a:moveTo>
                    <a:lnTo>
                      <a:pt x="0" y="33"/>
                    </a:lnTo>
                    <a:lnTo>
                      <a:pt x="0" y="40"/>
                    </a:lnTo>
                    <a:lnTo>
                      <a:pt x="26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14" name="Freeform 261"/>
              <p:cNvSpPr>
                <a:spLocks/>
              </p:cNvSpPr>
              <p:nvPr/>
            </p:nvSpPr>
            <p:spPr bwMode="auto">
              <a:xfrm>
                <a:off x="3018" y="1695"/>
                <a:ext cx="26" cy="40"/>
              </a:xfrm>
              <a:custGeom>
                <a:avLst/>
                <a:gdLst>
                  <a:gd name="T0" fmla="*/ 23 w 26"/>
                  <a:gd name="T1" fmla="*/ 0 h 40"/>
                  <a:gd name="T2" fmla="*/ 0 w 26"/>
                  <a:gd name="T3" fmla="*/ 33 h 40"/>
                  <a:gd name="T4" fmla="*/ 0 w 26"/>
                  <a:gd name="T5" fmla="*/ 40 h 40"/>
                  <a:gd name="T6" fmla="*/ 26 w 26"/>
                  <a:gd name="T7" fmla="*/ 2 h 40"/>
                  <a:gd name="T8" fmla="*/ 23 w 2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0">
                    <a:moveTo>
                      <a:pt x="23" y="0"/>
                    </a:moveTo>
                    <a:lnTo>
                      <a:pt x="0" y="33"/>
                    </a:lnTo>
                    <a:lnTo>
                      <a:pt x="0" y="40"/>
                    </a:lnTo>
                    <a:lnTo>
                      <a:pt x="26" y="2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15" name="Freeform 262"/>
              <p:cNvSpPr>
                <a:spLocks/>
              </p:cNvSpPr>
              <p:nvPr/>
            </p:nvSpPr>
            <p:spPr bwMode="auto">
              <a:xfrm>
                <a:off x="2814" y="1728"/>
                <a:ext cx="204" cy="293"/>
              </a:xfrm>
              <a:custGeom>
                <a:avLst/>
                <a:gdLst>
                  <a:gd name="T0" fmla="*/ 204 w 204"/>
                  <a:gd name="T1" fmla="*/ 0 h 293"/>
                  <a:gd name="T2" fmla="*/ 0 w 204"/>
                  <a:gd name="T3" fmla="*/ 291 h 293"/>
                  <a:gd name="T4" fmla="*/ 4 w 204"/>
                  <a:gd name="T5" fmla="*/ 293 h 293"/>
                  <a:gd name="T6" fmla="*/ 204 w 204"/>
                  <a:gd name="T7" fmla="*/ 7 h 293"/>
                  <a:gd name="T8" fmla="*/ 204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4" y="0"/>
                    </a:moveTo>
                    <a:lnTo>
                      <a:pt x="0" y="291"/>
                    </a:lnTo>
                    <a:lnTo>
                      <a:pt x="4" y="293"/>
                    </a:lnTo>
                    <a:lnTo>
                      <a:pt x="204" y="7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16" name="Freeform 263"/>
              <p:cNvSpPr>
                <a:spLocks/>
              </p:cNvSpPr>
              <p:nvPr/>
            </p:nvSpPr>
            <p:spPr bwMode="auto">
              <a:xfrm>
                <a:off x="2814" y="1728"/>
                <a:ext cx="204" cy="293"/>
              </a:xfrm>
              <a:custGeom>
                <a:avLst/>
                <a:gdLst>
                  <a:gd name="T0" fmla="*/ 204 w 204"/>
                  <a:gd name="T1" fmla="*/ 0 h 293"/>
                  <a:gd name="T2" fmla="*/ 0 w 204"/>
                  <a:gd name="T3" fmla="*/ 291 h 293"/>
                  <a:gd name="T4" fmla="*/ 4 w 204"/>
                  <a:gd name="T5" fmla="*/ 293 h 293"/>
                  <a:gd name="T6" fmla="*/ 204 w 204"/>
                  <a:gd name="T7" fmla="*/ 7 h 293"/>
                  <a:gd name="T8" fmla="*/ 204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4" y="0"/>
                    </a:moveTo>
                    <a:lnTo>
                      <a:pt x="0" y="291"/>
                    </a:lnTo>
                    <a:lnTo>
                      <a:pt x="4" y="293"/>
                    </a:lnTo>
                    <a:lnTo>
                      <a:pt x="204" y="7"/>
                    </a:lnTo>
                    <a:lnTo>
                      <a:pt x="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17" name="Freeform 264"/>
              <p:cNvSpPr>
                <a:spLocks/>
              </p:cNvSpPr>
              <p:nvPr/>
            </p:nvSpPr>
            <p:spPr bwMode="auto">
              <a:xfrm>
                <a:off x="2624" y="2019"/>
                <a:ext cx="194" cy="278"/>
              </a:xfrm>
              <a:custGeom>
                <a:avLst/>
                <a:gdLst>
                  <a:gd name="T0" fmla="*/ 190 w 194"/>
                  <a:gd name="T1" fmla="*/ 0 h 278"/>
                  <a:gd name="T2" fmla="*/ 0 w 194"/>
                  <a:gd name="T3" fmla="*/ 271 h 278"/>
                  <a:gd name="T4" fmla="*/ 0 w 194"/>
                  <a:gd name="T5" fmla="*/ 278 h 278"/>
                  <a:gd name="T6" fmla="*/ 194 w 194"/>
                  <a:gd name="T7" fmla="*/ 2 h 278"/>
                  <a:gd name="T8" fmla="*/ 190 w 194"/>
                  <a:gd name="T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8">
                    <a:moveTo>
                      <a:pt x="190" y="0"/>
                    </a:moveTo>
                    <a:lnTo>
                      <a:pt x="0" y="271"/>
                    </a:lnTo>
                    <a:lnTo>
                      <a:pt x="0" y="278"/>
                    </a:lnTo>
                    <a:lnTo>
                      <a:pt x="194" y="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18" name="Freeform 265"/>
              <p:cNvSpPr>
                <a:spLocks/>
              </p:cNvSpPr>
              <p:nvPr/>
            </p:nvSpPr>
            <p:spPr bwMode="auto">
              <a:xfrm>
                <a:off x="2624" y="2019"/>
                <a:ext cx="194" cy="278"/>
              </a:xfrm>
              <a:custGeom>
                <a:avLst/>
                <a:gdLst>
                  <a:gd name="T0" fmla="*/ 190 w 194"/>
                  <a:gd name="T1" fmla="*/ 0 h 278"/>
                  <a:gd name="T2" fmla="*/ 0 w 194"/>
                  <a:gd name="T3" fmla="*/ 271 h 278"/>
                  <a:gd name="T4" fmla="*/ 0 w 194"/>
                  <a:gd name="T5" fmla="*/ 278 h 278"/>
                  <a:gd name="T6" fmla="*/ 194 w 194"/>
                  <a:gd name="T7" fmla="*/ 2 h 278"/>
                  <a:gd name="T8" fmla="*/ 190 w 194"/>
                  <a:gd name="T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8">
                    <a:moveTo>
                      <a:pt x="190" y="0"/>
                    </a:moveTo>
                    <a:lnTo>
                      <a:pt x="0" y="271"/>
                    </a:lnTo>
                    <a:lnTo>
                      <a:pt x="0" y="278"/>
                    </a:lnTo>
                    <a:lnTo>
                      <a:pt x="194" y="2"/>
                    </a:lnTo>
                    <a:lnTo>
                      <a:pt x="1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19" name="Freeform 266"/>
              <p:cNvSpPr>
                <a:spLocks/>
              </p:cNvSpPr>
              <p:nvPr/>
            </p:nvSpPr>
            <p:spPr bwMode="auto">
              <a:xfrm>
                <a:off x="3018" y="1697"/>
                <a:ext cx="29" cy="45"/>
              </a:xfrm>
              <a:custGeom>
                <a:avLst/>
                <a:gdLst>
                  <a:gd name="T0" fmla="*/ 26 w 29"/>
                  <a:gd name="T1" fmla="*/ 0 h 45"/>
                  <a:gd name="T2" fmla="*/ 0 w 29"/>
                  <a:gd name="T3" fmla="*/ 38 h 45"/>
                  <a:gd name="T4" fmla="*/ 0 w 29"/>
                  <a:gd name="T5" fmla="*/ 45 h 45"/>
                  <a:gd name="T6" fmla="*/ 29 w 29"/>
                  <a:gd name="T7" fmla="*/ 2 h 45"/>
                  <a:gd name="T8" fmla="*/ 26 w 2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5">
                    <a:moveTo>
                      <a:pt x="26" y="0"/>
                    </a:moveTo>
                    <a:lnTo>
                      <a:pt x="0" y="38"/>
                    </a:lnTo>
                    <a:lnTo>
                      <a:pt x="0" y="45"/>
                    </a:lnTo>
                    <a:lnTo>
                      <a:pt x="29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20" name="Freeform 267"/>
              <p:cNvSpPr>
                <a:spLocks/>
              </p:cNvSpPr>
              <p:nvPr/>
            </p:nvSpPr>
            <p:spPr bwMode="auto">
              <a:xfrm>
                <a:off x="3018" y="1697"/>
                <a:ext cx="29" cy="45"/>
              </a:xfrm>
              <a:custGeom>
                <a:avLst/>
                <a:gdLst>
                  <a:gd name="T0" fmla="*/ 26 w 29"/>
                  <a:gd name="T1" fmla="*/ 0 h 45"/>
                  <a:gd name="T2" fmla="*/ 0 w 29"/>
                  <a:gd name="T3" fmla="*/ 38 h 45"/>
                  <a:gd name="T4" fmla="*/ 0 w 29"/>
                  <a:gd name="T5" fmla="*/ 45 h 45"/>
                  <a:gd name="T6" fmla="*/ 29 w 29"/>
                  <a:gd name="T7" fmla="*/ 2 h 45"/>
                  <a:gd name="T8" fmla="*/ 26 w 2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5">
                    <a:moveTo>
                      <a:pt x="26" y="0"/>
                    </a:moveTo>
                    <a:lnTo>
                      <a:pt x="0" y="38"/>
                    </a:lnTo>
                    <a:lnTo>
                      <a:pt x="0" y="45"/>
                    </a:lnTo>
                    <a:lnTo>
                      <a:pt x="29" y="2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21" name="Freeform 268"/>
              <p:cNvSpPr>
                <a:spLocks/>
              </p:cNvSpPr>
              <p:nvPr/>
            </p:nvSpPr>
            <p:spPr bwMode="auto">
              <a:xfrm>
                <a:off x="2818" y="1735"/>
                <a:ext cx="200" cy="288"/>
              </a:xfrm>
              <a:custGeom>
                <a:avLst/>
                <a:gdLst>
                  <a:gd name="T0" fmla="*/ 200 w 200"/>
                  <a:gd name="T1" fmla="*/ 0 h 288"/>
                  <a:gd name="T2" fmla="*/ 0 w 200"/>
                  <a:gd name="T3" fmla="*/ 286 h 288"/>
                  <a:gd name="T4" fmla="*/ 3 w 200"/>
                  <a:gd name="T5" fmla="*/ 288 h 288"/>
                  <a:gd name="T6" fmla="*/ 200 w 200"/>
                  <a:gd name="T7" fmla="*/ 7 h 288"/>
                  <a:gd name="T8" fmla="*/ 200 w 200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8">
                    <a:moveTo>
                      <a:pt x="200" y="0"/>
                    </a:moveTo>
                    <a:lnTo>
                      <a:pt x="0" y="286"/>
                    </a:lnTo>
                    <a:lnTo>
                      <a:pt x="3" y="288"/>
                    </a:lnTo>
                    <a:lnTo>
                      <a:pt x="200" y="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22" name="Freeform 269"/>
              <p:cNvSpPr>
                <a:spLocks/>
              </p:cNvSpPr>
              <p:nvPr/>
            </p:nvSpPr>
            <p:spPr bwMode="auto">
              <a:xfrm>
                <a:off x="2818" y="1735"/>
                <a:ext cx="200" cy="288"/>
              </a:xfrm>
              <a:custGeom>
                <a:avLst/>
                <a:gdLst>
                  <a:gd name="T0" fmla="*/ 200 w 200"/>
                  <a:gd name="T1" fmla="*/ 0 h 288"/>
                  <a:gd name="T2" fmla="*/ 0 w 200"/>
                  <a:gd name="T3" fmla="*/ 286 h 288"/>
                  <a:gd name="T4" fmla="*/ 3 w 200"/>
                  <a:gd name="T5" fmla="*/ 288 h 288"/>
                  <a:gd name="T6" fmla="*/ 200 w 200"/>
                  <a:gd name="T7" fmla="*/ 7 h 288"/>
                  <a:gd name="T8" fmla="*/ 200 w 200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8">
                    <a:moveTo>
                      <a:pt x="200" y="0"/>
                    </a:moveTo>
                    <a:lnTo>
                      <a:pt x="0" y="286"/>
                    </a:lnTo>
                    <a:lnTo>
                      <a:pt x="3" y="288"/>
                    </a:lnTo>
                    <a:lnTo>
                      <a:pt x="200" y="7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23" name="Freeform 270"/>
              <p:cNvSpPr>
                <a:spLocks/>
              </p:cNvSpPr>
              <p:nvPr/>
            </p:nvSpPr>
            <p:spPr bwMode="auto">
              <a:xfrm>
                <a:off x="2624" y="2021"/>
                <a:ext cx="197" cy="283"/>
              </a:xfrm>
              <a:custGeom>
                <a:avLst/>
                <a:gdLst>
                  <a:gd name="T0" fmla="*/ 194 w 197"/>
                  <a:gd name="T1" fmla="*/ 0 h 283"/>
                  <a:gd name="T2" fmla="*/ 0 w 197"/>
                  <a:gd name="T3" fmla="*/ 276 h 283"/>
                  <a:gd name="T4" fmla="*/ 0 w 197"/>
                  <a:gd name="T5" fmla="*/ 283 h 283"/>
                  <a:gd name="T6" fmla="*/ 197 w 197"/>
                  <a:gd name="T7" fmla="*/ 2 h 283"/>
                  <a:gd name="T8" fmla="*/ 194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4" y="0"/>
                    </a:moveTo>
                    <a:lnTo>
                      <a:pt x="0" y="276"/>
                    </a:lnTo>
                    <a:lnTo>
                      <a:pt x="0" y="283"/>
                    </a:lnTo>
                    <a:lnTo>
                      <a:pt x="197" y="2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24" name="Freeform 271"/>
              <p:cNvSpPr>
                <a:spLocks/>
              </p:cNvSpPr>
              <p:nvPr/>
            </p:nvSpPr>
            <p:spPr bwMode="auto">
              <a:xfrm>
                <a:off x="2624" y="2021"/>
                <a:ext cx="197" cy="283"/>
              </a:xfrm>
              <a:custGeom>
                <a:avLst/>
                <a:gdLst>
                  <a:gd name="T0" fmla="*/ 194 w 197"/>
                  <a:gd name="T1" fmla="*/ 0 h 283"/>
                  <a:gd name="T2" fmla="*/ 0 w 197"/>
                  <a:gd name="T3" fmla="*/ 276 h 283"/>
                  <a:gd name="T4" fmla="*/ 0 w 197"/>
                  <a:gd name="T5" fmla="*/ 283 h 283"/>
                  <a:gd name="T6" fmla="*/ 197 w 197"/>
                  <a:gd name="T7" fmla="*/ 2 h 283"/>
                  <a:gd name="T8" fmla="*/ 194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4" y="0"/>
                    </a:moveTo>
                    <a:lnTo>
                      <a:pt x="0" y="276"/>
                    </a:lnTo>
                    <a:lnTo>
                      <a:pt x="0" y="283"/>
                    </a:lnTo>
                    <a:lnTo>
                      <a:pt x="197" y="2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25" name="Freeform 272"/>
              <p:cNvSpPr>
                <a:spLocks/>
              </p:cNvSpPr>
              <p:nvPr/>
            </p:nvSpPr>
            <p:spPr bwMode="auto">
              <a:xfrm>
                <a:off x="3018" y="1699"/>
                <a:ext cx="33" cy="49"/>
              </a:xfrm>
              <a:custGeom>
                <a:avLst/>
                <a:gdLst>
                  <a:gd name="T0" fmla="*/ 29 w 33"/>
                  <a:gd name="T1" fmla="*/ 0 h 49"/>
                  <a:gd name="T2" fmla="*/ 0 w 33"/>
                  <a:gd name="T3" fmla="*/ 43 h 49"/>
                  <a:gd name="T4" fmla="*/ 0 w 33"/>
                  <a:gd name="T5" fmla="*/ 49 h 49"/>
                  <a:gd name="T6" fmla="*/ 33 w 33"/>
                  <a:gd name="T7" fmla="*/ 2 h 49"/>
                  <a:gd name="T8" fmla="*/ 29 w 33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9">
                    <a:moveTo>
                      <a:pt x="29" y="0"/>
                    </a:moveTo>
                    <a:lnTo>
                      <a:pt x="0" y="43"/>
                    </a:lnTo>
                    <a:lnTo>
                      <a:pt x="0" y="49"/>
                    </a:lnTo>
                    <a:lnTo>
                      <a:pt x="33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26" name="Freeform 273"/>
              <p:cNvSpPr>
                <a:spLocks/>
              </p:cNvSpPr>
              <p:nvPr/>
            </p:nvSpPr>
            <p:spPr bwMode="auto">
              <a:xfrm>
                <a:off x="3018" y="1699"/>
                <a:ext cx="33" cy="49"/>
              </a:xfrm>
              <a:custGeom>
                <a:avLst/>
                <a:gdLst>
                  <a:gd name="T0" fmla="*/ 29 w 33"/>
                  <a:gd name="T1" fmla="*/ 0 h 49"/>
                  <a:gd name="T2" fmla="*/ 0 w 33"/>
                  <a:gd name="T3" fmla="*/ 43 h 49"/>
                  <a:gd name="T4" fmla="*/ 0 w 33"/>
                  <a:gd name="T5" fmla="*/ 49 h 49"/>
                  <a:gd name="T6" fmla="*/ 33 w 33"/>
                  <a:gd name="T7" fmla="*/ 2 h 49"/>
                  <a:gd name="T8" fmla="*/ 29 w 33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9">
                    <a:moveTo>
                      <a:pt x="29" y="0"/>
                    </a:moveTo>
                    <a:lnTo>
                      <a:pt x="0" y="43"/>
                    </a:lnTo>
                    <a:lnTo>
                      <a:pt x="0" y="49"/>
                    </a:lnTo>
                    <a:lnTo>
                      <a:pt x="33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27" name="Freeform 274"/>
              <p:cNvSpPr>
                <a:spLocks/>
              </p:cNvSpPr>
              <p:nvPr/>
            </p:nvSpPr>
            <p:spPr bwMode="auto">
              <a:xfrm>
                <a:off x="2821" y="1742"/>
                <a:ext cx="197" cy="283"/>
              </a:xfrm>
              <a:custGeom>
                <a:avLst/>
                <a:gdLst>
                  <a:gd name="T0" fmla="*/ 197 w 197"/>
                  <a:gd name="T1" fmla="*/ 0 h 283"/>
                  <a:gd name="T2" fmla="*/ 0 w 197"/>
                  <a:gd name="T3" fmla="*/ 281 h 283"/>
                  <a:gd name="T4" fmla="*/ 4 w 197"/>
                  <a:gd name="T5" fmla="*/ 283 h 283"/>
                  <a:gd name="T6" fmla="*/ 197 w 197"/>
                  <a:gd name="T7" fmla="*/ 6 h 283"/>
                  <a:gd name="T8" fmla="*/ 197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7" y="0"/>
                    </a:moveTo>
                    <a:lnTo>
                      <a:pt x="0" y="281"/>
                    </a:lnTo>
                    <a:lnTo>
                      <a:pt x="4" y="283"/>
                    </a:lnTo>
                    <a:lnTo>
                      <a:pt x="197" y="6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28" name="Freeform 275"/>
              <p:cNvSpPr>
                <a:spLocks/>
              </p:cNvSpPr>
              <p:nvPr/>
            </p:nvSpPr>
            <p:spPr bwMode="auto">
              <a:xfrm>
                <a:off x="2821" y="1742"/>
                <a:ext cx="197" cy="283"/>
              </a:xfrm>
              <a:custGeom>
                <a:avLst/>
                <a:gdLst>
                  <a:gd name="T0" fmla="*/ 197 w 197"/>
                  <a:gd name="T1" fmla="*/ 0 h 283"/>
                  <a:gd name="T2" fmla="*/ 0 w 197"/>
                  <a:gd name="T3" fmla="*/ 281 h 283"/>
                  <a:gd name="T4" fmla="*/ 4 w 197"/>
                  <a:gd name="T5" fmla="*/ 283 h 283"/>
                  <a:gd name="T6" fmla="*/ 197 w 197"/>
                  <a:gd name="T7" fmla="*/ 6 h 283"/>
                  <a:gd name="T8" fmla="*/ 197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7" y="0"/>
                    </a:moveTo>
                    <a:lnTo>
                      <a:pt x="0" y="281"/>
                    </a:lnTo>
                    <a:lnTo>
                      <a:pt x="4" y="283"/>
                    </a:lnTo>
                    <a:lnTo>
                      <a:pt x="197" y="6"/>
                    </a:lnTo>
                    <a:lnTo>
                      <a:pt x="1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29" name="Freeform 276"/>
              <p:cNvSpPr>
                <a:spLocks/>
              </p:cNvSpPr>
              <p:nvPr/>
            </p:nvSpPr>
            <p:spPr bwMode="auto">
              <a:xfrm>
                <a:off x="2624" y="2023"/>
                <a:ext cx="201" cy="288"/>
              </a:xfrm>
              <a:custGeom>
                <a:avLst/>
                <a:gdLst>
                  <a:gd name="T0" fmla="*/ 197 w 201"/>
                  <a:gd name="T1" fmla="*/ 0 h 288"/>
                  <a:gd name="T2" fmla="*/ 0 w 201"/>
                  <a:gd name="T3" fmla="*/ 281 h 288"/>
                  <a:gd name="T4" fmla="*/ 0 w 201"/>
                  <a:gd name="T5" fmla="*/ 288 h 288"/>
                  <a:gd name="T6" fmla="*/ 201 w 201"/>
                  <a:gd name="T7" fmla="*/ 2 h 288"/>
                  <a:gd name="T8" fmla="*/ 197 w 201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88">
                    <a:moveTo>
                      <a:pt x="197" y="0"/>
                    </a:moveTo>
                    <a:lnTo>
                      <a:pt x="0" y="281"/>
                    </a:lnTo>
                    <a:lnTo>
                      <a:pt x="0" y="288"/>
                    </a:lnTo>
                    <a:lnTo>
                      <a:pt x="201" y="2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30" name="Freeform 277"/>
              <p:cNvSpPr>
                <a:spLocks/>
              </p:cNvSpPr>
              <p:nvPr/>
            </p:nvSpPr>
            <p:spPr bwMode="auto">
              <a:xfrm>
                <a:off x="2624" y="2023"/>
                <a:ext cx="201" cy="288"/>
              </a:xfrm>
              <a:custGeom>
                <a:avLst/>
                <a:gdLst>
                  <a:gd name="T0" fmla="*/ 197 w 201"/>
                  <a:gd name="T1" fmla="*/ 0 h 288"/>
                  <a:gd name="T2" fmla="*/ 0 w 201"/>
                  <a:gd name="T3" fmla="*/ 281 h 288"/>
                  <a:gd name="T4" fmla="*/ 0 w 201"/>
                  <a:gd name="T5" fmla="*/ 288 h 288"/>
                  <a:gd name="T6" fmla="*/ 201 w 201"/>
                  <a:gd name="T7" fmla="*/ 2 h 288"/>
                  <a:gd name="T8" fmla="*/ 197 w 201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88">
                    <a:moveTo>
                      <a:pt x="197" y="0"/>
                    </a:moveTo>
                    <a:lnTo>
                      <a:pt x="0" y="281"/>
                    </a:lnTo>
                    <a:lnTo>
                      <a:pt x="0" y="288"/>
                    </a:lnTo>
                    <a:lnTo>
                      <a:pt x="201" y="2"/>
                    </a:lnTo>
                    <a:lnTo>
                      <a:pt x="1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31" name="Freeform 278"/>
              <p:cNvSpPr>
                <a:spLocks/>
              </p:cNvSpPr>
              <p:nvPr/>
            </p:nvSpPr>
            <p:spPr bwMode="auto">
              <a:xfrm>
                <a:off x="3018" y="1701"/>
                <a:ext cx="36" cy="54"/>
              </a:xfrm>
              <a:custGeom>
                <a:avLst/>
                <a:gdLst>
                  <a:gd name="T0" fmla="*/ 33 w 36"/>
                  <a:gd name="T1" fmla="*/ 0 h 54"/>
                  <a:gd name="T2" fmla="*/ 0 w 36"/>
                  <a:gd name="T3" fmla="*/ 47 h 54"/>
                  <a:gd name="T4" fmla="*/ 0 w 36"/>
                  <a:gd name="T5" fmla="*/ 54 h 54"/>
                  <a:gd name="T6" fmla="*/ 36 w 36"/>
                  <a:gd name="T7" fmla="*/ 2 h 54"/>
                  <a:gd name="T8" fmla="*/ 33 w 3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4">
                    <a:moveTo>
                      <a:pt x="33" y="0"/>
                    </a:moveTo>
                    <a:lnTo>
                      <a:pt x="0" y="47"/>
                    </a:lnTo>
                    <a:lnTo>
                      <a:pt x="0" y="54"/>
                    </a:lnTo>
                    <a:lnTo>
                      <a:pt x="36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32" name="Freeform 279"/>
              <p:cNvSpPr>
                <a:spLocks/>
              </p:cNvSpPr>
              <p:nvPr/>
            </p:nvSpPr>
            <p:spPr bwMode="auto">
              <a:xfrm>
                <a:off x="3018" y="1701"/>
                <a:ext cx="36" cy="54"/>
              </a:xfrm>
              <a:custGeom>
                <a:avLst/>
                <a:gdLst>
                  <a:gd name="T0" fmla="*/ 33 w 36"/>
                  <a:gd name="T1" fmla="*/ 0 h 54"/>
                  <a:gd name="T2" fmla="*/ 0 w 36"/>
                  <a:gd name="T3" fmla="*/ 47 h 54"/>
                  <a:gd name="T4" fmla="*/ 0 w 36"/>
                  <a:gd name="T5" fmla="*/ 54 h 54"/>
                  <a:gd name="T6" fmla="*/ 36 w 36"/>
                  <a:gd name="T7" fmla="*/ 2 h 54"/>
                  <a:gd name="T8" fmla="*/ 33 w 3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4">
                    <a:moveTo>
                      <a:pt x="33" y="0"/>
                    </a:moveTo>
                    <a:lnTo>
                      <a:pt x="0" y="47"/>
                    </a:lnTo>
                    <a:lnTo>
                      <a:pt x="0" y="54"/>
                    </a:lnTo>
                    <a:lnTo>
                      <a:pt x="36" y="2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33" name="Freeform 280"/>
              <p:cNvSpPr>
                <a:spLocks/>
              </p:cNvSpPr>
              <p:nvPr/>
            </p:nvSpPr>
            <p:spPr bwMode="auto">
              <a:xfrm>
                <a:off x="2825" y="1748"/>
                <a:ext cx="193" cy="278"/>
              </a:xfrm>
              <a:custGeom>
                <a:avLst/>
                <a:gdLst>
                  <a:gd name="T0" fmla="*/ 193 w 193"/>
                  <a:gd name="T1" fmla="*/ 0 h 278"/>
                  <a:gd name="T2" fmla="*/ 0 w 193"/>
                  <a:gd name="T3" fmla="*/ 277 h 278"/>
                  <a:gd name="T4" fmla="*/ 3 w 193"/>
                  <a:gd name="T5" fmla="*/ 278 h 278"/>
                  <a:gd name="T6" fmla="*/ 193 w 193"/>
                  <a:gd name="T7" fmla="*/ 7 h 278"/>
                  <a:gd name="T8" fmla="*/ 193 w 193"/>
                  <a:gd name="T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78">
                    <a:moveTo>
                      <a:pt x="193" y="0"/>
                    </a:moveTo>
                    <a:lnTo>
                      <a:pt x="0" y="277"/>
                    </a:lnTo>
                    <a:lnTo>
                      <a:pt x="3" y="278"/>
                    </a:lnTo>
                    <a:lnTo>
                      <a:pt x="193" y="7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34" name="Freeform 281"/>
              <p:cNvSpPr>
                <a:spLocks/>
              </p:cNvSpPr>
              <p:nvPr/>
            </p:nvSpPr>
            <p:spPr bwMode="auto">
              <a:xfrm>
                <a:off x="2825" y="1748"/>
                <a:ext cx="193" cy="278"/>
              </a:xfrm>
              <a:custGeom>
                <a:avLst/>
                <a:gdLst>
                  <a:gd name="T0" fmla="*/ 193 w 193"/>
                  <a:gd name="T1" fmla="*/ 0 h 278"/>
                  <a:gd name="T2" fmla="*/ 0 w 193"/>
                  <a:gd name="T3" fmla="*/ 277 h 278"/>
                  <a:gd name="T4" fmla="*/ 3 w 193"/>
                  <a:gd name="T5" fmla="*/ 278 h 278"/>
                  <a:gd name="T6" fmla="*/ 193 w 193"/>
                  <a:gd name="T7" fmla="*/ 7 h 278"/>
                  <a:gd name="T8" fmla="*/ 193 w 193"/>
                  <a:gd name="T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78">
                    <a:moveTo>
                      <a:pt x="193" y="0"/>
                    </a:moveTo>
                    <a:lnTo>
                      <a:pt x="0" y="277"/>
                    </a:lnTo>
                    <a:lnTo>
                      <a:pt x="3" y="278"/>
                    </a:lnTo>
                    <a:lnTo>
                      <a:pt x="193" y="7"/>
                    </a:lnTo>
                    <a:lnTo>
                      <a:pt x="1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35" name="Freeform 282"/>
              <p:cNvSpPr>
                <a:spLocks/>
              </p:cNvSpPr>
              <p:nvPr/>
            </p:nvSpPr>
            <p:spPr bwMode="auto">
              <a:xfrm>
                <a:off x="2624" y="2025"/>
                <a:ext cx="204" cy="293"/>
              </a:xfrm>
              <a:custGeom>
                <a:avLst/>
                <a:gdLst>
                  <a:gd name="T0" fmla="*/ 201 w 204"/>
                  <a:gd name="T1" fmla="*/ 0 h 293"/>
                  <a:gd name="T2" fmla="*/ 0 w 204"/>
                  <a:gd name="T3" fmla="*/ 286 h 293"/>
                  <a:gd name="T4" fmla="*/ 0 w 204"/>
                  <a:gd name="T5" fmla="*/ 293 h 293"/>
                  <a:gd name="T6" fmla="*/ 204 w 204"/>
                  <a:gd name="T7" fmla="*/ 1 h 293"/>
                  <a:gd name="T8" fmla="*/ 201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1" y="0"/>
                    </a:moveTo>
                    <a:lnTo>
                      <a:pt x="0" y="286"/>
                    </a:lnTo>
                    <a:lnTo>
                      <a:pt x="0" y="293"/>
                    </a:lnTo>
                    <a:lnTo>
                      <a:pt x="204" y="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36" name="Freeform 283"/>
              <p:cNvSpPr>
                <a:spLocks/>
              </p:cNvSpPr>
              <p:nvPr/>
            </p:nvSpPr>
            <p:spPr bwMode="auto">
              <a:xfrm>
                <a:off x="2624" y="2025"/>
                <a:ext cx="204" cy="293"/>
              </a:xfrm>
              <a:custGeom>
                <a:avLst/>
                <a:gdLst>
                  <a:gd name="T0" fmla="*/ 201 w 204"/>
                  <a:gd name="T1" fmla="*/ 0 h 293"/>
                  <a:gd name="T2" fmla="*/ 0 w 204"/>
                  <a:gd name="T3" fmla="*/ 286 h 293"/>
                  <a:gd name="T4" fmla="*/ 0 w 204"/>
                  <a:gd name="T5" fmla="*/ 293 h 293"/>
                  <a:gd name="T6" fmla="*/ 204 w 204"/>
                  <a:gd name="T7" fmla="*/ 1 h 293"/>
                  <a:gd name="T8" fmla="*/ 201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1" y="0"/>
                    </a:moveTo>
                    <a:lnTo>
                      <a:pt x="0" y="286"/>
                    </a:lnTo>
                    <a:lnTo>
                      <a:pt x="0" y="293"/>
                    </a:lnTo>
                    <a:lnTo>
                      <a:pt x="204" y="1"/>
                    </a:lnTo>
                    <a:lnTo>
                      <a:pt x="2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37" name="Freeform 284"/>
              <p:cNvSpPr>
                <a:spLocks/>
              </p:cNvSpPr>
              <p:nvPr/>
            </p:nvSpPr>
            <p:spPr bwMode="auto">
              <a:xfrm>
                <a:off x="3018" y="1703"/>
                <a:ext cx="40" cy="59"/>
              </a:xfrm>
              <a:custGeom>
                <a:avLst/>
                <a:gdLst>
                  <a:gd name="T0" fmla="*/ 36 w 40"/>
                  <a:gd name="T1" fmla="*/ 0 h 59"/>
                  <a:gd name="T2" fmla="*/ 0 w 40"/>
                  <a:gd name="T3" fmla="*/ 52 h 59"/>
                  <a:gd name="T4" fmla="*/ 0 w 40"/>
                  <a:gd name="T5" fmla="*/ 59 h 59"/>
                  <a:gd name="T6" fmla="*/ 40 w 40"/>
                  <a:gd name="T7" fmla="*/ 2 h 59"/>
                  <a:gd name="T8" fmla="*/ 36 w 40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9">
                    <a:moveTo>
                      <a:pt x="36" y="0"/>
                    </a:moveTo>
                    <a:lnTo>
                      <a:pt x="0" y="52"/>
                    </a:lnTo>
                    <a:lnTo>
                      <a:pt x="0" y="59"/>
                    </a:lnTo>
                    <a:lnTo>
                      <a:pt x="40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3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38" name="Freeform 285"/>
              <p:cNvSpPr>
                <a:spLocks/>
              </p:cNvSpPr>
              <p:nvPr/>
            </p:nvSpPr>
            <p:spPr bwMode="auto">
              <a:xfrm>
                <a:off x="3018" y="1703"/>
                <a:ext cx="40" cy="59"/>
              </a:xfrm>
              <a:custGeom>
                <a:avLst/>
                <a:gdLst>
                  <a:gd name="T0" fmla="*/ 36 w 40"/>
                  <a:gd name="T1" fmla="*/ 0 h 59"/>
                  <a:gd name="T2" fmla="*/ 0 w 40"/>
                  <a:gd name="T3" fmla="*/ 52 h 59"/>
                  <a:gd name="T4" fmla="*/ 0 w 40"/>
                  <a:gd name="T5" fmla="*/ 59 h 59"/>
                  <a:gd name="T6" fmla="*/ 40 w 40"/>
                  <a:gd name="T7" fmla="*/ 2 h 59"/>
                  <a:gd name="T8" fmla="*/ 36 w 40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9">
                    <a:moveTo>
                      <a:pt x="36" y="0"/>
                    </a:moveTo>
                    <a:lnTo>
                      <a:pt x="0" y="52"/>
                    </a:lnTo>
                    <a:lnTo>
                      <a:pt x="0" y="59"/>
                    </a:lnTo>
                    <a:lnTo>
                      <a:pt x="40" y="2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39" name="Freeform 286"/>
              <p:cNvSpPr>
                <a:spLocks/>
              </p:cNvSpPr>
              <p:nvPr/>
            </p:nvSpPr>
            <p:spPr bwMode="auto">
              <a:xfrm>
                <a:off x="2828" y="1755"/>
                <a:ext cx="190" cy="274"/>
              </a:xfrm>
              <a:custGeom>
                <a:avLst/>
                <a:gdLst>
                  <a:gd name="T0" fmla="*/ 190 w 190"/>
                  <a:gd name="T1" fmla="*/ 0 h 274"/>
                  <a:gd name="T2" fmla="*/ 0 w 190"/>
                  <a:gd name="T3" fmla="*/ 271 h 274"/>
                  <a:gd name="T4" fmla="*/ 3 w 190"/>
                  <a:gd name="T5" fmla="*/ 274 h 274"/>
                  <a:gd name="T6" fmla="*/ 190 w 190"/>
                  <a:gd name="T7" fmla="*/ 7 h 274"/>
                  <a:gd name="T8" fmla="*/ 190 w 190"/>
                  <a:gd name="T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4">
                    <a:moveTo>
                      <a:pt x="190" y="0"/>
                    </a:moveTo>
                    <a:lnTo>
                      <a:pt x="0" y="271"/>
                    </a:lnTo>
                    <a:lnTo>
                      <a:pt x="3" y="274"/>
                    </a:lnTo>
                    <a:lnTo>
                      <a:pt x="190" y="7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40" name="Freeform 287"/>
              <p:cNvSpPr>
                <a:spLocks/>
              </p:cNvSpPr>
              <p:nvPr/>
            </p:nvSpPr>
            <p:spPr bwMode="auto">
              <a:xfrm>
                <a:off x="2828" y="1755"/>
                <a:ext cx="190" cy="274"/>
              </a:xfrm>
              <a:custGeom>
                <a:avLst/>
                <a:gdLst>
                  <a:gd name="T0" fmla="*/ 190 w 190"/>
                  <a:gd name="T1" fmla="*/ 0 h 274"/>
                  <a:gd name="T2" fmla="*/ 0 w 190"/>
                  <a:gd name="T3" fmla="*/ 271 h 274"/>
                  <a:gd name="T4" fmla="*/ 3 w 190"/>
                  <a:gd name="T5" fmla="*/ 274 h 274"/>
                  <a:gd name="T6" fmla="*/ 190 w 190"/>
                  <a:gd name="T7" fmla="*/ 7 h 274"/>
                  <a:gd name="T8" fmla="*/ 190 w 190"/>
                  <a:gd name="T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4">
                    <a:moveTo>
                      <a:pt x="190" y="0"/>
                    </a:moveTo>
                    <a:lnTo>
                      <a:pt x="0" y="271"/>
                    </a:lnTo>
                    <a:lnTo>
                      <a:pt x="3" y="274"/>
                    </a:lnTo>
                    <a:lnTo>
                      <a:pt x="190" y="7"/>
                    </a:lnTo>
                    <a:lnTo>
                      <a:pt x="1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41" name="Freeform 288"/>
              <p:cNvSpPr>
                <a:spLocks/>
              </p:cNvSpPr>
              <p:nvPr/>
            </p:nvSpPr>
            <p:spPr bwMode="auto">
              <a:xfrm>
                <a:off x="2624" y="2026"/>
                <a:ext cx="207" cy="299"/>
              </a:xfrm>
              <a:custGeom>
                <a:avLst/>
                <a:gdLst>
                  <a:gd name="T0" fmla="*/ 204 w 207"/>
                  <a:gd name="T1" fmla="*/ 0 h 299"/>
                  <a:gd name="T2" fmla="*/ 0 w 207"/>
                  <a:gd name="T3" fmla="*/ 292 h 299"/>
                  <a:gd name="T4" fmla="*/ 0 w 207"/>
                  <a:gd name="T5" fmla="*/ 299 h 299"/>
                  <a:gd name="T6" fmla="*/ 207 w 207"/>
                  <a:gd name="T7" fmla="*/ 3 h 299"/>
                  <a:gd name="T8" fmla="*/ 204 w 207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99">
                    <a:moveTo>
                      <a:pt x="204" y="0"/>
                    </a:moveTo>
                    <a:lnTo>
                      <a:pt x="0" y="292"/>
                    </a:lnTo>
                    <a:lnTo>
                      <a:pt x="0" y="299"/>
                    </a:lnTo>
                    <a:lnTo>
                      <a:pt x="207" y="3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B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42" name="Freeform 289"/>
              <p:cNvSpPr>
                <a:spLocks/>
              </p:cNvSpPr>
              <p:nvPr/>
            </p:nvSpPr>
            <p:spPr bwMode="auto">
              <a:xfrm>
                <a:off x="2624" y="2026"/>
                <a:ext cx="207" cy="299"/>
              </a:xfrm>
              <a:custGeom>
                <a:avLst/>
                <a:gdLst>
                  <a:gd name="T0" fmla="*/ 204 w 207"/>
                  <a:gd name="T1" fmla="*/ 0 h 299"/>
                  <a:gd name="T2" fmla="*/ 0 w 207"/>
                  <a:gd name="T3" fmla="*/ 292 h 299"/>
                  <a:gd name="T4" fmla="*/ 0 w 207"/>
                  <a:gd name="T5" fmla="*/ 299 h 299"/>
                  <a:gd name="T6" fmla="*/ 207 w 207"/>
                  <a:gd name="T7" fmla="*/ 3 h 299"/>
                  <a:gd name="T8" fmla="*/ 204 w 207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99">
                    <a:moveTo>
                      <a:pt x="204" y="0"/>
                    </a:moveTo>
                    <a:lnTo>
                      <a:pt x="0" y="292"/>
                    </a:lnTo>
                    <a:lnTo>
                      <a:pt x="0" y="299"/>
                    </a:lnTo>
                    <a:lnTo>
                      <a:pt x="207" y="3"/>
                    </a:lnTo>
                    <a:lnTo>
                      <a:pt x="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43" name="Freeform 290"/>
              <p:cNvSpPr>
                <a:spLocks/>
              </p:cNvSpPr>
              <p:nvPr/>
            </p:nvSpPr>
            <p:spPr bwMode="auto">
              <a:xfrm>
                <a:off x="3018" y="1705"/>
                <a:ext cx="43" cy="64"/>
              </a:xfrm>
              <a:custGeom>
                <a:avLst/>
                <a:gdLst>
                  <a:gd name="T0" fmla="*/ 40 w 43"/>
                  <a:gd name="T1" fmla="*/ 0 h 64"/>
                  <a:gd name="T2" fmla="*/ 0 w 43"/>
                  <a:gd name="T3" fmla="*/ 57 h 64"/>
                  <a:gd name="T4" fmla="*/ 0 w 43"/>
                  <a:gd name="T5" fmla="*/ 64 h 64"/>
                  <a:gd name="T6" fmla="*/ 43 w 43"/>
                  <a:gd name="T7" fmla="*/ 2 h 64"/>
                  <a:gd name="T8" fmla="*/ 40 w 4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4">
                    <a:moveTo>
                      <a:pt x="40" y="0"/>
                    </a:moveTo>
                    <a:lnTo>
                      <a:pt x="0" y="57"/>
                    </a:lnTo>
                    <a:lnTo>
                      <a:pt x="0" y="64"/>
                    </a:lnTo>
                    <a:lnTo>
                      <a:pt x="43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44" name="Freeform 291"/>
              <p:cNvSpPr>
                <a:spLocks/>
              </p:cNvSpPr>
              <p:nvPr/>
            </p:nvSpPr>
            <p:spPr bwMode="auto">
              <a:xfrm>
                <a:off x="3018" y="1705"/>
                <a:ext cx="43" cy="64"/>
              </a:xfrm>
              <a:custGeom>
                <a:avLst/>
                <a:gdLst>
                  <a:gd name="T0" fmla="*/ 40 w 43"/>
                  <a:gd name="T1" fmla="*/ 0 h 64"/>
                  <a:gd name="T2" fmla="*/ 0 w 43"/>
                  <a:gd name="T3" fmla="*/ 57 h 64"/>
                  <a:gd name="T4" fmla="*/ 0 w 43"/>
                  <a:gd name="T5" fmla="*/ 64 h 64"/>
                  <a:gd name="T6" fmla="*/ 43 w 43"/>
                  <a:gd name="T7" fmla="*/ 2 h 64"/>
                  <a:gd name="T8" fmla="*/ 40 w 4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4">
                    <a:moveTo>
                      <a:pt x="40" y="0"/>
                    </a:moveTo>
                    <a:lnTo>
                      <a:pt x="0" y="57"/>
                    </a:lnTo>
                    <a:lnTo>
                      <a:pt x="0" y="64"/>
                    </a:lnTo>
                    <a:lnTo>
                      <a:pt x="43" y="2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45" name="Freeform 292"/>
              <p:cNvSpPr>
                <a:spLocks/>
              </p:cNvSpPr>
              <p:nvPr/>
            </p:nvSpPr>
            <p:spPr bwMode="auto">
              <a:xfrm>
                <a:off x="2831" y="1762"/>
                <a:ext cx="187" cy="269"/>
              </a:xfrm>
              <a:custGeom>
                <a:avLst/>
                <a:gdLst>
                  <a:gd name="T0" fmla="*/ 187 w 187"/>
                  <a:gd name="T1" fmla="*/ 0 h 269"/>
                  <a:gd name="T2" fmla="*/ 0 w 187"/>
                  <a:gd name="T3" fmla="*/ 267 h 269"/>
                  <a:gd name="T4" fmla="*/ 4 w 187"/>
                  <a:gd name="T5" fmla="*/ 269 h 269"/>
                  <a:gd name="T6" fmla="*/ 187 w 187"/>
                  <a:gd name="T7" fmla="*/ 7 h 269"/>
                  <a:gd name="T8" fmla="*/ 187 w 187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69">
                    <a:moveTo>
                      <a:pt x="187" y="0"/>
                    </a:moveTo>
                    <a:lnTo>
                      <a:pt x="0" y="267"/>
                    </a:lnTo>
                    <a:lnTo>
                      <a:pt x="4" y="269"/>
                    </a:lnTo>
                    <a:lnTo>
                      <a:pt x="187" y="7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46" name="Freeform 293"/>
              <p:cNvSpPr>
                <a:spLocks/>
              </p:cNvSpPr>
              <p:nvPr/>
            </p:nvSpPr>
            <p:spPr bwMode="auto">
              <a:xfrm>
                <a:off x="2831" y="1762"/>
                <a:ext cx="187" cy="269"/>
              </a:xfrm>
              <a:custGeom>
                <a:avLst/>
                <a:gdLst>
                  <a:gd name="T0" fmla="*/ 187 w 187"/>
                  <a:gd name="T1" fmla="*/ 0 h 269"/>
                  <a:gd name="T2" fmla="*/ 0 w 187"/>
                  <a:gd name="T3" fmla="*/ 267 h 269"/>
                  <a:gd name="T4" fmla="*/ 4 w 187"/>
                  <a:gd name="T5" fmla="*/ 269 h 269"/>
                  <a:gd name="T6" fmla="*/ 187 w 187"/>
                  <a:gd name="T7" fmla="*/ 7 h 269"/>
                  <a:gd name="T8" fmla="*/ 187 w 187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69">
                    <a:moveTo>
                      <a:pt x="187" y="0"/>
                    </a:moveTo>
                    <a:lnTo>
                      <a:pt x="0" y="267"/>
                    </a:lnTo>
                    <a:lnTo>
                      <a:pt x="4" y="269"/>
                    </a:lnTo>
                    <a:lnTo>
                      <a:pt x="187" y="7"/>
                    </a:lnTo>
                    <a:lnTo>
                      <a:pt x="1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47" name="Freeform 294"/>
              <p:cNvSpPr>
                <a:spLocks/>
              </p:cNvSpPr>
              <p:nvPr/>
            </p:nvSpPr>
            <p:spPr bwMode="auto">
              <a:xfrm>
                <a:off x="2624" y="2029"/>
                <a:ext cx="211" cy="303"/>
              </a:xfrm>
              <a:custGeom>
                <a:avLst/>
                <a:gdLst>
                  <a:gd name="T0" fmla="*/ 207 w 211"/>
                  <a:gd name="T1" fmla="*/ 0 h 303"/>
                  <a:gd name="T2" fmla="*/ 0 w 211"/>
                  <a:gd name="T3" fmla="*/ 296 h 303"/>
                  <a:gd name="T4" fmla="*/ 0 w 211"/>
                  <a:gd name="T5" fmla="*/ 303 h 303"/>
                  <a:gd name="T6" fmla="*/ 211 w 211"/>
                  <a:gd name="T7" fmla="*/ 2 h 303"/>
                  <a:gd name="T8" fmla="*/ 207 w 211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3">
                    <a:moveTo>
                      <a:pt x="207" y="0"/>
                    </a:moveTo>
                    <a:lnTo>
                      <a:pt x="0" y="296"/>
                    </a:lnTo>
                    <a:lnTo>
                      <a:pt x="0" y="303"/>
                    </a:lnTo>
                    <a:lnTo>
                      <a:pt x="211" y="2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48" name="Freeform 295"/>
              <p:cNvSpPr>
                <a:spLocks/>
              </p:cNvSpPr>
              <p:nvPr/>
            </p:nvSpPr>
            <p:spPr bwMode="auto">
              <a:xfrm>
                <a:off x="2624" y="2029"/>
                <a:ext cx="211" cy="303"/>
              </a:xfrm>
              <a:custGeom>
                <a:avLst/>
                <a:gdLst>
                  <a:gd name="T0" fmla="*/ 207 w 211"/>
                  <a:gd name="T1" fmla="*/ 0 h 303"/>
                  <a:gd name="T2" fmla="*/ 0 w 211"/>
                  <a:gd name="T3" fmla="*/ 296 h 303"/>
                  <a:gd name="T4" fmla="*/ 0 w 211"/>
                  <a:gd name="T5" fmla="*/ 303 h 303"/>
                  <a:gd name="T6" fmla="*/ 211 w 211"/>
                  <a:gd name="T7" fmla="*/ 2 h 303"/>
                  <a:gd name="T8" fmla="*/ 207 w 211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3">
                    <a:moveTo>
                      <a:pt x="207" y="0"/>
                    </a:moveTo>
                    <a:lnTo>
                      <a:pt x="0" y="296"/>
                    </a:lnTo>
                    <a:lnTo>
                      <a:pt x="0" y="303"/>
                    </a:lnTo>
                    <a:lnTo>
                      <a:pt x="211" y="2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49" name="Freeform 296"/>
              <p:cNvSpPr>
                <a:spLocks/>
              </p:cNvSpPr>
              <p:nvPr/>
            </p:nvSpPr>
            <p:spPr bwMode="auto">
              <a:xfrm>
                <a:off x="3018" y="1707"/>
                <a:ext cx="47" cy="69"/>
              </a:xfrm>
              <a:custGeom>
                <a:avLst/>
                <a:gdLst>
                  <a:gd name="T0" fmla="*/ 43 w 47"/>
                  <a:gd name="T1" fmla="*/ 0 h 69"/>
                  <a:gd name="T2" fmla="*/ 0 w 47"/>
                  <a:gd name="T3" fmla="*/ 62 h 69"/>
                  <a:gd name="T4" fmla="*/ 0 w 47"/>
                  <a:gd name="T5" fmla="*/ 69 h 69"/>
                  <a:gd name="T6" fmla="*/ 47 w 47"/>
                  <a:gd name="T7" fmla="*/ 2 h 69"/>
                  <a:gd name="T8" fmla="*/ 43 w 4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69">
                    <a:moveTo>
                      <a:pt x="43" y="0"/>
                    </a:moveTo>
                    <a:lnTo>
                      <a:pt x="0" y="62"/>
                    </a:lnTo>
                    <a:lnTo>
                      <a:pt x="0" y="69"/>
                    </a:lnTo>
                    <a:lnTo>
                      <a:pt x="47" y="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50" name="Freeform 297"/>
              <p:cNvSpPr>
                <a:spLocks/>
              </p:cNvSpPr>
              <p:nvPr/>
            </p:nvSpPr>
            <p:spPr bwMode="auto">
              <a:xfrm>
                <a:off x="3018" y="1707"/>
                <a:ext cx="47" cy="69"/>
              </a:xfrm>
              <a:custGeom>
                <a:avLst/>
                <a:gdLst>
                  <a:gd name="T0" fmla="*/ 43 w 47"/>
                  <a:gd name="T1" fmla="*/ 0 h 69"/>
                  <a:gd name="T2" fmla="*/ 0 w 47"/>
                  <a:gd name="T3" fmla="*/ 62 h 69"/>
                  <a:gd name="T4" fmla="*/ 0 w 47"/>
                  <a:gd name="T5" fmla="*/ 69 h 69"/>
                  <a:gd name="T6" fmla="*/ 47 w 47"/>
                  <a:gd name="T7" fmla="*/ 2 h 69"/>
                  <a:gd name="T8" fmla="*/ 43 w 4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69">
                    <a:moveTo>
                      <a:pt x="43" y="0"/>
                    </a:moveTo>
                    <a:lnTo>
                      <a:pt x="0" y="62"/>
                    </a:lnTo>
                    <a:lnTo>
                      <a:pt x="0" y="69"/>
                    </a:lnTo>
                    <a:lnTo>
                      <a:pt x="47" y="2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51" name="Freeform 298"/>
              <p:cNvSpPr>
                <a:spLocks/>
              </p:cNvSpPr>
              <p:nvPr/>
            </p:nvSpPr>
            <p:spPr bwMode="auto">
              <a:xfrm>
                <a:off x="2835" y="1769"/>
                <a:ext cx="183" cy="264"/>
              </a:xfrm>
              <a:custGeom>
                <a:avLst/>
                <a:gdLst>
                  <a:gd name="T0" fmla="*/ 183 w 183"/>
                  <a:gd name="T1" fmla="*/ 0 h 264"/>
                  <a:gd name="T2" fmla="*/ 0 w 183"/>
                  <a:gd name="T3" fmla="*/ 262 h 264"/>
                  <a:gd name="T4" fmla="*/ 3 w 183"/>
                  <a:gd name="T5" fmla="*/ 264 h 264"/>
                  <a:gd name="T6" fmla="*/ 183 w 183"/>
                  <a:gd name="T7" fmla="*/ 7 h 264"/>
                  <a:gd name="T8" fmla="*/ 183 w 183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4">
                    <a:moveTo>
                      <a:pt x="183" y="0"/>
                    </a:moveTo>
                    <a:lnTo>
                      <a:pt x="0" y="262"/>
                    </a:lnTo>
                    <a:lnTo>
                      <a:pt x="3" y="264"/>
                    </a:lnTo>
                    <a:lnTo>
                      <a:pt x="183" y="7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52" name="Freeform 299"/>
              <p:cNvSpPr>
                <a:spLocks/>
              </p:cNvSpPr>
              <p:nvPr/>
            </p:nvSpPr>
            <p:spPr bwMode="auto">
              <a:xfrm>
                <a:off x="2835" y="1769"/>
                <a:ext cx="183" cy="264"/>
              </a:xfrm>
              <a:custGeom>
                <a:avLst/>
                <a:gdLst>
                  <a:gd name="T0" fmla="*/ 183 w 183"/>
                  <a:gd name="T1" fmla="*/ 0 h 264"/>
                  <a:gd name="T2" fmla="*/ 0 w 183"/>
                  <a:gd name="T3" fmla="*/ 262 h 264"/>
                  <a:gd name="T4" fmla="*/ 3 w 183"/>
                  <a:gd name="T5" fmla="*/ 264 h 264"/>
                  <a:gd name="T6" fmla="*/ 183 w 183"/>
                  <a:gd name="T7" fmla="*/ 7 h 264"/>
                  <a:gd name="T8" fmla="*/ 183 w 183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4">
                    <a:moveTo>
                      <a:pt x="183" y="0"/>
                    </a:moveTo>
                    <a:lnTo>
                      <a:pt x="0" y="262"/>
                    </a:lnTo>
                    <a:lnTo>
                      <a:pt x="3" y="264"/>
                    </a:lnTo>
                    <a:lnTo>
                      <a:pt x="183" y="7"/>
                    </a:lnTo>
                    <a:lnTo>
                      <a:pt x="1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53" name="Freeform 300"/>
              <p:cNvSpPr>
                <a:spLocks/>
              </p:cNvSpPr>
              <p:nvPr/>
            </p:nvSpPr>
            <p:spPr bwMode="auto">
              <a:xfrm>
                <a:off x="2624" y="2031"/>
                <a:ext cx="214" cy="308"/>
              </a:xfrm>
              <a:custGeom>
                <a:avLst/>
                <a:gdLst>
                  <a:gd name="T0" fmla="*/ 211 w 214"/>
                  <a:gd name="T1" fmla="*/ 0 h 308"/>
                  <a:gd name="T2" fmla="*/ 0 w 214"/>
                  <a:gd name="T3" fmla="*/ 301 h 308"/>
                  <a:gd name="T4" fmla="*/ 0 w 214"/>
                  <a:gd name="T5" fmla="*/ 308 h 308"/>
                  <a:gd name="T6" fmla="*/ 214 w 214"/>
                  <a:gd name="T7" fmla="*/ 2 h 308"/>
                  <a:gd name="T8" fmla="*/ 211 w 214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308">
                    <a:moveTo>
                      <a:pt x="211" y="0"/>
                    </a:moveTo>
                    <a:lnTo>
                      <a:pt x="0" y="301"/>
                    </a:lnTo>
                    <a:lnTo>
                      <a:pt x="0" y="308"/>
                    </a:lnTo>
                    <a:lnTo>
                      <a:pt x="214" y="2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54" name="Freeform 301"/>
              <p:cNvSpPr>
                <a:spLocks/>
              </p:cNvSpPr>
              <p:nvPr/>
            </p:nvSpPr>
            <p:spPr bwMode="auto">
              <a:xfrm>
                <a:off x="2624" y="2031"/>
                <a:ext cx="214" cy="308"/>
              </a:xfrm>
              <a:custGeom>
                <a:avLst/>
                <a:gdLst>
                  <a:gd name="T0" fmla="*/ 211 w 214"/>
                  <a:gd name="T1" fmla="*/ 0 h 308"/>
                  <a:gd name="T2" fmla="*/ 0 w 214"/>
                  <a:gd name="T3" fmla="*/ 301 h 308"/>
                  <a:gd name="T4" fmla="*/ 0 w 214"/>
                  <a:gd name="T5" fmla="*/ 308 h 308"/>
                  <a:gd name="T6" fmla="*/ 214 w 214"/>
                  <a:gd name="T7" fmla="*/ 2 h 308"/>
                  <a:gd name="T8" fmla="*/ 211 w 214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308">
                    <a:moveTo>
                      <a:pt x="211" y="0"/>
                    </a:moveTo>
                    <a:lnTo>
                      <a:pt x="0" y="301"/>
                    </a:lnTo>
                    <a:lnTo>
                      <a:pt x="0" y="308"/>
                    </a:lnTo>
                    <a:lnTo>
                      <a:pt x="214" y="2"/>
                    </a:lnTo>
                    <a:lnTo>
                      <a:pt x="2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55" name="Freeform 302"/>
              <p:cNvSpPr>
                <a:spLocks/>
              </p:cNvSpPr>
              <p:nvPr/>
            </p:nvSpPr>
            <p:spPr bwMode="auto">
              <a:xfrm>
                <a:off x="3018" y="1709"/>
                <a:ext cx="50" cy="75"/>
              </a:xfrm>
              <a:custGeom>
                <a:avLst/>
                <a:gdLst>
                  <a:gd name="T0" fmla="*/ 47 w 50"/>
                  <a:gd name="T1" fmla="*/ 0 h 75"/>
                  <a:gd name="T2" fmla="*/ 0 w 50"/>
                  <a:gd name="T3" fmla="*/ 67 h 75"/>
                  <a:gd name="T4" fmla="*/ 0 w 50"/>
                  <a:gd name="T5" fmla="*/ 75 h 75"/>
                  <a:gd name="T6" fmla="*/ 50 w 50"/>
                  <a:gd name="T7" fmla="*/ 2 h 75"/>
                  <a:gd name="T8" fmla="*/ 47 w 5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5">
                    <a:moveTo>
                      <a:pt x="47" y="0"/>
                    </a:moveTo>
                    <a:lnTo>
                      <a:pt x="0" y="67"/>
                    </a:lnTo>
                    <a:lnTo>
                      <a:pt x="0" y="75"/>
                    </a:lnTo>
                    <a:lnTo>
                      <a:pt x="50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56" name="Freeform 303"/>
              <p:cNvSpPr>
                <a:spLocks/>
              </p:cNvSpPr>
              <p:nvPr/>
            </p:nvSpPr>
            <p:spPr bwMode="auto">
              <a:xfrm>
                <a:off x="3018" y="1709"/>
                <a:ext cx="50" cy="75"/>
              </a:xfrm>
              <a:custGeom>
                <a:avLst/>
                <a:gdLst>
                  <a:gd name="T0" fmla="*/ 47 w 50"/>
                  <a:gd name="T1" fmla="*/ 0 h 75"/>
                  <a:gd name="T2" fmla="*/ 0 w 50"/>
                  <a:gd name="T3" fmla="*/ 67 h 75"/>
                  <a:gd name="T4" fmla="*/ 0 w 50"/>
                  <a:gd name="T5" fmla="*/ 75 h 75"/>
                  <a:gd name="T6" fmla="*/ 50 w 50"/>
                  <a:gd name="T7" fmla="*/ 2 h 75"/>
                  <a:gd name="T8" fmla="*/ 47 w 5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5">
                    <a:moveTo>
                      <a:pt x="47" y="0"/>
                    </a:moveTo>
                    <a:lnTo>
                      <a:pt x="0" y="67"/>
                    </a:lnTo>
                    <a:lnTo>
                      <a:pt x="0" y="75"/>
                    </a:lnTo>
                    <a:lnTo>
                      <a:pt x="50" y="2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57" name="Freeform 304"/>
              <p:cNvSpPr>
                <a:spLocks/>
              </p:cNvSpPr>
              <p:nvPr/>
            </p:nvSpPr>
            <p:spPr bwMode="auto">
              <a:xfrm>
                <a:off x="2838" y="1776"/>
                <a:ext cx="180" cy="259"/>
              </a:xfrm>
              <a:custGeom>
                <a:avLst/>
                <a:gdLst>
                  <a:gd name="T0" fmla="*/ 180 w 180"/>
                  <a:gd name="T1" fmla="*/ 0 h 259"/>
                  <a:gd name="T2" fmla="*/ 0 w 180"/>
                  <a:gd name="T3" fmla="*/ 257 h 259"/>
                  <a:gd name="T4" fmla="*/ 4 w 180"/>
                  <a:gd name="T5" fmla="*/ 259 h 259"/>
                  <a:gd name="T6" fmla="*/ 180 w 180"/>
                  <a:gd name="T7" fmla="*/ 8 h 259"/>
                  <a:gd name="T8" fmla="*/ 180 w 180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9">
                    <a:moveTo>
                      <a:pt x="180" y="0"/>
                    </a:moveTo>
                    <a:lnTo>
                      <a:pt x="0" y="257"/>
                    </a:lnTo>
                    <a:lnTo>
                      <a:pt x="4" y="259"/>
                    </a:lnTo>
                    <a:lnTo>
                      <a:pt x="180" y="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58" name="Freeform 305"/>
              <p:cNvSpPr>
                <a:spLocks/>
              </p:cNvSpPr>
              <p:nvPr/>
            </p:nvSpPr>
            <p:spPr bwMode="auto">
              <a:xfrm>
                <a:off x="2838" y="1776"/>
                <a:ext cx="180" cy="259"/>
              </a:xfrm>
              <a:custGeom>
                <a:avLst/>
                <a:gdLst>
                  <a:gd name="T0" fmla="*/ 180 w 180"/>
                  <a:gd name="T1" fmla="*/ 0 h 259"/>
                  <a:gd name="T2" fmla="*/ 0 w 180"/>
                  <a:gd name="T3" fmla="*/ 257 h 259"/>
                  <a:gd name="T4" fmla="*/ 4 w 180"/>
                  <a:gd name="T5" fmla="*/ 259 h 259"/>
                  <a:gd name="T6" fmla="*/ 180 w 180"/>
                  <a:gd name="T7" fmla="*/ 8 h 259"/>
                  <a:gd name="T8" fmla="*/ 180 w 180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9">
                    <a:moveTo>
                      <a:pt x="180" y="0"/>
                    </a:moveTo>
                    <a:lnTo>
                      <a:pt x="0" y="257"/>
                    </a:lnTo>
                    <a:lnTo>
                      <a:pt x="4" y="259"/>
                    </a:lnTo>
                    <a:lnTo>
                      <a:pt x="180" y="8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59" name="Freeform 306"/>
              <p:cNvSpPr>
                <a:spLocks/>
              </p:cNvSpPr>
              <p:nvPr/>
            </p:nvSpPr>
            <p:spPr bwMode="auto">
              <a:xfrm>
                <a:off x="2624" y="2033"/>
                <a:ext cx="218" cy="314"/>
              </a:xfrm>
              <a:custGeom>
                <a:avLst/>
                <a:gdLst>
                  <a:gd name="T0" fmla="*/ 214 w 218"/>
                  <a:gd name="T1" fmla="*/ 0 h 314"/>
                  <a:gd name="T2" fmla="*/ 0 w 218"/>
                  <a:gd name="T3" fmla="*/ 306 h 314"/>
                  <a:gd name="T4" fmla="*/ 0 w 218"/>
                  <a:gd name="T5" fmla="*/ 314 h 314"/>
                  <a:gd name="T6" fmla="*/ 218 w 218"/>
                  <a:gd name="T7" fmla="*/ 2 h 314"/>
                  <a:gd name="T8" fmla="*/ 214 w 218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14">
                    <a:moveTo>
                      <a:pt x="214" y="0"/>
                    </a:moveTo>
                    <a:lnTo>
                      <a:pt x="0" y="306"/>
                    </a:lnTo>
                    <a:lnTo>
                      <a:pt x="0" y="314"/>
                    </a:lnTo>
                    <a:lnTo>
                      <a:pt x="218" y="2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60" name="Freeform 307"/>
              <p:cNvSpPr>
                <a:spLocks/>
              </p:cNvSpPr>
              <p:nvPr/>
            </p:nvSpPr>
            <p:spPr bwMode="auto">
              <a:xfrm>
                <a:off x="2624" y="2033"/>
                <a:ext cx="218" cy="314"/>
              </a:xfrm>
              <a:custGeom>
                <a:avLst/>
                <a:gdLst>
                  <a:gd name="T0" fmla="*/ 214 w 218"/>
                  <a:gd name="T1" fmla="*/ 0 h 314"/>
                  <a:gd name="T2" fmla="*/ 0 w 218"/>
                  <a:gd name="T3" fmla="*/ 306 h 314"/>
                  <a:gd name="T4" fmla="*/ 0 w 218"/>
                  <a:gd name="T5" fmla="*/ 314 h 314"/>
                  <a:gd name="T6" fmla="*/ 218 w 218"/>
                  <a:gd name="T7" fmla="*/ 2 h 314"/>
                  <a:gd name="T8" fmla="*/ 214 w 218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14">
                    <a:moveTo>
                      <a:pt x="214" y="0"/>
                    </a:moveTo>
                    <a:lnTo>
                      <a:pt x="0" y="306"/>
                    </a:lnTo>
                    <a:lnTo>
                      <a:pt x="0" y="314"/>
                    </a:lnTo>
                    <a:lnTo>
                      <a:pt x="218" y="2"/>
                    </a:lnTo>
                    <a:lnTo>
                      <a:pt x="2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61" name="Freeform 308"/>
              <p:cNvSpPr>
                <a:spLocks/>
              </p:cNvSpPr>
              <p:nvPr/>
            </p:nvSpPr>
            <p:spPr bwMode="auto">
              <a:xfrm>
                <a:off x="3018" y="1711"/>
                <a:ext cx="54" cy="80"/>
              </a:xfrm>
              <a:custGeom>
                <a:avLst/>
                <a:gdLst>
                  <a:gd name="T0" fmla="*/ 50 w 54"/>
                  <a:gd name="T1" fmla="*/ 0 h 80"/>
                  <a:gd name="T2" fmla="*/ 0 w 54"/>
                  <a:gd name="T3" fmla="*/ 73 h 80"/>
                  <a:gd name="T4" fmla="*/ 0 w 54"/>
                  <a:gd name="T5" fmla="*/ 80 h 80"/>
                  <a:gd name="T6" fmla="*/ 54 w 54"/>
                  <a:gd name="T7" fmla="*/ 2 h 80"/>
                  <a:gd name="T8" fmla="*/ 50 w 54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0">
                    <a:moveTo>
                      <a:pt x="50" y="0"/>
                    </a:moveTo>
                    <a:lnTo>
                      <a:pt x="0" y="73"/>
                    </a:lnTo>
                    <a:lnTo>
                      <a:pt x="0" y="80"/>
                    </a:lnTo>
                    <a:lnTo>
                      <a:pt x="54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2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62" name="Freeform 309"/>
              <p:cNvSpPr>
                <a:spLocks/>
              </p:cNvSpPr>
              <p:nvPr/>
            </p:nvSpPr>
            <p:spPr bwMode="auto">
              <a:xfrm>
                <a:off x="3018" y="1711"/>
                <a:ext cx="54" cy="80"/>
              </a:xfrm>
              <a:custGeom>
                <a:avLst/>
                <a:gdLst>
                  <a:gd name="T0" fmla="*/ 50 w 54"/>
                  <a:gd name="T1" fmla="*/ 0 h 80"/>
                  <a:gd name="T2" fmla="*/ 0 w 54"/>
                  <a:gd name="T3" fmla="*/ 73 h 80"/>
                  <a:gd name="T4" fmla="*/ 0 w 54"/>
                  <a:gd name="T5" fmla="*/ 80 h 80"/>
                  <a:gd name="T6" fmla="*/ 54 w 54"/>
                  <a:gd name="T7" fmla="*/ 2 h 80"/>
                  <a:gd name="T8" fmla="*/ 50 w 54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0">
                    <a:moveTo>
                      <a:pt x="50" y="0"/>
                    </a:moveTo>
                    <a:lnTo>
                      <a:pt x="0" y="73"/>
                    </a:lnTo>
                    <a:lnTo>
                      <a:pt x="0" y="80"/>
                    </a:lnTo>
                    <a:lnTo>
                      <a:pt x="54" y="2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63" name="Freeform 310"/>
              <p:cNvSpPr>
                <a:spLocks/>
              </p:cNvSpPr>
              <p:nvPr/>
            </p:nvSpPr>
            <p:spPr bwMode="auto">
              <a:xfrm>
                <a:off x="2842" y="1784"/>
                <a:ext cx="176" cy="253"/>
              </a:xfrm>
              <a:custGeom>
                <a:avLst/>
                <a:gdLst>
                  <a:gd name="T0" fmla="*/ 176 w 176"/>
                  <a:gd name="T1" fmla="*/ 0 h 253"/>
                  <a:gd name="T2" fmla="*/ 0 w 176"/>
                  <a:gd name="T3" fmla="*/ 251 h 253"/>
                  <a:gd name="T4" fmla="*/ 3 w 176"/>
                  <a:gd name="T5" fmla="*/ 253 h 253"/>
                  <a:gd name="T6" fmla="*/ 176 w 176"/>
                  <a:gd name="T7" fmla="*/ 7 h 253"/>
                  <a:gd name="T8" fmla="*/ 176 w 1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53">
                    <a:moveTo>
                      <a:pt x="176" y="0"/>
                    </a:moveTo>
                    <a:lnTo>
                      <a:pt x="0" y="251"/>
                    </a:lnTo>
                    <a:lnTo>
                      <a:pt x="3" y="253"/>
                    </a:lnTo>
                    <a:lnTo>
                      <a:pt x="176" y="7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64" name="Freeform 311"/>
              <p:cNvSpPr>
                <a:spLocks/>
              </p:cNvSpPr>
              <p:nvPr/>
            </p:nvSpPr>
            <p:spPr bwMode="auto">
              <a:xfrm>
                <a:off x="2842" y="1784"/>
                <a:ext cx="176" cy="253"/>
              </a:xfrm>
              <a:custGeom>
                <a:avLst/>
                <a:gdLst>
                  <a:gd name="T0" fmla="*/ 176 w 176"/>
                  <a:gd name="T1" fmla="*/ 0 h 253"/>
                  <a:gd name="T2" fmla="*/ 0 w 176"/>
                  <a:gd name="T3" fmla="*/ 251 h 253"/>
                  <a:gd name="T4" fmla="*/ 3 w 176"/>
                  <a:gd name="T5" fmla="*/ 253 h 253"/>
                  <a:gd name="T6" fmla="*/ 176 w 176"/>
                  <a:gd name="T7" fmla="*/ 7 h 253"/>
                  <a:gd name="T8" fmla="*/ 176 w 1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53">
                    <a:moveTo>
                      <a:pt x="176" y="0"/>
                    </a:moveTo>
                    <a:lnTo>
                      <a:pt x="0" y="251"/>
                    </a:lnTo>
                    <a:lnTo>
                      <a:pt x="3" y="253"/>
                    </a:lnTo>
                    <a:lnTo>
                      <a:pt x="176" y="7"/>
                    </a:lnTo>
                    <a:lnTo>
                      <a:pt x="1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65" name="Freeform 312"/>
              <p:cNvSpPr>
                <a:spLocks/>
              </p:cNvSpPr>
              <p:nvPr/>
            </p:nvSpPr>
            <p:spPr bwMode="auto">
              <a:xfrm>
                <a:off x="2624" y="2035"/>
                <a:ext cx="221" cy="319"/>
              </a:xfrm>
              <a:custGeom>
                <a:avLst/>
                <a:gdLst>
                  <a:gd name="T0" fmla="*/ 218 w 221"/>
                  <a:gd name="T1" fmla="*/ 0 h 319"/>
                  <a:gd name="T2" fmla="*/ 0 w 221"/>
                  <a:gd name="T3" fmla="*/ 312 h 319"/>
                  <a:gd name="T4" fmla="*/ 0 w 221"/>
                  <a:gd name="T5" fmla="*/ 319 h 319"/>
                  <a:gd name="T6" fmla="*/ 221 w 221"/>
                  <a:gd name="T7" fmla="*/ 2 h 319"/>
                  <a:gd name="T8" fmla="*/ 218 w 221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319">
                    <a:moveTo>
                      <a:pt x="218" y="0"/>
                    </a:moveTo>
                    <a:lnTo>
                      <a:pt x="0" y="312"/>
                    </a:lnTo>
                    <a:lnTo>
                      <a:pt x="0" y="319"/>
                    </a:lnTo>
                    <a:lnTo>
                      <a:pt x="221" y="2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66" name="Freeform 313"/>
              <p:cNvSpPr>
                <a:spLocks/>
              </p:cNvSpPr>
              <p:nvPr/>
            </p:nvSpPr>
            <p:spPr bwMode="auto">
              <a:xfrm>
                <a:off x="2624" y="2035"/>
                <a:ext cx="221" cy="319"/>
              </a:xfrm>
              <a:custGeom>
                <a:avLst/>
                <a:gdLst>
                  <a:gd name="T0" fmla="*/ 218 w 221"/>
                  <a:gd name="T1" fmla="*/ 0 h 319"/>
                  <a:gd name="T2" fmla="*/ 0 w 221"/>
                  <a:gd name="T3" fmla="*/ 312 h 319"/>
                  <a:gd name="T4" fmla="*/ 0 w 221"/>
                  <a:gd name="T5" fmla="*/ 319 h 319"/>
                  <a:gd name="T6" fmla="*/ 221 w 221"/>
                  <a:gd name="T7" fmla="*/ 2 h 319"/>
                  <a:gd name="T8" fmla="*/ 218 w 221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319">
                    <a:moveTo>
                      <a:pt x="218" y="0"/>
                    </a:moveTo>
                    <a:lnTo>
                      <a:pt x="0" y="312"/>
                    </a:lnTo>
                    <a:lnTo>
                      <a:pt x="0" y="319"/>
                    </a:lnTo>
                    <a:lnTo>
                      <a:pt x="221" y="2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67" name="Freeform 314"/>
              <p:cNvSpPr>
                <a:spLocks/>
              </p:cNvSpPr>
              <p:nvPr/>
            </p:nvSpPr>
            <p:spPr bwMode="auto">
              <a:xfrm>
                <a:off x="3018" y="1713"/>
                <a:ext cx="58" cy="85"/>
              </a:xfrm>
              <a:custGeom>
                <a:avLst/>
                <a:gdLst>
                  <a:gd name="T0" fmla="*/ 54 w 58"/>
                  <a:gd name="T1" fmla="*/ 0 h 85"/>
                  <a:gd name="T2" fmla="*/ 0 w 58"/>
                  <a:gd name="T3" fmla="*/ 78 h 85"/>
                  <a:gd name="T4" fmla="*/ 0 w 58"/>
                  <a:gd name="T5" fmla="*/ 85 h 85"/>
                  <a:gd name="T6" fmla="*/ 58 w 58"/>
                  <a:gd name="T7" fmla="*/ 2 h 85"/>
                  <a:gd name="T8" fmla="*/ 54 w 58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85">
                    <a:moveTo>
                      <a:pt x="54" y="0"/>
                    </a:moveTo>
                    <a:lnTo>
                      <a:pt x="0" y="78"/>
                    </a:lnTo>
                    <a:lnTo>
                      <a:pt x="0" y="85"/>
                    </a:lnTo>
                    <a:lnTo>
                      <a:pt x="58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68" name="Freeform 315"/>
              <p:cNvSpPr>
                <a:spLocks/>
              </p:cNvSpPr>
              <p:nvPr/>
            </p:nvSpPr>
            <p:spPr bwMode="auto">
              <a:xfrm>
                <a:off x="3018" y="1713"/>
                <a:ext cx="58" cy="85"/>
              </a:xfrm>
              <a:custGeom>
                <a:avLst/>
                <a:gdLst>
                  <a:gd name="T0" fmla="*/ 54 w 58"/>
                  <a:gd name="T1" fmla="*/ 0 h 85"/>
                  <a:gd name="T2" fmla="*/ 0 w 58"/>
                  <a:gd name="T3" fmla="*/ 78 h 85"/>
                  <a:gd name="T4" fmla="*/ 0 w 58"/>
                  <a:gd name="T5" fmla="*/ 85 h 85"/>
                  <a:gd name="T6" fmla="*/ 58 w 58"/>
                  <a:gd name="T7" fmla="*/ 2 h 85"/>
                  <a:gd name="T8" fmla="*/ 54 w 58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85">
                    <a:moveTo>
                      <a:pt x="54" y="0"/>
                    </a:moveTo>
                    <a:lnTo>
                      <a:pt x="0" y="78"/>
                    </a:lnTo>
                    <a:lnTo>
                      <a:pt x="0" y="85"/>
                    </a:lnTo>
                    <a:lnTo>
                      <a:pt x="58" y="2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69" name="Freeform 316"/>
              <p:cNvSpPr>
                <a:spLocks/>
              </p:cNvSpPr>
              <p:nvPr/>
            </p:nvSpPr>
            <p:spPr bwMode="auto">
              <a:xfrm>
                <a:off x="2845" y="1791"/>
                <a:ext cx="173" cy="248"/>
              </a:xfrm>
              <a:custGeom>
                <a:avLst/>
                <a:gdLst>
                  <a:gd name="T0" fmla="*/ 173 w 173"/>
                  <a:gd name="T1" fmla="*/ 0 h 248"/>
                  <a:gd name="T2" fmla="*/ 0 w 173"/>
                  <a:gd name="T3" fmla="*/ 246 h 248"/>
                  <a:gd name="T4" fmla="*/ 4 w 173"/>
                  <a:gd name="T5" fmla="*/ 248 h 248"/>
                  <a:gd name="T6" fmla="*/ 173 w 173"/>
                  <a:gd name="T7" fmla="*/ 7 h 248"/>
                  <a:gd name="T8" fmla="*/ 173 w 173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8">
                    <a:moveTo>
                      <a:pt x="173" y="0"/>
                    </a:moveTo>
                    <a:lnTo>
                      <a:pt x="0" y="246"/>
                    </a:lnTo>
                    <a:lnTo>
                      <a:pt x="4" y="248"/>
                    </a:lnTo>
                    <a:lnTo>
                      <a:pt x="173" y="7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70" name="Freeform 317"/>
              <p:cNvSpPr>
                <a:spLocks/>
              </p:cNvSpPr>
              <p:nvPr/>
            </p:nvSpPr>
            <p:spPr bwMode="auto">
              <a:xfrm>
                <a:off x="2845" y="1791"/>
                <a:ext cx="173" cy="248"/>
              </a:xfrm>
              <a:custGeom>
                <a:avLst/>
                <a:gdLst>
                  <a:gd name="T0" fmla="*/ 173 w 173"/>
                  <a:gd name="T1" fmla="*/ 0 h 248"/>
                  <a:gd name="T2" fmla="*/ 0 w 173"/>
                  <a:gd name="T3" fmla="*/ 246 h 248"/>
                  <a:gd name="T4" fmla="*/ 4 w 173"/>
                  <a:gd name="T5" fmla="*/ 248 h 248"/>
                  <a:gd name="T6" fmla="*/ 173 w 173"/>
                  <a:gd name="T7" fmla="*/ 7 h 248"/>
                  <a:gd name="T8" fmla="*/ 173 w 173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8">
                    <a:moveTo>
                      <a:pt x="173" y="0"/>
                    </a:moveTo>
                    <a:lnTo>
                      <a:pt x="0" y="246"/>
                    </a:lnTo>
                    <a:lnTo>
                      <a:pt x="4" y="248"/>
                    </a:lnTo>
                    <a:lnTo>
                      <a:pt x="173" y="7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71" name="Freeform 318"/>
              <p:cNvSpPr>
                <a:spLocks/>
              </p:cNvSpPr>
              <p:nvPr/>
            </p:nvSpPr>
            <p:spPr bwMode="auto">
              <a:xfrm>
                <a:off x="2624" y="2037"/>
                <a:ext cx="225" cy="324"/>
              </a:xfrm>
              <a:custGeom>
                <a:avLst/>
                <a:gdLst>
                  <a:gd name="T0" fmla="*/ 221 w 225"/>
                  <a:gd name="T1" fmla="*/ 0 h 324"/>
                  <a:gd name="T2" fmla="*/ 0 w 225"/>
                  <a:gd name="T3" fmla="*/ 317 h 324"/>
                  <a:gd name="T4" fmla="*/ 0 w 225"/>
                  <a:gd name="T5" fmla="*/ 324 h 324"/>
                  <a:gd name="T6" fmla="*/ 225 w 225"/>
                  <a:gd name="T7" fmla="*/ 2 h 324"/>
                  <a:gd name="T8" fmla="*/ 221 w 225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324">
                    <a:moveTo>
                      <a:pt x="221" y="0"/>
                    </a:moveTo>
                    <a:lnTo>
                      <a:pt x="0" y="317"/>
                    </a:lnTo>
                    <a:lnTo>
                      <a:pt x="0" y="324"/>
                    </a:lnTo>
                    <a:lnTo>
                      <a:pt x="225" y="2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72" name="Freeform 319"/>
              <p:cNvSpPr>
                <a:spLocks/>
              </p:cNvSpPr>
              <p:nvPr/>
            </p:nvSpPr>
            <p:spPr bwMode="auto">
              <a:xfrm>
                <a:off x="2624" y="2037"/>
                <a:ext cx="225" cy="324"/>
              </a:xfrm>
              <a:custGeom>
                <a:avLst/>
                <a:gdLst>
                  <a:gd name="T0" fmla="*/ 221 w 225"/>
                  <a:gd name="T1" fmla="*/ 0 h 324"/>
                  <a:gd name="T2" fmla="*/ 0 w 225"/>
                  <a:gd name="T3" fmla="*/ 317 h 324"/>
                  <a:gd name="T4" fmla="*/ 0 w 225"/>
                  <a:gd name="T5" fmla="*/ 324 h 324"/>
                  <a:gd name="T6" fmla="*/ 225 w 225"/>
                  <a:gd name="T7" fmla="*/ 2 h 324"/>
                  <a:gd name="T8" fmla="*/ 221 w 225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324">
                    <a:moveTo>
                      <a:pt x="221" y="0"/>
                    </a:moveTo>
                    <a:lnTo>
                      <a:pt x="0" y="317"/>
                    </a:lnTo>
                    <a:lnTo>
                      <a:pt x="0" y="324"/>
                    </a:lnTo>
                    <a:lnTo>
                      <a:pt x="225" y="2"/>
                    </a:lnTo>
                    <a:lnTo>
                      <a:pt x="2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73" name="Freeform 320"/>
              <p:cNvSpPr>
                <a:spLocks/>
              </p:cNvSpPr>
              <p:nvPr/>
            </p:nvSpPr>
            <p:spPr bwMode="auto">
              <a:xfrm>
                <a:off x="3018" y="1715"/>
                <a:ext cx="61" cy="90"/>
              </a:xfrm>
              <a:custGeom>
                <a:avLst/>
                <a:gdLst>
                  <a:gd name="T0" fmla="*/ 58 w 61"/>
                  <a:gd name="T1" fmla="*/ 0 h 90"/>
                  <a:gd name="T2" fmla="*/ 0 w 61"/>
                  <a:gd name="T3" fmla="*/ 83 h 90"/>
                  <a:gd name="T4" fmla="*/ 0 w 61"/>
                  <a:gd name="T5" fmla="*/ 90 h 90"/>
                  <a:gd name="T6" fmla="*/ 61 w 61"/>
                  <a:gd name="T7" fmla="*/ 2 h 90"/>
                  <a:gd name="T8" fmla="*/ 58 w 61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90">
                    <a:moveTo>
                      <a:pt x="58" y="0"/>
                    </a:moveTo>
                    <a:lnTo>
                      <a:pt x="0" y="83"/>
                    </a:lnTo>
                    <a:lnTo>
                      <a:pt x="0" y="90"/>
                    </a:lnTo>
                    <a:lnTo>
                      <a:pt x="61" y="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74" name="Freeform 321"/>
              <p:cNvSpPr>
                <a:spLocks/>
              </p:cNvSpPr>
              <p:nvPr/>
            </p:nvSpPr>
            <p:spPr bwMode="auto">
              <a:xfrm>
                <a:off x="3018" y="1715"/>
                <a:ext cx="61" cy="90"/>
              </a:xfrm>
              <a:custGeom>
                <a:avLst/>
                <a:gdLst>
                  <a:gd name="T0" fmla="*/ 58 w 61"/>
                  <a:gd name="T1" fmla="*/ 0 h 90"/>
                  <a:gd name="T2" fmla="*/ 0 w 61"/>
                  <a:gd name="T3" fmla="*/ 83 h 90"/>
                  <a:gd name="T4" fmla="*/ 0 w 61"/>
                  <a:gd name="T5" fmla="*/ 90 h 90"/>
                  <a:gd name="T6" fmla="*/ 61 w 61"/>
                  <a:gd name="T7" fmla="*/ 2 h 90"/>
                  <a:gd name="T8" fmla="*/ 58 w 61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90">
                    <a:moveTo>
                      <a:pt x="58" y="0"/>
                    </a:moveTo>
                    <a:lnTo>
                      <a:pt x="0" y="83"/>
                    </a:lnTo>
                    <a:lnTo>
                      <a:pt x="0" y="90"/>
                    </a:lnTo>
                    <a:lnTo>
                      <a:pt x="61" y="2"/>
                    </a:lnTo>
                    <a:lnTo>
                      <a:pt x="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75" name="Freeform 322"/>
              <p:cNvSpPr>
                <a:spLocks/>
              </p:cNvSpPr>
              <p:nvPr/>
            </p:nvSpPr>
            <p:spPr bwMode="auto">
              <a:xfrm>
                <a:off x="2849" y="1798"/>
                <a:ext cx="169" cy="243"/>
              </a:xfrm>
              <a:custGeom>
                <a:avLst/>
                <a:gdLst>
                  <a:gd name="T0" fmla="*/ 169 w 169"/>
                  <a:gd name="T1" fmla="*/ 0 h 243"/>
                  <a:gd name="T2" fmla="*/ 0 w 169"/>
                  <a:gd name="T3" fmla="*/ 241 h 243"/>
                  <a:gd name="T4" fmla="*/ 3 w 169"/>
                  <a:gd name="T5" fmla="*/ 243 h 243"/>
                  <a:gd name="T6" fmla="*/ 169 w 169"/>
                  <a:gd name="T7" fmla="*/ 7 h 243"/>
                  <a:gd name="T8" fmla="*/ 169 w 169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43">
                    <a:moveTo>
                      <a:pt x="169" y="0"/>
                    </a:moveTo>
                    <a:lnTo>
                      <a:pt x="0" y="241"/>
                    </a:lnTo>
                    <a:lnTo>
                      <a:pt x="3" y="243"/>
                    </a:lnTo>
                    <a:lnTo>
                      <a:pt x="169" y="7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76" name="Freeform 323"/>
              <p:cNvSpPr>
                <a:spLocks/>
              </p:cNvSpPr>
              <p:nvPr/>
            </p:nvSpPr>
            <p:spPr bwMode="auto">
              <a:xfrm>
                <a:off x="2849" y="1798"/>
                <a:ext cx="169" cy="243"/>
              </a:xfrm>
              <a:custGeom>
                <a:avLst/>
                <a:gdLst>
                  <a:gd name="T0" fmla="*/ 169 w 169"/>
                  <a:gd name="T1" fmla="*/ 0 h 243"/>
                  <a:gd name="T2" fmla="*/ 0 w 169"/>
                  <a:gd name="T3" fmla="*/ 241 h 243"/>
                  <a:gd name="T4" fmla="*/ 3 w 169"/>
                  <a:gd name="T5" fmla="*/ 243 h 243"/>
                  <a:gd name="T6" fmla="*/ 169 w 169"/>
                  <a:gd name="T7" fmla="*/ 7 h 243"/>
                  <a:gd name="T8" fmla="*/ 169 w 169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43">
                    <a:moveTo>
                      <a:pt x="169" y="0"/>
                    </a:moveTo>
                    <a:lnTo>
                      <a:pt x="0" y="241"/>
                    </a:lnTo>
                    <a:lnTo>
                      <a:pt x="3" y="243"/>
                    </a:lnTo>
                    <a:lnTo>
                      <a:pt x="169" y="7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77" name="Freeform 324"/>
              <p:cNvSpPr>
                <a:spLocks/>
              </p:cNvSpPr>
              <p:nvPr/>
            </p:nvSpPr>
            <p:spPr bwMode="auto">
              <a:xfrm>
                <a:off x="2624" y="236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3 h 4"/>
                  <a:gd name="T4" fmla="*/ 0 w 4"/>
                  <a:gd name="T5" fmla="*/ 3 h 4"/>
                  <a:gd name="T6" fmla="*/ 2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78" name="Freeform 325"/>
              <p:cNvSpPr>
                <a:spLocks/>
              </p:cNvSpPr>
              <p:nvPr/>
            </p:nvSpPr>
            <p:spPr bwMode="auto">
              <a:xfrm>
                <a:off x="2624" y="236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3 h 4"/>
                  <a:gd name="T4" fmla="*/ 0 w 4"/>
                  <a:gd name="T5" fmla="*/ 3 h 4"/>
                  <a:gd name="T6" fmla="*/ 2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79" name="Freeform 326"/>
              <p:cNvSpPr>
                <a:spLocks/>
              </p:cNvSpPr>
              <p:nvPr/>
            </p:nvSpPr>
            <p:spPr bwMode="auto">
              <a:xfrm>
                <a:off x="2624" y="2039"/>
                <a:ext cx="228" cy="325"/>
              </a:xfrm>
              <a:custGeom>
                <a:avLst/>
                <a:gdLst>
                  <a:gd name="T0" fmla="*/ 225 w 228"/>
                  <a:gd name="T1" fmla="*/ 0 h 325"/>
                  <a:gd name="T2" fmla="*/ 0 w 228"/>
                  <a:gd name="T3" fmla="*/ 322 h 325"/>
                  <a:gd name="T4" fmla="*/ 0 w 228"/>
                  <a:gd name="T5" fmla="*/ 325 h 325"/>
                  <a:gd name="T6" fmla="*/ 4 w 228"/>
                  <a:gd name="T7" fmla="*/ 322 h 325"/>
                  <a:gd name="T8" fmla="*/ 228 w 228"/>
                  <a:gd name="T9" fmla="*/ 2 h 325"/>
                  <a:gd name="T10" fmla="*/ 225 w 228"/>
                  <a:gd name="T11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325">
                    <a:moveTo>
                      <a:pt x="225" y="0"/>
                    </a:moveTo>
                    <a:lnTo>
                      <a:pt x="0" y="322"/>
                    </a:lnTo>
                    <a:lnTo>
                      <a:pt x="0" y="325"/>
                    </a:lnTo>
                    <a:lnTo>
                      <a:pt x="4" y="322"/>
                    </a:lnTo>
                    <a:lnTo>
                      <a:pt x="228" y="2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80" name="Freeform 327"/>
              <p:cNvSpPr>
                <a:spLocks/>
              </p:cNvSpPr>
              <p:nvPr/>
            </p:nvSpPr>
            <p:spPr bwMode="auto">
              <a:xfrm>
                <a:off x="2624" y="2039"/>
                <a:ext cx="228" cy="325"/>
              </a:xfrm>
              <a:custGeom>
                <a:avLst/>
                <a:gdLst>
                  <a:gd name="T0" fmla="*/ 225 w 228"/>
                  <a:gd name="T1" fmla="*/ 0 h 325"/>
                  <a:gd name="T2" fmla="*/ 0 w 228"/>
                  <a:gd name="T3" fmla="*/ 322 h 325"/>
                  <a:gd name="T4" fmla="*/ 0 w 228"/>
                  <a:gd name="T5" fmla="*/ 325 h 325"/>
                  <a:gd name="T6" fmla="*/ 4 w 228"/>
                  <a:gd name="T7" fmla="*/ 322 h 325"/>
                  <a:gd name="T8" fmla="*/ 228 w 228"/>
                  <a:gd name="T9" fmla="*/ 2 h 325"/>
                  <a:gd name="T10" fmla="*/ 225 w 228"/>
                  <a:gd name="T11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325">
                    <a:moveTo>
                      <a:pt x="225" y="0"/>
                    </a:moveTo>
                    <a:lnTo>
                      <a:pt x="0" y="322"/>
                    </a:lnTo>
                    <a:lnTo>
                      <a:pt x="0" y="325"/>
                    </a:lnTo>
                    <a:lnTo>
                      <a:pt x="4" y="322"/>
                    </a:lnTo>
                    <a:lnTo>
                      <a:pt x="228" y="2"/>
                    </a:lnTo>
                    <a:lnTo>
                      <a:pt x="2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81" name="Freeform 328"/>
              <p:cNvSpPr>
                <a:spLocks/>
              </p:cNvSpPr>
              <p:nvPr/>
            </p:nvSpPr>
            <p:spPr bwMode="auto">
              <a:xfrm>
                <a:off x="3018" y="1717"/>
                <a:ext cx="65" cy="95"/>
              </a:xfrm>
              <a:custGeom>
                <a:avLst/>
                <a:gdLst>
                  <a:gd name="T0" fmla="*/ 61 w 65"/>
                  <a:gd name="T1" fmla="*/ 0 h 95"/>
                  <a:gd name="T2" fmla="*/ 0 w 65"/>
                  <a:gd name="T3" fmla="*/ 88 h 95"/>
                  <a:gd name="T4" fmla="*/ 0 w 65"/>
                  <a:gd name="T5" fmla="*/ 95 h 95"/>
                  <a:gd name="T6" fmla="*/ 65 w 65"/>
                  <a:gd name="T7" fmla="*/ 2 h 95"/>
                  <a:gd name="T8" fmla="*/ 61 w 65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5">
                    <a:moveTo>
                      <a:pt x="61" y="0"/>
                    </a:moveTo>
                    <a:lnTo>
                      <a:pt x="0" y="88"/>
                    </a:lnTo>
                    <a:lnTo>
                      <a:pt x="0" y="95"/>
                    </a:lnTo>
                    <a:lnTo>
                      <a:pt x="65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82" name="Freeform 329"/>
              <p:cNvSpPr>
                <a:spLocks/>
              </p:cNvSpPr>
              <p:nvPr/>
            </p:nvSpPr>
            <p:spPr bwMode="auto">
              <a:xfrm>
                <a:off x="3018" y="1717"/>
                <a:ext cx="65" cy="95"/>
              </a:xfrm>
              <a:custGeom>
                <a:avLst/>
                <a:gdLst>
                  <a:gd name="T0" fmla="*/ 61 w 65"/>
                  <a:gd name="T1" fmla="*/ 0 h 95"/>
                  <a:gd name="T2" fmla="*/ 0 w 65"/>
                  <a:gd name="T3" fmla="*/ 88 h 95"/>
                  <a:gd name="T4" fmla="*/ 0 w 65"/>
                  <a:gd name="T5" fmla="*/ 95 h 95"/>
                  <a:gd name="T6" fmla="*/ 65 w 65"/>
                  <a:gd name="T7" fmla="*/ 2 h 95"/>
                  <a:gd name="T8" fmla="*/ 61 w 65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5">
                    <a:moveTo>
                      <a:pt x="61" y="0"/>
                    </a:moveTo>
                    <a:lnTo>
                      <a:pt x="0" y="88"/>
                    </a:lnTo>
                    <a:lnTo>
                      <a:pt x="0" y="95"/>
                    </a:lnTo>
                    <a:lnTo>
                      <a:pt x="65" y="2"/>
                    </a:lnTo>
                    <a:lnTo>
                      <a:pt x="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83" name="Freeform 330"/>
              <p:cNvSpPr>
                <a:spLocks/>
              </p:cNvSpPr>
              <p:nvPr/>
            </p:nvSpPr>
            <p:spPr bwMode="auto">
              <a:xfrm>
                <a:off x="2852" y="1805"/>
                <a:ext cx="166" cy="238"/>
              </a:xfrm>
              <a:custGeom>
                <a:avLst/>
                <a:gdLst>
                  <a:gd name="T0" fmla="*/ 166 w 166"/>
                  <a:gd name="T1" fmla="*/ 0 h 238"/>
                  <a:gd name="T2" fmla="*/ 0 w 166"/>
                  <a:gd name="T3" fmla="*/ 236 h 238"/>
                  <a:gd name="T4" fmla="*/ 4 w 166"/>
                  <a:gd name="T5" fmla="*/ 238 h 238"/>
                  <a:gd name="T6" fmla="*/ 166 w 166"/>
                  <a:gd name="T7" fmla="*/ 7 h 238"/>
                  <a:gd name="T8" fmla="*/ 166 w 166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8">
                    <a:moveTo>
                      <a:pt x="166" y="0"/>
                    </a:moveTo>
                    <a:lnTo>
                      <a:pt x="0" y="236"/>
                    </a:lnTo>
                    <a:lnTo>
                      <a:pt x="4" y="238"/>
                    </a:lnTo>
                    <a:lnTo>
                      <a:pt x="166" y="7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84" name="Freeform 331"/>
              <p:cNvSpPr>
                <a:spLocks/>
              </p:cNvSpPr>
              <p:nvPr/>
            </p:nvSpPr>
            <p:spPr bwMode="auto">
              <a:xfrm>
                <a:off x="2852" y="1805"/>
                <a:ext cx="166" cy="238"/>
              </a:xfrm>
              <a:custGeom>
                <a:avLst/>
                <a:gdLst>
                  <a:gd name="T0" fmla="*/ 166 w 166"/>
                  <a:gd name="T1" fmla="*/ 0 h 238"/>
                  <a:gd name="T2" fmla="*/ 0 w 166"/>
                  <a:gd name="T3" fmla="*/ 236 h 238"/>
                  <a:gd name="T4" fmla="*/ 4 w 166"/>
                  <a:gd name="T5" fmla="*/ 238 h 238"/>
                  <a:gd name="T6" fmla="*/ 166 w 166"/>
                  <a:gd name="T7" fmla="*/ 7 h 238"/>
                  <a:gd name="T8" fmla="*/ 166 w 166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8">
                    <a:moveTo>
                      <a:pt x="166" y="0"/>
                    </a:moveTo>
                    <a:lnTo>
                      <a:pt x="0" y="236"/>
                    </a:lnTo>
                    <a:lnTo>
                      <a:pt x="4" y="238"/>
                    </a:lnTo>
                    <a:lnTo>
                      <a:pt x="166" y="7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85" name="Freeform 332"/>
              <p:cNvSpPr>
                <a:spLocks/>
              </p:cNvSpPr>
              <p:nvPr/>
            </p:nvSpPr>
            <p:spPr bwMode="auto">
              <a:xfrm>
                <a:off x="2626" y="2357"/>
                <a:ext cx="11" cy="10"/>
              </a:xfrm>
              <a:custGeom>
                <a:avLst/>
                <a:gdLst>
                  <a:gd name="T0" fmla="*/ 11 w 11"/>
                  <a:gd name="T1" fmla="*/ 0 h 10"/>
                  <a:gd name="T2" fmla="*/ 2 w 11"/>
                  <a:gd name="T3" fmla="*/ 4 h 10"/>
                  <a:gd name="T4" fmla="*/ 0 w 11"/>
                  <a:gd name="T5" fmla="*/ 8 h 10"/>
                  <a:gd name="T6" fmla="*/ 3 w 11"/>
                  <a:gd name="T7" fmla="*/ 10 h 10"/>
                  <a:gd name="T8" fmla="*/ 11 w 1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2" y="4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86" name="Freeform 333"/>
              <p:cNvSpPr>
                <a:spLocks/>
              </p:cNvSpPr>
              <p:nvPr/>
            </p:nvSpPr>
            <p:spPr bwMode="auto">
              <a:xfrm>
                <a:off x="2626" y="2357"/>
                <a:ext cx="11" cy="10"/>
              </a:xfrm>
              <a:custGeom>
                <a:avLst/>
                <a:gdLst>
                  <a:gd name="T0" fmla="*/ 11 w 11"/>
                  <a:gd name="T1" fmla="*/ 0 h 10"/>
                  <a:gd name="T2" fmla="*/ 2 w 11"/>
                  <a:gd name="T3" fmla="*/ 4 h 10"/>
                  <a:gd name="T4" fmla="*/ 0 w 11"/>
                  <a:gd name="T5" fmla="*/ 8 h 10"/>
                  <a:gd name="T6" fmla="*/ 3 w 11"/>
                  <a:gd name="T7" fmla="*/ 10 h 10"/>
                  <a:gd name="T8" fmla="*/ 11 w 1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2" y="4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87" name="Freeform 334"/>
              <p:cNvSpPr>
                <a:spLocks/>
              </p:cNvSpPr>
              <p:nvPr/>
            </p:nvSpPr>
            <p:spPr bwMode="auto">
              <a:xfrm>
                <a:off x="2628" y="2041"/>
                <a:ext cx="228" cy="320"/>
              </a:xfrm>
              <a:custGeom>
                <a:avLst/>
                <a:gdLst>
                  <a:gd name="T0" fmla="*/ 224 w 228"/>
                  <a:gd name="T1" fmla="*/ 0 h 320"/>
                  <a:gd name="T2" fmla="*/ 0 w 228"/>
                  <a:gd name="T3" fmla="*/ 320 h 320"/>
                  <a:gd name="T4" fmla="*/ 9 w 228"/>
                  <a:gd name="T5" fmla="*/ 316 h 320"/>
                  <a:gd name="T6" fmla="*/ 228 w 228"/>
                  <a:gd name="T7" fmla="*/ 2 h 320"/>
                  <a:gd name="T8" fmla="*/ 224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4" y="0"/>
                    </a:moveTo>
                    <a:lnTo>
                      <a:pt x="0" y="320"/>
                    </a:lnTo>
                    <a:lnTo>
                      <a:pt x="9" y="316"/>
                    </a:lnTo>
                    <a:lnTo>
                      <a:pt x="228" y="2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88" name="Freeform 335"/>
              <p:cNvSpPr>
                <a:spLocks/>
              </p:cNvSpPr>
              <p:nvPr/>
            </p:nvSpPr>
            <p:spPr bwMode="auto">
              <a:xfrm>
                <a:off x="2628" y="2041"/>
                <a:ext cx="228" cy="320"/>
              </a:xfrm>
              <a:custGeom>
                <a:avLst/>
                <a:gdLst>
                  <a:gd name="T0" fmla="*/ 224 w 228"/>
                  <a:gd name="T1" fmla="*/ 0 h 320"/>
                  <a:gd name="T2" fmla="*/ 0 w 228"/>
                  <a:gd name="T3" fmla="*/ 320 h 320"/>
                  <a:gd name="T4" fmla="*/ 9 w 228"/>
                  <a:gd name="T5" fmla="*/ 316 h 320"/>
                  <a:gd name="T6" fmla="*/ 228 w 228"/>
                  <a:gd name="T7" fmla="*/ 2 h 320"/>
                  <a:gd name="T8" fmla="*/ 224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4" y="0"/>
                    </a:moveTo>
                    <a:lnTo>
                      <a:pt x="0" y="320"/>
                    </a:lnTo>
                    <a:lnTo>
                      <a:pt x="9" y="316"/>
                    </a:lnTo>
                    <a:lnTo>
                      <a:pt x="228" y="2"/>
                    </a:lnTo>
                    <a:lnTo>
                      <a:pt x="2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89" name="Freeform 336"/>
              <p:cNvSpPr>
                <a:spLocks/>
              </p:cNvSpPr>
              <p:nvPr/>
            </p:nvSpPr>
            <p:spPr bwMode="auto">
              <a:xfrm>
                <a:off x="3018" y="1719"/>
                <a:ext cx="69" cy="100"/>
              </a:xfrm>
              <a:custGeom>
                <a:avLst/>
                <a:gdLst>
                  <a:gd name="T0" fmla="*/ 65 w 69"/>
                  <a:gd name="T1" fmla="*/ 0 h 100"/>
                  <a:gd name="T2" fmla="*/ 0 w 69"/>
                  <a:gd name="T3" fmla="*/ 93 h 100"/>
                  <a:gd name="T4" fmla="*/ 0 w 69"/>
                  <a:gd name="T5" fmla="*/ 100 h 100"/>
                  <a:gd name="T6" fmla="*/ 69 w 69"/>
                  <a:gd name="T7" fmla="*/ 2 h 100"/>
                  <a:gd name="T8" fmla="*/ 65 w 69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0">
                    <a:moveTo>
                      <a:pt x="65" y="0"/>
                    </a:moveTo>
                    <a:lnTo>
                      <a:pt x="0" y="93"/>
                    </a:lnTo>
                    <a:lnTo>
                      <a:pt x="0" y="100"/>
                    </a:lnTo>
                    <a:lnTo>
                      <a:pt x="69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1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90" name="Freeform 337"/>
              <p:cNvSpPr>
                <a:spLocks/>
              </p:cNvSpPr>
              <p:nvPr/>
            </p:nvSpPr>
            <p:spPr bwMode="auto">
              <a:xfrm>
                <a:off x="3018" y="1719"/>
                <a:ext cx="69" cy="100"/>
              </a:xfrm>
              <a:custGeom>
                <a:avLst/>
                <a:gdLst>
                  <a:gd name="T0" fmla="*/ 65 w 69"/>
                  <a:gd name="T1" fmla="*/ 0 h 100"/>
                  <a:gd name="T2" fmla="*/ 0 w 69"/>
                  <a:gd name="T3" fmla="*/ 93 h 100"/>
                  <a:gd name="T4" fmla="*/ 0 w 69"/>
                  <a:gd name="T5" fmla="*/ 100 h 100"/>
                  <a:gd name="T6" fmla="*/ 69 w 69"/>
                  <a:gd name="T7" fmla="*/ 2 h 100"/>
                  <a:gd name="T8" fmla="*/ 65 w 69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0">
                    <a:moveTo>
                      <a:pt x="65" y="0"/>
                    </a:moveTo>
                    <a:lnTo>
                      <a:pt x="0" y="93"/>
                    </a:lnTo>
                    <a:lnTo>
                      <a:pt x="0" y="100"/>
                    </a:lnTo>
                    <a:lnTo>
                      <a:pt x="69" y="2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91" name="Freeform 338"/>
              <p:cNvSpPr>
                <a:spLocks/>
              </p:cNvSpPr>
              <p:nvPr/>
            </p:nvSpPr>
            <p:spPr bwMode="auto">
              <a:xfrm>
                <a:off x="2856" y="1812"/>
                <a:ext cx="162" cy="233"/>
              </a:xfrm>
              <a:custGeom>
                <a:avLst/>
                <a:gdLst>
                  <a:gd name="T0" fmla="*/ 162 w 162"/>
                  <a:gd name="T1" fmla="*/ 0 h 233"/>
                  <a:gd name="T2" fmla="*/ 0 w 162"/>
                  <a:gd name="T3" fmla="*/ 231 h 233"/>
                  <a:gd name="T4" fmla="*/ 3 w 162"/>
                  <a:gd name="T5" fmla="*/ 233 h 233"/>
                  <a:gd name="T6" fmla="*/ 162 w 162"/>
                  <a:gd name="T7" fmla="*/ 7 h 233"/>
                  <a:gd name="T8" fmla="*/ 162 w 162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233">
                    <a:moveTo>
                      <a:pt x="162" y="0"/>
                    </a:moveTo>
                    <a:lnTo>
                      <a:pt x="0" y="231"/>
                    </a:lnTo>
                    <a:lnTo>
                      <a:pt x="3" y="233"/>
                    </a:lnTo>
                    <a:lnTo>
                      <a:pt x="162" y="7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92" name="Freeform 339"/>
              <p:cNvSpPr>
                <a:spLocks/>
              </p:cNvSpPr>
              <p:nvPr/>
            </p:nvSpPr>
            <p:spPr bwMode="auto">
              <a:xfrm>
                <a:off x="2856" y="1812"/>
                <a:ext cx="162" cy="233"/>
              </a:xfrm>
              <a:custGeom>
                <a:avLst/>
                <a:gdLst>
                  <a:gd name="T0" fmla="*/ 162 w 162"/>
                  <a:gd name="T1" fmla="*/ 0 h 233"/>
                  <a:gd name="T2" fmla="*/ 0 w 162"/>
                  <a:gd name="T3" fmla="*/ 231 h 233"/>
                  <a:gd name="T4" fmla="*/ 3 w 162"/>
                  <a:gd name="T5" fmla="*/ 233 h 233"/>
                  <a:gd name="T6" fmla="*/ 162 w 162"/>
                  <a:gd name="T7" fmla="*/ 7 h 233"/>
                  <a:gd name="T8" fmla="*/ 162 w 162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233">
                    <a:moveTo>
                      <a:pt x="162" y="0"/>
                    </a:moveTo>
                    <a:lnTo>
                      <a:pt x="0" y="231"/>
                    </a:lnTo>
                    <a:lnTo>
                      <a:pt x="3" y="233"/>
                    </a:lnTo>
                    <a:lnTo>
                      <a:pt x="162" y="7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93" name="Freeform 340"/>
              <p:cNvSpPr>
                <a:spLocks/>
              </p:cNvSpPr>
              <p:nvPr/>
            </p:nvSpPr>
            <p:spPr bwMode="auto">
              <a:xfrm>
                <a:off x="2629" y="2352"/>
                <a:ext cx="15" cy="17"/>
              </a:xfrm>
              <a:custGeom>
                <a:avLst/>
                <a:gdLst>
                  <a:gd name="T0" fmla="*/ 15 w 15"/>
                  <a:gd name="T1" fmla="*/ 0 h 17"/>
                  <a:gd name="T2" fmla="*/ 8 w 15"/>
                  <a:gd name="T3" fmla="*/ 5 h 17"/>
                  <a:gd name="T4" fmla="*/ 0 w 15"/>
                  <a:gd name="T5" fmla="*/ 15 h 17"/>
                  <a:gd name="T6" fmla="*/ 4 w 15"/>
                  <a:gd name="T7" fmla="*/ 17 h 17"/>
                  <a:gd name="T8" fmla="*/ 15 w 1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5" y="0"/>
                    </a:moveTo>
                    <a:lnTo>
                      <a:pt x="8" y="5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1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94" name="Freeform 341"/>
              <p:cNvSpPr>
                <a:spLocks/>
              </p:cNvSpPr>
              <p:nvPr/>
            </p:nvSpPr>
            <p:spPr bwMode="auto">
              <a:xfrm>
                <a:off x="2629" y="2352"/>
                <a:ext cx="15" cy="17"/>
              </a:xfrm>
              <a:custGeom>
                <a:avLst/>
                <a:gdLst>
                  <a:gd name="T0" fmla="*/ 15 w 15"/>
                  <a:gd name="T1" fmla="*/ 0 h 17"/>
                  <a:gd name="T2" fmla="*/ 8 w 15"/>
                  <a:gd name="T3" fmla="*/ 5 h 17"/>
                  <a:gd name="T4" fmla="*/ 0 w 15"/>
                  <a:gd name="T5" fmla="*/ 15 h 17"/>
                  <a:gd name="T6" fmla="*/ 4 w 15"/>
                  <a:gd name="T7" fmla="*/ 17 h 17"/>
                  <a:gd name="T8" fmla="*/ 15 w 1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5" y="0"/>
                    </a:moveTo>
                    <a:lnTo>
                      <a:pt x="8" y="5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95" name="Freeform 342"/>
              <p:cNvSpPr>
                <a:spLocks/>
              </p:cNvSpPr>
              <p:nvPr/>
            </p:nvSpPr>
            <p:spPr bwMode="auto">
              <a:xfrm>
                <a:off x="2637" y="2043"/>
                <a:ext cx="222" cy="314"/>
              </a:xfrm>
              <a:custGeom>
                <a:avLst/>
                <a:gdLst>
                  <a:gd name="T0" fmla="*/ 219 w 222"/>
                  <a:gd name="T1" fmla="*/ 0 h 314"/>
                  <a:gd name="T2" fmla="*/ 0 w 222"/>
                  <a:gd name="T3" fmla="*/ 314 h 314"/>
                  <a:gd name="T4" fmla="*/ 7 w 222"/>
                  <a:gd name="T5" fmla="*/ 309 h 314"/>
                  <a:gd name="T6" fmla="*/ 222 w 222"/>
                  <a:gd name="T7" fmla="*/ 2 h 314"/>
                  <a:gd name="T8" fmla="*/ 219 w 222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14">
                    <a:moveTo>
                      <a:pt x="219" y="0"/>
                    </a:moveTo>
                    <a:lnTo>
                      <a:pt x="0" y="314"/>
                    </a:lnTo>
                    <a:lnTo>
                      <a:pt x="7" y="309"/>
                    </a:lnTo>
                    <a:lnTo>
                      <a:pt x="222" y="2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96" name="Freeform 343"/>
              <p:cNvSpPr>
                <a:spLocks/>
              </p:cNvSpPr>
              <p:nvPr/>
            </p:nvSpPr>
            <p:spPr bwMode="auto">
              <a:xfrm>
                <a:off x="2637" y="2043"/>
                <a:ext cx="222" cy="314"/>
              </a:xfrm>
              <a:custGeom>
                <a:avLst/>
                <a:gdLst>
                  <a:gd name="T0" fmla="*/ 219 w 222"/>
                  <a:gd name="T1" fmla="*/ 0 h 314"/>
                  <a:gd name="T2" fmla="*/ 0 w 222"/>
                  <a:gd name="T3" fmla="*/ 314 h 314"/>
                  <a:gd name="T4" fmla="*/ 7 w 222"/>
                  <a:gd name="T5" fmla="*/ 309 h 314"/>
                  <a:gd name="T6" fmla="*/ 222 w 222"/>
                  <a:gd name="T7" fmla="*/ 2 h 314"/>
                  <a:gd name="T8" fmla="*/ 219 w 222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14">
                    <a:moveTo>
                      <a:pt x="219" y="0"/>
                    </a:moveTo>
                    <a:lnTo>
                      <a:pt x="0" y="314"/>
                    </a:lnTo>
                    <a:lnTo>
                      <a:pt x="7" y="309"/>
                    </a:lnTo>
                    <a:lnTo>
                      <a:pt x="222" y="2"/>
                    </a:lnTo>
                    <a:lnTo>
                      <a:pt x="2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97" name="Freeform 344"/>
              <p:cNvSpPr>
                <a:spLocks/>
              </p:cNvSpPr>
              <p:nvPr/>
            </p:nvSpPr>
            <p:spPr bwMode="auto">
              <a:xfrm>
                <a:off x="3018" y="1721"/>
                <a:ext cx="72" cy="105"/>
              </a:xfrm>
              <a:custGeom>
                <a:avLst/>
                <a:gdLst>
                  <a:gd name="T0" fmla="*/ 69 w 72"/>
                  <a:gd name="T1" fmla="*/ 0 h 105"/>
                  <a:gd name="T2" fmla="*/ 0 w 72"/>
                  <a:gd name="T3" fmla="*/ 98 h 105"/>
                  <a:gd name="T4" fmla="*/ 0 w 72"/>
                  <a:gd name="T5" fmla="*/ 105 h 105"/>
                  <a:gd name="T6" fmla="*/ 72 w 72"/>
                  <a:gd name="T7" fmla="*/ 2 h 105"/>
                  <a:gd name="T8" fmla="*/ 69 w 72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5">
                    <a:moveTo>
                      <a:pt x="69" y="0"/>
                    </a:moveTo>
                    <a:lnTo>
                      <a:pt x="0" y="98"/>
                    </a:lnTo>
                    <a:lnTo>
                      <a:pt x="0" y="105"/>
                    </a:lnTo>
                    <a:lnTo>
                      <a:pt x="72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98" name="Freeform 345"/>
              <p:cNvSpPr>
                <a:spLocks/>
              </p:cNvSpPr>
              <p:nvPr/>
            </p:nvSpPr>
            <p:spPr bwMode="auto">
              <a:xfrm>
                <a:off x="3018" y="1721"/>
                <a:ext cx="72" cy="105"/>
              </a:xfrm>
              <a:custGeom>
                <a:avLst/>
                <a:gdLst>
                  <a:gd name="T0" fmla="*/ 69 w 72"/>
                  <a:gd name="T1" fmla="*/ 0 h 105"/>
                  <a:gd name="T2" fmla="*/ 0 w 72"/>
                  <a:gd name="T3" fmla="*/ 98 h 105"/>
                  <a:gd name="T4" fmla="*/ 0 w 72"/>
                  <a:gd name="T5" fmla="*/ 105 h 105"/>
                  <a:gd name="T6" fmla="*/ 72 w 72"/>
                  <a:gd name="T7" fmla="*/ 2 h 105"/>
                  <a:gd name="T8" fmla="*/ 69 w 72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5">
                    <a:moveTo>
                      <a:pt x="69" y="0"/>
                    </a:moveTo>
                    <a:lnTo>
                      <a:pt x="0" y="98"/>
                    </a:lnTo>
                    <a:lnTo>
                      <a:pt x="0" y="105"/>
                    </a:lnTo>
                    <a:lnTo>
                      <a:pt x="72" y="2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99" name="Freeform 346"/>
              <p:cNvSpPr>
                <a:spLocks/>
              </p:cNvSpPr>
              <p:nvPr/>
            </p:nvSpPr>
            <p:spPr bwMode="auto">
              <a:xfrm>
                <a:off x="2859" y="1819"/>
                <a:ext cx="159" cy="228"/>
              </a:xfrm>
              <a:custGeom>
                <a:avLst/>
                <a:gdLst>
                  <a:gd name="T0" fmla="*/ 159 w 159"/>
                  <a:gd name="T1" fmla="*/ 0 h 228"/>
                  <a:gd name="T2" fmla="*/ 0 w 159"/>
                  <a:gd name="T3" fmla="*/ 226 h 228"/>
                  <a:gd name="T4" fmla="*/ 4 w 159"/>
                  <a:gd name="T5" fmla="*/ 228 h 228"/>
                  <a:gd name="T6" fmla="*/ 159 w 159"/>
                  <a:gd name="T7" fmla="*/ 7 h 228"/>
                  <a:gd name="T8" fmla="*/ 159 w 159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28">
                    <a:moveTo>
                      <a:pt x="159" y="0"/>
                    </a:moveTo>
                    <a:lnTo>
                      <a:pt x="0" y="226"/>
                    </a:lnTo>
                    <a:lnTo>
                      <a:pt x="4" y="228"/>
                    </a:lnTo>
                    <a:lnTo>
                      <a:pt x="159" y="7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00" name="Freeform 347"/>
              <p:cNvSpPr>
                <a:spLocks/>
              </p:cNvSpPr>
              <p:nvPr/>
            </p:nvSpPr>
            <p:spPr bwMode="auto">
              <a:xfrm>
                <a:off x="2859" y="1819"/>
                <a:ext cx="159" cy="228"/>
              </a:xfrm>
              <a:custGeom>
                <a:avLst/>
                <a:gdLst>
                  <a:gd name="T0" fmla="*/ 159 w 159"/>
                  <a:gd name="T1" fmla="*/ 0 h 228"/>
                  <a:gd name="T2" fmla="*/ 0 w 159"/>
                  <a:gd name="T3" fmla="*/ 226 h 228"/>
                  <a:gd name="T4" fmla="*/ 4 w 159"/>
                  <a:gd name="T5" fmla="*/ 228 h 228"/>
                  <a:gd name="T6" fmla="*/ 159 w 159"/>
                  <a:gd name="T7" fmla="*/ 7 h 228"/>
                  <a:gd name="T8" fmla="*/ 159 w 159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28">
                    <a:moveTo>
                      <a:pt x="159" y="0"/>
                    </a:moveTo>
                    <a:lnTo>
                      <a:pt x="0" y="226"/>
                    </a:lnTo>
                    <a:lnTo>
                      <a:pt x="4" y="228"/>
                    </a:lnTo>
                    <a:lnTo>
                      <a:pt x="159" y="7"/>
                    </a:lnTo>
                    <a:lnTo>
                      <a:pt x="1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01" name="Freeform 348"/>
              <p:cNvSpPr>
                <a:spLocks/>
              </p:cNvSpPr>
              <p:nvPr/>
            </p:nvSpPr>
            <p:spPr bwMode="auto">
              <a:xfrm>
                <a:off x="2633" y="2347"/>
                <a:ext cx="20" cy="24"/>
              </a:xfrm>
              <a:custGeom>
                <a:avLst/>
                <a:gdLst>
                  <a:gd name="T0" fmla="*/ 20 w 20"/>
                  <a:gd name="T1" fmla="*/ 0 h 24"/>
                  <a:gd name="T2" fmla="*/ 11 w 20"/>
                  <a:gd name="T3" fmla="*/ 5 h 24"/>
                  <a:gd name="T4" fmla="*/ 0 w 20"/>
                  <a:gd name="T5" fmla="*/ 22 h 24"/>
                  <a:gd name="T6" fmla="*/ 3 w 20"/>
                  <a:gd name="T7" fmla="*/ 24 h 24"/>
                  <a:gd name="T8" fmla="*/ 20 w 2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20" y="0"/>
                    </a:moveTo>
                    <a:lnTo>
                      <a:pt x="11" y="5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02" name="Freeform 349"/>
              <p:cNvSpPr>
                <a:spLocks/>
              </p:cNvSpPr>
              <p:nvPr/>
            </p:nvSpPr>
            <p:spPr bwMode="auto">
              <a:xfrm>
                <a:off x="2633" y="2347"/>
                <a:ext cx="20" cy="24"/>
              </a:xfrm>
              <a:custGeom>
                <a:avLst/>
                <a:gdLst>
                  <a:gd name="T0" fmla="*/ 20 w 20"/>
                  <a:gd name="T1" fmla="*/ 0 h 24"/>
                  <a:gd name="T2" fmla="*/ 11 w 20"/>
                  <a:gd name="T3" fmla="*/ 5 h 24"/>
                  <a:gd name="T4" fmla="*/ 0 w 20"/>
                  <a:gd name="T5" fmla="*/ 22 h 24"/>
                  <a:gd name="T6" fmla="*/ 3 w 20"/>
                  <a:gd name="T7" fmla="*/ 24 h 24"/>
                  <a:gd name="T8" fmla="*/ 20 w 2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20" y="0"/>
                    </a:moveTo>
                    <a:lnTo>
                      <a:pt x="11" y="5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03" name="Freeform 350"/>
              <p:cNvSpPr>
                <a:spLocks/>
              </p:cNvSpPr>
              <p:nvPr/>
            </p:nvSpPr>
            <p:spPr bwMode="auto">
              <a:xfrm>
                <a:off x="2644" y="2045"/>
                <a:ext cx="219" cy="307"/>
              </a:xfrm>
              <a:custGeom>
                <a:avLst/>
                <a:gdLst>
                  <a:gd name="T0" fmla="*/ 215 w 219"/>
                  <a:gd name="T1" fmla="*/ 0 h 307"/>
                  <a:gd name="T2" fmla="*/ 0 w 219"/>
                  <a:gd name="T3" fmla="*/ 307 h 307"/>
                  <a:gd name="T4" fmla="*/ 9 w 219"/>
                  <a:gd name="T5" fmla="*/ 302 h 307"/>
                  <a:gd name="T6" fmla="*/ 219 w 219"/>
                  <a:gd name="T7" fmla="*/ 2 h 307"/>
                  <a:gd name="T8" fmla="*/ 215 w 21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07">
                    <a:moveTo>
                      <a:pt x="215" y="0"/>
                    </a:moveTo>
                    <a:lnTo>
                      <a:pt x="0" y="307"/>
                    </a:lnTo>
                    <a:lnTo>
                      <a:pt x="9" y="302"/>
                    </a:lnTo>
                    <a:lnTo>
                      <a:pt x="219" y="2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04" name="Freeform 351"/>
              <p:cNvSpPr>
                <a:spLocks/>
              </p:cNvSpPr>
              <p:nvPr/>
            </p:nvSpPr>
            <p:spPr bwMode="auto">
              <a:xfrm>
                <a:off x="2644" y="2045"/>
                <a:ext cx="219" cy="307"/>
              </a:xfrm>
              <a:custGeom>
                <a:avLst/>
                <a:gdLst>
                  <a:gd name="T0" fmla="*/ 215 w 219"/>
                  <a:gd name="T1" fmla="*/ 0 h 307"/>
                  <a:gd name="T2" fmla="*/ 0 w 219"/>
                  <a:gd name="T3" fmla="*/ 307 h 307"/>
                  <a:gd name="T4" fmla="*/ 9 w 219"/>
                  <a:gd name="T5" fmla="*/ 302 h 307"/>
                  <a:gd name="T6" fmla="*/ 219 w 219"/>
                  <a:gd name="T7" fmla="*/ 2 h 307"/>
                  <a:gd name="T8" fmla="*/ 215 w 21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07">
                    <a:moveTo>
                      <a:pt x="215" y="0"/>
                    </a:moveTo>
                    <a:lnTo>
                      <a:pt x="0" y="307"/>
                    </a:lnTo>
                    <a:lnTo>
                      <a:pt x="9" y="302"/>
                    </a:lnTo>
                    <a:lnTo>
                      <a:pt x="219" y="2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05" name="Freeform 352"/>
              <p:cNvSpPr>
                <a:spLocks/>
              </p:cNvSpPr>
              <p:nvPr/>
            </p:nvSpPr>
            <p:spPr bwMode="auto">
              <a:xfrm>
                <a:off x="3018" y="1723"/>
                <a:ext cx="76" cy="110"/>
              </a:xfrm>
              <a:custGeom>
                <a:avLst/>
                <a:gdLst>
                  <a:gd name="T0" fmla="*/ 72 w 76"/>
                  <a:gd name="T1" fmla="*/ 0 h 110"/>
                  <a:gd name="T2" fmla="*/ 0 w 76"/>
                  <a:gd name="T3" fmla="*/ 103 h 110"/>
                  <a:gd name="T4" fmla="*/ 0 w 76"/>
                  <a:gd name="T5" fmla="*/ 110 h 110"/>
                  <a:gd name="T6" fmla="*/ 76 w 76"/>
                  <a:gd name="T7" fmla="*/ 2 h 110"/>
                  <a:gd name="T8" fmla="*/ 72 w 76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0">
                    <a:moveTo>
                      <a:pt x="72" y="0"/>
                    </a:moveTo>
                    <a:lnTo>
                      <a:pt x="0" y="103"/>
                    </a:lnTo>
                    <a:lnTo>
                      <a:pt x="0" y="110"/>
                    </a:lnTo>
                    <a:lnTo>
                      <a:pt x="76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06" name="Freeform 353"/>
              <p:cNvSpPr>
                <a:spLocks/>
              </p:cNvSpPr>
              <p:nvPr/>
            </p:nvSpPr>
            <p:spPr bwMode="auto">
              <a:xfrm>
                <a:off x="3018" y="1723"/>
                <a:ext cx="76" cy="110"/>
              </a:xfrm>
              <a:custGeom>
                <a:avLst/>
                <a:gdLst>
                  <a:gd name="T0" fmla="*/ 72 w 76"/>
                  <a:gd name="T1" fmla="*/ 0 h 110"/>
                  <a:gd name="T2" fmla="*/ 0 w 76"/>
                  <a:gd name="T3" fmla="*/ 103 h 110"/>
                  <a:gd name="T4" fmla="*/ 0 w 76"/>
                  <a:gd name="T5" fmla="*/ 110 h 110"/>
                  <a:gd name="T6" fmla="*/ 76 w 76"/>
                  <a:gd name="T7" fmla="*/ 2 h 110"/>
                  <a:gd name="T8" fmla="*/ 72 w 76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0">
                    <a:moveTo>
                      <a:pt x="72" y="0"/>
                    </a:moveTo>
                    <a:lnTo>
                      <a:pt x="0" y="103"/>
                    </a:lnTo>
                    <a:lnTo>
                      <a:pt x="0" y="110"/>
                    </a:lnTo>
                    <a:lnTo>
                      <a:pt x="76" y="2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07" name="Freeform 354"/>
              <p:cNvSpPr>
                <a:spLocks/>
              </p:cNvSpPr>
              <p:nvPr/>
            </p:nvSpPr>
            <p:spPr bwMode="auto">
              <a:xfrm>
                <a:off x="2863" y="1826"/>
                <a:ext cx="155" cy="223"/>
              </a:xfrm>
              <a:custGeom>
                <a:avLst/>
                <a:gdLst>
                  <a:gd name="T0" fmla="*/ 155 w 155"/>
                  <a:gd name="T1" fmla="*/ 0 h 223"/>
                  <a:gd name="T2" fmla="*/ 0 w 155"/>
                  <a:gd name="T3" fmla="*/ 221 h 223"/>
                  <a:gd name="T4" fmla="*/ 3 w 155"/>
                  <a:gd name="T5" fmla="*/ 223 h 223"/>
                  <a:gd name="T6" fmla="*/ 155 w 155"/>
                  <a:gd name="T7" fmla="*/ 7 h 223"/>
                  <a:gd name="T8" fmla="*/ 155 w 155"/>
                  <a:gd name="T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23">
                    <a:moveTo>
                      <a:pt x="155" y="0"/>
                    </a:moveTo>
                    <a:lnTo>
                      <a:pt x="0" y="221"/>
                    </a:lnTo>
                    <a:lnTo>
                      <a:pt x="3" y="223"/>
                    </a:lnTo>
                    <a:lnTo>
                      <a:pt x="155" y="7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08" name="Freeform 355"/>
              <p:cNvSpPr>
                <a:spLocks/>
              </p:cNvSpPr>
              <p:nvPr/>
            </p:nvSpPr>
            <p:spPr bwMode="auto">
              <a:xfrm>
                <a:off x="2863" y="1826"/>
                <a:ext cx="155" cy="223"/>
              </a:xfrm>
              <a:custGeom>
                <a:avLst/>
                <a:gdLst>
                  <a:gd name="T0" fmla="*/ 155 w 155"/>
                  <a:gd name="T1" fmla="*/ 0 h 223"/>
                  <a:gd name="T2" fmla="*/ 0 w 155"/>
                  <a:gd name="T3" fmla="*/ 221 h 223"/>
                  <a:gd name="T4" fmla="*/ 3 w 155"/>
                  <a:gd name="T5" fmla="*/ 223 h 223"/>
                  <a:gd name="T6" fmla="*/ 155 w 155"/>
                  <a:gd name="T7" fmla="*/ 7 h 223"/>
                  <a:gd name="T8" fmla="*/ 155 w 155"/>
                  <a:gd name="T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23">
                    <a:moveTo>
                      <a:pt x="155" y="0"/>
                    </a:moveTo>
                    <a:lnTo>
                      <a:pt x="0" y="221"/>
                    </a:lnTo>
                    <a:lnTo>
                      <a:pt x="3" y="223"/>
                    </a:lnTo>
                    <a:lnTo>
                      <a:pt x="155" y="7"/>
                    </a:lnTo>
                    <a:lnTo>
                      <a:pt x="1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09" name="Freeform 356"/>
              <p:cNvSpPr>
                <a:spLocks/>
              </p:cNvSpPr>
              <p:nvPr/>
            </p:nvSpPr>
            <p:spPr bwMode="auto">
              <a:xfrm>
                <a:off x="2636" y="2343"/>
                <a:ext cx="25" cy="30"/>
              </a:xfrm>
              <a:custGeom>
                <a:avLst/>
                <a:gdLst>
                  <a:gd name="T0" fmla="*/ 25 w 25"/>
                  <a:gd name="T1" fmla="*/ 0 h 30"/>
                  <a:gd name="T2" fmla="*/ 17 w 25"/>
                  <a:gd name="T3" fmla="*/ 4 h 30"/>
                  <a:gd name="T4" fmla="*/ 0 w 25"/>
                  <a:gd name="T5" fmla="*/ 28 h 30"/>
                  <a:gd name="T6" fmla="*/ 4 w 25"/>
                  <a:gd name="T7" fmla="*/ 30 h 30"/>
                  <a:gd name="T8" fmla="*/ 25 w 2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0">
                    <a:moveTo>
                      <a:pt x="25" y="0"/>
                    </a:moveTo>
                    <a:lnTo>
                      <a:pt x="17" y="4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10" name="Freeform 357"/>
              <p:cNvSpPr>
                <a:spLocks/>
              </p:cNvSpPr>
              <p:nvPr/>
            </p:nvSpPr>
            <p:spPr bwMode="auto">
              <a:xfrm>
                <a:off x="2636" y="2343"/>
                <a:ext cx="25" cy="30"/>
              </a:xfrm>
              <a:custGeom>
                <a:avLst/>
                <a:gdLst>
                  <a:gd name="T0" fmla="*/ 25 w 25"/>
                  <a:gd name="T1" fmla="*/ 0 h 30"/>
                  <a:gd name="T2" fmla="*/ 17 w 25"/>
                  <a:gd name="T3" fmla="*/ 4 h 30"/>
                  <a:gd name="T4" fmla="*/ 0 w 25"/>
                  <a:gd name="T5" fmla="*/ 28 h 30"/>
                  <a:gd name="T6" fmla="*/ 4 w 25"/>
                  <a:gd name="T7" fmla="*/ 30 h 30"/>
                  <a:gd name="T8" fmla="*/ 25 w 2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0">
                    <a:moveTo>
                      <a:pt x="25" y="0"/>
                    </a:moveTo>
                    <a:lnTo>
                      <a:pt x="17" y="4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11" name="Freeform 358"/>
              <p:cNvSpPr>
                <a:spLocks/>
              </p:cNvSpPr>
              <p:nvPr/>
            </p:nvSpPr>
            <p:spPr bwMode="auto">
              <a:xfrm>
                <a:off x="2653" y="2047"/>
                <a:ext cx="213" cy="300"/>
              </a:xfrm>
              <a:custGeom>
                <a:avLst/>
                <a:gdLst>
                  <a:gd name="T0" fmla="*/ 210 w 213"/>
                  <a:gd name="T1" fmla="*/ 0 h 300"/>
                  <a:gd name="T2" fmla="*/ 0 w 213"/>
                  <a:gd name="T3" fmla="*/ 300 h 300"/>
                  <a:gd name="T4" fmla="*/ 8 w 213"/>
                  <a:gd name="T5" fmla="*/ 296 h 300"/>
                  <a:gd name="T6" fmla="*/ 213 w 213"/>
                  <a:gd name="T7" fmla="*/ 2 h 300"/>
                  <a:gd name="T8" fmla="*/ 210 w 213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0">
                    <a:moveTo>
                      <a:pt x="210" y="0"/>
                    </a:moveTo>
                    <a:lnTo>
                      <a:pt x="0" y="300"/>
                    </a:lnTo>
                    <a:lnTo>
                      <a:pt x="8" y="296"/>
                    </a:lnTo>
                    <a:lnTo>
                      <a:pt x="213" y="2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12" name="Freeform 359"/>
              <p:cNvSpPr>
                <a:spLocks/>
              </p:cNvSpPr>
              <p:nvPr/>
            </p:nvSpPr>
            <p:spPr bwMode="auto">
              <a:xfrm>
                <a:off x="2653" y="2047"/>
                <a:ext cx="213" cy="300"/>
              </a:xfrm>
              <a:custGeom>
                <a:avLst/>
                <a:gdLst>
                  <a:gd name="T0" fmla="*/ 210 w 213"/>
                  <a:gd name="T1" fmla="*/ 0 h 300"/>
                  <a:gd name="T2" fmla="*/ 0 w 213"/>
                  <a:gd name="T3" fmla="*/ 300 h 300"/>
                  <a:gd name="T4" fmla="*/ 8 w 213"/>
                  <a:gd name="T5" fmla="*/ 296 h 300"/>
                  <a:gd name="T6" fmla="*/ 213 w 213"/>
                  <a:gd name="T7" fmla="*/ 2 h 300"/>
                  <a:gd name="T8" fmla="*/ 210 w 213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0">
                    <a:moveTo>
                      <a:pt x="210" y="0"/>
                    </a:moveTo>
                    <a:lnTo>
                      <a:pt x="0" y="300"/>
                    </a:lnTo>
                    <a:lnTo>
                      <a:pt x="8" y="296"/>
                    </a:lnTo>
                    <a:lnTo>
                      <a:pt x="213" y="2"/>
                    </a:lnTo>
                    <a:lnTo>
                      <a:pt x="2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13" name="Freeform 360"/>
              <p:cNvSpPr>
                <a:spLocks/>
              </p:cNvSpPr>
              <p:nvPr/>
            </p:nvSpPr>
            <p:spPr bwMode="auto">
              <a:xfrm>
                <a:off x="3018" y="1725"/>
                <a:ext cx="79" cy="115"/>
              </a:xfrm>
              <a:custGeom>
                <a:avLst/>
                <a:gdLst>
                  <a:gd name="T0" fmla="*/ 76 w 79"/>
                  <a:gd name="T1" fmla="*/ 0 h 115"/>
                  <a:gd name="T2" fmla="*/ 0 w 79"/>
                  <a:gd name="T3" fmla="*/ 108 h 115"/>
                  <a:gd name="T4" fmla="*/ 0 w 79"/>
                  <a:gd name="T5" fmla="*/ 115 h 115"/>
                  <a:gd name="T6" fmla="*/ 79 w 79"/>
                  <a:gd name="T7" fmla="*/ 2 h 115"/>
                  <a:gd name="T8" fmla="*/ 76 w 79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5">
                    <a:moveTo>
                      <a:pt x="76" y="0"/>
                    </a:moveTo>
                    <a:lnTo>
                      <a:pt x="0" y="108"/>
                    </a:lnTo>
                    <a:lnTo>
                      <a:pt x="0" y="115"/>
                    </a:lnTo>
                    <a:lnTo>
                      <a:pt x="79" y="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14" name="Freeform 361"/>
              <p:cNvSpPr>
                <a:spLocks/>
              </p:cNvSpPr>
              <p:nvPr/>
            </p:nvSpPr>
            <p:spPr bwMode="auto">
              <a:xfrm>
                <a:off x="3018" y="1725"/>
                <a:ext cx="79" cy="115"/>
              </a:xfrm>
              <a:custGeom>
                <a:avLst/>
                <a:gdLst>
                  <a:gd name="T0" fmla="*/ 76 w 79"/>
                  <a:gd name="T1" fmla="*/ 0 h 115"/>
                  <a:gd name="T2" fmla="*/ 0 w 79"/>
                  <a:gd name="T3" fmla="*/ 108 h 115"/>
                  <a:gd name="T4" fmla="*/ 0 w 79"/>
                  <a:gd name="T5" fmla="*/ 115 h 115"/>
                  <a:gd name="T6" fmla="*/ 79 w 79"/>
                  <a:gd name="T7" fmla="*/ 2 h 115"/>
                  <a:gd name="T8" fmla="*/ 76 w 79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5">
                    <a:moveTo>
                      <a:pt x="76" y="0"/>
                    </a:moveTo>
                    <a:lnTo>
                      <a:pt x="0" y="108"/>
                    </a:lnTo>
                    <a:lnTo>
                      <a:pt x="0" y="115"/>
                    </a:lnTo>
                    <a:lnTo>
                      <a:pt x="79" y="2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15" name="Freeform 362"/>
              <p:cNvSpPr>
                <a:spLocks/>
              </p:cNvSpPr>
              <p:nvPr/>
            </p:nvSpPr>
            <p:spPr bwMode="auto">
              <a:xfrm>
                <a:off x="2866" y="1833"/>
                <a:ext cx="152" cy="218"/>
              </a:xfrm>
              <a:custGeom>
                <a:avLst/>
                <a:gdLst>
                  <a:gd name="T0" fmla="*/ 152 w 152"/>
                  <a:gd name="T1" fmla="*/ 0 h 218"/>
                  <a:gd name="T2" fmla="*/ 0 w 152"/>
                  <a:gd name="T3" fmla="*/ 216 h 218"/>
                  <a:gd name="T4" fmla="*/ 4 w 152"/>
                  <a:gd name="T5" fmla="*/ 218 h 218"/>
                  <a:gd name="T6" fmla="*/ 152 w 152"/>
                  <a:gd name="T7" fmla="*/ 7 h 218"/>
                  <a:gd name="T8" fmla="*/ 152 w 152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18">
                    <a:moveTo>
                      <a:pt x="152" y="0"/>
                    </a:moveTo>
                    <a:lnTo>
                      <a:pt x="0" y="216"/>
                    </a:lnTo>
                    <a:lnTo>
                      <a:pt x="4" y="218"/>
                    </a:lnTo>
                    <a:lnTo>
                      <a:pt x="152" y="7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16" name="Freeform 363"/>
              <p:cNvSpPr>
                <a:spLocks/>
              </p:cNvSpPr>
              <p:nvPr/>
            </p:nvSpPr>
            <p:spPr bwMode="auto">
              <a:xfrm>
                <a:off x="2866" y="1833"/>
                <a:ext cx="152" cy="218"/>
              </a:xfrm>
              <a:custGeom>
                <a:avLst/>
                <a:gdLst>
                  <a:gd name="T0" fmla="*/ 152 w 152"/>
                  <a:gd name="T1" fmla="*/ 0 h 218"/>
                  <a:gd name="T2" fmla="*/ 0 w 152"/>
                  <a:gd name="T3" fmla="*/ 216 h 218"/>
                  <a:gd name="T4" fmla="*/ 4 w 152"/>
                  <a:gd name="T5" fmla="*/ 218 h 218"/>
                  <a:gd name="T6" fmla="*/ 152 w 152"/>
                  <a:gd name="T7" fmla="*/ 7 h 218"/>
                  <a:gd name="T8" fmla="*/ 152 w 152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18">
                    <a:moveTo>
                      <a:pt x="152" y="0"/>
                    </a:moveTo>
                    <a:lnTo>
                      <a:pt x="0" y="216"/>
                    </a:lnTo>
                    <a:lnTo>
                      <a:pt x="4" y="218"/>
                    </a:lnTo>
                    <a:lnTo>
                      <a:pt x="152" y="7"/>
                    </a:lnTo>
                    <a:lnTo>
                      <a:pt x="1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17" name="Freeform 364"/>
              <p:cNvSpPr>
                <a:spLocks/>
              </p:cNvSpPr>
              <p:nvPr/>
            </p:nvSpPr>
            <p:spPr bwMode="auto">
              <a:xfrm>
                <a:off x="2640" y="2338"/>
                <a:ext cx="30" cy="37"/>
              </a:xfrm>
              <a:custGeom>
                <a:avLst/>
                <a:gdLst>
                  <a:gd name="T0" fmla="*/ 30 w 30"/>
                  <a:gd name="T1" fmla="*/ 0 h 37"/>
                  <a:gd name="T2" fmla="*/ 21 w 30"/>
                  <a:gd name="T3" fmla="*/ 5 h 37"/>
                  <a:gd name="T4" fmla="*/ 0 w 30"/>
                  <a:gd name="T5" fmla="*/ 35 h 37"/>
                  <a:gd name="T6" fmla="*/ 3 w 30"/>
                  <a:gd name="T7" fmla="*/ 37 h 37"/>
                  <a:gd name="T8" fmla="*/ 30 w 3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30" y="0"/>
                    </a:moveTo>
                    <a:lnTo>
                      <a:pt x="21" y="5"/>
                    </a:lnTo>
                    <a:lnTo>
                      <a:pt x="0" y="35"/>
                    </a:lnTo>
                    <a:lnTo>
                      <a:pt x="3" y="3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18" name="Freeform 365"/>
              <p:cNvSpPr>
                <a:spLocks/>
              </p:cNvSpPr>
              <p:nvPr/>
            </p:nvSpPr>
            <p:spPr bwMode="auto">
              <a:xfrm>
                <a:off x="2640" y="2338"/>
                <a:ext cx="30" cy="37"/>
              </a:xfrm>
              <a:custGeom>
                <a:avLst/>
                <a:gdLst>
                  <a:gd name="T0" fmla="*/ 30 w 30"/>
                  <a:gd name="T1" fmla="*/ 0 h 37"/>
                  <a:gd name="T2" fmla="*/ 21 w 30"/>
                  <a:gd name="T3" fmla="*/ 5 h 37"/>
                  <a:gd name="T4" fmla="*/ 0 w 30"/>
                  <a:gd name="T5" fmla="*/ 35 h 37"/>
                  <a:gd name="T6" fmla="*/ 3 w 30"/>
                  <a:gd name="T7" fmla="*/ 37 h 37"/>
                  <a:gd name="T8" fmla="*/ 30 w 3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30" y="0"/>
                    </a:moveTo>
                    <a:lnTo>
                      <a:pt x="21" y="5"/>
                    </a:lnTo>
                    <a:lnTo>
                      <a:pt x="0" y="35"/>
                    </a:lnTo>
                    <a:lnTo>
                      <a:pt x="3" y="3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19" name="Freeform 366"/>
              <p:cNvSpPr>
                <a:spLocks/>
              </p:cNvSpPr>
              <p:nvPr/>
            </p:nvSpPr>
            <p:spPr bwMode="auto">
              <a:xfrm>
                <a:off x="2661" y="2049"/>
                <a:ext cx="209" cy="294"/>
              </a:xfrm>
              <a:custGeom>
                <a:avLst/>
                <a:gdLst>
                  <a:gd name="T0" fmla="*/ 205 w 209"/>
                  <a:gd name="T1" fmla="*/ 0 h 294"/>
                  <a:gd name="T2" fmla="*/ 0 w 209"/>
                  <a:gd name="T3" fmla="*/ 294 h 294"/>
                  <a:gd name="T4" fmla="*/ 9 w 209"/>
                  <a:gd name="T5" fmla="*/ 289 h 294"/>
                  <a:gd name="T6" fmla="*/ 209 w 209"/>
                  <a:gd name="T7" fmla="*/ 2 h 294"/>
                  <a:gd name="T8" fmla="*/ 205 w 209"/>
                  <a:gd name="T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4">
                    <a:moveTo>
                      <a:pt x="205" y="0"/>
                    </a:moveTo>
                    <a:lnTo>
                      <a:pt x="0" y="294"/>
                    </a:lnTo>
                    <a:lnTo>
                      <a:pt x="9" y="289"/>
                    </a:lnTo>
                    <a:lnTo>
                      <a:pt x="209" y="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20" name="Freeform 367"/>
              <p:cNvSpPr>
                <a:spLocks/>
              </p:cNvSpPr>
              <p:nvPr/>
            </p:nvSpPr>
            <p:spPr bwMode="auto">
              <a:xfrm>
                <a:off x="2661" y="2049"/>
                <a:ext cx="209" cy="294"/>
              </a:xfrm>
              <a:custGeom>
                <a:avLst/>
                <a:gdLst>
                  <a:gd name="T0" fmla="*/ 205 w 209"/>
                  <a:gd name="T1" fmla="*/ 0 h 294"/>
                  <a:gd name="T2" fmla="*/ 0 w 209"/>
                  <a:gd name="T3" fmla="*/ 294 h 294"/>
                  <a:gd name="T4" fmla="*/ 9 w 209"/>
                  <a:gd name="T5" fmla="*/ 289 h 294"/>
                  <a:gd name="T6" fmla="*/ 209 w 209"/>
                  <a:gd name="T7" fmla="*/ 2 h 294"/>
                  <a:gd name="T8" fmla="*/ 205 w 209"/>
                  <a:gd name="T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4">
                    <a:moveTo>
                      <a:pt x="205" y="0"/>
                    </a:moveTo>
                    <a:lnTo>
                      <a:pt x="0" y="294"/>
                    </a:lnTo>
                    <a:lnTo>
                      <a:pt x="9" y="289"/>
                    </a:lnTo>
                    <a:lnTo>
                      <a:pt x="209" y="2"/>
                    </a:lnTo>
                    <a:lnTo>
                      <a:pt x="2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21" name="Freeform 368"/>
              <p:cNvSpPr>
                <a:spLocks/>
              </p:cNvSpPr>
              <p:nvPr/>
            </p:nvSpPr>
            <p:spPr bwMode="auto">
              <a:xfrm>
                <a:off x="3018" y="1727"/>
                <a:ext cx="83" cy="120"/>
              </a:xfrm>
              <a:custGeom>
                <a:avLst/>
                <a:gdLst>
                  <a:gd name="T0" fmla="*/ 79 w 83"/>
                  <a:gd name="T1" fmla="*/ 0 h 120"/>
                  <a:gd name="T2" fmla="*/ 0 w 83"/>
                  <a:gd name="T3" fmla="*/ 113 h 120"/>
                  <a:gd name="T4" fmla="*/ 0 w 83"/>
                  <a:gd name="T5" fmla="*/ 120 h 120"/>
                  <a:gd name="T6" fmla="*/ 83 w 83"/>
                  <a:gd name="T7" fmla="*/ 2 h 120"/>
                  <a:gd name="T8" fmla="*/ 79 w 83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79" y="0"/>
                    </a:moveTo>
                    <a:lnTo>
                      <a:pt x="0" y="113"/>
                    </a:lnTo>
                    <a:lnTo>
                      <a:pt x="0" y="120"/>
                    </a:lnTo>
                    <a:lnTo>
                      <a:pt x="8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22" name="Freeform 369"/>
              <p:cNvSpPr>
                <a:spLocks/>
              </p:cNvSpPr>
              <p:nvPr/>
            </p:nvSpPr>
            <p:spPr bwMode="auto">
              <a:xfrm>
                <a:off x="3018" y="1727"/>
                <a:ext cx="83" cy="120"/>
              </a:xfrm>
              <a:custGeom>
                <a:avLst/>
                <a:gdLst>
                  <a:gd name="T0" fmla="*/ 79 w 83"/>
                  <a:gd name="T1" fmla="*/ 0 h 120"/>
                  <a:gd name="T2" fmla="*/ 0 w 83"/>
                  <a:gd name="T3" fmla="*/ 113 h 120"/>
                  <a:gd name="T4" fmla="*/ 0 w 83"/>
                  <a:gd name="T5" fmla="*/ 120 h 120"/>
                  <a:gd name="T6" fmla="*/ 83 w 83"/>
                  <a:gd name="T7" fmla="*/ 2 h 120"/>
                  <a:gd name="T8" fmla="*/ 79 w 83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79" y="0"/>
                    </a:moveTo>
                    <a:lnTo>
                      <a:pt x="0" y="113"/>
                    </a:lnTo>
                    <a:lnTo>
                      <a:pt x="0" y="120"/>
                    </a:lnTo>
                    <a:lnTo>
                      <a:pt x="83" y="2"/>
                    </a:lnTo>
                    <a:lnTo>
                      <a:pt x="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23" name="Freeform 370"/>
              <p:cNvSpPr>
                <a:spLocks/>
              </p:cNvSpPr>
              <p:nvPr/>
            </p:nvSpPr>
            <p:spPr bwMode="auto">
              <a:xfrm>
                <a:off x="2870" y="1840"/>
                <a:ext cx="148" cy="213"/>
              </a:xfrm>
              <a:custGeom>
                <a:avLst/>
                <a:gdLst>
                  <a:gd name="T0" fmla="*/ 148 w 148"/>
                  <a:gd name="T1" fmla="*/ 0 h 213"/>
                  <a:gd name="T2" fmla="*/ 0 w 148"/>
                  <a:gd name="T3" fmla="*/ 211 h 213"/>
                  <a:gd name="T4" fmla="*/ 3 w 148"/>
                  <a:gd name="T5" fmla="*/ 213 h 213"/>
                  <a:gd name="T6" fmla="*/ 148 w 148"/>
                  <a:gd name="T7" fmla="*/ 7 h 213"/>
                  <a:gd name="T8" fmla="*/ 148 w 148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13">
                    <a:moveTo>
                      <a:pt x="148" y="0"/>
                    </a:moveTo>
                    <a:lnTo>
                      <a:pt x="0" y="211"/>
                    </a:lnTo>
                    <a:lnTo>
                      <a:pt x="3" y="213"/>
                    </a:lnTo>
                    <a:lnTo>
                      <a:pt x="148" y="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24" name="Freeform 371"/>
              <p:cNvSpPr>
                <a:spLocks/>
              </p:cNvSpPr>
              <p:nvPr/>
            </p:nvSpPr>
            <p:spPr bwMode="auto">
              <a:xfrm>
                <a:off x="2870" y="1840"/>
                <a:ext cx="148" cy="213"/>
              </a:xfrm>
              <a:custGeom>
                <a:avLst/>
                <a:gdLst>
                  <a:gd name="T0" fmla="*/ 148 w 148"/>
                  <a:gd name="T1" fmla="*/ 0 h 213"/>
                  <a:gd name="T2" fmla="*/ 0 w 148"/>
                  <a:gd name="T3" fmla="*/ 211 h 213"/>
                  <a:gd name="T4" fmla="*/ 3 w 148"/>
                  <a:gd name="T5" fmla="*/ 213 h 213"/>
                  <a:gd name="T6" fmla="*/ 148 w 148"/>
                  <a:gd name="T7" fmla="*/ 7 h 213"/>
                  <a:gd name="T8" fmla="*/ 148 w 148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13">
                    <a:moveTo>
                      <a:pt x="148" y="0"/>
                    </a:moveTo>
                    <a:lnTo>
                      <a:pt x="0" y="211"/>
                    </a:lnTo>
                    <a:lnTo>
                      <a:pt x="3" y="213"/>
                    </a:lnTo>
                    <a:lnTo>
                      <a:pt x="148" y="7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25" name="Freeform 372"/>
              <p:cNvSpPr>
                <a:spLocks/>
              </p:cNvSpPr>
              <p:nvPr/>
            </p:nvSpPr>
            <p:spPr bwMode="auto">
              <a:xfrm>
                <a:off x="2643" y="2332"/>
                <a:ext cx="35" cy="45"/>
              </a:xfrm>
              <a:custGeom>
                <a:avLst/>
                <a:gdLst>
                  <a:gd name="T0" fmla="*/ 35 w 35"/>
                  <a:gd name="T1" fmla="*/ 0 h 45"/>
                  <a:gd name="T2" fmla="*/ 27 w 35"/>
                  <a:gd name="T3" fmla="*/ 6 h 45"/>
                  <a:gd name="T4" fmla="*/ 0 w 35"/>
                  <a:gd name="T5" fmla="*/ 43 h 45"/>
                  <a:gd name="T6" fmla="*/ 4 w 35"/>
                  <a:gd name="T7" fmla="*/ 45 h 45"/>
                  <a:gd name="T8" fmla="*/ 35 w 35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0"/>
                    </a:moveTo>
                    <a:lnTo>
                      <a:pt x="27" y="6"/>
                    </a:lnTo>
                    <a:lnTo>
                      <a:pt x="0" y="43"/>
                    </a:lnTo>
                    <a:lnTo>
                      <a:pt x="4" y="4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26" name="Freeform 373"/>
              <p:cNvSpPr>
                <a:spLocks/>
              </p:cNvSpPr>
              <p:nvPr/>
            </p:nvSpPr>
            <p:spPr bwMode="auto">
              <a:xfrm>
                <a:off x="2643" y="2332"/>
                <a:ext cx="35" cy="45"/>
              </a:xfrm>
              <a:custGeom>
                <a:avLst/>
                <a:gdLst>
                  <a:gd name="T0" fmla="*/ 35 w 35"/>
                  <a:gd name="T1" fmla="*/ 0 h 45"/>
                  <a:gd name="T2" fmla="*/ 27 w 35"/>
                  <a:gd name="T3" fmla="*/ 6 h 45"/>
                  <a:gd name="T4" fmla="*/ 0 w 35"/>
                  <a:gd name="T5" fmla="*/ 43 h 45"/>
                  <a:gd name="T6" fmla="*/ 4 w 35"/>
                  <a:gd name="T7" fmla="*/ 45 h 45"/>
                  <a:gd name="T8" fmla="*/ 35 w 35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0"/>
                    </a:moveTo>
                    <a:lnTo>
                      <a:pt x="27" y="6"/>
                    </a:lnTo>
                    <a:lnTo>
                      <a:pt x="0" y="43"/>
                    </a:lnTo>
                    <a:lnTo>
                      <a:pt x="4" y="45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27" name="Freeform 374"/>
              <p:cNvSpPr>
                <a:spLocks/>
              </p:cNvSpPr>
              <p:nvPr/>
            </p:nvSpPr>
            <p:spPr bwMode="auto">
              <a:xfrm>
                <a:off x="2670" y="2051"/>
                <a:ext cx="203" cy="287"/>
              </a:xfrm>
              <a:custGeom>
                <a:avLst/>
                <a:gdLst>
                  <a:gd name="T0" fmla="*/ 200 w 203"/>
                  <a:gd name="T1" fmla="*/ 0 h 287"/>
                  <a:gd name="T2" fmla="*/ 0 w 203"/>
                  <a:gd name="T3" fmla="*/ 287 h 287"/>
                  <a:gd name="T4" fmla="*/ 8 w 203"/>
                  <a:gd name="T5" fmla="*/ 281 h 287"/>
                  <a:gd name="T6" fmla="*/ 203 w 203"/>
                  <a:gd name="T7" fmla="*/ 2 h 287"/>
                  <a:gd name="T8" fmla="*/ 200 w 203"/>
                  <a:gd name="T9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87">
                    <a:moveTo>
                      <a:pt x="200" y="0"/>
                    </a:moveTo>
                    <a:lnTo>
                      <a:pt x="0" y="287"/>
                    </a:lnTo>
                    <a:lnTo>
                      <a:pt x="8" y="281"/>
                    </a:lnTo>
                    <a:lnTo>
                      <a:pt x="203" y="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28" name="Freeform 375"/>
              <p:cNvSpPr>
                <a:spLocks/>
              </p:cNvSpPr>
              <p:nvPr/>
            </p:nvSpPr>
            <p:spPr bwMode="auto">
              <a:xfrm>
                <a:off x="2670" y="2051"/>
                <a:ext cx="203" cy="287"/>
              </a:xfrm>
              <a:custGeom>
                <a:avLst/>
                <a:gdLst>
                  <a:gd name="T0" fmla="*/ 200 w 203"/>
                  <a:gd name="T1" fmla="*/ 0 h 287"/>
                  <a:gd name="T2" fmla="*/ 0 w 203"/>
                  <a:gd name="T3" fmla="*/ 287 h 287"/>
                  <a:gd name="T4" fmla="*/ 8 w 203"/>
                  <a:gd name="T5" fmla="*/ 281 h 287"/>
                  <a:gd name="T6" fmla="*/ 203 w 203"/>
                  <a:gd name="T7" fmla="*/ 2 h 287"/>
                  <a:gd name="T8" fmla="*/ 200 w 203"/>
                  <a:gd name="T9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87">
                    <a:moveTo>
                      <a:pt x="200" y="0"/>
                    </a:moveTo>
                    <a:lnTo>
                      <a:pt x="0" y="287"/>
                    </a:lnTo>
                    <a:lnTo>
                      <a:pt x="8" y="281"/>
                    </a:lnTo>
                    <a:lnTo>
                      <a:pt x="203" y="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29" name="Freeform 376"/>
              <p:cNvSpPr>
                <a:spLocks/>
              </p:cNvSpPr>
              <p:nvPr/>
            </p:nvSpPr>
            <p:spPr bwMode="auto">
              <a:xfrm>
                <a:off x="3018" y="1729"/>
                <a:ext cx="86" cy="125"/>
              </a:xfrm>
              <a:custGeom>
                <a:avLst/>
                <a:gdLst>
                  <a:gd name="T0" fmla="*/ 83 w 86"/>
                  <a:gd name="T1" fmla="*/ 0 h 125"/>
                  <a:gd name="T2" fmla="*/ 0 w 86"/>
                  <a:gd name="T3" fmla="*/ 118 h 125"/>
                  <a:gd name="T4" fmla="*/ 0 w 86"/>
                  <a:gd name="T5" fmla="*/ 125 h 125"/>
                  <a:gd name="T6" fmla="*/ 86 w 86"/>
                  <a:gd name="T7" fmla="*/ 3 h 125"/>
                  <a:gd name="T8" fmla="*/ 83 w 86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25">
                    <a:moveTo>
                      <a:pt x="83" y="0"/>
                    </a:moveTo>
                    <a:lnTo>
                      <a:pt x="0" y="118"/>
                    </a:lnTo>
                    <a:lnTo>
                      <a:pt x="0" y="125"/>
                    </a:lnTo>
                    <a:lnTo>
                      <a:pt x="86" y="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30" name="Freeform 377"/>
              <p:cNvSpPr>
                <a:spLocks/>
              </p:cNvSpPr>
              <p:nvPr/>
            </p:nvSpPr>
            <p:spPr bwMode="auto">
              <a:xfrm>
                <a:off x="3018" y="1729"/>
                <a:ext cx="86" cy="125"/>
              </a:xfrm>
              <a:custGeom>
                <a:avLst/>
                <a:gdLst>
                  <a:gd name="T0" fmla="*/ 83 w 86"/>
                  <a:gd name="T1" fmla="*/ 0 h 125"/>
                  <a:gd name="T2" fmla="*/ 0 w 86"/>
                  <a:gd name="T3" fmla="*/ 118 h 125"/>
                  <a:gd name="T4" fmla="*/ 0 w 86"/>
                  <a:gd name="T5" fmla="*/ 125 h 125"/>
                  <a:gd name="T6" fmla="*/ 86 w 86"/>
                  <a:gd name="T7" fmla="*/ 3 h 125"/>
                  <a:gd name="T8" fmla="*/ 83 w 86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25">
                    <a:moveTo>
                      <a:pt x="83" y="0"/>
                    </a:moveTo>
                    <a:lnTo>
                      <a:pt x="0" y="118"/>
                    </a:lnTo>
                    <a:lnTo>
                      <a:pt x="0" y="125"/>
                    </a:lnTo>
                    <a:lnTo>
                      <a:pt x="86" y="3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31" name="Freeform 378"/>
              <p:cNvSpPr>
                <a:spLocks/>
              </p:cNvSpPr>
              <p:nvPr/>
            </p:nvSpPr>
            <p:spPr bwMode="auto">
              <a:xfrm>
                <a:off x="2873" y="1847"/>
                <a:ext cx="145" cy="209"/>
              </a:xfrm>
              <a:custGeom>
                <a:avLst/>
                <a:gdLst>
                  <a:gd name="T0" fmla="*/ 145 w 145"/>
                  <a:gd name="T1" fmla="*/ 0 h 209"/>
                  <a:gd name="T2" fmla="*/ 0 w 145"/>
                  <a:gd name="T3" fmla="*/ 206 h 209"/>
                  <a:gd name="T4" fmla="*/ 4 w 145"/>
                  <a:gd name="T5" fmla="*/ 209 h 209"/>
                  <a:gd name="T6" fmla="*/ 145 w 145"/>
                  <a:gd name="T7" fmla="*/ 7 h 209"/>
                  <a:gd name="T8" fmla="*/ 145 w 145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9">
                    <a:moveTo>
                      <a:pt x="145" y="0"/>
                    </a:moveTo>
                    <a:lnTo>
                      <a:pt x="0" y="206"/>
                    </a:lnTo>
                    <a:lnTo>
                      <a:pt x="4" y="209"/>
                    </a:lnTo>
                    <a:lnTo>
                      <a:pt x="145" y="7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32" name="Freeform 379"/>
              <p:cNvSpPr>
                <a:spLocks/>
              </p:cNvSpPr>
              <p:nvPr/>
            </p:nvSpPr>
            <p:spPr bwMode="auto">
              <a:xfrm>
                <a:off x="2873" y="1847"/>
                <a:ext cx="145" cy="209"/>
              </a:xfrm>
              <a:custGeom>
                <a:avLst/>
                <a:gdLst>
                  <a:gd name="T0" fmla="*/ 145 w 145"/>
                  <a:gd name="T1" fmla="*/ 0 h 209"/>
                  <a:gd name="T2" fmla="*/ 0 w 145"/>
                  <a:gd name="T3" fmla="*/ 206 h 209"/>
                  <a:gd name="T4" fmla="*/ 4 w 145"/>
                  <a:gd name="T5" fmla="*/ 209 h 209"/>
                  <a:gd name="T6" fmla="*/ 145 w 145"/>
                  <a:gd name="T7" fmla="*/ 7 h 209"/>
                  <a:gd name="T8" fmla="*/ 145 w 145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9">
                    <a:moveTo>
                      <a:pt x="145" y="0"/>
                    </a:moveTo>
                    <a:lnTo>
                      <a:pt x="0" y="206"/>
                    </a:lnTo>
                    <a:lnTo>
                      <a:pt x="4" y="209"/>
                    </a:lnTo>
                    <a:lnTo>
                      <a:pt x="145" y="7"/>
                    </a:lnTo>
                    <a:lnTo>
                      <a:pt x="1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33" name="Freeform 380"/>
              <p:cNvSpPr>
                <a:spLocks/>
              </p:cNvSpPr>
              <p:nvPr/>
            </p:nvSpPr>
            <p:spPr bwMode="auto">
              <a:xfrm>
                <a:off x="2647" y="2328"/>
                <a:ext cx="39" cy="52"/>
              </a:xfrm>
              <a:custGeom>
                <a:avLst/>
                <a:gdLst>
                  <a:gd name="T0" fmla="*/ 39 w 39"/>
                  <a:gd name="T1" fmla="*/ 0 h 52"/>
                  <a:gd name="T2" fmla="*/ 31 w 39"/>
                  <a:gd name="T3" fmla="*/ 4 h 52"/>
                  <a:gd name="T4" fmla="*/ 0 w 39"/>
                  <a:gd name="T5" fmla="*/ 49 h 52"/>
                  <a:gd name="T6" fmla="*/ 3 w 39"/>
                  <a:gd name="T7" fmla="*/ 52 h 52"/>
                  <a:gd name="T8" fmla="*/ 39 w 3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2">
                    <a:moveTo>
                      <a:pt x="39" y="0"/>
                    </a:moveTo>
                    <a:lnTo>
                      <a:pt x="31" y="4"/>
                    </a:lnTo>
                    <a:lnTo>
                      <a:pt x="0" y="49"/>
                    </a:lnTo>
                    <a:lnTo>
                      <a:pt x="3" y="5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34" name="Freeform 381"/>
              <p:cNvSpPr>
                <a:spLocks/>
              </p:cNvSpPr>
              <p:nvPr/>
            </p:nvSpPr>
            <p:spPr bwMode="auto">
              <a:xfrm>
                <a:off x="2647" y="2328"/>
                <a:ext cx="39" cy="52"/>
              </a:xfrm>
              <a:custGeom>
                <a:avLst/>
                <a:gdLst>
                  <a:gd name="T0" fmla="*/ 39 w 39"/>
                  <a:gd name="T1" fmla="*/ 0 h 52"/>
                  <a:gd name="T2" fmla="*/ 31 w 39"/>
                  <a:gd name="T3" fmla="*/ 4 h 52"/>
                  <a:gd name="T4" fmla="*/ 0 w 39"/>
                  <a:gd name="T5" fmla="*/ 49 h 52"/>
                  <a:gd name="T6" fmla="*/ 3 w 39"/>
                  <a:gd name="T7" fmla="*/ 52 h 52"/>
                  <a:gd name="T8" fmla="*/ 39 w 3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2">
                    <a:moveTo>
                      <a:pt x="39" y="0"/>
                    </a:moveTo>
                    <a:lnTo>
                      <a:pt x="31" y="4"/>
                    </a:lnTo>
                    <a:lnTo>
                      <a:pt x="0" y="49"/>
                    </a:lnTo>
                    <a:lnTo>
                      <a:pt x="3" y="52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35" name="Freeform 382"/>
              <p:cNvSpPr>
                <a:spLocks/>
              </p:cNvSpPr>
              <p:nvPr/>
            </p:nvSpPr>
            <p:spPr bwMode="auto">
              <a:xfrm>
                <a:off x="2678" y="2053"/>
                <a:ext cx="199" cy="279"/>
              </a:xfrm>
              <a:custGeom>
                <a:avLst/>
                <a:gdLst>
                  <a:gd name="T0" fmla="*/ 195 w 199"/>
                  <a:gd name="T1" fmla="*/ 0 h 279"/>
                  <a:gd name="T2" fmla="*/ 0 w 199"/>
                  <a:gd name="T3" fmla="*/ 279 h 279"/>
                  <a:gd name="T4" fmla="*/ 8 w 199"/>
                  <a:gd name="T5" fmla="*/ 275 h 279"/>
                  <a:gd name="T6" fmla="*/ 199 w 199"/>
                  <a:gd name="T7" fmla="*/ 3 h 279"/>
                  <a:gd name="T8" fmla="*/ 195 w 199"/>
                  <a:gd name="T9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79">
                    <a:moveTo>
                      <a:pt x="195" y="0"/>
                    </a:moveTo>
                    <a:lnTo>
                      <a:pt x="0" y="279"/>
                    </a:lnTo>
                    <a:lnTo>
                      <a:pt x="8" y="275"/>
                    </a:lnTo>
                    <a:lnTo>
                      <a:pt x="199" y="3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36" name="Freeform 383"/>
              <p:cNvSpPr>
                <a:spLocks/>
              </p:cNvSpPr>
              <p:nvPr/>
            </p:nvSpPr>
            <p:spPr bwMode="auto">
              <a:xfrm>
                <a:off x="2678" y="2053"/>
                <a:ext cx="199" cy="279"/>
              </a:xfrm>
              <a:custGeom>
                <a:avLst/>
                <a:gdLst>
                  <a:gd name="T0" fmla="*/ 195 w 199"/>
                  <a:gd name="T1" fmla="*/ 0 h 279"/>
                  <a:gd name="T2" fmla="*/ 0 w 199"/>
                  <a:gd name="T3" fmla="*/ 279 h 279"/>
                  <a:gd name="T4" fmla="*/ 8 w 199"/>
                  <a:gd name="T5" fmla="*/ 275 h 279"/>
                  <a:gd name="T6" fmla="*/ 199 w 199"/>
                  <a:gd name="T7" fmla="*/ 3 h 279"/>
                  <a:gd name="T8" fmla="*/ 195 w 199"/>
                  <a:gd name="T9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79">
                    <a:moveTo>
                      <a:pt x="195" y="0"/>
                    </a:moveTo>
                    <a:lnTo>
                      <a:pt x="0" y="279"/>
                    </a:lnTo>
                    <a:lnTo>
                      <a:pt x="8" y="275"/>
                    </a:lnTo>
                    <a:lnTo>
                      <a:pt x="199" y="3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37" name="Freeform 384"/>
              <p:cNvSpPr>
                <a:spLocks/>
              </p:cNvSpPr>
              <p:nvPr/>
            </p:nvSpPr>
            <p:spPr bwMode="auto">
              <a:xfrm>
                <a:off x="3018" y="1732"/>
                <a:ext cx="90" cy="129"/>
              </a:xfrm>
              <a:custGeom>
                <a:avLst/>
                <a:gdLst>
                  <a:gd name="T0" fmla="*/ 86 w 90"/>
                  <a:gd name="T1" fmla="*/ 0 h 129"/>
                  <a:gd name="T2" fmla="*/ 0 w 90"/>
                  <a:gd name="T3" fmla="*/ 122 h 129"/>
                  <a:gd name="T4" fmla="*/ 0 w 90"/>
                  <a:gd name="T5" fmla="*/ 129 h 129"/>
                  <a:gd name="T6" fmla="*/ 90 w 90"/>
                  <a:gd name="T7" fmla="*/ 1 h 129"/>
                  <a:gd name="T8" fmla="*/ 86 w 9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9">
                    <a:moveTo>
                      <a:pt x="86" y="0"/>
                    </a:moveTo>
                    <a:lnTo>
                      <a:pt x="0" y="122"/>
                    </a:lnTo>
                    <a:lnTo>
                      <a:pt x="0" y="129"/>
                    </a:lnTo>
                    <a:lnTo>
                      <a:pt x="90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38" name="Freeform 385"/>
              <p:cNvSpPr>
                <a:spLocks/>
              </p:cNvSpPr>
              <p:nvPr/>
            </p:nvSpPr>
            <p:spPr bwMode="auto">
              <a:xfrm>
                <a:off x="3018" y="1732"/>
                <a:ext cx="90" cy="129"/>
              </a:xfrm>
              <a:custGeom>
                <a:avLst/>
                <a:gdLst>
                  <a:gd name="T0" fmla="*/ 86 w 90"/>
                  <a:gd name="T1" fmla="*/ 0 h 129"/>
                  <a:gd name="T2" fmla="*/ 0 w 90"/>
                  <a:gd name="T3" fmla="*/ 122 h 129"/>
                  <a:gd name="T4" fmla="*/ 0 w 90"/>
                  <a:gd name="T5" fmla="*/ 129 h 129"/>
                  <a:gd name="T6" fmla="*/ 90 w 90"/>
                  <a:gd name="T7" fmla="*/ 1 h 129"/>
                  <a:gd name="T8" fmla="*/ 86 w 9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9">
                    <a:moveTo>
                      <a:pt x="86" y="0"/>
                    </a:moveTo>
                    <a:lnTo>
                      <a:pt x="0" y="122"/>
                    </a:lnTo>
                    <a:lnTo>
                      <a:pt x="0" y="129"/>
                    </a:lnTo>
                    <a:lnTo>
                      <a:pt x="90" y="1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39" name="Freeform 386"/>
              <p:cNvSpPr>
                <a:spLocks/>
              </p:cNvSpPr>
              <p:nvPr/>
            </p:nvSpPr>
            <p:spPr bwMode="auto">
              <a:xfrm>
                <a:off x="2877" y="1854"/>
                <a:ext cx="141" cy="203"/>
              </a:xfrm>
              <a:custGeom>
                <a:avLst/>
                <a:gdLst>
                  <a:gd name="T0" fmla="*/ 141 w 141"/>
                  <a:gd name="T1" fmla="*/ 0 h 203"/>
                  <a:gd name="T2" fmla="*/ 0 w 141"/>
                  <a:gd name="T3" fmla="*/ 202 h 203"/>
                  <a:gd name="T4" fmla="*/ 3 w 141"/>
                  <a:gd name="T5" fmla="*/ 203 h 203"/>
                  <a:gd name="T6" fmla="*/ 141 w 141"/>
                  <a:gd name="T7" fmla="*/ 7 h 203"/>
                  <a:gd name="T8" fmla="*/ 141 w 14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03">
                    <a:moveTo>
                      <a:pt x="141" y="0"/>
                    </a:moveTo>
                    <a:lnTo>
                      <a:pt x="0" y="202"/>
                    </a:lnTo>
                    <a:lnTo>
                      <a:pt x="3" y="203"/>
                    </a:lnTo>
                    <a:lnTo>
                      <a:pt x="141" y="7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40" name="Freeform 387"/>
              <p:cNvSpPr>
                <a:spLocks/>
              </p:cNvSpPr>
              <p:nvPr/>
            </p:nvSpPr>
            <p:spPr bwMode="auto">
              <a:xfrm>
                <a:off x="2877" y="1854"/>
                <a:ext cx="141" cy="203"/>
              </a:xfrm>
              <a:custGeom>
                <a:avLst/>
                <a:gdLst>
                  <a:gd name="T0" fmla="*/ 141 w 141"/>
                  <a:gd name="T1" fmla="*/ 0 h 203"/>
                  <a:gd name="T2" fmla="*/ 0 w 141"/>
                  <a:gd name="T3" fmla="*/ 202 h 203"/>
                  <a:gd name="T4" fmla="*/ 3 w 141"/>
                  <a:gd name="T5" fmla="*/ 203 h 203"/>
                  <a:gd name="T6" fmla="*/ 141 w 141"/>
                  <a:gd name="T7" fmla="*/ 7 h 203"/>
                  <a:gd name="T8" fmla="*/ 141 w 14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03">
                    <a:moveTo>
                      <a:pt x="141" y="0"/>
                    </a:moveTo>
                    <a:lnTo>
                      <a:pt x="0" y="202"/>
                    </a:lnTo>
                    <a:lnTo>
                      <a:pt x="3" y="203"/>
                    </a:lnTo>
                    <a:lnTo>
                      <a:pt x="141" y="7"/>
                    </a:lnTo>
                    <a:lnTo>
                      <a:pt x="1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41" name="Freeform 388"/>
              <p:cNvSpPr>
                <a:spLocks/>
              </p:cNvSpPr>
              <p:nvPr/>
            </p:nvSpPr>
            <p:spPr bwMode="auto">
              <a:xfrm>
                <a:off x="2650" y="2323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36 w 44"/>
                  <a:gd name="T3" fmla="*/ 5 h 58"/>
                  <a:gd name="T4" fmla="*/ 0 w 44"/>
                  <a:gd name="T5" fmla="*/ 57 h 58"/>
                  <a:gd name="T6" fmla="*/ 4 w 44"/>
                  <a:gd name="T7" fmla="*/ 58 h 58"/>
                  <a:gd name="T8" fmla="*/ 44 w 4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44" y="0"/>
                    </a:moveTo>
                    <a:lnTo>
                      <a:pt x="36" y="5"/>
                    </a:lnTo>
                    <a:lnTo>
                      <a:pt x="0" y="57"/>
                    </a:lnTo>
                    <a:lnTo>
                      <a:pt x="4" y="5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42" name="Freeform 389"/>
              <p:cNvSpPr>
                <a:spLocks/>
              </p:cNvSpPr>
              <p:nvPr/>
            </p:nvSpPr>
            <p:spPr bwMode="auto">
              <a:xfrm>
                <a:off x="2650" y="2323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36 w 44"/>
                  <a:gd name="T3" fmla="*/ 5 h 58"/>
                  <a:gd name="T4" fmla="*/ 0 w 44"/>
                  <a:gd name="T5" fmla="*/ 57 h 58"/>
                  <a:gd name="T6" fmla="*/ 4 w 44"/>
                  <a:gd name="T7" fmla="*/ 58 h 58"/>
                  <a:gd name="T8" fmla="*/ 44 w 4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44" y="0"/>
                    </a:moveTo>
                    <a:lnTo>
                      <a:pt x="36" y="5"/>
                    </a:lnTo>
                    <a:lnTo>
                      <a:pt x="0" y="57"/>
                    </a:lnTo>
                    <a:lnTo>
                      <a:pt x="4" y="58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43" name="Freeform 390"/>
              <p:cNvSpPr>
                <a:spLocks/>
              </p:cNvSpPr>
              <p:nvPr/>
            </p:nvSpPr>
            <p:spPr bwMode="auto">
              <a:xfrm>
                <a:off x="2686" y="2056"/>
                <a:ext cx="194" cy="272"/>
              </a:xfrm>
              <a:custGeom>
                <a:avLst/>
                <a:gdLst>
                  <a:gd name="T0" fmla="*/ 191 w 194"/>
                  <a:gd name="T1" fmla="*/ 0 h 272"/>
                  <a:gd name="T2" fmla="*/ 0 w 194"/>
                  <a:gd name="T3" fmla="*/ 272 h 272"/>
                  <a:gd name="T4" fmla="*/ 8 w 194"/>
                  <a:gd name="T5" fmla="*/ 267 h 272"/>
                  <a:gd name="T6" fmla="*/ 194 w 194"/>
                  <a:gd name="T7" fmla="*/ 1 h 272"/>
                  <a:gd name="T8" fmla="*/ 191 w 194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2">
                    <a:moveTo>
                      <a:pt x="191" y="0"/>
                    </a:moveTo>
                    <a:lnTo>
                      <a:pt x="0" y="272"/>
                    </a:lnTo>
                    <a:lnTo>
                      <a:pt x="8" y="267"/>
                    </a:lnTo>
                    <a:lnTo>
                      <a:pt x="194" y="1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44" name="Freeform 391"/>
              <p:cNvSpPr>
                <a:spLocks/>
              </p:cNvSpPr>
              <p:nvPr/>
            </p:nvSpPr>
            <p:spPr bwMode="auto">
              <a:xfrm>
                <a:off x="2686" y="2056"/>
                <a:ext cx="194" cy="272"/>
              </a:xfrm>
              <a:custGeom>
                <a:avLst/>
                <a:gdLst>
                  <a:gd name="T0" fmla="*/ 191 w 194"/>
                  <a:gd name="T1" fmla="*/ 0 h 272"/>
                  <a:gd name="T2" fmla="*/ 0 w 194"/>
                  <a:gd name="T3" fmla="*/ 272 h 272"/>
                  <a:gd name="T4" fmla="*/ 8 w 194"/>
                  <a:gd name="T5" fmla="*/ 267 h 272"/>
                  <a:gd name="T6" fmla="*/ 194 w 194"/>
                  <a:gd name="T7" fmla="*/ 1 h 272"/>
                  <a:gd name="T8" fmla="*/ 191 w 194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2">
                    <a:moveTo>
                      <a:pt x="191" y="0"/>
                    </a:moveTo>
                    <a:lnTo>
                      <a:pt x="0" y="272"/>
                    </a:lnTo>
                    <a:lnTo>
                      <a:pt x="8" y="267"/>
                    </a:lnTo>
                    <a:lnTo>
                      <a:pt x="194" y="1"/>
                    </a:lnTo>
                    <a:lnTo>
                      <a:pt x="19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45" name="Freeform 392"/>
              <p:cNvSpPr>
                <a:spLocks/>
              </p:cNvSpPr>
              <p:nvPr/>
            </p:nvSpPr>
            <p:spPr bwMode="auto">
              <a:xfrm>
                <a:off x="3018" y="1733"/>
                <a:ext cx="93" cy="135"/>
              </a:xfrm>
              <a:custGeom>
                <a:avLst/>
                <a:gdLst>
                  <a:gd name="T0" fmla="*/ 90 w 93"/>
                  <a:gd name="T1" fmla="*/ 0 h 135"/>
                  <a:gd name="T2" fmla="*/ 0 w 93"/>
                  <a:gd name="T3" fmla="*/ 128 h 135"/>
                  <a:gd name="T4" fmla="*/ 0 w 93"/>
                  <a:gd name="T5" fmla="*/ 135 h 135"/>
                  <a:gd name="T6" fmla="*/ 93 w 93"/>
                  <a:gd name="T7" fmla="*/ 3 h 135"/>
                  <a:gd name="T8" fmla="*/ 90 w 9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5">
                    <a:moveTo>
                      <a:pt x="90" y="0"/>
                    </a:moveTo>
                    <a:lnTo>
                      <a:pt x="0" y="128"/>
                    </a:lnTo>
                    <a:lnTo>
                      <a:pt x="0" y="135"/>
                    </a:lnTo>
                    <a:lnTo>
                      <a:pt x="93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46" name="Freeform 393"/>
              <p:cNvSpPr>
                <a:spLocks/>
              </p:cNvSpPr>
              <p:nvPr/>
            </p:nvSpPr>
            <p:spPr bwMode="auto">
              <a:xfrm>
                <a:off x="3018" y="1733"/>
                <a:ext cx="93" cy="135"/>
              </a:xfrm>
              <a:custGeom>
                <a:avLst/>
                <a:gdLst>
                  <a:gd name="T0" fmla="*/ 90 w 93"/>
                  <a:gd name="T1" fmla="*/ 0 h 135"/>
                  <a:gd name="T2" fmla="*/ 0 w 93"/>
                  <a:gd name="T3" fmla="*/ 128 h 135"/>
                  <a:gd name="T4" fmla="*/ 0 w 93"/>
                  <a:gd name="T5" fmla="*/ 135 h 135"/>
                  <a:gd name="T6" fmla="*/ 93 w 93"/>
                  <a:gd name="T7" fmla="*/ 3 h 135"/>
                  <a:gd name="T8" fmla="*/ 90 w 9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5">
                    <a:moveTo>
                      <a:pt x="90" y="0"/>
                    </a:moveTo>
                    <a:lnTo>
                      <a:pt x="0" y="128"/>
                    </a:lnTo>
                    <a:lnTo>
                      <a:pt x="0" y="135"/>
                    </a:lnTo>
                    <a:lnTo>
                      <a:pt x="93" y="3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47" name="Freeform 394"/>
              <p:cNvSpPr>
                <a:spLocks/>
              </p:cNvSpPr>
              <p:nvPr/>
            </p:nvSpPr>
            <p:spPr bwMode="auto">
              <a:xfrm>
                <a:off x="2880" y="1861"/>
                <a:ext cx="138" cy="199"/>
              </a:xfrm>
              <a:custGeom>
                <a:avLst/>
                <a:gdLst>
                  <a:gd name="T0" fmla="*/ 138 w 138"/>
                  <a:gd name="T1" fmla="*/ 0 h 199"/>
                  <a:gd name="T2" fmla="*/ 0 w 138"/>
                  <a:gd name="T3" fmla="*/ 196 h 199"/>
                  <a:gd name="T4" fmla="*/ 4 w 138"/>
                  <a:gd name="T5" fmla="*/ 199 h 199"/>
                  <a:gd name="T6" fmla="*/ 138 w 138"/>
                  <a:gd name="T7" fmla="*/ 7 h 199"/>
                  <a:gd name="T8" fmla="*/ 138 w 138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9">
                    <a:moveTo>
                      <a:pt x="138" y="0"/>
                    </a:moveTo>
                    <a:lnTo>
                      <a:pt x="0" y="196"/>
                    </a:lnTo>
                    <a:lnTo>
                      <a:pt x="4" y="199"/>
                    </a:lnTo>
                    <a:lnTo>
                      <a:pt x="138" y="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48" name="Freeform 395"/>
              <p:cNvSpPr>
                <a:spLocks/>
              </p:cNvSpPr>
              <p:nvPr/>
            </p:nvSpPr>
            <p:spPr bwMode="auto">
              <a:xfrm>
                <a:off x="2880" y="1861"/>
                <a:ext cx="138" cy="199"/>
              </a:xfrm>
              <a:custGeom>
                <a:avLst/>
                <a:gdLst>
                  <a:gd name="T0" fmla="*/ 138 w 138"/>
                  <a:gd name="T1" fmla="*/ 0 h 199"/>
                  <a:gd name="T2" fmla="*/ 0 w 138"/>
                  <a:gd name="T3" fmla="*/ 196 h 199"/>
                  <a:gd name="T4" fmla="*/ 4 w 138"/>
                  <a:gd name="T5" fmla="*/ 199 h 199"/>
                  <a:gd name="T6" fmla="*/ 138 w 138"/>
                  <a:gd name="T7" fmla="*/ 7 h 199"/>
                  <a:gd name="T8" fmla="*/ 138 w 138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9">
                    <a:moveTo>
                      <a:pt x="138" y="0"/>
                    </a:moveTo>
                    <a:lnTo>
                      <a:pt x="0" y="196"/>
                    </a:lnTo>
                    <a:lnTo>
                      <a:pt x="4" y="199"/>
                    </a:lnTo>
                    <a:lnTo>
                      <a:pt x="138" y="7"/>
                    </a:lnTo>
                    <a:lnTo>
                      <a:pt x="1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49" name="Freeform 396"/>
              <p:cNvSpPr>
                <a:spLocks/>
              </p:cNvSpPr>
              <p:nvPr/>
            </p:nvSpPr>
            <p:spPr bwMode="auto">
              <a:xfrm>
                <a:off x="2654" y="2318"/>
                <a:ext cx="49" cy="65"/>
              </a:xfrm>
              <a:custGeom>
                <a:avLst/>
                <a:gdLst>
                  <a:gd name="T0" fmla="*/ 49 w 49"/>
                  <a:gd name="T1" fmla="*/ 0 h 65"/>
                  <a:gd name="T2" fmla="*/ 40 w 49"/>
                  <a:gd name="T3" fmla="*/ 5 h 65"/>
                  <a:gd name="T4" fmla="*/ 0 w 49"/>
                  <a:gd name="T5" fmla="*/ 63 h 65"/>
                  <a:gd name="T6" fmla="*/ 3 w 49"/>
                  <a:gd name="T7" fmla="*/ 65 h 65"/>
                  <a:gd name="T8" fmla="*/ 49 w 4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49" y="0"/>
                    </a:moveTo>
                    <a:lnTo>
                      <a:pt x="40" y="5"/>
                    </a:lnTo>
                    <a:lnTo>
                      <a:pt x="0" y="63"/>
                    </a:lnTo>
                    <a:lnTo>
                      <a:pt x="3" y="6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50" name="Freeform 397"/>
              <p:cNvSpPr>
                <a:spLocks/>
              </p:cNvSpPr>
              <p:nvPr/>
            </p:nvSpPr>
            <p:spPr bwMode="auto">
              <a:xfrm>
                <a:off x="2654" y="2318"/>
                <a:ext cx="49" cy="65"/>
              </a:xfrm>
              <a:custGeom>
                <a:avLst/>
                <a:gdLst>
                  <a:gd name="T0" fmla="*/ 49 w 49"/>
                  <a:gd name="T1" fmla="*/ 0 h 65"/>
                  <a:gd name="T2" fmla="*/ 40 w 49"/>
                  <a:gd name="T3" fmla="*/ 5 h 65"/>
                  <a:gd name="T4" fmla="*/ 0 w 49"/>
                  <a:gd name="T5" fmla="*/ 63 h 65"/>
                  <a:gd name="T6" fmla="*/ 3 w 49"/>
                  <a:gd name="T7" fmla="*/ 65 h 65"/>
                  <a:gd name="T8" fmla="*/ 49 w 4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49" y="0"/>
                    </a:moveTo>
                    <a:lnTo>
                      <a:pt x="40" y="5"/>
                    </a:lnTo>
                    <a:lnTo>
                      <a:pt x="0" y="63"/>
                    </a:lnTo>
                    <a:lnTo>
                      <a:pt x="3" y="65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51" name="Freeform 398"/>
              <p:cNvSpPr>
                <a:spLocks/>
              </p:cNvSpPr>
              <p:nvPr/>
            </p:nvSpPr>
            <p:spPr bwMode="auto">
              <a:xfrm>
                <a:off x="2694" y="2057"/>
                <a:ext cx="190" cy="266"/>
              </a:xfrm>
              <a:custGeom>
                <a:avLst/>
                <a:gdLst>
                  <a:gd name="T0" fmla="*/ 186 w 190"/>
                  <a:gd name="T1" fmla="*/ 0 h 266"/>
                  <a:gd name="T2" fmla="*/ 0 w 190"/>
                  <a:gd name="T3" fmla="*/ 266 h 266"/>
                  <a:gd name="T4" fmla="*/ 9 w 190"/>
                  <a:gd name="T5" fmla="*/ 261 h 266"/>
                  <a:gd name="T6" fmla="*/ 190 w 190"/>
                  <a:gd name="T7" fmla="*/ 3 h 266"/>
                  <a:gd name="T8" fmla="*/ 186 w 190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66">
                    <a:moveTo>
                      <a:pt x="186" y="0"/>
                    </a:moveTo>
                    <a:lnTo>
                      <a:pt x="0" y="266"/>
                    </a:lnTo>
                    <a:lnTo>
                      <a:pt x="9" y="261"/>
                    </a:lnTo>
                    <a:lnTo>
                      <a:pt x="190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52" name="Freeform 399"/>
              <p:cNvSpPr>
                <a:spLocks/>
              </p:cNvSpPr>
              <p:nvPr/>
            </p:nvSpPr>
            <p:spPr bwMode="auto">
              <a:xfrm>
                <a:off x="2694" y="2057"/>
                <a:ext cx="190" cy="266"/>
              </a:xfrm>
              <a:custGeom>
                <a:avLst/>
                <a:gdLst>
                  <a:gd name="T0" fmla="*/ 186 w 190"/>
                  <a:gd name="T1" fmla="*/ 0 h 266"/>
                  <a:gd name="T2" fmla="*/ 0 w 190"/>
                  <a:gd name="T3" fmla="*/ 266 h 266"/>
                  <a:gd name="T4" fmla="*/ 9 w 190"/>
                  <a:gd name="T5" fmla="*/ 261 h 266"/>
                  <a:gd name="T6" fmla="*/ 190 w 190"/>
                  <a:gd name="T7" fmla="*/ 3 h 266"/>
                  <a:gd name="T8" fmla="*/ 186 w 190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66">
                    <a:moveTo>
                      <a:pt x="186" y="0"/>
                    </a:moveTo>
                    <a:lnTo>
                      <a:pt x="0" y="266"/>
                    </a:lnTo>
                    <a:lnTo>
                      <a:pt x="9" y="261"/>
                    </a:lnTo>
                    <a:lnTo>
                      <a:pt x="190" y="3"/>
                    </a:lnTo>
                    <a:lnTo>
                      <a:pt x="1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53" name="Freeform 400"/>
              <p:cNvSpPr>
                <a:spLocks/>
              </p:cNvSpPr>
              <p:nvPr/>
            </p:nvSpPr>
            <p:spPr bwMode="auto">
              <a:xfrm>
                <a:off x="3018" y="1736"/>
                <a:ext cx="96" cy="140"/>
              </a:xfrm>
              <a:custGeom>
                <a:avLst/>
                <a:gdLst>
                  <a:gd name="T0" fmla="*/ 93 w 96"/>
                  <a:gd name="T1" fmla="*/ 0 h 140"/>
                  <a:gd name="T2" fmla="*/ 0 w 96"/>
                  <a:gd name="T3" fmla="*/ 132 h 140"/>
                  <a:gd name="T4" fmla="*/ 0 w 96"/>
                  <a:gd name="T5" fmla="*/ 140 h 140"/>
                  <a:gd name="T6" fmla="*/ 96 w 96"/>
                  <a:gd name="T7" fmla="*/ 1 h 140"/>
                  <a:gd name="T8" fmla="*/ 93 w 96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40">
                    <a:moveTo>
                      <a:pt x="93" y="0"/>
                    </a:moveTo>
                    <a:lnTo>
                      <a:pt x="0" y="132"/>
                    </a:lnTo>
                    <a:lnTo>
                      <a:pt x="0" y="140"/>
                    </a:lnTo>
                    <a:lnTo>
                      <a:pt x="96" y="1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54" name="Freeform 401"/>
              <p:cNvSpPr>
                <a:spLocks/>
              </p:cNvSpPr>
              <p:nvPr/>
            </p:nvSpPr>
            <p:spPr bwMode="auto">
              <a:xfrm>
                <a:off x="3018" y="1736"/>
                <a:ext cx="96" cy="140"/>
              </a:xfrm>
              <a:custGeom>
                <a:avLst/>
                <a:gdLst>
                  <a:gd name="T0" fmla="*/ 93 w 96"/>
                  <a:gd name="T1" fmla="*/ 0 h 140"/>
                  <a:gd name="T2" fmla="*/ 0 w 96"/>
                  <a:gd name="T3" fmla="*/ 132 h 140"/>
                  <a:gd name="T4" fmla="*/ 0 w 96"/>
                  <a:gd name="T5" fmla="*/ 140 h 140"/>
                  <a:gd name="T6" fmla="*/ 96 w 96"/>
                  <a:gd name="T7" fmla="*/ 1 h 140"/>
                  <a:gd name="T8" fmla="*/ 93 w 96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40">
                    <a:moveTo>
                      <a:pt x="93" y="0"/>
                    </a:moveTo>
                    <a:lnTo>
                      <a:pt x="0" y="132"/>
                    </a:lnTo>
                    <a:lnTo>
                      <a:pt x="0" y="140"/>
                    </a:lnTo>
                    <a:lnTo>
                      <a:pt x="96" y="1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55" name="Freeform 402"/>
              <p:cNvSpPr>
                <a:spLocks/>
              </p:cNvSpPr>
              <p:nvPr/>
            </p:nvSpPr>
            <p:spPr bwMode="auto">
              <a:xfrm>
                <a:off x="2884" y="1868"/>
                <a:ext cx="134" cy="193"/>
              </a:xfrm>
              <a:custGeom>
                <a:avLst/>
                <a:gdLst>
                  <a:gd name="T0" fmla="*/ 134 w 134"/>
                  <a:gd name="T1" fmla="*/ 0 h 193"/>
                  <a:gd name="T2" fmla="*/ 0 w 134"/>
                  <a:gd name="T3" fmla="*/ 192 h 193"/>
                  <a:gd name="T4" fmla="*/ 4 w 134"/>
                  <a:gd name="T5" fmla="*/ 193 h 193"/>
                  <a:gd name="T6" fmla="*/ 134 w 134"/>
                  <a:gd name="T7" fmla="*/ 8 h 193"/>
                  <a:gd name="T8" fmla="*/ 134 w 134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3">
                    <a:moveTo>
                      <a:pt x="134" y="0"/>
                    </a:moveTo>
                    <a:lnTo>
                      <a:pt x="0" y="192"/>
                    </a:lnTo>
                    <a:lnTo>
                      <a:pt x="4" y="193"/>
                    </a:lnTo>
                    <a:lnTo>
                      <a:pt x="134" y="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56" name="Freeform 403"/>
              <p:cNvSpPr>
                <a:spLocks/>
              </p:cNvSpPr>
              <p:nvPr/>
            </p:nvSpPr>
            <p:spPr bwMode="auto">
              <a:xfrm>
                <a:off x="2884" y="1868"/>
                <a:ext cx="134" cy="193"/>
              </a:xfrm>
              <a:custGeom>
                <a:avLst/>
                <a:gdLst>
                  <a:gd name="T0" fmla="*/ 134 w 134"/>
                  <a:gd name="T1" fmla="*/ 0 h 193"/>
                  <a:gd name="T2" fmla="*/ 0 w 134"/>
                  <a:gd name="T3" fmla="*/ 192 h 193"/>
                  <a:gd name="T4" fmla="*/ 4 w 134"/>
                  <a:gd name="T5" fmla="*/ 193 h 193"/>
                  <a:gd name="T6" fmla="*/ 134 w 134"/>
                  <a:gd name="T7" fmla="*/ 8 h 193"/>
                  <a:gd name="T8" fmla="*/ 134 w 134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3">
                    <a:moveTo>
                      <a:pt x="134" y="0"/>
                    </a:moveTo>
                    <a:lnTo>
                      <a:pt x="0" y="192"/>
                    </a:lnTo>
                    <a:lnTo>
                      <a:pt x="4" y="193"/>
                    </a:lnTo>
                    <a:lnTo>
                      <a:pt x="134" y="8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57" name="Freeform 404"/>
              <p:cNvSpPr>
                <a:spLocks/>
              </p:cNvSpPr>
              <p:nvPr/>
            </p:nvSpPr>
            <p:spPr bwMode="auto">
              <a:xfrm>
                <a:off x="2657" y="2313"/>
                <a:ext cx="54" cy="72"/>
              </a:xfrm>
              <a:custGeom>
                <a:avLst/>
                <a:gdLst>
                  <a:gd name="T0" fmla="*/ 54 w 54"/>
                  <a:gd name="T1" fmla="*/ 0 h 72"/>
                  <a:gd name="T2" fmla="*/ 46 w 54"/>
                  <a:gd name="T3" fmla="*/ 5 h 72"/>
                  <a:gd name="T4" fmla="*/ 0 w 54"/>
                  <a:gd name="T5" fmla="*/ 70 h 72"/>
                  <a:gd name="T6" fmla="*/ 4 w 54"/>
                  <a:gd name="T7" fmla="*/ 72 h 72"/>
                  <a:gd name="T8" fmla="*/ 54 w 54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2">
                    <a:moveTo>
                      <a:pt x="54" y="0"/>
                    </a:moveTo>
                    <a:lnTo>
                      <a:pt x="46" y="5"/>
                    </a:lnTo>
                    <a:lnTo>
                      <a:pt x="0" y="70"/>
                    </a:lnTo>
                    <a:lnTo>
                      <a:pt x="4" y="7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58" name="Freeform 405"/>
              <p:cNvSpPr>
                <a:spLocks/>
              </p:cNvSpPr>
              <p:nvPr/>
            </p:nvSpPr>
            <p:spPr bwMode="auto">
              <a:xfrm>
                <a:off x="2657" y="2313"/>
                <a:ext cx="54" cy="72"/>
              </a:xfrm>
              <a:custGeom>
                <a:avLst/>
                <a:gdLst>
                  <a:gd name="T0" fmla="*/ 54 w 54"/>
                  <a:gd name="T1" fmla="*/ 0 h 72"/>
                  <a:gd name="T2" fmla="*/ 46 w 54"/>
                  <a:gd name="T3" fmla="*/ 5 h 72"/>
                  <a:gd name="T4" fmla="*/ 0 w 54"/>
                  <a:gd name="T5" fmla="*/ 70 h 72"/>
                  <a:gd name="T6" fmla="*/ 4 w 54"/>
                  <a:gd name="T7" fmla="*/ 72 h 72"/>
                  <a:gd name="T8" fmla="*/ 54 w 54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2">
                    <a:moveTo>
                      <a:pt x="54" y="0"/>
                    </a:moveTo>
                    <a:lnTo>
                      <a:pt x="46" y="5"/>
                    </a:lnTo>
                    <a:lnTo>
                      <a:pt x="0" y="70"/>
                    </a:lnTo>
                    <a:lnTo>
                      <a:pt x="4" y="72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59" name="Freeform 406"/>
              <p:cNvSpPr>
                <a:spLocks/>
              </p:cNvSpPr>
              <p:nvPr/>
            </p:nvSpPr>
            <p:spPr bwMode="auto">
              <a:xfrm>
                <a:off x="2703" y="2060"/>
                <a:ext cx="185" cy="258"/>
              </a:xfrm>
              <a:custGeom>
                <a:avLst/>
                <a:gdLst>
                  <a:gd name="T0" fmla="*/ 181 w 185"/>
                  <a:gd name="T1" fmla="*/ 0 h 258"/>
                  <a:gd name="T2" fmla="*/ 0 w 185"/>
                  <a:gd name="T3" fmla="*/ 258 h 258"/>
                  <a:gd name="T4" fmla="*/ 8 w 185"/>
                  <a:gd name="T5" fmla="*/ 253 h 258"/>
                  <a:gd name="T6" fmla="*/ 185 w 185"/>
                  <a:gd name="T7" fmla="*/ 1 h 258"/>
                  <a:gd name="T8" fmla="*/ 181 w 185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8">
                    <a:moveTo>
                      <a:pt x="181" y="0"/>
                    </a:moveTo>
                    <a:lnTo>
                      <a:pt x="0" y="258"/>
                    </a:lnTo>
                    <a:lnTo>
                      <a:pt x="8" y="253"/>
                    </a:lnTo>
                    <a:lnTo>
                      <a:pt x="185" y="1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60" name="Freeform 407"/>
              <p:cNvSpPr>
                <a:spLocks/>
              </p:cNvSpPr>
              <p:nvPr/>
            </p:nvSpPr>
            <p:spPr bwMode="auto">
              <a:xfrm>
                <a:off x="2703" y="2060"/>
                <a:ext cx="185" cy="258"/>
              </a:xfrm>
              <a:custGeom>
                <a:avLst/>
                <a:gdLst>
                  <a:gd name="T0" fmla="*/ 181 w 185"/>
                  <a:gd name="T1" fmla="*/ 0 h 258"/>
                  <a:gd name="T2" fmla="*/ 0 w 185"/>
                  <a:gd name="T3" fmla="*/ 258 h 258"/>
                  <a:gd name="T4" fmla="*/ 8 w 185"/>
                  <a:gd name="T5" fmla="*/ 253 h 258"/>
                  <a:gd name="T6" fmla="*/ 185 w 185"/>
                  <a:gd name="T7" fmla="*/ 1 h 258"/>
                  <a:gd name="T8" fmla="*/ 181 w 185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8">
                    <a:moveTo>
                      <a:pt x="181" y="0"/>
                    </a:moveTo>
                    <a:lnTo>
                      <a:pt x="0" y="258"/>
                    </a:lnTo>
                    <a:lnTo>
                      <a:pt x="8" y="253"/>
                    </a:lnTo>
                    <a:lnTo>
                      <a:pt x="185" y="1"/>
                    </a:lnTo>
                    <a:lnTo>
                      <a:pt x="1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61" name="Freeform 408"/>
              <p:cNvSpPr>
                <a:spLocks/>
              </p:cNvSpPr>
              <p:nvPr/>
            </p:nvSpPr>
            <p:spPr bwMode="auto">
              <a:xfrm>
                <a:off x="3018" y="1737"/>
                <a:ext cx="100" cy="146"/>
              </a:xfrm>
              <a:custGeom>
                <a:avLst/>
                <a:gdLst>
                  <a:gd name="T0" fmla="*/ 96 w 100"/>
                  <a:gd name="T1" fmla="*/ 0 h 146"/>
                  <a:gd name="T2" fmla="*/ 0 w 100"/>
                  <a:gd name="T3" fmla="*/ 139 h 146"/>
                  <a:gd name="T4" fmla="*/ 0 w 100"/>
                  <a:gd name="T5" fmla="*/ 146 h 146"/>
                  <a:gd name="T6" fmla="*/ 100 w 100"/>
                  <a:gd name="T7" fmla="*/ 2 h 146"/>
                  <a:gd name="T8" fmla="*/ 96 w 100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46">
                    <a:moveTo>
                      <a:pt x="96" y="0"/>
                    </a:moveTo>
                    <a:lnTo>
                      <a:pt x="0" y="139"/>
                    </a:lnTo>
                    <a:lnTo>
                      <a:pt x="0" y="146"/>
                    </a:lnTo>
                    <a:lnTo>
                      <a:pt x="100" y="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62" name="Freeform 409"/>
              <p:cNvSpPr>
                <a:spLocks/>
              </p:cNvSpPr>
              <p:nvPr/>
            </p:nvSpPr>
            <p:spPr bwMode="auto">
              <a:xfrm>
                <a:off x="3018" y="1737"/>
                <a:ext cx="100" cy="146"/>
              </a:xfrm>
              <a:custGeom>
                <a:avLst/>
                <a:gdLst>
                  <a:gd name="T0" fmla="*/ 96 w 100"/>
                  <a:gd name="T1" fmla="*/ 0 h 146"/>
                  <a:gd name="T2" fmla="*/ 0 w 100"/>
                  <a:gd name="T3" fmla="*/ 139 h 146"/>
                  <a:gd name="T4" fmla="*/ 0 w 100"/>
                  <a:gd name="T5" fmla="*/ 146 h 146"/>
                  <a:gd name="T6" fmla="*/ 100 w 100"/>
                  <a:gd name="T7" fmla="*/ 2 h 146"/>
                  <a:gd name="T8" fmla="*/ 96 w 100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46">
                    <a:moveTo>
                      <a:pt x="96" y="0"/>
                    </a:moveTo>
                    <a:lnTo>
                      <a:pt x="0" y="139"/>
                    </a:lnTo>
                    <a:lnTo>
                      <a:pt x="0" y="146"/>
                    </a:lnTo>
                    <a:lnTo>
                      <a:pt x="100" y="2"/>
                    </a:lnTo>
                    <a:lnTo>
                      <a:pt x="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63" name="Freeform 410"/>
              <p:cNvSpPr>
                <a:spLocks/>
              </p:cNvSpPr>
              <p:nvPr/>
            </p:nvSpPr>
            <p:spPr bwMode="auto">
              <a:xfrm>
                <a:off x="2888" y="1876"/>
                <a:ext cx="130" cy="187"/>
              </a:xfrm>
              <a:custGeom>
                <a:avLst/>
                <a:gdLst>
                  <a:gd name="T0" fmla="*/ 130 w 130"/>
                  <a:gd name="T1" fmla="*/ 0 h 187"/>
                  <a:gd name="T2" fmla="*/ 0 w 130"/>
                  <a:gd name="T3" fmla="*/ 185 h 187"/>
                  <a:gd name="T4" fmla="*/ 3 w 130"/>
                  <a:gd name="T5" fmla="*/ 187 h 187"/>
                  <a:gd name="T6" fmla="*/ 130 w 130"/>
                  <a:gd name="T7" fmla="*/ 7 h 187"/>
                  <a:gd name="T8" fmla="*/ 130 w 130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7">
                    <a:moveTo>
                      <a:pt x="130" y="0"/>
                    </a:moveTo>
                    <a:lnTo>
                      <a:pt x="0" y="185"/>
                    </a:lnTo>
                    <a:lnTo>
                      <a:pt x="3" y="187"/>
                    </a:lnTo>
                    <a:lnTo>
                      <a:pt x="130" y="7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64" name="Freeform 411"/>
              <p:cNvSpPr>
                <a:spLocks/>
              </p:cNvSpPr>
              <p:nvPr/>
            </p:nvSpPr>
            <p:spPr bwMode="auto">
              <a:xfrm>
                <a:off x="2888" y="1876"/>
                <a:ext cx="130" cy="187"/>
              </a:xfrm>
              <a:custGeom>
                <a:avLst/>
                <a:gdLst>
                  <a:gd name="T0" fmla="*/ 130 w 130"/>
                  <a:gd name="T1" fmla="*/ 0 h 187"/>
                  <a:gd name="T2" fmla="*/ 0 w 130"/>
                  <a:gd name="T3" fmla="*/ 185 h 187"/>
                  <a:gd name="T4" fmla="*/ 3 w 130"/>
                  <a:gd name="T5" fmla="*/ 187 h 187"/>
                  <a:gd name="T6" fmla="*/ 130 w 130"/>
                  <a:gd name="T7" fmla="*/ 7 h 187"/>
                  <a:gd name="T8" fmla="*/ 130 w 130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7">
                    <a:moveTo>
                      <a:pt x="130" y="0"/>
                    </a:moveTo>
                    <a:lnTo>
                      <a:pt x="0" y="185"/>
                    </a:lnTo>
                    <a:lnTo>
                      <a:pt x="3" y="187"/>
                    </a:lnTo>
                    <a:lnTo>
                      <a:pt x="130" y="7"/>
                    </a:lnTo>
                    <a:lnTo>
                      <a:pt x="1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65" name="Freeform 412"/>
              <p:cNvSpPr>
                <a:spLocks/>
              </p:cNvSpPr>
              <p:nvPr/>
            </p:nvSpPr>
            <p:spPr bwMode="auto">
              <a:xfrm>
                <a:off x="2661" y="2309"/>
                <a:ext cx="58" cy="78"/>
              </a:xfrm>
              <a:custGeom>
                <a:avLst/>
                <a:gdLst>
                  <a:gd name="T0" fmla="*/ 58 w 58"/>
                  <a:gd name="T1" fmla="*/ 0 h 78"/>
                  <a:gd name="T2" fmla="*/ 50 w 58"/>
                  <a:gd name="T3" fmla="*/ 4 h 78"/>
                  <a:gd name="T4" fmla="*/ 0 w 58"/>
                  <a:gd name="T5" fmla="*/ 76 h 78"/>
                  <a:gd name="T6" fmla="*/ 3 w 58"/>
                  <a:gd name="T7" fmla="*/ 78 h 78"/>
                  <a:gd name="T8" fmla="*/ 58 w 5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8">
                    <a:moveTo>
                      <a:pt x="58" y="0"/>
                    </a:moveTo>
                    <a:lnTo>
                      <a:pt x="50" y="4"/>
                    </a:lnTo>
                    <a:lnTo>
                      <a:pt x="0" y="76"/>
                    </a:lnTo>
                    <a:lnTo>
                      <a:pt x="3" y="7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66" name="Freeform 413"/>
              <p:cNvSpPr>
                <a:spLocks/>
              </p:cNvSpPr>
              <p:nvPr/>
            </p:nvSpPr>
            <p:spPr bwMode="auto">
              <a:xfrm>
                <a:off x="2661" y="2309"/>
                <a:ext cx="58" cy="78"/>
              </a:xfrm>
              <a:custGeom>
                <a:avLst/>
                <a:gdLst>
                  <a:gd name="T0" fmla="*/ 58 w 58"/>
                  <a:gd name="T1" fmla="*/ 0 h 78"/>
                  <a:gd name="T2" fmla="*/ 50 w 58"/>
                  <a:gd name="T3" fmla="*/ 4 h 78"/>
                  <a:gd name="T4" fmla="*/ 0 w 58"/>
                  <a:gd name="T5" fmla="*/ 76 h 78"/>
                  <a:gd name="T6" fmla="*/ 3 w 58"/>
                  <a:gd name="T7" fmla="*/ 78 h 78"/>
                  <a:gd name="T8" fmla="*/ 58 w 5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8">
                    <a:moveTo>
                      <a:pt x="58" y="0"/>
                    </a:moveTo>
                    <a:lnTo>
                      <a:pt x="50" y="4"/>
                    </a:lnTo>
                    <a:lnTo>
                      <a:pt x="0" y="76"/>
                    </a:lnTo>
                    <a:lnTo>
                      <a:pt x="3" y="78"/>
                    </a:lnTo>
                    <a:lnTo>
                      <a:pt x="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67" name="Freeform 414"/>
              <p:cNvSpPr>
                <a:spLocks/>
              </p:cNvSpPr>
              <p:nvPr/>
            </p:nvSpPr>
            <p:spPr bwMode="auto">
              <a:xfrm>
                <a:off x="2711" y="2061"/>
                <a:ext cx="180" cy="252"/>
              </a:xfrm>
              <a:custGeom>
                <a:avLst/>
                <a:gdLst>
                  <a:gd name="T0" fmla="*/ 177 w 180"/>
                  <a:gd name="T1" fmla="*/ 0 h 252"/>
                  <a:gd name="T2" fmla="*/ 0 w 180"/>
                  <a:gd name="T3" fmla="*/ 252 h 252"/>
                  <a:gd name="T4" fmla="*/ 8 w 180"/>
                  <a:gd name="T5" fmla="*/ 248 h 252"/>
                  <a:gd name="T6" fmla="*/ 180 w 180"/>
                  <a:gd name="T7" fmla="*/ 2 h 252"/>
                  <a:gd name="T8" fmla="*/ 177 w 180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2">
                    <a:moveTo>
                      <a:pt x="177" y="0"/>
                    </a:moveTo>
                    <a:lnTo>
                      <a:pt x="0" y="252"/>
                    </a:lnTo>
                    <a:lnTo>
                      <a:pt x="8" y="248"/>
                    </a:lnTo>
                    <a:lnTo>
                      <a:pt x="180" y="2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68" name="Freeform 415"/>
              <p:cNvSpPr>
                <a:spLocks/>
              </p:cNvSpPr>
              <p:nvPr/>
            </p:nvSpPr>
            <p:spPr bwMode="auto">
              <a:xfrm>
                <a:off x="2711" y="2061"/>
                <a:ext cx="180" cy="252"/>
              </a:xfrm>
              <a:custGeom>
                <a:avLst/>
                <a:gdLst>
                  <a:gd name="T0" fmla="*/ 177 w 180"/>
                  <a:gd name="T1" fmla="*/ 0 h 252"/>
                  <a:gd name="T2" fmla="*/ 0 w 180"/>
                  <a:gd name="T3" fmla="*/ 252 h 252"/>
                  <a:gd name="T4" fmla="*/ 8 w 180"/>
                  <a:gd name="T5" fmla="*/ 248 h 252"/>
                  <a:gd name="T6" fmla="*/ 180 w 180"/>
                  <a:gd name="T7" fmla="*/ 2 h 252"/>
                  <a:gd name="T8" fmla="*/ 177 w 180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2">
                    <a:moveTo>
                      <a:pt x="177" y="0"/>
                    </a:moveTo>
                    <a:lnTo>
                      <a:pt x="0" y="252"/>
                    </a:lnTo>
                    <a:lnTo>
                      <a:pt x="8" y="248"/>
                    </a:lnTo>
                    <a:lnTo>
                      <a:pt x="180" y="2"/>
                    </a:lnTo>
                    <a:lnTo>
                      <a:pt x="1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49" name="Group 617"/>
            <p:cNvGrpSpPr>
              <a:grpSpLocks/>
            </p:cNvGrpSpPr>
            <p:nvPr/>
          </p:nvGrpSpPr>
          <p:grpSpPr bwMode="auto">
            <a:xfrm>
              <a:off x="4229100" y="2760663"/>
              <a:ext cx="887413" cy="1122363"/>
              <a:chOff x="2664" y="1739"/>
              <a:chExt cx="559" cy="707"/>
            </a:xfrm>
          </p:grpSpPr>
          <p:sp>
            <p:nvSpPr>
              <p:cNvPr id="12069" name="Freeform 417"/>
              <p:cNvSpPr>
                <a:spLocks/>
              </p:cNvSpPr>
              <p:nvPr/>
            </p:nvSpPr>
            <p:spPr bwMode="auto">
              <a:xfrm>
                <a:off x="3018" y="1739"/>
                <a:ext cx="103" cy="151"/>
              </a:xfrm>
              <a:custGeom>
                <a:avLst/>
                <a:gdLst>
                  <a:gd name="T0" fmla="*/ 100 w 103"/>
                  <a:gd name="T1" fmla="*/ 0 h 151"/>
                  <a:gd name="T2" fmla="*/ 0 w 103"/>
                  <a:gd name="T3" fmla="*/ 144 h 151"/>
                  <a:gd name="T4" fmla="*/ 0 w 103"/>
                  <a:gd name="T5" fmla="*/ 151 h 151"/>
                  <a:gd name="T6" fmla="*/ 103 w 103"/>
                  <a:gd name="T7" fmla="*/ 3 h 151"/>
                  <a:gd name="T8" fmla="*/ 100 w 103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51">
                    <a:moveTo>
                      <a:pt x="100" y="0"/>
                    </a:moveTo>
                    <a:lnTo>
                      <a:pt x="0" y="144"/>
                    </a:lnTo>
                    <a:lnTo>
                      <a:pt x="0" y="151"/>
                    </a:lnTo>
                    <a:lnTo>
                      <a:pt x="103" y="3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70" name="Freeform 418"/>
              <p:cNvSpPr>
                <a:spLocks/>
              </p:cNvSpPr>
              <p:nvPr/>
            </p:nvSpPr>
            <p:spPr bwMode="auto">
              <a:xfrm>
                <a:off x="3018" y="1739"/>
                <a:ext cx="103" cy="151"/>
              </a:xfrm>
              <a:custGeom>
                <a:avLst/>
                <a:gdLst>
                  <a:gd name="T0" fmla="*/ 100 w 103"/>
                  <a:gd name="T1" fmla="*/ 0 h 151"/>
                  <a:gd name="T2" fmla="*/ 0 w 103"/>
                  <a:gd name="T3" fmla="*/ 144 h 151"/>
                  <a:gd name="T4" fmla="*/ 0 w 103"/>
                  <a:gd name="T5" fmla="*/ 151 h 151"/>
                  <a:gd name="T6" fmla="*/ 103 w 103"/>
                  <a:gd name="T7" fmla="*/ 3 h 151"/>
                  <a:gd name="T8" fmla="*/ 100 w 103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51">
                    <a:moveTo>
                      <a:pt x="100" y="0"/>
                    </a:moveTo>
                    <a:lnTo>
                      <a:pt x="0" y="144"/>
                    </a:lnTo>
                    <a:lnTo>
                      <a:pt x="0" y="151"/>
                    </a:lnTo>
                    <a:lnTo>
                      <a:pt x="103" y="3"/>
                    </a:lnTo>
                    <a:lnTo>
                      <a:pt x="1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71" name="Freeform 419"/>
              <p:cNvSpPr>
                <a:spLocks/>
              </p:cNvSpPr>
              <p:nvPr/>
            </p:nvSpPr>
            <p:spPr bwMode="auto">
              <a:xfrm>
                <a:off x="2891" y="1883"/>
                <a:ext cx="127" cy="182"/>
              </a:xfrm>
              <a:custGeom>
                <a:avLst/>
                <a:gdLst>
                  <a:gd name="T0" fmla="*/ 127 w 127"/>
                  <a:gd name="T1" fmla="*/ 0 h 182"/>
                  <a:gd name="T2" fmla="*/ 0 w 127"/>
                  <a:gd name="T3" fmla="*/ 180 h 182"/>
                  <a:gd name="T4" fmla="*/ 4 w 127"/>
                  <a:gd name="T5" fmla="*/ 182 h 182"/>
                  <a:gd name="T6" fmla="*/ 127 w 127"/>
                  <a:gd name="T7" fmla="*/ 7 h 182"/>
                  <a:gd name="T8" fmla="*/ 127 w 127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2">
                    <a:moveTo>
                      <a:pt x="127" y="0"/>
                    </a:moveTo>
                    <a:lnTo>
                      <a:pt x="0" y="180"/>
                    </a:lnTo>
                    <a:lnTo>
                      <a:pt x="4" y="182"/>
                    </a:lnTo>
                    <a:lnTo>
                      <a:pt x="127" y="7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72" name="Freeform 420"/>
              <p:cNvSpPr>
                <a:spLocks/>
              </p:cNvSpPr>
              <p:nvPr/>
            </p:nvSpPr>
            <p:spPr bwMode="auto">
              <a:xfrm>
                <a:off x="2891" y="1883"/>
                <a:ext cx="127" cy="182"/>
              </a:xfrm>
              <a:custGeom>
                <a:avLst/>
                <a:gdLst>
                  <a:gd name="T0" fmla="*/ 127 w 127"/>
                  <a:gd name="T1" fmla="*/ 0 h 182"/>
                  <a:gd name="T2" fmla="*/ 0 w 127"/>
                  <a:gd name="T3" fmla="*/ 180 h 182"/>
                  <a:gd name="T4" fmla="*/ 4 w 127"/>
                  <a:gd name="T5" fmla="*/ 182 h 182"/>
                  <a:gd name="T6" fmla="*/ 127 w 127"/>
                  <a:gd name="T7" fmla="*/ 7 h 182"/>
                  <a:gd name="T8" fmla="*/ 127 w 127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2">
                    <a:moveTo>
                      <a:pt x="127" y="0"/>
                    </a:moveTo>
                    <a:lnTo>
                      <a:pt x="0" y="180"/>
                    </a:lnTo>
                    <a:lnTo>
                      <a:pt x="4" y="182"/>
                    </a:lnTo>
                    <a:lnTo>
                      <a:pt x="127" y="7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73" name="Freeform 421"/>
              <p:cNvSpPr>
                <a:spLocks/>
              </p:cNvSpPr>
              <p:nvPr/>
            </p:nvSpPr>
            <p:spPr bwMode="auto">
              <a:xfrm>
                <a:off x="2664" y="2304"/>
                <a:ext cx="64" cy="85"/>
              </a:xfrm>
              <a:custGeom>
                <a:avLst/>
                <a:gdLst>
                  <a:gd name="T0" fmla="*/ 64 w 64"/>
                  <a:gd name="T1" fmla="*/ 0 h 85"/>
                  <a:gd name="T2" fmla="*/ 55 w 64"/>
                  <a:gd name="T3" fmla="*/ 5 h 85"/>
                  <a:gd name="T4" fmla="*/ 0 w 64"/>
                  <a:gd name="T5" fmla="*/ 83 h 85"/>
                  <a:gd name="T6" fmla="*/ 4 w 64"/>
                  <a:gd name="T7" fmla="*/ 85 h 85"/>
                  <a:gd name="T8" fmla="*/ 64 w 64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85">
                    <a:moveTo>
                      <a:pt x="64" y="0"/>
                    </a:moveTo>
                    <a:lnTo>
                      <a:pt x="55" y="5"/>
                    </a:lnTo>
                    <a:lnTo>
                      <a:pt x="0" y="83"/>
                    </a:lnTo>
                    <a:lnTo>
                      <a:pt x="4" y="8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74" name="Freeform 422"/>
              <p:cNvSpPr>
                <a:spLocks/>
              </p:cNvSpPr>
              <p:nvPr/>
            </p:nvSpPr>
            <p:spPr bwMode="auto">
              <a:xfrm>
                <a:off x="2664" y="2304"/>
                <a:ext cx="64" cy="85"/>
              </a:xfrm>
              <a:custGeom>
                <a:avLst/>
                <a:gdLst>
                  <a:gd name="T0" fmla="*/ 64 w 64"/>
                  <a:gd name="T1" fmla="*/ 0 h 85"/>
                  <a:gd name="T2" fmla="*/ 55 w 64"/>
                  <a:gd name="T3" fmla="*/ 5 h 85"/>
                  <a:gd name="T4" fmla="*/ 0 w 64"/>
                  <a:gd name="T5" fmla="*/ 83 h 85"/>
                  <a:gd name="T6" fmla="*/ 4 w 64"/>
                  <a:gd name="T7" fmla="*/ 85 h 85"/>
                  <a:gd name="T8" fmla="*/ 64 w 64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85">
                    <a:moveTo>
                      <a:pt x="64" y="0"/>
                    </a:moveTo>
                    <a:lnTo>
                      <a:pt x="55" y="5"/>
                    </a:lnTo>
                    <a:lnTo>
                      <a:pt x="0" y="83"/>
                    </a:lnTo>
                    <a:lnTo>
                      <a:pt x="4" y="85"/>
                    </a:lnTo>
                    <a:lnTo>
                      <a:pt x="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75" name="Freeform 423"/>
              <p:cNvSpPr>
                <a:spLocks/>
              </p:cNvSpPr>
              <p:nvPr/>
            </p:nvSpPr>
            <p:spPr bwMode="auto">
              <a:xfrm>
                <a:off x="2719" y="2063"/>
                <a:ext cx="176" cy="246"/>
              </a:xfrm>
              <a:custGeom>
                <a:avLst/>
                <a:gdLst>
                  <a:gd name="T0" fmla="*/ 172 w 176"/>
                  <a:gd name="T1" fmla="*/ 0 h 246"/>
                  <a:gd name="T2" fmla="*/ 0 w 176"/>
                  <a:gd name="T3" fmla="*/ 246 h 246"/>
                  <a:gd name="T4" fmla="*/ 9 w 176"/>
                  <a:gd name="T5" fmla="*/ 241 h 246"/>
                  <a:gd name="T6" fmla="*/ 176 w 176"/>
                  <a:gd name="T7" fmla="*/ 2 h 246"/>
                  <a:gd name="T8" fmla="*/ 172 w 176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46">
                    <a:moveTo>
                      <a:pt x="172" y="0"/>
                    </a:moveTo>
                    <a:lnTo>
                      <a:pt x="0" y="246"/>
                    </a:lnTo>
                    <a:lnTo>
                      <a:pt x="9" y="241"/>
                    </a:lnTo>
                    <a:lnTo>
                      <a:pt x="176" y="2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76" name="Freeform 424"/>
              <p:cNvSpPr>
                <a:spLocks/>
              </p:cNvSpPr>
              <p:nvPr/>
            </p:nvSpPr>
            <p:spPr bwMode="auto">
              <a:xfrm>
                <a:off x="2719" y="2063"/>
                <a:ext cx="176" cy="246"/>
              </a:xfrm>
              <a:custGeom>
                <a:avLst/>
                <a:gdLst>
                  <a:gd name="T0" fmla="*/ 172 w 176"/>
                  <a:gd name="T1" fmla="*/ 0 h 246"/>
                  <a:gd name="T2" fmla="*/ 0 w 176"/>
                  <a:gd name="T3" fmla="*/ 246 h 246"/>
                  <a:gd name="T4" fmla="*/ 9 w 176"/>
                  <a:gd name="T5" fmla="*/ 241 h 246"/>
                  <a:gd name="T6" fmla="*/ 176 w 176"/>
                  <a:gd name="T7" fmla="*/ 2 h 246"/>
                  <a:gd name="T8" fmla="*/ 172 w 176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46">
                    <a:moveTo>
                      <a:pt x="172" y="0"/>
                    </a:moveTo>
                    <a:lnTo>
                      <a:pt x="0" y="246"/>
                    </a:lnTo>
                    <a:lnTo>
                      <a:pt x="9" y="241"/>
                    </a:lnTo>
                    <a:lnTo>
                      <a:pt x="176" y="2"/>
                    </a:lnTo>
                    <a:lnTo>
                      <a:pt x="1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77" name="Freeform 425"/>
              <p:cNvSpPr>
                <a:spLocks/>
              </p:cNvSpPr>
              <p:nvPr/>
            </p:nvSpPr>
            <p:spPr bwMode="auto">
              <a:xfrm>
                <a:off x="3018" y="1742"/>
                <a:ext cx="107" cy="155"/>
              </a:xfrm>
              <a:custGeom>
                <a:avLst/>
                <a:gdLst>
                  <a:gd name="T0" fmla="*/ 103 w 107"/>
                  <a:gd name="T1" fmla="*/ 0 h 155"/>
                  <a:gd name="T2" fmla="*/ 0 w 107"/>
                  <a:gd name="T3" fmla="*/ 148 h 155"/>
                  <a:gd name="T4" fmla="*/ 0 w 107"/>
                  <a:gd name="T5" fmla="*/ 155 h 155"/>
                  <a:gd name="T6" fmla="*/ 107 w 107"/>
                  <a:gd name="T7" fmla="*/ 1 h 155"/>
                  <a:gd name="T8" fmla="*/ 103 w 107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55">
                    <a:moveTo>
                      <a:pt x="103" y="0"/>
                    </a:moveTo>
                    <a:lnTo>
                      <a:pt x="0" y="148"/>
                    </a:lnTo>
                    <a:lnTo>
                      <a:pt x="0" y="155"/>
                    </a:lnTo>
                    <a:lnTo>
                      <a:pt x="107" y="1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78" name="Freeform 426"/>
              <p:cNvSpPr>
                <a:spLocks/>
              </p:cNvSpPr>
              <p:nvPr/>
            </p:nvSpPr>
            <p:spPr bwMode="auto">
              <a:xfrm>
                <a:off x="3018" y="1742"/>
                <a:ext cx="107" cy="155"/>
              </a:xfrm>
              <a:custGeom>
                <a:avLst/>
                <a:gdLst>
                  <a:gd name="T0" fmla="*/ 103 w 107"/>
                  <a:gd name="T1" fmla="*/ 0 h 155"/>
                  <a:gd name="T2" fmla="*/ 0 w 107"/>
                  <a:gd name="T3" fmla="*/ 148 h 155"/>
                  <a:gd name="T4" fmla="*/ 0 w 107"/>
                  <a:gd name="T5" fmla="*/ 155 h 155"/>
                  <a:gd name="T6" fmla="*/ 107 w 107"/>
                  <a:gd name="T7" fmla="*/ 1 h 155"/>
                  <a:gd name="T8" fmla="*/ 103 w 107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55">
                    <a:moveTo>
                      <a:pt x="103" y="0"/>
                    </a:moveTo>
                    <a:lnTo>
                      <a:pt x="0" y="148"/>
                    </a:lnTo>
                    <a:lnTo>
                      <a:pt x="0" y="155"/>
                    </a:lnTo>
                    <a:lnTo>
                      <a:pt x="107" y="1"/>
                    </a:lnTo>
                    <a:lnTo>
                      <a:pt x="10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79" name="Freeform 427"/>
              <p:cNvSpPr>
                <a:spLocks/>
              </p:cNvSpPr>
              <p:nvPr/>
            </p:nvSpPr>
            <p:spPr bwMode="auto">
              <a:xfrm>
                <a:off x="2895" y="1890"/>
                <a:ext cx="123" cy="177"/>
              </a:xfrm>
              <a:custGeom>
                <a:avLst/>
                <a:gdLst>
                  <a:gd name="T0" fmla="*/ 123 w 123"/>
                  <a:gd name="T1" fmla="*/ 0 h 177"/>
                  <a:gd name="T2" fmla="*/ 0 w 123"/>
                  <a:gd name="T3" fmla="*/ 175 h 177"/>
                  <a:gd name="T4" fmla="*/ 3 w 123"/>
                  <a:gd name="T5" fmla="*/ 177 h 177"/>
                  <a:gd name="T6" fmla="*/ 123 w 123"/>
                  <a:gd name="T7" fmla="*/ 7 h 177"/>
                  <a:gd name="T8" fmla="*/ 123 w 123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7">
                    <a:moveTo>
                      <a:pt x="123" y="0"/>
                    </a:moveTo>
                    <a:lnTo>
                      <a:pt x="0" y="175"/>
                    </a:lnTo>
                    <a:lnTo>
                      <a:pt x="3" y="177"/>
                    </a:lnTo>
                    <a:lnTo>
                      <a:pt x="123" y="7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80" name="Freeform 428"/>
              <p:cNvSpPr>
                <a:spLocks/>
              </p:cNvSpPr>
              <p:nvPr/>
            </p:nvSpPr>
            <p:spPr bwMode="auto">
              <a:xfrm>
                <a:off x="2895" y="1890"/>
                <a:ext cx="123" cy="177"/>
              </a:xfrm>
              <a:custGeom>
                <a:avLst/>
                <a:gdLst>
                  <a:gd name="T0" fmla="*/ 123 w 123"/>
                  <a:gd name="T1" fmla="*/ 0 h 177"/>
                  <a:gd name="T2" fmla="*/ 0 w 123"/>
                  <a:gd name="T3" fmla="*/ 175 h 177"/>
                  <a:gd name="T4" fmla="*/ 3 w 123"/>
                  <a:gd name="T5" fmla="*/ 177 h 177"/>
                  <a:gd name="T6" fmla="*/ 123 w 123"/>
                  <a:gd name="T7" fmla="*/ 7 h 177"/>
                  <a:gd name="T8" fmla="*/ 123 w 123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7">
                    <a:moveTo>
                      <a:pt x="123" y="0"/>
                    </a:moveTo>
                    <a:lnTo>
                      <a:pt x="0" y="175"/>
                    </a:lnTo>
                    <a:lnTo>
                      <a:pt x="3" y="177"/>
                    </a:lnTo>
                    <a:lnTo>
                      <a:pt x="123" y="7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81" name="Freeform 429"/>
              <p:cNvSpPr>
                <a:spLocks/>
              </p:cNvSpPr>
              <p:nvPr/>
            </p:nvSpPr>
            <p:spPr bwMode="auto">
              <a:xfrm>
                <a:off x="2668" y="2299"/>
                <a:ext cx="68" cy="92"/>
              </a:xfrm>
              <a:custGeom>
                <a:avLst/>
                <a:gdLst>
                  <a:gd name="T0" fmla="*/ 68 w 68"/>
                  <a:gd name="T1" fmla="*/ 0 h 92"/>
                  <a:gd name="T2" fmla="*/ 60 w 68"/>
                  <a:gd name="T3" fmla="*/ 5 h 92"/>
                  <a:gd name="T4" fmla="*/ 0 w 68"/>
                  <a:gd name="T5" fmla="*/ 90 h 92"/>
                  <a:gd name="T6" fmla="*/ 3 w 68"/>
                  <a:gd name="T7" fmla="*/ 92 h 92"/>
                  <a:gd name="T8" fmla="*/ 68 w 6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2">
                    <a:moveTo>
                      <a:pt x="68" y="0"/>
                    </a:moveTo>
                    <a:lnTo>
                      <a:pt x="60" y="5"/>
                    </a:lnTo>
                    <a:lnTo>
                      <a:pt x="0" y="90"/>
                    </a:lnTo>
                    <a:lnTo>
                      <a:pt x="3" y="9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82" name="Freeform 430"/>
              <p:cNvSpPr>
                <a:spLocks/>
              </p:cNvSpPr>
              <p:nvPr/>
            </p:nvSpPr>
            <p:spPr bwMode="auto">
              <a:xfrm>
                <a:off x="2668" y="2299"/>
                <a:ext cx="68" cy="92"/>
              </a:xfrm>
              <a:custGeom>
                <a:avLst/>
                <a:gdLst>
                  <a:gd name="T0" fmla="*/ 68 w 68"/>
                  <a:gd name="T1" fmla="*/ 0 h 92"/>
                  <a:gd name="T2" fmla="*/ 60 w 68"/>
                  <a:gd name="T3" fmla="*/ 5 h 92"/>
                  <a:gd name="T4" fmla="*/ 0 w 68"/>
                  <a:gd name="T5" fmla="*/ 90 h 92"/>
                  <a:gd name="T6" fmla="*/ 3 w 68"/>
                  <a:gd name="T7" fmla="*/ 92 h 92"/>
                  <a:gd name="T8" fmla="*/ 68 w 6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2">
                    <a:moveTo>
                      <a:pt x="68" y="0"/>
                    </a:moveTo>
                    <a:lnTo>
                      <a:pt x="60" y="5"/>
                    </a:lnTo>
                    <a:lnTo>
                      <a:pt x="0" y="90"/>
                    </a:lnTo>
                    <a:lnTo>
                      <a:pt x="3" y="92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83" name="Freeform 431"/>
              <p:cNvSpPr>
                <a:spLocks/>
              </p:cNvSpPr>
              <p:nvPr/>
            </p:nvSpPr>
            <p:spPr bwMode="auto">
              <a:xfrm>
                <a:off x="2728" y="2065"/>
                <a:ext cx="170" cy="239"/>
              </a:xfrm>
              <a:custGeom>
                <a:avLst/>
                <a:gdLst>
                  <a:gd name="T0" fmla="*/ 167 w 170"/>
                  <a:gd name="T1" fmla="*/ 0 h 239"/>
                  <a:gd name="T2" fmla="*/ 0 w 170"/>
                  <a:gd name="T3" fmla="*/ 239 h 239"/>
                  <a:gd name="T4" fmla="*/ 8 w 170"/>
                  <a:gd name="T5" fmla="*/ 234 h 239"/>
                  <a:gd name="T6" fmla="*/ 170 w 170"/>
                  <a:gd name="T7" fmla="*/ 2 h 239"/>
                  <a:gd name="T8" fmla="*/ 167 w 170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9">
                    <a:moveTo>
                      <a:pt x="167" y="0"/>
                    </a:moveTo>
                    <a:lnTo>
                      <a:pt x="0" y="239"/>
                    </a:lnTo>
                    <a:lnTo>
                      <a:pt x="8" y="234"/>
                    </a:lnTo>
                    <a:lnTo>
                      <a:pt x="170" y="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84" name="Freeform 432"/>
              <p:cNvSpPr>
                <a:spLocks/>
              </p:cNvSpPr>
              <p:nvPr/>
            </p:nvSpPr>
            <p:spPr bwMode="auto">
              <a:xfrm>
                <a:off x="2728" y="2065"/>
                <a:ext cx="170" cy="239"/>
              </a:xfrm>
              <a:custGeom>
                <a:avLst/>
                <a:gdLst>
                  <a:gd name="T0" fmla="*/ 167 w 170"/>
                  <a:gd name="T1" fmla="*/ 0 h 239"/>
                  <a:gd name="T2" fmla="*/ 0 w 170"/>
                  <a:gd name="T3" fmla="*/ 239 h 239"/>
                  <a:gd name="T4" fmla="*/ 8 w 170"/>
                  <a:gd name="T5" fmla="*/ 234 h 239"/>
                  <a:gd name="T6" fmla="*/ 170 w 170"/>
                  <a:gd name="T7" fmla="*/ 2 h 239"/>
                  <a:gd name="T8" fmla="*/ 167 w 170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9">
                    <a:moveTo>
                      <a:pt x="167" y="0"/>
                    </a:moveTo>
                    <a:lnTo>
                      <a:pt x="0" y="239"/>
                    </a:lnTo>
                    <a:lnTo>
                      <a:pt x="8" y="234"/>
                    </a:lnTo>
                    <a:lnTo>
                      <a:pt x="170" y="2"/>
                    </a:lnTo>
                    <a:lnTo>
                      <a:pt x="1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85" name="Freeform 433"/>
              <p:cNvSpPr>
                <a:spLocks/>
              </p:cNvSpPr>
              <p:nvPr/>
            </p:nvSpPr>
            <p:spPr bwMode="auto">
              <a:xfrm>
                <a:off x="3018" y="1743"/>
                <a:ext cx="110" cy="161"/>
              </a:xfrm>
              <a:custGeom>
                <a:avLst/>
                <a:gdLst>
                  <a:gd name="T0" fmla="*/ 107 w 110"/>
                  <a:gd name="T1" fmla="*/ 0 h 161"/>
                  <a:gd name="T2" fmla="*/ 0 w 110"/>
                  <a:gd name="T3" fmla="*/ 154 h 161"/>
                  <a:gd name="T4" fmla="*/ 0 w 110"/>
                  <a:gd name="T5" fmla="*/ 161 h 161"/>
                  <a:gd name="T6" fmla="*/ 110 w 110"/>
                  <a:gd name="T7" fmla="*/ 3 h 161"/>
                  <a:gd name="T8" fmla="*/ 107 w 110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61">
                    <a:moveTo>
                      <a:pt x="107" y="0"/>
                    </a:moveTo>
                    <a:lnTo>
                      <a:pt x="0" y="154"/>
                    </a:lnTo>
                    <a:lnTo>
                      <a:pt x="0" y="161"/>
                    </a:lnTo>
                    <a:lnTo>
                      <a:pt x="110" y="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86" name="Freeform 434"/>
              <p:cNvSpPr>
                <a:spLocks/>
              </p:cNvSpPr>
              <p:nvPr/>
            </p:nvSpPr>
            <p:spPr bwMode="auto">
              <a:xfrm>
                <a:off x="3018" y="1743"/>
                <a:ext cx="110" cy="161"/>
              </a:xfrm>
              <a:custGeom>
                <a:avLst/>
                <a:gdLst>
                  <a:gd name="T0" fmla="*/ 107 w 110"/>
                  <a:gd name="T1" fmla="*/ 0 h 161"/>
                  <a:gd name="T2" fmla="*/ 0 w 110"/>
                  <a:gd name="T3" fmla="*/ 154 h 161"/>
                  <a:gd name="T4" fmla="*/ 0 w 110"/>
                  <a:gd name="T5" fmla="*/ 161 h 161"/>
                  <a:gd name="T6" fmla="*/ 110 w 110"/>
                  <a:gd name="T7" fmla="*/ 3 h 161"/>
                  <a:gd name="T8" fmla="*/ 107 w 110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61">
                    <a:moveTo>
                      <a:pt x="107" y="0"/>
                    </a:moveTo>
                    <a:lnTo>
                      <a:pt x="0" y="154"/>
                    </a:lnTo>
                    <a:lnTo>
                      <a:pt x="0" y="161"/>
                    </a:lnTo>
                    <a:lnTo>
                      <a:pt x="110" y="3"/>
                    </a:lnTo>
                    <a:lnTo>
                      <a:pt x="1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87" name="Freeform 435"/>
              <p:cNvSpPr>
                <a:spLocks/>
              </p:cNvSpPr>
              <p:nvPr/>
            </p:nvSpPr>
            <p:spPr bwMode="auto">
              <a:xfrm>
                <a:off x="2898" y="1897"/>
                <a:ext cx="120" cy="173"/>
              </a:xfrm>
              <a:custGeom>
                <a:avLst/>
                <a:gdLst>
                  <a:gd name="T0" fmla="*/ 120 w 120"/>
                  <a:gd name="T1" fmla="*/ 0 h 173"/>
                  <a:gd name="T2" fmla="*/ 0 w 120"/>
                  <a:gd name="T3" fmla="*/ 170 h 173"/>
                  <a:gd name="T4" fmla="*/ 4 w 120"/>
                  <a:gd name="T5" fmla="*/ 173 h 173"/>
                  <a:gd name="T6" fmla="*/ 120 w 120"/>
                  <a:gd name="T7" fmla="*/ 7 h 173"/>
                  <a:gd name="T8" fmla="*/ 120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20" y="0"/>
                    </a:moveTo>
                    <a:lnTo>
                      <a:pt x="0" y="170"/>
                    </a:lnTo>
                    <a:lnTo>
                      <a:pt x="4" y="173"/>
                    </a:lnTo>
                    <a:lnTo>
                      <a:pt x="120" y="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88" name="Freeform 436"/>
              <p:cNvSpPr>
                <a:spLocks/>
              </p:cNvSpPr>
              <p:nvPr/>
            </p:nvSpPr>
            <p:spPr bwMode="auto">
              <a:xfrm>
                <a:off x="2898" y="1897"/>
                <a:ext cx="120" cy="173"/>
              </a:xfrm>
              <a:custGeom>
                <a:avLst/>
                <a:gdLst>
                  <a:gd name="T0" fmla="*/ 120 w 120"/>
                  <a:gd name="T1" fmla="*/ 0 h 173"/>
                  <a:gd name="T2" fmla="*/ 0 w 120"/>
                  <a:gd name="T3" fmla="*/ 170 h 173"/>
                  <a:gd name="T4" fmla="*/ 4 w 120"/>
                  <a:gd name="T5" fmla="*/ 173 h 173"/>
                  <a:gd name="T6" fmla="*/ 120 w 120"/>
                  <a:gd name="T7" fmla="*/ 7 h 173"/>
                  <a:gd name="T8" fmla="*/ 120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20" y="0"/>
                    </a:moveTo>
                    <a:lnTo>
                      <a:pt x="0" y="170"/>
                    </a:lnTo>
                    <a:lnTo>
                      <a:pt x="4" y="173"/>
                    </a:lnTo>
                    <a:lnTo>
                      <a:pt x="120" y="7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89" name="Freeform 437"/>
              <p:cNvSpPr>
                <a:spLocks/>
              </p:cNvSpPr>
              <p:nvPr/>
            </p:nvSpPr>
            <p:spPr bwMode="auto">
              <a:xfrm>
                <a:off x="2671" y="2295"/>
                <a:ext cx="73" cy="99"/>
              </a:xfrm>
              <a:custGeom>
                <a:avLst/>
                <a:gdLst>
                  <a:gd name="T0" fmla="*/ 73 w 73"/>
                  <a:gd name="T1" fmla="*/ 0 h 99"/>
                  <a:gd name="T2" fmla="*/ 65 w 73"/>
                  <a:gd name="T3" fmla="*/ 4 h 99"/>
                  <a:gd name="T4" fmla="*/ 0 w 73"/>
                  <a:gd name="T5" fmla="*/ 96 h 99"/>
                  <a:gd name="T6" fmla="*/ 3 w 73"/>
                  <a:gd name="T7" fmla="*/ 99 h 99"/>
                  <a:gd name="T8" fmla="*/ 73 w 73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99">
                    <a:moveTo>
                      <a:pt x="73" y="0"/>
                    </a:moveTo>
                    <a:lnTo>
                      <a:pt x="65" y="4"/>
                    </a:lnTo>
                    <a:lnTo>
                      <a:pt x="0" y="96"/>
                    </a:lnTo>
                    <a:lnTo>
                      <a:pt x="3" y="99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90" name="Freeform 438"/>
              <p:cNvSpPr>
                <a:spLocks/>
              </p:cNvSpPr>
              <p:nvPr/>
            </p:nvSpPr>
            <p:spPr bwMode="auto">
              <a:xfrm>
                <a:off x="2671" y="2295"/>
                <a:ext cx="73" cy="99"/>
              </a:xfrm>
              <a:custGeom>
                <a:avLst/>
                <a:gdLst>
                  <a:gd name="T0" fmla="*/ 73 w 73"/>
                  <a:gd name="T1" fmla="*/ 0 h 99"/>
                  <a:gd name="T2" fmla="*/ 65 w 73"/>
                  <a:gd name="T3" fmla="*/ 4 h 99"/>
                  <a:gd name="T4" fmla="*/ 0 w 73"/>
                  <a:gd name="T5" fmla="*/ 96 h 99"/>
                  <a:gd name="T6" fmla="*/ 3 w 73"/>
                  <a:gd name="T7" fmla="*/ 99 h 99"/>
                  <a:gd name="T8" fmla="*/ 73 w 73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99">
                    <a:moveTo>
                      <a:pt x="73" y="0"/>
                    </a:moveTo>
                    <a:lnTo>
                      <a:pt x="65" y="4"/>
                    </a:lnTo>
                    <a:lnTo>
                      <a:pt x="0" y="96"/>
                    </a:lnTo>
                    <a:lnTo>
                      <a:pt x="3" y="99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91" name="Freeform 439"/>
              <p:cNvSpPr>
                <a:spLocks/>
              </p:cNvSpPr>
              <p:nvPr/>
            </p:nvSpPr>
            <p:spPr bwMode="auto">
              <a:xfrm>
                <a:off x="2736" y="2067"/>
                <a:ext cx="166" cy="232"/>
              </a:xfrm>
              <a:custGeom>
                <a:avLst/>
                <a:gdLst>
                  <a:gd name="T0" fmla="*/ 162 w 166"/>
                  <a:gd name="T1" fmla="*/ 0 h 232"/>
                  <a:gd name="T2" fmla="*/ 0 w 166"/>
                  <a:gd name="T3" fmla="*/ 232 h 232"/>
                  <a:gd name="T4" fmla="*/ 8 w 166"/>
                  <a:gd name="T5" fmla="*/ 228 h 232"/>
                  <a:gd name="T6" fmla="*/ 166 w 166"/>
                  <a:gd name="T7" fmla="*/ 3 h 232"/>
                  <a:gd name="T8" fmla="*/ 162 w 166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2">
                    <a:moveTo>
                      <a:pt x="162" y="0"/>
                    </a:moveTo>
                    <a:lnTo>
                      <a:pt x="0" y="232"/>
                    </a:lnTo>
                    <a:lnTo>
                      <a:pt x="8" y="228"/>
                    </a:lnTo>
                    <a:lnTo>
                      <a:pt x="166" y="3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92" name="Freeform 440"/>
              <p:cNvSpPr>
                <a:spLocks/>
              </p:cNvSpPr>
              <p:nvPr/>
            </p:nvSpPr>
            <p:spPr bwMode="auto">
              <a:xfrm>
                <a:off x="2736" y="2067"/>
                <a:ext cx="166" cy="232"/>
              </a:xfrm>
              <a:custGeom>
                <a:avLst/>
                <a:gdLst>
                  <a:gd name="T0" fmla="*/ 162 w 166"/>
                  <a:gd name="T1" fmla="*/ 0 h 232"/>
                  <a:gd name="T2" fmla="*/ 0 w 166"/>
                  <a:gd name="T3" fmla="*/ 232 h 232"/>
                  <a:gd name="T4" fmla="*/ 8 w 166"/>
                  <a:gd name="T5" fmla="*/ 228 h 232"/>
                  <a:gd name="T6" fmla="*/ 166 w 166"/>
                  <a:gd name="T7" fmla="*/ 3 h 232"/>
                  <a:gd name="T8" fmla="*/ 162 w 166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2">
                    <a:moveTo>
                      <a:pt x="162" y="0"/>
                    </a:moveTo>
                    <a:lnTo>
                      <a:pt x="0" y="232"/>
                    </a:lnTo>
                    <a:lnTo>
                      <a:pt x="8" y="228"/>
                    </a:lnTo>
                    <a:lnTo>
                      <a:pt x="166" y="3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93" name="Freeform 441"/>
              <p:cNvSpPr>
                <a:spLocks/>
              </p:cNvSpPr>
              <p:nvPr/>
            </p:nvSpPr>
            <p:spPr bwMode="auto">
              <a:xfrm>
                <a:off x="3018" y="1746"/>
                <a:ext cx="114" cy="165"/>
              </a:xfrm>
              <a:custGeom>
                <a:avLst/>
                <a:gdLst>
                  <a:gd name="T0" fmla="*/ 110 w 114"/>
                  <a:gd name="T1" fmla="*/ 0 h 165"/>
                  <a:gd name="T2" fmla="*/ 0 w 114"/>
                  <a:gd name="T3" fmla="*/ 158 h 165"/>
                  <a:gd name="T4" fmla="*/ 0 w 114"/>
                  <a:gd name="T5" fmla="*/ 165 h 165"/>
                  <a:gd name="T6" fmla="*/ 114 w 114"/>
                  <a:gd name="T7" fmla="*/ 1 h 165"/>
                  <a:gd name="T8" fmla="*/ 110 w 114"/>
                  <a:gd name="T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65">
                    <a:moveTo>
                      <a:pt x="110" y="0"/>
                    </a:moveTo>
                    <a:lnTo>
                      <a:pt x="0" y="158"/>
                    </a:lnTo>
                    <a:lnTo>
                      <a:pt x="0" y="165"/>
                    </a:lnTo>
                    <a:lnTo>
                      <a:pt x="114" y="1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94" name="Freeform 442"/>
              <p:cNvSpPr>
                <a:spLocks/>
              </p:cNvSpPr>
              <p:nvPr/>
            </p:nvSpPr>
            <p:spPr bwMode="auto">
              <a:xfrm>
                <a:off x="3018" y="1746"/>
                <a:ext cx="114" cy="165"/>
              </a:xfrm>
              <a:custGeom>
                <a:avLst/>
                <a:gdLst>
                  <a:gd name="T0" fmla="*/ 110 w 114"/>
                  <a:gd name="T1" fmla="*/ 0 h 165"/>
                  <a:gd name="T2" fmla="*/ 0 w 114"/>
                  <a:gd name="T3" fmla="*/ 158 h 165"/>
                  <a:gd name="T4" fmla="*/ 0 w 114"/>
                  <a:gd name="T5" fmla="*/ 165 h 165"/>
                  <a:gd name="T6" fmla="*/ 114 w 114"/>
                  <a:gd name="T7" fmla="*/ 1 h 165"/>
                  <a:gd name="T8" fmla="*/ 110 w 114"/>
                  <a:gd name="T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65">
                    <a:moveTo>
                      <a:pt x="110" y="0"/>
                    </a:moveTo>
                    <a:lnTo>
                      <a:pt x="0" y="158"/>
                    </a:lnTo>
                    <a:lnTo>
                      <a:pt x="0" y="165"/>
                    </a:lnTo>
                    <a:lnTo>
                      <a:pt x="114" y="1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95" name="Freeform 443"/>
              <p:cNvSpPr>
                <a:spLocks/>
              </p:cNvSpPr>
              <p:nvPr/>
            </p:nvSpPr>
            <p:spPr bwMode="auto">
              <a:xfrm>
                <a:off x="2902" y="1904"/>
                <a:ext cx="116" cy="167"/>
              </a:xfrm>
              <a:custGeom>
                <a:avLst/>
                <a:gdLst>
                  <a:gd name="T0" fmla="*/ 116 w 116"/>
                  <a:gd name="T1" fmla="*/ 0 h 167"/>
                  <a:gd name="T2" fmla="*/ 0 w 116"/>
                  <a:gd name="T3" fmla="*/ 166 h 167"/>
                  <a:gd name="T4" fmla="*/ 1 w 116"/>
                  <a:gd name="T5" fmla="*/ 167 h 167"/>
                  <a:gd name="T6" fmla="*/ 6 w 116"/>
                  <a:gd name="T7" fmla="*/ 163 h 167"/>
                  <a:gd name="T8" fmla="*/ 116 w 116"/>
                  <a:gd name="T9" fmla="*/ 7 h 167"/>
                  <a:gd name="T10" fmla="*/ 116 w 116"/>
                  <a:gd name="T1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7">
                    <a:moveTo>
                      <a:pt x="116" y="0"/>
                    </a:moveTo>
                    <a:lnTo>
                      <a:pt x="0" y="166"/>
                    </a:lnTo>
                    <a:lnTo>
                      <a:pt x="1" y="167"/>
                    </a:lnTo>
                    <a:lnTo>
                      <a:pt x="6" y="163"/>
                    </a:lnTo>
                    <a:lnTo>
                      <a:pt x="116" y="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96" name="Freeform 444"/>
              <p:cNvSpPr>
                <a:spLocks/>
              </p:cNvSpPr>
              <p:nvPr/>
            </p:nvSpPr>
            <p:spPr bwMode="auto">
              <a:xfrm>
                <a:off x="2902" y="1904"/>
                <a:ext cx="116" cy="167"/>
              </a:xfrm>
              <a:custGeom>
                <a:avLst/>
                <a:gdLst>
                  <a:gd name="T0" fmla="*/ 116 w 116"/>
                  <a:gd name="T1" fmla="*/ 0 h 167"/>
                  <a:gd name="T2" fmla="*/ 0 w 116"/>
                  <a:gd name="T3" fmla="*/ 166 h 167"/>
                  <a:gd name="T4" fmla="*/ 1 w 116"/>
                  <a:gd name="T5" fmla="*/ 167 h 167"/>
                  <a:gd name="T6" fmla="*/ 6 w 116"/>
                  <a:gd name="T7" fmla="*/ 163 h 167"/>
                  <a:gd name="T8" fmla="*/ 116 w 116"/>
                  <a:gd name="T9" fmla="*/ 7 h 167"/>
                  <a:gd name="T10" fmla="*/ 116 w 116"/>
                  <a:gd name="T1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7">
                    <a:moveTo>
                      <a:pt x="116" y="0"/>
                    </a:moveTo>
                    <a:lnTo>
                      <a:pt x="0" y="166"/>
                    </a:lnTo>
                    <a:lnTo>
                      <a:pt x="1" y="167"/>
                    </a:lnTo>
                    <a:lnTo>
                      <a:pt x="6" y="163"/>
                    </a:lnTo>
                    <a:lnTo>
                      <a:pt x="116" y="7"/>
                    </a:lnTo>
                    <a:lnTo>
                      <a:pt x="1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97" name="Freeform 445"/>
              <p:cNvSpPr>
                <a:spLocks/>
              </p:cNvSpPr>
              <p:nvPr/>
            </p:nvSpPr>
            <p:spPr bwMode="auto">
              <a:xfrm>
                <a:off x="2674" y="2290"/>
                <a:ext cx="78" cy="105"/>
              </a:xfrm>
              <a:custGeom>
                <a:avLst/>
                <a:gdLst>
                  <a:gd name="T0" fmla="*/ 78 w 78"/>
                  <a:gd name="T1" fmla="*/ 0 h 105"/>
                  <a:gd name="T2" fmla="*/ 70 w 78"/>
                  <a:gd name="T3" fmla="*/ 5 h 105"/>
                  <a:gd name="T4" fmla="*/ 0 w 78"/>
                  <a:gd name="T5" fmla="*/ 104 h 105"/>
                  <a:gd name="T6" fmla="*/ 4 w 78"/>
                  <a:gd name="T7" fmla="*/ 105 h 105"/>
                  <a:gd name="T8" fmla="*/ 78 w 78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5">
                    <a:moveTo>
                      <a:pt x="78" y="0"/>
                    </a:moveTo>
                    <a:lnTo>
                      <a:pt x="70" y="5"/>
                    </a:lnTo>
                    <a:lnTo>
                      <a:pt x="0" y="104"/>
                    </a:lnTo>
                    <a:lnTo>
                      <a:pt x="4" y="105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98" name="Freeform 446"/>
              <p:cNvSpPr>
                <a:spLocks/>
              </p:cNvSpPr>
              <p:nvPr/>
            </p:nvSpPr>
            <p:spPr bwMode="auto">
              <a:xfrm>
                <a:off x="2674" y="2290"/>
                <a:ext cx="78" cy="105"/>
              </a:xfrm>
              <a:custGeom>
                <a:avLst/>
                <a:gdLst>
                  <a:gd name="T0" fmla="*/ 78 w 78"/>
                  <a:gd name="T1" fmla="*/ 0 h 105"/>
                  <a:gd name="T2" fmla="*/ 70 w 78"/>
                  <a:gd name="T3" fmla="*/ 5 h 105"/>
                  <a:gd name="T4" fmla="*/ 0 w 78"/>
                  <a:gd name="T5" fmla="*/ 104 h 105"/>
                  <a:gd name="T6" fmla="*/ 4 w 78"/>
                  <a:gd name="T7" fmla="*/ 105 h 105"/>
                  <a:gd name="T8" fmla="*/ 78 w 78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5">
                    <a:moveTo>
                      <a:pt x="78" y="0"/>
                    </a:moveTo>
                    <a:lnTo>
                      <a:pt x="70" y="5"/>
                    </a:lnTo>
                    <a:lnTo>
                      <a:pt x="0" y="104"/>
                    </a:lnTo>
                    <a:lnTo>
                      <a:pt x="4" y="105"/>
                    </a:lnTo>
                    <a:lnTo>
                      <a:pt x="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99" name="Freeform 447"/>
              <p:cNvSpPr>
                <a:spLocks/>
              </p:cNvSpPr>
              <p:nvPr/>
            </p:nvSpPr>
            <p:spPr bwMode="auto">
              <a:xfrm>
                <a:off x="2744" y="2070"/>
                <a:ext cx="159" cy="225"/>
              </a:xfrm>
              <a:custGeom>
                <a:avLst/>
                <a:gdLst>
                  <a:gd name="T0" fmla="*/ 158 w 159"/>
                  <a:gd name="T1" fmla="*/ 0 h 225"/>
                  <a:gd name="T2" fmla="*/ 0 w 159"/>
                  <a:gd name="T3" fmla="*/ 225 h 225"/>
                  <a:gd name="T4" fmla="*/ 8 w 159"/>
                  <a:gd name="T5" fmla="*/ 220 h 225"/>
                  <a:gd name="T6" fmla="*/ 159 w 159"/>
                  <a:gd name="T7" fmla="*/ 4 h 225"/>
                  <a:gd name="T8" fmla="*/ 159 w 159"/>
                  <a:gd name="T9" fmla="*/ 1 h 225"/>
                  <a:gd name="T10" fmla="*/ 159 w 159"/>
                  <a:gd name="T11" fmla="*/ 1 h 225"/>
                  <a:gd name="T12" fmla="*/ 158 w 159"/>
                  <a:gd name="T1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25">
                    <a:moveTo>
                      <a:pt x="158" y="0"/>
                    </a:moveTo>
                    <a:lnTo>
                      <a:pt x="0" y="225"/>
                    </a:lnTo>
                    <a:lnTo>
                      <a:pt x="8" y="220"/>
                    </a:lnTo>
                    <a:lnTo>
                      <a:pt x="159" y="4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00" name="Freeform 448"/>
              <p:cNvSpPr>
                <a:spLocks/>
              </p:cNvSpPr>
              <p:nvPr/>
            </p:nvSpPr>
            <p:spPr bwMode="auto">
              <a:xfrm>
                <a:off x="2744" y="2070"/>
                <a:ext cx="159" cy="225"/>
              </a:xfrm>
              <a:custGeom>
                <a:avLst/>
                <a:gdLst>
                  <a:gd name="T0" fmla="*/ 158 w 159"/>
                  <a:gd name="T1" fmla="*/ 0 h 225"/>
                  <a:gd name="T2" fmla="*/ 0 w 159"/>
                  <a:gd name="T3" fmla="*/ 225 h 225"/>
                  <a:gd name="T4" fmla="*/ 8 w 159"/>
                  <a:gd name="T5" fmla="*/ 220 h 225"/>
                  <a:gd name="T6" fmla="*/ 159 w 159"/>
                  <a:gd name="T7" fmla="*/ 4 h 225"/>
                  <a:gd name="T8" fmla="*/ 159 w 159"/>
                  <a:gd name="T9" fmla="*/ 1 h 225"/>
                  <a:gd name="T10" fmla="*/ 159 w 159"/>
                  <a:gd name="T11" fmla="*/ 1 h 225"/>
                  <a:gd name="T12" fmla="*/ 158 w 159"/>
                  <a:gd name="T1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25">
                    <a:moveTo>
                      <a:pt x="158" y="0"/>
                    </a:moveTo>
                    <a:lnTo>
                      <a:pt x="0" y="225"/>
                    </a:lnTo>
                    <a:lnTo>
                      <a:pt x="8" y="220"/>
                    </a:lnTo>
                    <a:lnTo>
                      <a:pt x="159" y="4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01" name="Freeform 449"/>
              <p:cNvSpPr>
                <a:spLocks/>
              </p:cNvSpPr>
              <p:nvPr/>
            </p:nvSpPr>
            <p:spPr bwMode="auto">
              <a:xfrm>
                <a:off x="3018" y="1747"/>
                <a:ext cx="117" cy="171"/>
              </a:xfrm>
              <a:custGeom>
                <a:avLst/>
                <a:gdLst>
                  <a:gd name="T0" fmla="*/ 114 w 117"/>
                  <a:gd name="T1" fmla="*/ 0 h 171"/>
                  <a:gd name="T2" fmla="*/ 0 w 117"/>
                  <a:gd name="T3" fmla="*/ 164 h 171"/>
                  <a:gd name="T4" fmla="*/ 0 w 117"/>
                  <a:gd name="T5" fmla="*/ 171 h 171"/>
                  <a:gd name="T6" fmla="*/ 117 w 117"/>
                  <a:gd name="T7" fmla="*/ 3 h 171"/>
                  <a:gd name="T8" fmla="*/ 114 w 117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71">
                    <a:moveTo>
                      <a:pt x="114" y="0"/>
                    </a:moveTo>
                    <a:lnTo>
                      <a:pt x="0" y="164"/>
                    </a:lnTo>
                    <a:lnTo>
                      <a:pt x="0" y="171"/>
                    </a:lnTo>
                    <a:lnTo>
                      <a:pt x="117" y="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EE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02" name="Freeform 450"/>
              <p:cNvSpPr>
                <a:spLocks/>
              </p:cNvSpPr>
              <p:nvPr/>
            </p:nvSpPr>
            <p:spPr bwMode="auto">
              <a:xfrm>
                <a:off x="3018" y="1747"/>
                <a:ext cx="117" cy="171"/>
              </a:xfrm>
              <a:custGeom>
                <a:avLst/>
                <a:gdLst>
                  <a:gd name="T0" fmla="*/ 114 w 117"/>
                  <a:gd name="T1" fmla="*/ 0 h 171"/>
                  <a:gd name="T2" fmla="*/ 0 w 117"/>
                  <a:gd name="T3" fmla="*/ 164 h 171"/>
                  <a:gd name="T4" fmla="*/ 0 w 117"/>
                  <a:gd name="T5" fmla="*/ 171 h 171"/>
                  <a:gd name="T6" fmla="*/ 117 w 117"/>
                  <a:gd name="T7" fmla="*/ 3 h 171"/>
                  <a:gd name="T8" fmla="*/ 114 w 117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71">
                    <a:moveTo>
                      <a:pt x="114" y="0"/>
                    </a:moveTo>
                    <a:lnTo>
                      <a:pt x="0" y="164"/>
                    </a:lnTo>
                    <a:lnTo>
                      <a:pt x="0" y="171"/>
                    </a:lnTo>
                    <a:lnTo>
                      <a:pt x="117" y="3"/>
                    </a:lnTo>
                    <a:lnTo>
                      <a:pt x="1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03" name="Freeform 451"/>
              <p:cNvSpPr>
                <a:spLocks/>
              </p:cNvSpPr>
              <p:nvPr/>
            </p:nvSpPr>
            <p:spPr bwMode="auto">
              <a:xfrm>
                <a:off x="2908" y="1911"/>
                <a:ext cx="110" cy="156"/>
              </a:xfrm>
              <a:custGeom>
                <a:avLst/>
                <a:gdLst>
                  <a:gd name="T0" fmla="*/ 110 w 110"/>
                  <a:gd name="T1" fmla="*/ 0 h 156"/>
                  <a:gd name="T2" fmla="*/ 0 w 110"/>
                  <a:gd name="T3" fmla="*/ 156 h 156"/>
                  <a:gd name="T4" fmla="*/ 9 w 110"/>
                  <a:gd name="T5" fmla="*/ 152 h 156"/>
                  <a:gd name="T6" fmla="*/ 110 w 110"/>
                  <a:gd name="T7" fmla="*/ 7 h 156"/>
                  <a:gd name="T8" fmla="*/ 110 w 110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6">
                    <a:moveTo>
                      <a:pt x="110" y="0"/>
                    </a:moveTo>
                    <a:lnTo>
                      <a:pt x="0" y="156"/>
                    </a:lnTo>
                    <a:lnTo>
                      <a:pt x="9" y="152"/>
                    </a:lnTo>
                    <a:lnTo>
                      <a:pt x="110" y="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04" name="Freeform 452"/>
              <p:cNvSpPr>
                <a:spLocks/>
              </p:cNvSpPr>
              <p:nvPr/>
            </p:nvSpPr>
            <p:spPr bwMode="auto">
              <a:xfrm>
                <a:off x="2908" y="1911"/>
                <a:ext cx="110" cy="156"/>
              </a:xfrm>
              <a:custGeom>
                <a:avLst/>
                <a:gdLst>
                  <a:gd name="T0" fmla="*/ 110 w 110"/>
                  <a:gd name="T1" fmla="*/ 0 h 156"/>
                  <a:gd name="T2" fmla="*/ 0 w 110"/>
                  <a:gd name="T3" fmla="*/ 156 h 156"/>
                  <a:gd name="T4" fmla="*/ 9 w 110"/>
                  <a:gd name="T5" fmla="*/ 152 h 156"/>
                  <a:gd name="T6" fmla="*/ 110 w 110"/>
                  <a:gd name="T7" fmla="*/ 7 h 156"/>
                  <a:gd name="T8" fmla="*/ 110 w 110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6">
                    <a:moveTo>
                      <a:pt x="110" y="0"/>
                    </a:moveTo>
                    <a:lnTo>
                      <a:pt x="0" y="156"/>
                    </a:lnTo>
                    <a:lnTo>
                      <a:pt x="9" y="152"/>
                    </a:lnTo>
                    <a:lnTo>
                      <a:pt x="110" y="7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05" name="Freeform 453"/>
              <p:cNvSpPr>
                <a:spLocks/>
              </p:cNvSpPr>
              <p:nvPr/>
            </p:nvSpPr>
            <p:spPr bwMode="auto">
              <a:xfrm>
                <a:off x="2678" y="2285"/>
                <a:ext cx="83" cy="113"/>
              </a:xfrm>
              <a:custGeom>
                <a:avLst/>
                <a:gdLst>
                  <a:gd name="T0" fmla="*/ 83 w 83"/>
                  <a:gd name="T1" fmla="*/ 0 h 113"/>
                  <a:gd name="T2" fmla="*/ 74 w 83"/>
                  <a:gd name="T3" fmla="*/ 5 h 113"/>
                  <a:gd name="T4" fmla="*/ 0 w 83"/>
                  <a:gd name="T5" fmla="*/ 110 h 113"/>
                  <a:gd name="T6" fmla="*/ 3 w 83"/>
                  <a:gd name="T7" fmla="*/ 113 h 113"/>
                  <a:gd name="T8" fmla="*/ 83 w 83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3">
                    <a:moveTo>
                      <a:pt x="83" y="0"/>
                    </a:moveTo>
                    <a:lnTo>
                      <a:pt x="74" y="5"/>
                    </a:lnTo>
                    <a:lnTo>
                      <a:pt x="0" y="110"/>
                    </a:lnTo>
                    <a:lnTo>
                      <a:pt x="3" y="11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EE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06" name="Freeform 454"/>
              <p:cNvSpPr>
                <a:spLocks/>
              </p:cNvSpPr>
              <p:nvPr/>
            </p:nvSpPr>
            <p:spPr bwMode="auto">
              <a:xfrm>
                <a:off x="2678" y="2285"/>
                <a:ext cx="83" cy="113"/>
              </a:xfrm>
              <a:custGeom>
                <a:avLst/>
                <a:gdLst>
                  <a:gd name="T0" fmla="*/ 83 w 83"/>
                  <a:gd name="T1" fmla="*/ 0 h 113"/>
                  <a:gd name="T2" fmla="*/ 74 w 83"/>
                  <a:gd name="T3" fmla="*/ 5 h 113"/>
                  <a:gd name="T4" fmla="*/ 0 w 83"/>
                  <a:gd name="T5" fmla="*/ 110 h 113"/>
                  <a:gd name="T6" fmla="*/ 3 w 83"/>
                  <a:gd name="T7" fmla="*/ 113 h 113"/>
                  <a:gd name="T8" fmla="*/ 83 w 83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3">
                    <a:moveTo>
                      <a:pt x="83" y="0"/>
                    </a:moveTo>
                    <a:lnTo>
                      <a:pt x="74" y="5"/>
                    </a:lnTo>
                    <a:lnTo>
                      <a:pt x="0" y="110"/>
                    </a:lnTo>
                    <a:lnTo>
                      <a:pt x="3" y="113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07" name="Freeform 455"/>
              <p:cNvSpPr>
                <a:spLocks/>
              </p:cNvSpPr>
              <p:nvPr/>
            </p:nvSpPr>
            <p:spPr bwMode="auto">
              <a:xfrm>
                <a:off x="2752" y="2074"/>
                <a:ext cx="151" cy="216"/>
              </a:xfrm>
              <a:custGeom>
                <a:avLst/>
                <a:gdLst>
                  <a:gd name="T0" fmla="*/ 151 w 151"/>
                  <a:gd name="T1" fmla="*/ 0 h 216"/>
                  <a:gd name="T2" fmla="*/ 0 w 151"/>
                  <a:gd name="T3" fmla="*/ 216 h 216"/>
                  <a:gd name="T4" fmla="*/ 9 w 151"/>
                  <a:gd name="T5" fmla="*/ 211 h 216"/>
                  <a:gd name="T6" fmla="*/ 151 w 151"/>
                  <a:gd name="T7" fmla="*/ 8 h 216"/>
                  <a:gd name="T8" fmla="*/ 151 w 151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6">
                    <a:moveTo>
                      <a:pt x="151" y="0"/>
                    </a:moveTo>
                    <a:lnTo>
                      <a:pt x="0" y="216"/>
                    </a:lnTo>
                    <a:lnTo>
                      <a:pt x="9" y="211"/>
                    </a:lnTo>
                    <a:lnTo>
                      <a:pt x="151" y="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08" name="Freeform 456"/>
              <p:cNvSpPr>
                <a:spLocks/>
              </p:cNvSpPr>
              <p:nvPr/>
            </p:nvSpPr>
            <p:spPr bwMode="auto">
              <a:xfrm>
                <a:off x="2752" y="2074"/>
                <a:ext cx="151" cy="216"/>
              </a:xfrm>
              <a:custGeom>
                <a:avLst/>
                <a:gdLst>
                  <a:gd name="T0" fmla="*/ 151 w 151"/>
                  <a:gd name="T1" fmla="*/ 0 h 216"/>
                  <a:gd name="T2" fmla="*/ 0 w 151"/>
                  <a:gd name="T3" fmla="*/ 216 h 216"/>
                  <a:gd name="T4" fmla="*/ 9 w 151"/>
                  <a:gd name="T5" fmla="*/ 211 h 216"/>
                  <a:gd name="T6" fmla="*/ 151 w 151"/>
                  <a:gd name="T7" fmla="*/ 8 h 216"/>
                  <a:gd name="T8" fmla="*/ 151 w 151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6">
                    <a:moveTo>
                      <a:pt x="151" y="0"/>
                    </a:moveTo>
                    <a:lnTo>
                      <a:pt x="0" y="216"/>
                    </a:lnTo>
                    <a:lnTo>
                      <a:pt x="9" y="211"/>
                    </a:lnTo>
                    <a:lnTo>
                      <a:pt x="151" y="8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09" name="Freeform 457"/>
              <p:cNvSpPr>
                <a:spLocks/>
              </p:cNvSpPr>
              <p:nvPr/>
            </p:nvSpPr>
            <p:spPr bwMode="auto">
              <a:xfrm>
                <a:off x="3018" y="1750"/>
                <a:ext cx="121" cy="175"/>
              </a:xfrm>
              <a:custGeom>
                <a:avLst/>
                <a:gdLst>
                  <a:gd name="T0" fmla="*/ 117 w 121"/>
                  <a:gd name="T1" fmla="*/ 0 h 175"/>
                  <a:gd name="T2" fmla="*/ 0 w 121"/>
                  <a:gd name="T3" fmla="*/ 168 h 175"/>
                  <a:gd name="T4" fmla="*/ 0 w 121"/>
                  <a:gd name="T5" fmla="*/ 175 h 175"/>
                  <a:gd name="T6" fmla="*/ 121 w 121"/>
                  <a:gd name="T7" fmla="*/ 1 h 175"/>
                  <a:gd name="T8" fmla="*/ 117 w 121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75">
                    <a:moveTo>
                      <a:pt x="117" y="0"/>
                    </a:moveTo>
                    <a:lnTo>
                      <a:pt x="0" y="168"/>
                    </a:lnTo>
                    <a:lnTo>
                      <a:pt x="0" y="175"/>
                    </a:lnTo>
                    <a:lnTo>
                      <a:pt x="121" y="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10" name="Freeform 458"/>
              <p:cNvSpPr>
                <a:spLocks/>
              </p:cNvSpPr>
              <p:nvPr/>
            </p:nvSpPr>
            <p:spPr bwMode="auto">
              <a:xfrm>
                <a:off x="3018" y="1750"/>
                <a:ext cx="121" cy="175"/>
              </a:xfrm>
              <a:custGeom>
                <a:avLst/>
                <a:gdLst>
                  <a:gd name="T0" fmla="*/ 117 w 121"/>
                  <a:gd name="T1" fmla="*/ 0 h 175"/>
                  <a:gd name="T2" fmla="*/ 0 w 121"/>
                  <a:gd name="T3" fmla="*/ 168 h 175"/>
                  <a:gd name="T4" fmla="*/ 0 w 121"/>
                  <a:gd name="T5" fmla="*/ 175 h 175"/>
                  <a:gd name="T6" fmla="*/ 121 w 121"/>
                  <a:gd name="T7" fmla="*/ 1 h 175"/>
                  <a:gd name="T8" fmla="*/ 117 w 121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75">
                    <a:moveTo>
                      <a:pt x="117" y="0"/>
                    </a:moveTo>
                    <a:lnTo>
                      <a:pt x="0" y="168"/>
                    </a:lnTo>
                    <a:lnTo>
                      <a:pt x="0" y="175"/>
                    </a:lnTo>
                    <a:lnTo>
                      <a:pt x="121" y="1"/>
                    </a:lnTo>
                    <a:lnTo>
                      <a:pt x="1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11" name="Freeform 459"/>
              <p:cNvSpPr>
                <a:spLocks/>
              </p:cNvSpPr>
              <p:nvPr/>
            </p:nvSpPr>
            <p:spPr bwMode="auto">
              <a:xfrm>
                <a:off x="2917" y="1918"/>
                <a:ext cx="101" cy="145"/>
              </a:xfrm>
              <a:custGeom>
                <a:avLst/>
                <a:gdLst>
                  <a:gd name="T0" fmla="*/ 101 w 101"/>
                  <a:gd name="T1" fmla="*/ 0 h 145"/>
                  <a:gd name="T2" fmla="*/ 0 w 101"/>
                  <a:gd name="T3" fmla="*/ 145 h 145"/>
                  <a:gd name="T4" fmla="*/ 7 w 101"/>
                  <a:gd name="T5" fmla="*/ 140 h 145"/>
                  <a:gd name="T6" fmla="*/ 101 w 101"/>
                  <a:gd name="T7" fmla="*/ 7 h 145"/>
                  <a:gd name="T8" fmla="*/ 101 w 101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5">
                    <a:moveTo>
                      <a:pt x="101" y="0"/>
                    </a:moveTo>
                    <a:lnTo>
                      <a:pt x="0" y="145"/>
                    </a:lnTo>
                    <a:lnTo>
                      <a:pt x="7" y="140"/>
                    </a:lnTo>
                    <a:lnTo>
                      <a:pt x="101" y="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12" name="Freeform 460"/>
              <p:cNvSpPr>
                <a:spLocks/>
              </p:cNvSpPr>
              <p:nvPr/>
            </p:nvSpPr>
            <p:spPr bwMode="auto">
              <a:xfrm>
                <a:off x="2917" y="1918"/>
                <a:ext cx="101" cy="145"/>
              </a:xfrm>
              <a:custGeom>
                <a:avLst/>
                <a:gdLst>
                  <a:gd name="T0" fmla="*/ 101 w 101"/>
                  <a:gd name="T1" fmla="*/ 0 h 145"/>
                  <a:gd name="T2" fmla="*/ 0 w 101"/>
                  <a:gd name="T3" fmla="*/ 145 h 145"/>
                  <a:gd name="T4" fmla="*/ 7 w 101"/>
                  <a:gd name="T5" fmla="*/ 140 h 145"/>
                  <a:gd name="T6" fmla="*/ 101 w 101"/>
                  <a:gd name="T7" fmla="*/ 7 h 145"/>
                  <a:gd name="T8" fmla="*/ 101 w 101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5">
                    <a:moveTo>
                      <a:pt x="101" y="0"/>
                    </a:moveTo>
                    <a:lnTo>
                      <a:pt x="0" y="145"/>
                    </a:lnTo>
                    <a:lnTo>
                      <a:pt x="7" y="140"/>
                    </a:lnTo>
                    <a:lnTo>
                      <a:pt x="101" y="7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13" name="Freeform 461"/>
              <p:cNvSpPr>
                <a:spLocks/>
              </p:cNvSpPr>
              <p:nvPr/>
            </p:nvSpPr>
            <p:spPr bwMode="auto">
              <a:xfrm>
                <a:off x="2681" y="2280"/>
                <a:ext cx="88" cy="119"/>
              </a:xfrm>
              <a:custGeom>
                <a:avLst/>
                <a:gdLst>
                  <a:gd name="T0" fmla="*/ 88 w 88"/>
                  <a:gd name="T1" fmla="*/ 0 h 119"/>
                  <a:gd name="T2" fmla="*/ 80 w 88"/>
                  <a:gd name="T3" fmla="*/ 5 h 119"/>
                  <a:gd name="T4" fmla="*/ 0 w 88"/>
                  <a:gd name="T5" fmla="*/ 118 h 119"/>
                  <a:gd name="T6" fmla="*/ 4 w 88"/>
                  <a:gd name="T7" fmla="*/ 119 h 119"/>
                  <a:gd name="T8" fmla="*/ 88 w 88"/>
                  <a:gd name="T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9">
                    <a:moveTo>
                      <a:pt x="88" y="0"/>
                    </a:moveTo>
                    <a:lnTo>
                      <a:pt x="80" y="5"/>
                    </a:lnTo>
                    <a:lnTo>
                      <a:pt x="0" y="118"/>
                    </a:lnTo>
                    <a:lnTo>
                      <a:pt x="4" y="11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14" name="Freeform 462"/>
              <p:cNvSpPr>
                <a:spLocks/>
              </p:cNvSpPr>
              <p:nvPr/>
            </p:nvSpPr>
            <p:spPr bwMode="auto">
              <a:xfrm>
                <a:off x="2681" y="2280"/>
                <a:ext cx="88" cy="119"/>
              </a:xfrm>
              <a:custGeom>
                <a:avLst/>
                <a:gdLst>
                  <a:gd name="T0" fmla="*/ 88 w 88"/>
                  <a:gd name="T1" fmla="*/ 0 h 119"/>
                  <a:gd name="T2" fmla="*/ 80 w 88"/>
                  <a:gd name="T3" fmla="*/ 5 h 119"/>
                  <a:gd name="T4" fmla="*/ 0 w 88"/>
                  <a:gd name="T5" fmla="*/ 118 h 119"/>
                  <a:gd name="T6" fmla="*/ 4 w 88"/>
                  <a:gd name="T7" fmla="*/ 119 h 119"/>
                  <a:gd name="T8" fmla="*/ 88 w 88"/>
                  <a:gd name="T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9">
                    <a:moveTo>
                      <a:pt x="88" y="0"/>
                    </a:moveTo>
                    <a:lnTo>
                      <a:pt x="80" y="5"/>
                    </a:lnTo>
                    <a:lnTo>
                      <a:pt x="0" y="118"/>
                    </a:lnTo>
                    <a:lnTo>
                      <a:pt x="4" y="119"/>
                    </a:lnTo>
                    <a:lnTo>
                      <a:pt x="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15" name="Freeform 463"/>
              <p:cNvSpPr>
                <a:spLocks/>
              </p:cNvSpPr>
              <p:nvPr/>
            </p:nvSpPr>
            <p:spPr bwMode="auto">
              <a:xfrm>
                <a:off x="2761" y="2082"/>
                <a:ext cx="142" cy="203"/>
              </a:xfrm>
              <a:custGeom>
                <a:avLst/>
                <a:gdLst>
                  <a:gd name="T0" fmla="*/ 142 w 142"/>
                  <a:gd name="T1" fmla="*/ 0 h 203"/>
                  <a:gd name="T2" fmla="*/ 0 w 142"/>
                  <a:gd name="T3" fmla="*/ 203 h 203"/>
                  <a:gd name="T4" fmla="*/ 8 w 142"/>
                  <a:gd name="T5" fmla="*/ 198 h 203"/>
                  <a:gd name="T6" fmla="*/ 142 w 142"/>
                  <a:gd name="T7" fmla="*/ 7 h 203"/>
                  <a:gd name="T8" fmla="*/ 142 w 142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03">
                    <a:moveTo>
                      <a:pt x="142" y="0"/>
                    </a:moveTo>
                    <a:lnTo>
                      <a:pt x="0" y="203"/>
                    </a:lnTo>
                    <a:lnTo>
                      <a:pt x="8" y="198"/>
                    </a:lnTo>
                    <a:lnTo>
                      <a:pt x="142" y="7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16" name="Freeform 464"/>
              <p:cNvSpPr>
                <a:spLocks/>
              </p:cNvSpPr>
              <p:nvPr/>
            </p:nvSpPr>
            <p:spPr bwMode="auto">
              <a:xfrm>
                <a:off x="2761" y="2082"/>
                <a:ext cx="142" cy="203"/>
              </a:xfrm>
              <a:custGeom>
                <a:avLst/>
                <a:gdLst>
                  <a:gd name="T0" fmla="*/ 142 w 142"/>
                  <a:gd name="T1" fmla="*/ 0 h 203"/>
                  <a:gd name="T2" fmla="*/ 0 w 142"/>
                  <a:gd name="T3" fmla="*/ 203 h 203"/>
                  <a:gd name="T4" fmla="*/ 8 w 142"/>
                  <a:gd name="T5" fmla="*/ 198 h 203"/>
                  <a:gd name="T6" fmla="*/ 142 w 142"/>
                  <a:gd name="T7" fmla="*/ 7 h 203"/>
                  <a:gd name="T8" fmla="*/ 142 w 142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03">
                    <a:moveTo>
                      <a:pt x="142" y="0"/>
                    </a:moveTo>
                    <a:lnTo>
                      <a:pt x="0" y="203"/>
                    </a:lnTo>
                    <a:lnTo>
                      <a:pt x="8" y="198"/>
                    </a:lnTo>
                    <a:lnTo>
                      <a:pt x="142" y="7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17" name="Freeform 465"/>
              <p:cNvSpPr>
                <a:spLocks/>
              </p:cNvSpPr>
              <p:nvPr/>
            </p:nvSpPr>
            <p:spPr bwMode="auto">
              <a:xfrm>
                <a:off x="3018" y="1751"/>
                <a:ext cx="124" cy="181"/>
              </a:xfrm>
              <a:custGeom>
                <a:avLst/>
                <a:gdLst>
                  <a:gd name="T0" fmla="*/ 121 w 124"/>
                  <a:gd name="T1" fmla="*/ 0 h 181"/>
                  <a:gd name="T2" fmla="*/ 0 w 124"/>
                  <a:gd name="T3" fmla="*/ 174 h 181"/>
                  <a:gd name="T4" fmla="*/ 0 w 124"/>
                  <a:gd name="T5" fmla="*/ 181 h 181"/>
                  <a:gd name="T6" fmla="*/ 124 w 124"/>
                  <a:gd name="T7" fmla="*/ 3 h 181"/>
                  <a:gd name="T8" fmla="*/ 121 w 124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81">
                    <a:moveTo>
                      <a:pt x="121" y="0"/>
                    </a:moveTo>
                    <a:lnTo>
                      <a:pt x="0" y="174"/>
                    </a:lnTo>
                    <a:lnTo>
                      <a:pt x="0" y="181"/>
                    </a:lnTo>
                    <a:lnTo>
                      <a:pt x="124" y="3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18" name="Freeform 466"/>
              <p:cNvSpPr>
                <a:spLocks/>
              </p:cNvSpPr>
              <p:nvPr/>
            </p:nvSpPr>
            <p:spPr bwMode="auto">
              <a:xfrm>
                <a:off x="3018" y="1751"/>
                <a:ext cx="124" cy="181"/>
              </a:xfrm>
              <a:custGeom>
                <a:avLst/>
                <a:gdLst>
                  <a:gd name="T0" fmla="*/ 121 w 124"/>
                  <a:gd name="T1" fmla="*/ 0 h 181"/>
                  <a:gd name="T2" fmla="*/ 0 w 124"/>
                  <a:gd name="T3" fmla="*/ 174 h 181"/>
                  <a:gd name="T4" fmla="*/ 0 w 124"/>
                  <a:gd name="T5" fmla="*/ 181 h 181"/>
                  <a:gd name="T6" fmla="*/ 124 w 124"/>
                  <a:gd name="T7" fmla="*/ 3 h 181"/>
                  <a:gd name="T8" fmla="*/ 121 w 124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81">
                    <a:moveTo>
                      <a:pt x="121" y="0"/>
                    </a:moveTo>
                    <a:lnTo>
                      <a:pt x="0" y="174"/>
                    </a:lnTo>
                    <a:lnTo>
                      <a:pt x="0" y="181"/>
                    </a:lnTo>
                    <a:lnTo>
                      <a:pt x="124" y="3"/>
                    </a:lnTo>
                    <a:lnTo>
                      <a:pt x="1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19" name="Freeform 467"/>
              <p:cNvSpPr>
                <a:spLocks/>
              </p:cNvSpPr>
              <p:nvPr/>
            </p:nvSpPr>
            <p:spPr bwMode="auto">
              <a:xfrm>
                <a:off x="2924" y="1925"/>
                <a:ext cx="94" cy="133"/>
              </a:xfrm>
              <a:custGeom>
                <a:avLst/>
                <a:gdLst>
                  <a:gd name="T0" fmla="*/ 94 w 94"/>
                  <a:gd name="T1" fmla="*/ 0 h 133"/>
                  <a:gd name="T2" fmla="*/ 0 w 94"/>
                  <a:gd name="T3" fmla="*/ 133 h 133"/>
                  <a:gd name="T4" fmla="*/ 9 w 94"/>
                  <a:gd name="T5" fmla="*/ 128 h 133"/>
                  <a:gd name="T6" fmla="*/ 94 w 94"/>
                  <a:gd name="T7" fmla="*/ 7 h 133"/>
                  <a:gd name="T8" fmla="*/ 94 w 94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3">
                    <a:moveTo>
                      <a:pt x="94" y="0"/>
                    </a:moveTo>
                    <a:lnTo>
                      <a:pt x="0" y="133"/>
                    </a:lnTo>
                    <a:lnTo>
                      <a:pt x="9" y="128"/>
                    </a:lnTo>
                    <a:lnTo>
                      <a:pt x="94" y="7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20" name="Freeform 468"/>
              <p:cNvSpPr>
                <a:spLocks/>
              </p:cNvSpPr>
              <p:nvPr/>
            </p:nvSpPr>
            <p:spPr bwMode="auto">
              <a:xfrm>
                <a:off x="2924" y="1925"/>
                <a:ext cx="94" cy="133"/>
              </a:xfrm>
              <a:custGeom>
                <a:avLst/>
                <a:gdLst>
                  <a:gd name="T0" fmla="*/ 94 w 94"/>
                  <a:gd name="T1" fmla="*/ 0 h 133"/>
                  <a:gd name="T2" fmla="*/ 0 w 94"/>
                  <a:gd name="T3" fmla="*/ 133 h 133"/>
                  <a:gd name="T4" fmla="*/ 9 w 94"/>
                  <a:gd name="T5" fmla="*/ 128 h 133"/>
                  <a:gd name="T6" fmla="*/ 94 w 94"/>
                  <a:gd name="T7" fmla="*/ 7 h 133"/>
                  <a:gd name="T8" fmla="*/ 94 w 94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3">
                    <a:moveTo>
                      <a:pt x="94" y="0"/>
                    </a:moveTo>
                    <a:lnTo>
                      <a:pt x="0" y="133"/>
                    </a:lnTo>
                    <a:lnTo>
                      <a:pt x="9" y="128"/>
                    </a:lnTo>
                    <a:lnTo>
                      <a:pt x="94" y="7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21" name="Freeform 469"/>
              <p:cNvSpPr>
                <a:spLocks/>
              </p:cNvSpPr>
              <p:nvPr/>
            </p:nvSpPr>
            <p:spPr bwMode="auto">
              <a:xfrm>
                <a:off x="2685" y="2275"/>
                <a:ext cx="92" cy="127"/>
              </a:xfrm>
              <a:custGeom>
                <a:avLst/>
                <a:gdLst>
                  <a:gd name="T0" fmla="*/ 92 w 92"/>
                  <a:gd name="T1" fmla="*/ 0 h 127"/>
                  <a:gd name="T2" fmla="*/ 84 w 92"/>
                  <a:gd name="T3" fmla="*/ 5 h 127"/>
                  <a:gd name="T4" fmla="*/ 0 w 92"/>
                  <a:gd name="T5" fmla="*/ 124 h 127"/>
                  <a:gd name="T6" fmla="*/ 4 w 92"/>
                  <a:gd name="T7" fmla="*/ 127 h 127"/>
                  <a:gd name="T8" fmla="*/ 92 w 92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27">
                    <a:moveTo>
                      <a:pt x="92" y="0"/>
                    </a:moveTo>
                    <a:lnTo>
                      <a:pt x="84" y="5"/>
                    </a:lnTo>
                    <a:lnTo>
                      <a:pt x="0" y="124"/>
                    </a:lnTo>
                    <a:lnTo>
                      <a:pt x="4" y="12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22" name="Freeform 470"/>
              <p:cNvSpPr>
                <a:spLocks/>
              </p:cNvSpPr>
              <p:nvPr/>
            </p:nvSpPr>
            <p:spPr bwMode="auto">
              <a:xfrm>
                <a:off x="2685" y="2275"/>
                <a:ext cx="92" cy="127"/>
              </a:xfrm>
              <a:custGeom>
                <a:avLst/>
                <a:gdLst>
                  <a:gd name="T0" fmla="*/ 92 w 92"/>
                  <a:gd name="T1" fmla="*/ 0 h 127"/>
                  <a:gd name="T2" fmla="*/ 84 w 92"/>
                  <a:gd name="T3" fmla="*/ 5 h 127"/>
                  <a:gd name="T4" fmla="*/ 0 w 92"/>
                  <a:gd name="T5" fmla="*/ 124 h 127"/>
                  <a:gd name="T6" fmla="*/ 4 w 92"/>
                  <a:gd name="T7" fmla="*/ 127 h 127"/>
                  <a:gd name="T8" fmla="*/ 92 w 92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27">
                    <a:moveTo>
                      <a:pt x="92" y="0"/>
                    </a:moveTo>
                    <a:lnTo>
                      <a:pt x="84" y="5"/>
                    </a:lnTo>
                    <a:lnTo>
                      <a:pt x="0" y="124"/>
                    </a:lnTo>
                    <a:lnTo>
                      <a:pt x="4" y="127"/>
                    </a:lnTo>
                    <a:lnTo>
                      <a:pt x="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23" name="Freeform 471"/>
              <p:cNvSpPr>
                <a:spLocks/>
              </p:cNvSpPr>
              <p:nvPr/>
            </p:nvSpPr>
            <p:spPr bwMode="auto">
              <a:xfrm>
                <a:off x="2769" y="2089"/>
                <a:ext cx="134" cy="191"/>
              </a:xfrm>
              <a:custGeom>
                <a:avLst/>
                <a:gdLst>
                  <a:gd name="T0" fmla="*/ 134 w 134"/>
                  <a:gd name="T1" fmla="*/ 0 h 191"/>
                  <a:gd name="T2" fmla="*/ 0 w 134"/>
                  <a:gd name="T3" fmla="*/ 191 h 191"/>
                  <a:gd name="T4" fmla="*/ 8 w 134"/>
                  <a:gd name="T5" fmla="*/ 186 h 191"/>
                  <a:gd name="T6" fmla="*/ 134 w 134"/>
                  <a:gd name="T7" fmla="*/ 7 h 191"/>
                  <a:gd name="T8" fmla="*/ 134 w 134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1">
                    <a:moveTo>
                      <a:pt x="134" y="0"/>
                    </a:moveTo>
                    <a:lnTo>
                      <a:pt x="0" y="191"/>
                    </a:lnTo>
                    <a:lnTo>
                      <a:pt x="8" y="186"/>
                    </a:lnTo>
                    <a:lnTo>
                      <a:pt x="134" y="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9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24" name="Freeform 472"/>
              <p:cNvSpPr>
                <a:spLocks/>
              </p:cNvSpPr>
              <p:nvPr/>
            </p:nvSpPr>
            <p:spPr bwMode="auto">
              <a:xfrm>
                <a:off x="2769" y="2089"/>
                <a:ext cx="134" cy="191"/>
              </a:xfrm>
              <a:custGeom>
                <a:avLst/>
                <a:gdLst>
                  <a:gd name="T0" fmla="*/ 134 w 134"/>
                  <a:gd name="T1" fmla="*/ 0 h 191"/>
                  <a:gd name="T2" fmla="*/ 0 w 134"/>
                  <a:gd name="T3" fmla="*/ 191 h 191"/>
                  <a:gd name="T4" fmla="*/ 8 w 134"/>
                  <a:gd name="T5" fmla="*/ 186 h 191"/>
                  <a:gd name="T6" fmla="*/ 134 w 134"/>
                  <a:gd name="T7" fmla="*/ 7 h 191"/>
                  <a:gd name="T8" fmla="*/ 134 w 134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1">
                    <a:moveTo>
                      <a:pt x="134" y="0"/>
                    </a:moveTo>
                    <a:lnTo>
                      <a:pt x="0" y="191"/>
                    </a:lnTo>
                    <a:lnTo>
                      <a:pt x="8" y="186"/>
                    </a:lnTo>
                    <a:lnTo>
                      <a:pt x="134" y="7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25" name="Freeform 473"/>
              <p:cNvSpPr>
                <a:spLocks/>
              </p:cNvSpPr>
              <p:nvPr/>
            </p:nvSpPr>
            <p:spPr bwMode="auto">
              <a:xfrm>
                <a:off x="3018" y="1754"/>
                <a:ext cx="128" cy="185"/>
              </a:xfrm>
              <a:custGeom>
                <a:avLst/>
                <a:gdLst>
                  <a:gd name="T0" fmla="*/ 124 w 128"/>
                  <a:gd name="T1" fmla="*/ 0 h 185"/>
                  <a:gd name="T2" fmla="*/ 0 w 128"/>
                  <a:gd name="T3" fmla="*/ 178 h 185"/>
                  <a:gd name="T4" fmla="*/ 0 w 128"/>
                  <a:gd name="T5" fmla="*/ 185 h 185"/>
                  <a:gd name="T6" fmla="*/ 128 w 128"/>
                  <a:gd name="T7" fmla="*/ 2 h 185"/>
                  <a:gd name="T8" fmla="*/ 124 w 12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85">
                    <a:moveTo>
                      <a:pt x="124" y="0"/>
                    </a:moveTo>
                    <a:lnTo>
                      <a:pt x="0" y="178"/>
                    </a:lnTo>
                    <a:lnTo>
                      <a:pt x="0" y="185"/>
                    </a:lnTo>
                    <a:lnTo>
                      <a:pt x="128" y="2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26" name="Freeform 474"/>
              <p:cNvSpPr>
                <a:spLocks/>
              </p:cNvSpPr>
              <p:nvPr/>
            </p:nvSpPr>
            <p:spPr bwMode="auto">
              <a:xfrm>
                <a:off x="3018" y="1754"/>
                <a:ext cx="128" cy="185"/>
              </a:xfrm>
              <a:custGeom>
                <a:avLst/>
                <a:gdLst>
                  <a:gd name="T0" fmla="*/ 124 w 128"/>
                  <a:gd name="T1" fmla="*/ 0 h 185"/>
                  <a:gd name="T2" fmla="*/ 0 w 128"/>
                  <a:gd name="T3" fmla="*/ 178 h 185"/>
                  <a:gd name="T4" fmla="*/ 0 w 128"/>
                  <a:gd name="T5" fmla="*/ 185 h 185"/>
                  <a:gd name="T6" fmla="*/ 128 w 128"/>
                  <a:gd name="T7" fmla="*/ 2 h 185"/>
                  <a:gd name="T8" fmla="*/ 124 w 12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85">
                    <a:moveTo>
                      <a:pt x="124" y="0"/>
                    </a:moveTo>
                    <a:lnTo>
                      <a:pt x="0" y="178"/>
                    </a:lnTo>
                    <a:lnTo>
                      <a:pt x="0" y="185"/>
                    </a:lnTo>
                    <a:lnTo>
                      <a:pt x="128" y="2"/>
                    </a:lnTo>
                    <a:lnTo>
                      <a:pt x="1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27" name="Freeform 475"/>
              <p:cNvSpPr>
                <a:spLocks/>
              </p:cNvSpPr>
              <p:nvPr/>
            </p:nvSpPr>
            <p:spPr bwMode="auto">
              <a:xfrm>
                <a:off x="2933" y="1932"/>
                <a:ext cx="85" cy="121"/>
              </a:xfrm>
              <a:custGeom>
                <a:avLst/>
                <a:gdLst>
                  <a:gd name="T0" fmla="*/ 85 w 85"/>
                  <a:gd name="T1" fmla="*/ 0 h 121"/>
                  <a:gd name="T2" fmla="*/ 0 w 85"/>
                  <a:gd name="T3" fmla="*/ 121 h 121"/>
                  <a:gd name="T4" fmla="*/ 8 w 85"/>
                  <a:gd name="T5" fmla="*/ 117 h 121"/>
                  <a:gd name="T6" fmla="*/ 85 w 85"/>
                  <a:gd name="T7" fmla="*/ 7 h 121"/>
                  <a:gd name="T8" fmla="*/ 85 w 85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1">
                    <a:moveTo>
                      <a:pt x="85" y="0"/>
                    </a:moveTo>
                    <a:lnTo>
                      <a:pt x="0" y="121"/>
                    </a:lnTo>
                    <a:lnTo>
                      <a:pt x="8" y="117"/>
                    </a:lnTo>
                    <a:lnTo>
                      <a:pt x="85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28" name="Freeform 476"/>
              <p:cNvSpPr>
                <a:spLocks/>
              </p:cNvSpPr>
              <p:nvPr/>
            </p:nvSpPr>
            <p:spPr bwMode="auto">
              <a:xfrm>
                <a:off x="2933" y="1932"/>
                <a:ext cx="85" cy="121"/>
              </a:xfrm>
              <a:custGeom>
                <a:avLst/>
                <a:gdLst>
                  <a:gd name="T0" fmla="*/ 85 w 85"/>
                  <a:gd name="T1" fmla="*/ 0 h 121"/>
                  <a:gd name="T2" fmla="*/ 0 w 85"/>
                  <a:gd name="T3" fmla="*/ 121 h 121"/>
                  <a:gd name="T4" fmla="*/ 8 w 85"/>
                  <a:gd name="T5" fmla="*/ 117 h 121"/>
                  <a:gd name="T6" fmla="*/ 85 w 85"/>
                  <a:gd name="T7" fmla="*/ 7 h 121"/>
                  <a:gd name="T8" fmla="*/ 85 w 85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1">
                    <a:moveTo>
                      <a:pt x="85" y="0"/>
                    </a:moveTo>
                    <a:lnTo>
                      <a:pt x="0" y="121"/>
                    </a:lnTo>
                    <a:lnTo>
                      <a:pt x="8" y="117"/>
                    </a:lnTo>
                    <a:lnTo>
                      <a:pt x="85" y="7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29" name="Freeform 477"/>
              <p:cNvSpPr>
                <a:spLocks/>
              </p:cNvSpPr>
              <p:nvPr/>
            </p:nvSpPr>
            <p:spPr bwMode="auto">
              <a:xfrm>
                <a:off x="2689" y="2270"/>
                <a:ext cx="96" cy="134"/>
              </a:xfrm>
              <a:custGeom>
                <a:avLst/>
                <a:gdLst>
                  <a:gd name="T0" fmla="*/ 96 w 96"/>
                  <a:gd name="T1" fmla="*/ 0 h 134"/>
                  <a:gd name="T2" fmla="*/ 88 w 96"/>
                  <a:gd name="T3" fmla="*/ 5 h 134"/>
                  <a:gd name="T4" fmla="*/ 0 w 96"/>
                  <a:gd name="T5" fmla="*/ 132 h 134"/>
                  <a:gd name="T6" fmla="*/ 3 w 96"/>
                  <a:gd name="T7" fmla="*/ 134 h 134"/>
                  <a:gd name="T8" fmla="*/ 96 w 96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34">
                    <a:moveTo>
                      <a:pt x="96" y="0"/>
                    </a:moveTo>
                    <a:lnTo>
                      <a:pt x="88" y="5"/>
                    </a:lnTo>
                    <a:lnTo>
                      <a:pt x="0" y="132"/>
                    </a:lnTo>
                    <a:lnTo>
                      <a:pt x="3" y="13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30" name="Freeform 478"/>
              <p:cNvSpPr>
                <a:spLocks/>
              </p:cNvSpPr>
              <p:nvPr/>
            </p:nvSpPr>
            <p:spPr bwMode="auto">
              <a:xfrm>
                <a:off x="2689" y="2270"/>
                <a:ext cx="96" cy="134"/>
              </a:xfrm>
              <a:custGeom>
                <a:avLst/>
                <a:gdLst>
                  <a:gd name="T0" fmla="*/ 96 w 96"/>
                  <a:gd name="T1" fmla="*/ 0 h 134"/>
                  <a:gd name="T2" fmla="*/ 88 w 96"/>
                  <a:gd name="T3" fmla="*/ 5 h 134"/>
                  <a:gd name="T4" fmla="*/ 0 w 96"/>
                  <a:gd name="T5" fmla="*/ 132 h 134"/>
                  <a:gd name="T6" fmla="*/ 3 w 96"/>
                  <a:gd name="T7" fmla="*/ 134 h 134"/>
                  <a:gd name="T8" fmla="*/ 96 w 96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34">
                    <a:moveTo>
                      <a:pt x="96" y="0"/>
                    </a:moveTo>
                    <a:lnTo>
                      <a:pt x="88" y="5"/>
                    </a:lnTo>
                    <a:lnTo>
                      <a:pt x="0" y="132"/>
                    </a:lnTo>
                    <a:lnTo>
                      <a:pt x="3" y="134"/>
                    </a:lnTo>
                    <a:lnTo>
                      <a:pt x="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31" name="Freeform 479"/>
              <p:cNvSpPr>
                <a:spLocks/>
              </p:cNvSpPr>
              <p:nvPr/>
            </p:nvSpPr>
            <p:spPr bwMode="auto">
              <a:xfrm>
                <a:off x="2777" y="2096"/>
                <a:ext cx="126" cy="179"/>
              </a:xfrm>
              <a:custGeom>
                <a:avLst/>
                <a:gdLst>
                  <a:gd name="T0" fmla="*/ 126 w 126"/>
                  <a:gd name="T1" fmla="*/ 0 h 179"/>
                  <a:gd name="T2" fmla="*/ 0 w 126"/>
                  <a:gd name="T3" fmla="*/ 179 h 179"/>
                  <a:gd name="T4" fmla="*/ 8 w 126"/>
                  <a:gd name="T5" fmla="*/ 174 h 179"/>
                  <a:gd name="T6" fmla="*/ 126 w 126"/>
                  <a:gd name="T7" fmla="*/ 7 h 179"/>
                  <a:gd name="T8" fmla="*/ 126 w 126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79">
                    <a:moveTo>
                      <a:pt x="126" y="0"/>
                    </a:moveTo>
                    <a:lnTo>
                      <a:pt x="0" y="179"/>
                    </a:lnTo>
                    <a:lnTo>
                      <a:pt x="8" y="174"/>
                    </a:lnTo>
                    <a:lnTo>
                      <a:pt x="126" y="7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32" name="Freeform 480"/>
              <p:cNvSpPr>
                <a:spLocks/>
              </p:cNvSpPr>
              <p:nvPr/>
            </p:nvSpPr>
            <p:spPr bwMode="auto">
              <a:xfrm>
                <a:off x="2777" y="2096"/>
                <a:ext cx="126" cy="179"/>
              </a:xfrm>
              <a:custGeom>
                <a:avLst/>
                <a:gdLst>
                  <a:gd name="T0" fmla="*/ 126 w 126"/>
                  <a:gd name="T1" fmla="*/ 0 h 179"/>
                  <a:gd name="T2" fmla="*/ 0 w 126"/>
                  <a:gd name="T3" fmla="*/ 179 h 179"/>
                  <a:gd name="T4" fmla="*/ 8 w 126"/>
                  <a:gd name="T5" fmla="*/ 174 h 179"/>
                  <a:gd name="T6" fmla="*/ 126 w 126"/>
                  <a:gd name="T7" fmla="*/ 7 h 179"/>
                  <a:gd name="T8" fmla="*/ 126 w 126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79">
                    <a:moveTo>
                      <a:pt x="126" y="0"/>
                    </a:moveTo>
                    <a:lnTo>
                      <a:pt x="0" y="179"/>
                    </a:lnTo>
                    <a:lnTo>
                      <a:pt x="8" y="174"/>
                    </a:lnTo>
                    <a:lnTo>
                      <a:pt x="126" y="7"/>
                    </a:lnTo>
                    <a:lnTo>
                      <a:pt x="1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33" name="Freeform 481"/>
              <p:cNvSpPr>
                <a:spLocks/>
              </p:cNvSpPr>
              <p:nvPr/>
            </p:nvSpPr>
            <p:spPr bwMode="auto">
              <a:xfrm>
                <a:off x="3018" y="1756"/>
                <a:ext cx="131" cy="190"/>
              </a:xfrm>
              <a:custGeom>
                <a:avLst/>
                <a:gdLst>
                  <a:gd name="T0" fmla="*/ 128 w 131"/>
                  <a:gd name="T1" fmla="*/ 0 h 190"/>
                  <a:gd name="T2" fmla="*/ 0 w 131"/>
                  <a:gd name="T3" fmla="*/ 183 h 190"/>
                  <a:gd name="T4" fmla="*/ 0 w 131"/>
                  <a:gd name="T5" fmla="*/ 190 h 190"/>
                  <a:gd name="T6" fmla="*/ 131 w 131"/>
                  <a:gd name="T7" fmla="*/ 2 h 190"/>
                  <a:gd name="T8" fmla="*/ 128 w 131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90">
                    <a:moveTo>
                      <a:pt x="128" y="0"/>
                    </a:moveTo>
                    <a:lnTo>
                      <a:pt x="0" y="183"/>
                    </a:lnTo>
                    <a:lnTo>
                      <a:pt x="0" y="190"/>
                    </a:lnTo>
                    <a:lnTo>
                      <a:pt x="131" y="2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ED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34" name="Freeform 482"/>
              <p:cNvSpPr>
                <a:spLocks/>
              </p:cNvSpPr>
              <p:nvPr/>
            </p:nvSpPr>
            <p:spPr bwMode="auto">
              <a:xfrm>
                <a:off x="3018" y="1756"/>
                <a:ext cx="131" cy="190"/>
              </a:xfrm>
              <a:custGeom>
                <a:avLst/>
                <a:gdLst>
                  <a:gd name="T0" fmla="*/ 128 w 131"/>
                  <a:gd name="T1" fmla="*/ 0 h 190"/>
                  <a:gd name="T2" fmla="*/ 0 w 131"/>
                  <a:gd name="T3" fmla="*/ 183 h 190"/>
                  <a:gd name="T4" fmla="*/ 0 w 131"/>
                  <a:gd name="T5" fmla="*/ 190 h 190"/>
                  <a:gd name="T6" fmla="*/ 131 w 131"/>
                  <a:gd name="T7" fmla="*/ 2 h 190"/>
                  <a:gd name="T8" fmla="*/ 128 w 131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90">
                    <a:moveTo>
                      <a:pt x="128" y="0"/>
                    </a:moveTo>
                    <a:lnTo>
                      <a:pt x="0" y="183"/>
                    </a:lnTo>
                    <a:lnTo>
                      <a:pt x="0" y="190"/>
                    </a:lnTo>
                    <a:lnTo>
                      <a:pt x="131" y="2"/>
                    </a:lnTo>
                    <a:lnTo>
                      <a:pt x="1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35" name="Freeform 483"/>
              <p:cNvSpPr>
                <a:spLocks/>
              </p:cNvSpPr>
              <p:nvPr/>
            </p:nvSpPr>
            <p:spPr bwMode="auto">
              <a:xfrm>
                <a:off x="2941" y="1939"/>
                <a:ext cx="77" cy="110"/>
              </a:xfrm>
              <a:custGeom>
                <a:avLst/>
                <a:gdLst>
                  <a:gd name="T0" fmla="*/ 77 w 77"/>
                  <a:gd name="T1" fmla="*/ 0 h 110"/>
                  <a:gd name="T2" fmla="*/ 0 w 77"/>
                  <a:gd name="T3" fmla="*/ 110 h 110"/>
                  <a:gd name="T4" fmla="*/ 9 w 77"/>
                  <a:gd name="T5" fmla="*/ 105 h 110"/>
                  <a:gd name="T6" fmla="*/ 77 w 77"/>
                  <a:gd name="T7" fmla="*/ 7 h 110"/>
                  <a:gd name="T8" fmla="*/ 77 w 77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10">
                    <a:moveTo>
                      <a:pt x="77" y="0"/>
                    </a:moveTo>
                    <a:lnTo>
                      <a:pt x="0" y="110"/>
                    </a:lnTo>
                    <a:lnTo>
                      <a:pt x="9" y="105"/>
                    </a:lnTo>
                    <a:lnTo>
                      <a:pt x="77" y="7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36" name="Freeform 484"/>
              <p:cNvSpPr>
                <a:spLocks/>
              </p:cNvSpPr>
              <p:nvPr/>
            </p:nvSpPr>
            <p:spPr bwMode="auto">
              <a:xfrm>
                <a:off x="2941" y="1939"/>
                <a:ext cx="77" cy="110"/>
              </a:xfrm>
              <a:custGeom>
                <a:avLst/>
                <a:gdLst>
                  <a:gd name="T0" fmla="*/ 77 w 77"/>
                  <a:gd name="T1" fmla="*/ 0 h 110"/>
                  <a:gd name="T2" fmla="*/ 0 w 77"/>
                  <a:gd name="T3" fmla="*/ 110 h 110"/>
                  <a:gd name="T4" fmla="*/ 9 w 77"/>
                  <a:gd name="T5" fmla="*/ 105 h 110"/>
                  <a:gd name="T6" fmla="*/ 77 w 77"/>
                  <a:gd name="T7" fmla="*/ 7 h 110"/>
                  <a:gd name="T8" fmla="*/ 77 w 77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10">
                    <a:moveTo>
                      <a:pt x="77" y="0"/>
                    </a:moveTo>
                    <a:lnTo>
                      <a:pt x="0" y="110"/>
                    </a:lnTo>
                    <a:lnTo>
                      <a:pt x="9" y="105"/>
                    </a:lnTo>
                    <a:lnTo>
                      <a:pt x="77" y="7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37" name="Freeform 485"/>
              <p:cNvSpPr>
                <a:spLocks/>
              </p:cNvSpPr>
              <p:nvPr/>
            </p:nvSpPr>
            <p:spPr bwMode="auto">
              <a:xfrm>
                <a:off x="2692" y="2266"/>
                <a:ext cx="102" cy="139"/>
              </a:xfrm>
              <a:custGeom>
                <a:avLst/>
                <a:gdLst>
                  <a:gd name="T0" fmla="*/ 102 w 102"/>
                  <a:gd name="T1" fmla="*/ 0 h 139"/>
                  <a:gd name="T2" fmla="*/ 93 w 102"/>
                  <a:gd name="T3" fmla="*/ 4 h 139"/>
                  <a:gd name="T4" fmla="*/ 0 w 102"/>
                  <a:gd name="T5" fmla="*/ 138 h 139"/>
                  <a:gd name="T6" fmla="*/ 4 w 102"/>
                  <a:gd name="T7" fmla="*/ 139 h 139"/>
                  <a:gd name="T8" fmla="*/ 102 w 102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9">
                    <a:moveTo>
                      <a:pt x="102" y="0"/>
                    </a:moveTo>
                    <a:lnTo>
                      <a:pt x="93" y="4"/>
                    </a:lnTo>
                    <a:lnTo>
                      <a:pt x="0" y="138"/>
                    </a:lnTo>
                    <a:lnTo>
                      <a:pt x="4" y="139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ED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38" name="Freeform 486"/>
              <p:cNvSpPr>
                <a:spLocks/>
              </p:cNvSpPr>
              <p:nvPr/>
            </p:nvSpPr>
            <p:spPr bwMode="auto">
              <a:xfrm>
                <a:off x="2692" y="2266"/>
                <a:ext cx="102" cy="139"/>
              </a:xfrm>
              <a:custGeom>
                <a:avLst/>
                <a:gdLst>
                  <a:gd name="T0" fmla="*/ 102 w 102"/>
                  <a:gd name="T1" fmla="*/ 0 h 139"/>
                  <a:gd name="T2" fmla="*/ 93 w 102"/>
                  <a:gd name="T3" fmla="*/ 4 h 139"/>
                  <a:gd name="T4" fmla="*/ 0 w 102"/>
                  <a:gd name="T5" fmla="*/ 138 h 139"/>
                  <a:gd name="T6" fmla="*/ 4 w 102"/>
                  <a:gd name="T7" fmla="*/ 139 h 139"/>
                  <a:gd name="T8" fmla="*/ 102 w 102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9">
                    <a:moveTo>
                      <a:pt x="102" y="0"/>
                    </a:moveTo>
                    <a:lnTo>
                      <a:pt x="93" y="4"/>
                    </a:lnTo>
                    <a:lnTo>
                      <a:pt x="0" y="138"/>
                    </a:lnTo>
                    <a:lnTo>
                      <a:pt x="4" y="139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39" name="Freeform 487"/>
              <p:cNvSpPr>
                <a:spLocks/>
              </p:cNvSpPr>
              <p:nvPr/>
            </p:nvSpPr>
            <p:spPr bwMode="auto">
              <a:xfrm>
                <a:off x="2785" y="2103"/>
                <a:ext cx="118" cy="167"/>
              </a:xfrm>
              <a:custGeom>
                <a:avLst/>
                <a:gdLst>
                  <a:gd name="T0" fmla="*/ 118 w 118"/>
                  <a:gd name="T1" fmla="*/ 0 h 167"/>
                  <a:gd name="T2" fmla="*/ 0 w 118"/>
                  <a:gd name="T3" fmla="*/ 167 h 167"/>
                  <a:gd name="T4" fmla="*/ 9 w 118"/>
                  <a:gd name="T5" fmla="*/ 163 h 167"/>
                  <a:gd name="T6" fmla="*/ 118 w 118"/>
                  <a:gd name="T7" fmla="*/ 7 h 167"/>
                  <a:gd name="T8" fmla="*/ 118 w 118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67">
                    <a:moveTo>
                      <a:pt x="118" y="0"/>
                    </a:moveTo>
                    <a:lnTo>
                      <a:pt x="0" y="167"/>
                    </a:lnTo>
                    <a:lnTo>
                      <a:pt x="9" y="163"/>
                    </a:lnTo>
                    <a:lnTo>
                      <a:pt x="118" y="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40" name="Freeform 488"/>
              <p:cNvSpPr>
                <a:spLocks/>
              </p:cNvSpPr>
              <p:nvPr/>
            </p:nvSpPr>
            <p:spPr bwMode="auto">
              <a:xfrm>
                <a:off x="2785" y="2103"/>
                <a:ext cx="118" cy="167"/>
              </a:xfrm>
              <a:custGeom>
                <a:avLst/>
                <a:gdLst>
                  <a:gd name="T0" fmla="*/ 118 w 118"/>
                  <a:gd name="T1" fmla="*/ 0 h 167"/>
                  <a:gd name="T2" fmla="*/ 0 w 118"/>
                  <a:gd name="T3" fmla="*/ 167 h 167"/>
                  <a:gd name="T4" fmla="*/ 9 w 118"/>
                  <a:gd name="T5" fmla="*/ 163 h 167"/>
                  <a:gd name="T6" fmla="*/ 118 w 118"/>
                  <a:gd name="T7" fmla="*/ 7 h 167"/>
                  <a:gd name="T8" fmla="*/ 118 w 118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67">
                    <a:moveTo>
                      <a:pt x="118" y="0"/>
                    </a:moveTo>
                    <a:lnTo>
                      <a:pt x="0" y="167"/>
                    </a:lnTo>
                    <a:lnTo>
                      <a:pt x="9" y="163"/>
                    </a:lnTo>
                    <a:lnTo>
                      <a:pt x="118" y="7"/>
                    </a:lnTo>
                    <a:lnTo>
                      <a:pt x="1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41" name="Freeform 489"/>
              <p:cNvSpPr>
                <a:spLocks/>
              </p:cNvSpPr>
              <p:nvPr/>
            </p:nvSpPr>
            <p:spPr bwMode="auto">
              <a:xfrm>
                <a:off x="3018" y="1758"/>
                <a:ext cx="135" cy="195"/>
              </a:xfrm>
              <a:custGeom>
                <a:avLst/>
                <a:gdLst>
                  <a:gd name="T0" fmla="*/ 131 w 135"/>
                  <a:gd name="T1" fmla="*/ 0 h 195"/>
                  <a:gd name="T2" fmla="*/ 0 w 135"/>
                  <a:gd name="T3" fmla="*/ 188 h 195"/>
                  <a:gd name="T4" fmla="*/ 0 w 135"/>
                  <a:gd name="T5" fmla="*/ 195 h 195"/>
                  <a:gd name="T6" fmla="*/ 135 w 135"/>
                  <a:gd name="T7" fmla="*/ 2 h 195"/>
                  <a:gd name="T8" fmla="*/ 131 w 135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95">
                    <a:moveTo>
                      <a:pt x="131" y="0"/>
                    </a:moveTo>
                    <a:lnTo>
                      <a:pt x="0" y="188"/>
                    </a:lnTo>
                    <a:lnTo>
                      <a:pt x="0" y="195"/>
                    </a:lnTo>
                    <a:lnTo>
                      <a:pt x="135" y="2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42" name="Freeform 490"/>
              <p:cNvSpPr>
                <a:spLocks/>
              </p:cNvSpPr>
              <p:nvPr/>
            </p:nvSpPr>
            <p:spPr bwMode="auto">
              <a:xfrm>
                <a:off x="3018" y="1758"/>
                <a:ext cx="135" cy="195"/>
              </a:xfrm>
              <a:custGeom>
                <a:avLst/>
                <a:gdLst>
                  <a:gd name="T0" fmla="*/ 131 w 135"/>
                  <a:gd name="T1" fmla="*/ 0 h 195"/>
                  <a:gd name="T2" fmla="*/ 0 w 135"/>
                  <a:gd name="T3" fmla="*/ 188 h 195"/>
                  <a:gd name="T4" fmla="*/ 0 w 135"/>
                  <a:gd name="T5" fmla="*/ 195 h 195"/>
                  <a:gd name="T6" fmla="*/ 135 w 135"/>
                  <a:gd name="T7" fmla="*/ 2 h 195"/>
                  <a:gd name="T8" fmla="*/ 131 w 135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95">
                    <a:moveTo>
                      <a:pt x="131" y="0"/>
                    </a:moveTo>
                    <a:lnTo>
                      <a:pt x="0" y="188"/>
                    </a:lnTo>
                    <a:lnTo>
                      <a:pt x="0" y="195"/>
                    </a:lnTo>
                    <a:lnTo>
                      <a:pt x="135" y="2"/>
                    </a:lnTo>
                    <a:lnTo>
                      <a:pt x="1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43" name="Freeform 491"/>
              <p:cNvSpPr>
                <a:spLocks/>
              </p:cNvSpPr>
              <p:nvPr/>
            </p:nvSpPr>
            <p:spPr bwMode="auto">
              <a:xfrm>
                <a:off x="2950" y="1946"/>
                <a:ext cx="68" cy="98"/>
              </a:xfrm>
              <a:custGeom>
                <a:avLst/>
                <a:gdLst>
                  <a:gd name="T0" fmla="*/ 68 w 68"/>
                  <a:gd name="T1" fmla="*/ 0 h 98"/>
                  <a:gd name="T2" fmla="*/ 0 w 68"/>
                  <a:gd name="T3" fmla="*/ 98 h 98"/>
                  <a:gd name="T4" fmla="*/ 8 w 68"/>
                  <a:gd name="T5" fmla="*/ 93 h 98"/>
                  <a:gd name="T6" fmla="*/ 68 w 68"/>
                  <a:gd name="T7" fmla="*/ 7 h 98"/>
                  <a:gd name="T8" fmla="*/ 68 w 68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8">
                    <a:moveTo>
                      <a:pt x="68" y="0"/>
                    </a:moveTo>
                    <a:lnTo>
                      <a:pt x="0" y="98"/>
                    </a:lnTo>
                    <a:lnTo>
                      <a:pt x="8" y="93"/>
                    </a:lnTo>
                    <a:lnTo>
                      <a:pt x="68" y="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44" name="Freeform 492"/>
              <p:cNvSpPr>
                <a:spLocks/>
              </p:cNvSpPr>
              <p:nvPr/>
            </p:nvSpPr>
            <p:spPr bwMode="auto">
              <a:xfrm>
                <a:off x="2950" y="1946"/>
                <a:ext cx="68" cy="98"/>
              </a:xfrm>
              <a:custGeom>
                <a:avLst/>
                <a:gdLst>
                  <a:gd name="T0" fmla="*/ 68 w 68"/>
                  <a:gd name="T1" fmla="*/ 0 h 98"/>
                  <a:gd name="T2" fmla="*/ 0 w 68"/>
                  <a:gd name="T3" fmla="*/ 98 h 98"/>
                  <a:gd name="T4" fmla="*/ 8 w 68"/>
                  <a:gd name="T5" fmla="*/ 93 h 98"/>
                  <a:gd name="T6" fmla="*/ 68 w 68"/>
                  <a:gd name="T7" fmla="*/ 7 h 98"/>
                  <a:gd name="T8" fmla="*/ 68 w 68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8">
                    <a:moveTo>
                      <a:pt x="68" y="0"/>
                    </a:moveTo>
                    <a:lnTo>
                      <a:pt x="0" y="98"/>
                    </a:lnTo>
                    <a:lnTo>
                      <a:pt x="8" y="93"/>
                    </a:lnTo>
                    <a:lnTo>
                      <a:pt x="68" y="7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45" name="Freeform 493"/>
              <p:cNvSpPr>
                <a:spLocks/>
              </p:cNvSpPr>
              <p:nvPr/>
            </p:nvSpPr>
            <p:spPr bwMode="auto">
              <a:xfrm>
                <a:off x="2696" y="2261"/>
                <a:ext cx="106" cy="147"/>
              </a:xfrm>
              <a:custGeom>
                <a:avLst/>
                <a:gdLst>
                  <a:gd name="T0" fmla="*/ 106 w 106"/>
                  <a:gd name="T1" fmla="*/ 0 h 147"/>
                  <a:gd name="T2" fmla="*/ 98 w 106"/>
                  <a:gd name="T3" fmla="*/ 5 h 147"/>
                  <a:gd name="T4" fmla="*/ 0 w 106"/>
                  <a:gd name="T5" fmla="*/ 144 h 147"/>
                  <a:gd name="T6" fmla="*/ 4 w 106"/>
                  <a:gd name="T7" fmla="*/ 147 h 147"/>
                  <a:gd name="T8" fmla="*/ 106 w 106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47">
                    <a:moveTo>
                      <a:pt x="106" y="0"/>
                    </a:moveTo>
                    <a:lnTo>
                      <a:pt x="98" y="5"/>
                    </a:lnTo>
                    <a:lnTo>
                      <a:pt x="0" y="144"/>
                    </a:lnTo>
                    <a:lnTo>
                      <a:pt x="4" y="14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46" name="Freeform 494"/>
              <p:cNvSpPr>
                <a:spLocks/>
              </p:cNvSpPr>
              <p:nvPr/>
            </p:nvSpPr>
            <p:spPr bwMode="auto">
              <a:xfrm>
                <a:off x="2696" y="2261"/>
                <a:ext cx="106" cy="147"/>
              </a:xfrm>
              <a:custGeom>
                <a:avLst/>
                <a:gdLst>
                  <a:gd name="T0" fmla="*/ 106 w 106"/>
                  <a:gd name="T1" fmla="*/ 0 h 147"/>
                  <a:gd name="T2" fmla="*/ 98 w 106"/>
                  <a:gd name="T3" fmla="*/ 5 h 147"/>
                  <a:gd name="T4" fmla="*/ 0 w 106"/>
                  <a:gd name="T5" fmla="*/ 144 h 147"/>
                  <a:gd name="T6" fmla="*/ 4 w 106"/>
                  <a:gd name="T7" fmla="*/ 147 h 147"/>
                  <a:gd name="T8" fmla="*/ 106 w 106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47">
                    <a:moveTo>
                      <a:pt x="106" y="0"/>
                    </a:moveTo>
                    <a:lnTo>
                      <a:pt x="98" y="5"/>
                    </a:lnTo>
                    <a:lnTo>
                      <a:pt x="0" y="144"/>
                    </a:lnTo>
                    <a:lnTo>
                      <a:pt x="4" y="14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47" name="Freeform 495"/>
              <p:cNvSpPr>
                <a:spLocks/>
              </p:cNvSpPr>
              <p:nvPr/>
            </p:nvSpPr>
            <p:spPr bwMode="auto">
              <a:xfrm>
                <a:off x="2794" y="2110"/>
                <a:ext cx="109" cy="156"/>
              </a:xfrm>
              <a:custGeom>
                <a:avLst/>
                <a:gdLst>
                  <a:gd name="T0" fmla="*/ 109 w 109"/>
                  <a:gd name="T1" fmla="*/ 0 h 156"/>
                  <a:gd name="T2" fmla="*/ 0 w 109"/>
                  <a:gd name="T3" fmla="*/ 156 h 156"/>
                  <a:gd name="T4" fmla="*/ 8 w 109"/>
                  <a:gd name="T5" fmla="*/ 151 h 156"/>
                  <a:gd name="T6" fmla="*/ 109 w 109"/>
                  <a:gd name="T7" fmla="*/ 7 h 156"/>
                  <a:gd name="T8" fmla="*/ 109 w 109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6">
                    <a:moveTo>
                      <a:pt x="109" y="0"/>
                    </a:moveTo>
                    <a:lnTo>
                      <a:pt x="0" y="156"/>
                    </a:lnTo>
                    <a:lnTo>
                      <a:pt x="8" y="151"/>
                    </a:lnTo>
                    <a:lnTo>
                      <a:pt x="109" y="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48" name="Freeform 496"/>
              <p:cNvSpPr>
                <a:spLocks/>
              </p:cNvSpPr>
              <p:nvPr/>
            </p:nvSpPr>
            <p:spPr bwMode="auto">
              <a:xfrm>
                <a:off x="2794" y="2110"/>
                <a:ext cx="109" cy="156"/>
              </a:xfrm>
              <a:custGeom>
                <a:avLst/>
                <a:gdLst>
                  <a:gd name="T0" fmla="*/ 109 w 109"/>
                  <a:gd name="T1" fmla="*/ 0 h 156"/>
                  <a:gd name="T2" fmla="*/ 0 w 109"/>
                  <a:gd name="T3" fmla="*/ 156 h 156"/>
                  <a:gd name="T4" fmla="*/ 8 w 109"/>
                  <a:gd name="T5" fmla="*/ 151 h 156"/>
                  <a:gd name="T6" fmla="*/ 109 w 109"/>
                  <a:gd name="T7" fmla="*/ 7 h 156"/>
                  <a:gd name="T8" fmla="*/ 109 w 109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6">
                    <a:moveTo>
                      <a:pt x="109" y="0"/>
                    </a:moveTo>
                    <a:lnTo>
                      <a:pt x="0" y="156"/>
                    </a:lnTo>
                    <a:lnTo>
                      <a:pt x="8" y="151"/>
                    </a:lnTo>
                    <a:lnTo>
                      <a:pt x="109" y="7"/>
                    </a:lnTo>
                    <a:lnTo>
                      <a:pt x="1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49" name="Freeform 497"/>
              <p:cNvSpPr>
                <a:spLocks/>
              </p:cNvSpPr>
              <p:nvPr/>
            </p:nvSpPr>
            <p:spPr bwMode="auto">
              <a:xfrm>
                <a:off x="3018" y="1760"/>
                <a:ext cx="139" cy="200"/>
              </a:xfrm>
              <a:custGeom>
                <a:avLst/>
                <a:gdLst>
                  <a:gd name="T0" fmla="*/ 135 w 139"/>
                  <a:gd name="T1" fmla="*/ 0 h 200"/>
                  <a:gd name="T2" fmla="*/ 0 w 139"/>
                  <a:gd name="T3" fmla="*/ 193 h 200"/>
                  <a:gd name="T4" fmla="*/ 0 w 139"/>
                  <a:gd name="T5" fmla="*/ 200 h 200"/>
                  <a:gd name="T6" fmla="*/ 139 w 139"/>
                  <a:gd name="T7" fmla="*/ 2 h 200"/>
                  <a:gd name="T8" fmla="*/ 135 w 139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00">
                    <a:moveTo>
                      <a:pt x="135" y="0"/>
                    </a:moveTo>
                    <a:lnTo>
                      <a:pt x="0" y="193"/>
                    </a:lnTo>
                    <a:lnTo>
                      <a:pt x="0" y="200"/>
                    </a:lnTo>
                    <a:lnTo>
                      <a:pt x="139" y="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50" name="Freeform 498"/>
              <p:cNvSpPr>
                <a:spLocks/>
              </p:cNvSpPr>
              <p:nvPr/>
            </p:nvSpPr>
            <p:spPr bwMode="auto">
              <a:xfrm>
                <a:off x="3018" y="1760"/>
                <a:ext cx="139" cy="200"/>
              </a:xfrm>
              <a:custGeom>
                <a:avLst/>
                <a:gdLst>
                  <a:gd name="T0" fmla="*/ 135 w 139"/>
                  <a:gd name="T1" fmla="*/ 0 h 200"/>
                  <a:gd name="T2" fmla="*/ 0 w 139"/>
                  <a:gd name="T3" fmla="*/ 193 h 200"/>
                  <a:gd name="T4" fmla="*/ 0 w 139"/>
                  <a:gd name="T5" fmla="*/ 200 h 200"/>
                  <a:gd name="T6" fmla="*/ 139 w 139"/>
                  <a:gd name="T7" fmla="*/ 2 h 200"/>
                  <a:gd name="T8" fmla="*/ 135 w 139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00">
                    <a:moveTo>
                      <a:pt x="135" y="0"/>
                    </a:moveTo>
                    <a:lnTo>
                      <a:pt x="0" y="193"/>
                    </a:lnTo>
                    <a:lnTo>
                      <a:pt x="0" y="200"/>
                    </a:lnTo>
                    <a:lnTo>
                      <a:pt x="139" y="2"/>
                    </a:lnTo>
                    <a:lnTo>
                      <a:pt x="1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51" name="Freeform 499"/>
              <p:cNvSpPr>
                <a:spLocks/>
              </p:cNvSpPr>
              <p:nvPr/>
            </p:nvSpPr>
            <p:spPr bwMode="auto">
              <a:xfrm>
                <a:off x="2958" y="1953"/>
                <a:ext cx="60" cy="86"/>
              </a:xfrm>
              <a:custGeom>
                <a:avLst/>
                <a:gdLst>
                  <a:gd name="T0" fmla="*/ 60 w 60"/>
                  <a:gd name="T1" fmla="*/ 0 h 86"/>
                  <a:gd name="T2" fmla="*/ 0 w 60"/>
                  <a:gd name="T3" fmla="*/ 86 h 86"/>
                  <a:gd name="T4" fmla="*/ 8 w 60"/>
                  <a:gd name="T5" fmla="*/ 81 h 86"/>
                  <a:gd name="T6" fmla="*/ 60 w 60"/>
                  <a:gd name="T7" fmla="*/ 7 h 86"/>
                  <a:gd name="T8" fmla="*/ 60 w 60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6">
                    <a:moveTo>
                      <a:pt x="60" y="0"/>
                    </a:moveTo>
                    <a:lnTo>
                      <a:pt x="0" y="86"/>
                    </a:lnTo>
                    <a:lnTo>
                      <a:pt x="8" y="81"/>
                    </a:lnTo>
                    <a:lnTo>
                      <a:pt x="60" y="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52" name="Freeform 500"/>
              <p:cNvSpPr>
                <a:spLocks/>
              </p:cNvSpPr>
              <p:nvPr/>
            </p:nvSpPr>
            <p:spPr bwMode="auto">
              <a:xfrm>
                <a:off x="2958" y="1953"/>
                <a:ext cx="60" cy="86"/>
              </a:xfrm>
              <a:custGeom>
                <a:avLst/>
                <a:gdLst>
                  <a:gd name="T0" fmla="*/ 60 w 60"/>
                  <a:gd name="T1" fmla="*/ 0 h 86"/>
                  <a:gd name="T2" fmla="*/ 0 w 60"/>
                  <a:gd name="T3" fmla="*/ 86 h 86"/>
                  <a:gd name="T4" fmla="*/ 8 w 60"/>
                  <a:gd name="T5" fmla="*/ 81 h 86"/>
                  <a:gd name="T6" fmla="*/ 60 w 60"/>
                  <a:gd name="T7" fmla="*/ 7 h 86"/>
                  <a:gd name="T8" fmla="*/ 60 w 60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6">
                    <a:moveTo>
                      <a:pt x="60" y="0"/>
                    </a:moveTo>
                    <a:lnTo>
                      <a:pt x="0" y="86"/>
                    </a:lnTo>
                    <a:lnTo>
                      <a:pt x="8" y="81"/>
                    </a:lnTo>
                    <a:lnTo>
                      <a:pt x="60" y="7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53" name="Freeform 501"/>
              <p:cNvSpPr>
                <a:spLocks/>
              </p:cNvSpPr>
              <p:nvPr/>
            </p:nvSpPr>
            <p:spPr bwMode="auto">
              <a:xfrm>
                <a:off x="2700" y="2256"/>
                <a:ext cx="110" cy="153"/>
              </a:xfrm>
              <a:custGeom>
                <a:avLst/>
                <a:gdLst>
                  <a:gd name="T0" fmla="*/ 110 w 110"/>
                  <a:gd name="T1" fmla="*/ 0 h 153"/>
                  <a:gd name="T2" fmla="*/ 102 w 110"/>
                  <a:gd name="T3" fmla="*/ 5 h 153"/>
                  <a:gd name="T4" fmla="*/ 0 w 110"/>
                  <a:gd name="T5" fmla="*/ 152 h 153"/>
                  <a:gd name="T6" fmla="*/ 3 w 110"/>
                  <a:gd name="T7" fmla="*/ 153 h 153"/>
                  <a:gd name="T8" fmla="*/ 110 w 110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3">
                    <a:moveTo>
                      <a:pt x="110" y="0"/>
                    </a:moveTo>
                    <a:lnTo>
                      <a:pt x="102" y="5"/>
                    </a:lnTo>
                    <a:lnTo>
                      <a:pt x="0" y="152"/>
                    </a:lnTo>
                    <a:lnTo>
                      <a:pt x="3" y="15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54" name="Freeform 502"/>
              <p:cNvSpPr>
                <a:spLocks/>
              </p:cNvSpPr>
              <p:nvPr/>
            </p:nvSpPr>
            <p:spPr bwMode="auto">
              <a:xfrm>
                <a:off x="2700" y="2256"/>
                <a:ext cx="110" cy="153"/>
              </a:xfrm>
              <a:custGeom>
                <a:avLst/>
                <a:gdLst>
                  <a:gd name="T0" fmla="*/ 110 w 110"/>
                  <a:gd name="T1" fmla="*/ 0 h 153"/>
                  <a:gd name="T2" fmla="*/ 102 w 110"/>
                  <a:gd name="T3" fmla="*/ 5 h 153"/>
                  <a:gd name="T4" fmla="*/ 0 w 110"/>
                  <a:gd name="T5" fmla="*/ 152 h 153"/>
                  <a:gd name="T6" fmla="*/ 3 w 110"/>
                  <a:gd name="T7" fmla="*/ 153 h 153"/>
                  <a:gd name="T8" fmla="*/ 110 w 110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3">
                    <a:moveTo>
                      <a:pt x="110" y="0"/>
                    </a:moveTo>
                    <a:lnTo>
                      <a:pt x="102" y="5"/>
                    </a:lnTo>
                    <a:lnTo>
                      <a:pt x="0" y="152"/>
                    </a:lnTo>
                    <a:lnTo>
                      <a:pt x="3" y="153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55" name="Freeform 503"/>
              <p:cNvSpPr>
                <a:spLocks/>
              </p:cNvSpPr>
              <p:nvPr/>
            </p:nvSpPr>
            <p:spPr bwMode="auto">
              <a:xfrm>
                <a:off x="2802" y="2117"/>
                <a:ext cx="101" cy="144"/>
              </a:xfrm>
              <a:custGeom>
                <a:avLst/>
                <a:gdLst>
                  <a:gd name="T0" fmla="*/ 101 w 101"/>
                  <a:gd name="T1" fmla="*/ 0 h 144"/>
                  <a:gd name="T2" fmla="*/ 0 w 101"/>
                  <a:gd name="T3" fmla="*/ 144 h 144"/>
                  <a:gd name="T4" fmla="*/ 8 w 101"/>
                  <a:gd name="T5" fmla="*/ 139 h 144"/>
                  <a:gd name="T6" fmla="*/ 101 w 101"/>
                  <a:gd name="T7" fmla="*/ 7 h 144"/>
                  <a:gd name="T8" fmla="*/ 101 w 101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4">
                    <a:moveTo>
                      <a:pt x="101" y="0"/>
                    </a:moveTo>
                    <a:lnTo>
                      <a:pt x="0" y="144"/>
                    </a:lnTo>
                    <a:lnTo>
                      <a:pt x="8" y="139"/>
                    </a:lnTo>
                    <a:lnTo>
                      <a:pt x="101" y="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56" name="Freeform 504"/>
              <p:cNvSpPr>
                <a:spLocks/>
              </p:cNvSpPr>
              <p:nvPr/>
            </p:nvSpPr>
            <p:spPr bwMode="auto">
              <a:xfrm>
                <a:off x="2802" y="2117"/>
                <a:ext cx="101" cy="144"/>
              </a:xfrm>
              <a:custGeom>
                <a:avLst/>
                <a:gdLst>
                  <a:gd name="T0" fmla="*/ 101 w 101"/>
                  <a:gd name="T1" fmla="*/ 0 h 144"/>
                  <a:gd name="T2" fmla="*/ 0 w 101"/>
                  <a:gd name="T3" fmla="*/ 144 h 144"/>
                  <a:gd name="T4" fmla="*/ 8 w 101"/>
                  <a:gd name="T5" fmla="*/ 139 h 144"/>
                  <a:gd name="T6" fmla="*/ 101 w 101"/>
                  <a:gd name="T7" fmla="*/ 7 h 144"/>
                  <a:gd name="T8" fmla="*/ 101 w 101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4">
                    <a:moveTo>
                      <a:pt x="101" y="0"/>
                    </a:moveTo>
                    <a:lnTo>
                      <a:pt x="0" y="144"/>
                    </a:lnTo>
                    <a:lnTo>
                      <a:pt x="8" y="139"/>
                    </a:lnTo>
                    <a:lnTo>
                      <a:pt x="101" y="7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57" name="Freeform 505"/>
              <p:cNvSpPr>
                <a:spLocks/>
              </p:cNvSpPr>
              <p:nvPr/>
            </p:nvSpPr>
            <p:spPr bwMode="auto">
              <a:xfrm>
                <a:off x="3018" y="1762"/>
                <a:ext cx="142" cy="206"/>
              </a:xfrm>
              <a:custGeom>
                <a:avLst/>
                <a:gdLst>
                  <a:gd name="T0" fmla="*/ 139 w 142"/>
                  <a:gd name="T1" fmla="*/ 0 h 206"/>
                  <a:gd name="T2" fmla="*/ 0 w 142"/>
                  <a:gd name="T3" fmla="*/ 198 h 206"/>
                  <a:gd name="T4" fmla="*/ 0 w 142"/>
                  <a:gd name="T5" fmla="*/ 206 h 206"/>
                  <a:gd name="T6" fmla="*/ 142 w 142"/>
                  <a:gd name="T7" fmla="*/ 2 h 206"/>
                  <a:gd name="T8" fmla="*/ 139 w 142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06">
                    <a:moveTo>
                      <a:pt x="139" y="0"/>
                    </a:moveTo>
                    <a:lnTo>
                      <a:pt x="0" y="198"/>
                    </a:lnTo>
                    <a:lnTo>
                      <a:pt x="0" y="206"/>
                    </a:lnTo>
                    <a:lnTo>
                      <a:pt x="142" y="2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58" name="Freeform 506"/>
              <p:cNvSpPr>
                <a:spLocks/>
              </p:cNvSpPr>
              <p:nvPr/>
            </p:nvSpPr>
            <p:spPr bwMode="auto">
              <a:xfrm>
                <a:off x="3018" y="1762"/>
                <a:ext cx="142" cy="206"/>
              </a:xfrm>
              <a:custGeom>
                <a:avLst/>
                <a:gdLst>
                  <a:gd name="T0" fmla="*/ 139 w 142"/>
                  <a:gd name="T1" fmla="*/ 0 h 206"/>
                  <a:gd name="T2" fmla="*/ 0 w 142"/>
                  <a:gd name="T3" fmla="*/ 198 h 206"/>
                  <a:gd name="T4" fmla="*/ 0 w 142"/>
                  <a:gd name="T5" fmla="*/ 206 h 206"/>
                  <a:gd name="T6" fmla="*/ 142 w 142"/>
                  <a:gd name="T7" fmla="*/ 2 h 206"/>
                  <a:gd name="T8" fmla="*/ 139 w 142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06">
                    <a:moveTo>
                      <a:pt x="139" y="0"/>
                    </a:moveTo>
                    <a:lnTo>
                      <a:pt x="0" y="198"/>
                    </a:lnTo>
                    <a:lnTo>
                      <a:pt x="0" y="206"/>
                    </a:lnTo>
                    <a:lnTo>
                      <a:pt x="142" y="2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59" name="Freeform 507"/>
              <p:cNvSpPr>
                <a:spLocks/>
              </p:cNvSpPr>
              <p:nvPr/>
            </p:nvSpPr>
            <p:spPr bwMode="auto">
              <a:xfrm>
                <a:off x="2966" y="1960"/>
                <a:ext cx="52" cy="74"/>
              </a:xfrm>
              <a:custGeom>
                <a:avLst/>
                <a:gdLst>
                  <a:gd name="T0" fmla="*/ 52 w 52"/>
                  <a:gd name="T1" fmla="*/ 0 h 74"/>
                  <a:gd name="T2" fmla="*/ 0 w 52"/>
                  <a:gd name="T3" fmla="*/ 74 h 74"/>
                  <a:gd name="T4" fmla="*/ 8 w 52"/>
                  <a:gd name="T5" fmla="*/ 69 h 74"/>
                  <a:gd name="T6" fmla="*/ 52 w 52"/>
                  <a:gd name="T7" fmla="*/ 8 h 74"/>
                  <a:gd name="T8" fmla="*/ 52 w 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74">
                    <a:moveTo>
                      <a:pt x="52" y="0"/>
                    </a:moveTo>
                    <a:lnTo>
                      <a:pt x="0" y="74"/>
                    </a:lnTo>
                    <a:lnTo>
                      <a:pt x="8" y="69"/>
                    </a:lnTo>
                    <a:lnTo>
                      <a:pt x="52" y="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60" name="Freeform 508"/>
              <p:cNvSpPr>
                <a:spLocks/>
              </p:cNvSpPr>
              <p:nvPr/>
            </p:nvSpPr>
            <p:spPr bwMode="auto">
              <a:xfrm>
                <a:off x="2966" y="1960"/>
                <a:ext cx="52" cy="74"/>
              </a:xfrm>
              <a:custGeom>
                <a:avLst/>
                <a:gdLst>
                  <a:gd name="T0" fmla="*/ 52 w 52"/>
                  <a:gd name="T1" fmla="*/ 0 h 74"/>
                  <a:gd name="T2" fmla="*/ 0 w 52"/>
                  <a:gd name="T3" fmla="*/ 74 h 74"/>
                  <a:gd name="T4" fmla="*/ 8 w 52"/>
                  <a:gd name="T5" fmla="*/ 69 h 74"/>
                  <a:gd name="T6" fmla="*/ 52 w 52"/>
                  <a:gd name="T7" fmla="*/ 8 h 74"/>
                  <a:gd name="T8" fmla="*/ 52 w 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74">
                    <a:moveTo>
                      <a:pt x="52" y="0"/>
                    </a:moveTo>
                    <a:lnTo>
                      <a:pt x="0" y="74"/>
                    </a:lnTo>
                    <a:lnTo>
                      <a:pt x="8" y="69"/>
                    </a:lnTo>
                    <a:lnTo>
                      <a:pt x="52" y="8"/>
                    </a:lnTo>
                    <a:lnTo>
                      <a:pt x="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61" name="Freeform 509"/>
              <p:cNvSpPr>
                <a:spLocks/>
              </p:cNvSpPr>
              <p:nvPr/>
            </p:nvSpPr>
            <p:spPr bwMode="auto">
              <a:xfrm>
                <a:off x="2703" y="2251"/>
                <a:ext cx="115" cy="161"/>
              </a:xfrm>
              <a:custGeom>
                <a:avLst/>
                <a:gdLst>
                  <a:gd name="T0" fmla="*/ 115 w 115"/>
                  <a:gd name="T1" fmla="*/ 0 h 161"/>
                  <a:gd name="T2" fmla="*/ 107 w 115"/>
                  <a:gd name="T3" fmla="*/ 5 h 161"/>
                  <a:gd name="T4" fmla="*/ 0 w 115"/>
                  <a:gd name="T5" fmla="*/ 158 h 161"/>
                  <a:gd name="T6" fmla="*/ 4 w 115"/>
                  <a:gd name="T7" fmla="*/ 161 h 161"/>
                  <a:gd name="T8" fmla="*/ 115 w 115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1">
                    <a:moveTo>
                      <a:pt x="115" y="0"/>
                    </a:moveTo>
                    <a:lnTo>
                      <a:pt x="107" y="5"/>
                    </a:lnTo>
                    <a:lnTo>
                      <a:pt x="0" y="158"/>
                    </a:lnTo>
                    <a:lnTo>
                      <a:pt x="4" y="161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62" name="Freeform 510"/>
              <p:cNvSpPr>
                <a:spLocks/>
              </p:cNvSpPr>
              <p:nvPr/>
            </p:nvSpPr>
            <p:spPr bwMode="auto">
              <a:xfrm>
                <a:off x="2703" y="2251"/>
                <a:ext cx="115" cy="161"/>
              </a:xfrm>
              <a:custGeom>
                <a:avLst/>
                <a:gdLst>
                  <a:gd name="T0" fmla="*/ 115 w 115"/>
                  <a:gd name="T1" fmla="*/ 0 h 161"/>
                  <a:gd name="T2" fmla="*/ 107 w 115"/>
                  <a:gd name="T3" fmla="*/ 5 h 161"/>
                  <a:gd name="T4" fmla="*/ 0 w 115"/>
                  <a:gd name="T5" fmla="*/ 158 h 161"/>
                  <a:gd name="T6" fmla="*/ 4 w 115"/>
                  <a:gd name="T7" fmla="*/ 161 h 161"/>
                  <a:gd name="T8" fmla="*/ 115 w 115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1">
                    <a:moveTo>
                      <a:pt x="115" y="0"/>
                    </a:moveTo>
                    <a:lnTo>
                      <a:pt x="107" y="5"/>
                    </a:lnTo>
                    <a:lnTo>
                      <a:pt x="0" y="158"/>
                    </a:lnTo>
                    <a:lnTo>
                      <a:pt x="4" y="161"/>
                    </a:lnTo>
                    <a:lnTo>
                      <a:pt x="1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63" name="Freeform 511"/>
              <p:cNvSpPr>
                <a:spLocks/>
              </p:cNvSpPr>
              <p:nvPr/>
            </p:nvSpPr>
            <p:spPr bwMode="auto">
              <a:xfrm>
                <a:off x="2810" y="2124"/>
                <a:ext cx="93" cy="132"/>
              </a:xfrm>
              <a:custGeom>
                <a:avLst/>
                <a:gdLst>
                  <a:gd name="T0" fmla="*/ 93 w 93"/>
                  <a:gd name="T1" fmla="*/ 0 h 132"/>
                  <a:gd name="T2" fmla="*/ 0 w 93"/>
                  <a:gd name="T3" fmla="*/ 132 h 132"/>
                  <a:gd name="T4" fmla="*/ 8 w 93"/>
                  <a:gd name="T5" fmla="*/ 127 h 132"/>
                  <a:gd name="T6" fmla="*/ 93 w 93"/>
                  <a:gd name="T7" fmla="*/ 7 h 132"/>
                  <a:gd name="T8" fmla="*/ 93 w 93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2">
                    <a:moveTo>
                      <a:pt x="93" y="0"/>
                    </a:moveTo>
                    <a:lnTo>
                      <a:pt x="0" y="132"/>
                    </a:lnTo>
                    <a:lnTo>
                      <a:pt x="8" y="127"/>
                    </a:lnTo>
                    <a:lnTo>
                      <a:pt x="93" y="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64" name="Freeform 512"/>
              <p:cNvSpPr>
                <a:spLocks/>
              </p:cNvSpPr>
              <p:nvPr/>
            </p:nvSpPr>
            <p:spPr bwMode="auto">
              <a:xfrm>
                <a:off x="2810" y="2124"/>
                <a:ext cx="93" cy="132"/>
              </a:xfrm>
              <a:custGeom>
                <a:avLst/>
                <a:gdLst>
                  <a:gd name="T0" fmla="*/ 93 w 93"/>
                  <a:gd name="T1" fmla="*/ 0 h 132"/>
                  <a:gd name="T2" fmla="*/ 0 w 93"/>
                  <a:gd name="T3" fmla="*/ 132 h 132"/>
                  <a:gd name="T4" fmla="*/ 8 w 93"/>
                  <a:gd name="T5" fmla="*/ 127 h 132"/>
                  <a:gd name="T6" fmla="*/ 93 w 93"/>
                  <a:gd name="T7" fmla="*/ 7 h 132"/>
                  <a:gd name="T8" fmla="*/ 93 w 93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2">
                    <a:moveTo>
                      <a:pt x="93" y="0"/>
                    </a:moveTo>
                    <a:lnTo>
                      <a:pt x="0" y="132"/>
                    </a:lnTo>
                    <a:lnTo>
                      <a:pt x="8" y="127"/>
                    </a:lnTo>
                    <a:lnTo>
                      <a:pt x="93" y="7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65" name="Freeform 513"/>
              <p:cNvSpPr>
                <a:spLocks/>
              </p:cNvSpPr>
              <p:nvPr/>
            </p:nvSpPr>
            <p:spPr bwMode="auto">
              <a:xfrm>
                <a:off x="3018" y="1764"/>
                <a:ext cx="146" cy="211"/>
              </a:xfrm>
              <a:custGeom>
                <a:avLst/>
                <a:gdLst>
                  <a:gd name="T0" fmla="*/ 142 w 146"/>
                  <a:gd name="T1" fmla="*/ 0 h 211"/>
                  <a:gd name="T2" fmla="*/ 0 w 146"/>
                  <a:gd name="T3" fmla="*/ 204 h 211"/>
                  <a:gd name="T4" fmla="*/ 0 w 146"/>
                  <a:gd name="T5" fmla="*/ 211 h 211"/>
                  <a:gd name="T6" fmla="*/ 146 w 146"/>
                  <a:gd name="T7" fmla="*/ 2 h 211"/>
                  <a:gd name="T8" fmla="*/ 142 w 146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1">
                    <a:moveTo>
                      <a:pt x="142" y="0"/>
                    </a:moveTo>
                    <a:lnTo>
                      <a:pt x="0" y="204"/>
                    </a:lnTo>
                    <a:lnTo>
                      <a:pt x="0" y="211"/>
                    </a:lnTo>
                    <a:lnTo>
                      <a:pt x="146" y="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EC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66" name="Freeform 514"/>
              <p:cNvSpPr>
                <a:spLocks/>
              </p:cNvSpPr>
              <p:nvPr/>
            </p:nvSpPr>
            <p:spPr bwMode="auto">
              <a:xfrm>
                <a:off x="3018" y="1764"/>
                <a:ext cx="146" cy="211"/>
              </a:xfrm>
              <a:custGeom>
                <a:avLst/>
                <a:gdLst>
                  <a:gd name="T0" fmla="*/ 142 w 146"/>
                  <a:gd name="T1" fmla="*/ 0 h 211"/>
                  <a:gd name="T2" fmla="*/ 0 w 146"/>
                  <a:gd name="T3" fmla="*/ 204 h 211"/>
                  <a:gd name="T4" fmla="*/ 0 w 146"/>
                  <a:gd name="T5" fmla="*/ 211 h 211"/>
                  <a:gd name="T6" fmla="*/ 146 w 146"/>
                  <a:gd name="T7" fmla="*/ 2 h 211"/>
                  <a:gd name="T8" fmla="*/ 142 w 146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1">
                    <a:moveTo>
                      <a:pt x="142" y="0"/>
                    </a:moveTo>
                    <a:lnTo>
                      <a:pt x="0" y="204"/>
                    </a:lnTo>
                    <a:lnTo>
                      <a:pt x="0" y="211"/>
                    </a:lnTo>
                    <a:lnTo>
                      <a:pt x="146" y="2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67" name="Freeform 515"/>
              <p:cNvSpPr>
                <a:spLocks/>
              </p:cNvSpPr>
              <p:nvPr/>
            </p:nvSpPr>
            <p:spPr bwMode="auto">
              <a:xfrm>
                <a:off x="2974" y="1968"/>
                <a:ext cx="44" cy="61"/>
              </a:xfrm>
              <a:custGeom>
                <a:avLst/>
                <a:gdLst>
                  <a:gd name="T0" fmla="*/ 44 w 44"/>
                  <a:gd name="T1" fmla="*/ 0 h 61"/>
                  <a:gd name="T2" fmla="*/ 0 w 44"/>
                  <a:gd name="T3" fmla="*/ 61 h 61"/>
                  <a:gd name="T4" fmla="*/ 9 w 44"/>
                  <a:gd name="T5" fmla="*/ 56 h 61"/>
                  <a:gd name="T6" fmla="*/ 44 w 44"/>
                  <a:gd name="T7" fmla="*/ 7 h 61"/>
                  <a:gd name="T8" fmla="*/ 44 w 4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1">
                    <a:moveTo>
                      <a:pt x="44" y="0"/>
                    </a:moveTo>
                    <a:lnTo>
                      <a:pt x="0" y="61"/>
                    </a:lnTo>
                    <a:lnTo>
                      <a:pt x="9" y="56"/>
                    </a:lnTo>
                    <a:lnTo>
                      <a:pt x="44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68" name="Freeform 516"/>
              <p:cNvSpPr>
                <a:spLocks/>
              </p:cNvSpPr>
              <p:nvPr/>
            </p:nvSpPr>
            <p:spPr bwMode="auto">
              <a:xfrm>
                <a:off x="2974" y="1968"/>
                <a:ext cx="44" cy="61"/>
              </a:xfrm>
              <a:custGeom>
                <a:avLst/>
                <a:gdLst>
                  <a:gd name="T0" fmla="*/ 44 w 44"/>
                  <a:gd name="T1" fmla="*/ 0 h 61"/>
                  <a:gd name="T2" fmla="*/ 0 w 44"/>
                  <a:gd name="T3" fmla="*/ 61 h 61"/>
                  <a:gd name="T4" fmla="*/ 9 w 44"/>
                  <a:gd name="T5" fmla="*/ 56 h 61"/>
                  <a:gd name="T6" fmla="*/ 44 w 44"/>
                  <a:gd name="T7" fmla="*/ 7 h 61"/>
                  <a:gd name="T8" fmla="*/ 44 w 4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1">
                    <a:moveTo>
                      <a:pt x="44" y="0"/>
                    </a:moveTo>
                    <a:lnTo>
                      <a:pt x="0" y="61"/>
                    </a:lnTo>
                    <a:lnTo>
                      <a:pt x="9" y="56"/>
                    </a:lnTo>
                    <a:lnTo>
                      <a:pt x="44" y="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69" name="Freeform 517"/>
              <p:cNvSpPr>
                <a:spLocks/>
              </p:cNvSpPr>
              <p:nvPr/>
            </p:nvSpPr>
            <p:spPr bwMode="auto">
              <a:xfrm>
                <a:off x="2707" y="2247"/>
                <a:ext cx="120" cy="166"/>
              </a:xfrm>
              <a:custGeom>
                <a:avLst/>
                <a:gdLst>
                  <a:gd name="T0" fmla="*/ 120 w 120"/>
                  <a:gd name="T1" fmla="*/ 0 h 166"/>
                  <a:gd name="T2" fmla="*/ 111 w 120"/>
                  <a:gd name="T3" fmla="*/ 4 h 166"/>
                  <a:gd name="T4" fmla="*/ 0 w 120"/>
                  <a:gd name="T5" fmla="*/ 165 h 166"/>
                  <a:gd name="T6" fmla="*/ 3 w 120"/>
                  <a:gd name="T7" fmla="*/ 166 h 166"/>
                  <a:gd name="T8" fmla="*/ 120 w 120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6">
                    <a:moveTo>
                      <a:pt x="120" y="0"/>
                    </a:moveTo>
                    <a:lnTo>
                      <a:pt x="111" y="4"/>
                    </a:lnTo>
                    <a:lnTo>
                      <a:pt x="0" y="165"/>
                    </a:lnTo>
                    <a:lnTo>
                      <a:pt x="3" y="166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C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70" name="Freeform 518"/>
              <p:cNvSpPr>
                <a:spLocks/>
              </p:cNvSpPr>
              <p:nvPr/>
            </p:nvSpPr>
            <p:spPr bwMode="auto">
              <a:xfrm>
                <a:off x="2707" y="2247"/>
                <a:ext cx="120" cy="166"/>
              </a:xfrm>
              <a:custGeom>
                <a:avLst/>
                <a:gdLst>
                  <a:gd name="T0" fmla="*/ 120 w 120"/>
                  <a:gd name="T1" fmla="*/ 0 h 166"/>
                  <a:gd name="T2" fmla="*/ 111 w 120"/>
                  <a:gd name="T3" fmla="*/ 4 h 166"/>
                  <a:gd name="T4" fmla="*/ 0 w 120"/>
                  <a:gd name="T5" fmla="*/ 165 h 166"/>
                  <a:gd name="T6" fmla="*/ 3 w 120"/>
                  <a:gd name="T7" fmla="*/ 166 h 166"/>
                  <a:gd name="T8" fmla="*/ 120 w 120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6">
                    <a:moveTo>
                      <a:pt x="120" y="0"/>
                    </a:moveTo>
                    <a:lnTo>
                      <a:pt x="111" y="4"/>
                    </a:lnTo>
                    <a:lnTo>
                      <a:pt x="0" y="165"/>
                    </a:lnTo>
                    <a:lnTo>
                      <a:pt x="3" y="166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71" name="Freeform 519"/>
              <p:cNvSpPr>
                <a:spLocks/>
              </p:cNvSpPr>
              <p:nvPr/>
            </p:nvSpPr>
            <p:spPr bwMode="auto">
              <a:xfrm>
                <a:off x="2818" y="2131"/>
                <a:ext cx="85" cy="120"/>
              </a:xfrm>
              <a:custGeom>
                <a:avLst/>
                <a:gdLst>
                  <a:gd name="T0" fmla="*/ 85 w 85"/>
                  <a:gd name="T1" fmla="*/ 0 h 120"/>
                  <a:gd name="T2" fmla="*/ 0 w 85"/>
                  <a:gd name="T3" fmla="*/ 120 h 120"/>
                  <a:gd name="T4" fmla="*/ 9 w 85"/>
                  <a:gd name="T5" fmla="*/ 116 h 120"/>
                  <a:gd name="T6" fmla="*/ 85 w 85"/>
                  <a:gd name="T7" fmla="*/ 7 h 120"/>
                  <a:gd name="T8" fmla="*/ 85 w 85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85" y="0"/>
                    </a:moveTo>
                    <a:lnTo>
                      <a:pt x="0" y="120"/>
                    </a:lnTo>
                    <a:lnTo>
                      <a:pt x="9" y="116"/>
                    </a:lnTo>
                    <a:lnTo>
                      <a:pt x="85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72" name="Freeform 520"/>
              <p:cNvSpPr>
                <a:spLocks/>
              </p:cNvSpPr>
              <p:nvPr/>
            </p:nvSpPr>
            <p:spPr bwMode="auto">
              <a:xfrm>
                <a:off x="2818" y="2131"/>
                <a:ext cx="85" cy="120"/>
              </a:xfrm>
              <a:custGeom>
                <a:avLst/>
                <a:gdLst>
                  <a:gd name="T0" fmla="*/ 85 w 85"/>
                  <a:gd name="T1" fmla="*/ 0 h 120"/>
                  <a:gd name="T2" fmla="*/ 0 w 85"/>
                  <a:gd name="T3" fmla="*/ 120 h 120"/>
                  <a:gd name="T4" fmla="*/ 9 w 85"/>
                  <a:gd name="T5" fmla="*/ 116 h 120"/>
                  <a:gd name="T6" fmla="*/ 85 w 85"/>
                  <a:gd name="T7" fmla="*/ 7 h 120"/>
                  <a:gd name="T8" fmla="*/ 85 w 85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85" y="0"/>
                    </a:moveTo>
                    <a:lnTo>
                      <a:pt x="0" y="120"/>
                    </a:lnTo>
                    <a:lnTo>
                      <a:pt x="9" y="116"/>
                    </a:lnTo>
                    <a:lnTo>
                      <a:pt x="85" y="7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73" name="Freeform 521"/>
              <p:cNvSpPr>
                <a:spLocks/>
              </p:cNvSpPr>
              <p:nvPr/>
            </p:nvSpPr>
            <p:spPr bwMode="auto">
              <a:xfrm>
                <a:off x="3018" y="1766"/>
                <a:ext cx="150" cy="216"/>
              </a:xfrm>
              <a:custGeom>
                <a:avLst/>
                <a:gdLst>
                  <a:gd name="T0" fmla="*/ 146 w 150"/>
                  <a:gd name="T1" fmla="*/ 0 h 216"/>
                  <a:gd name="T2" fmla="*/ 0 w 150"/>
                  <a:gd name="T3" fmla="*/ 209 h 216"/>
                  <a:gd name="T4" fmla="*/ 0 w 150"/>
                  <a:gd name="T5" fmla="*/ 216 h 216"/>
                  <a:gd name="T6" fmla="*/ 150 w 150"/>
                  <a:gd name="T7" fmla="*/ 2 h 216"/>
                  <a:gd name="T8" fmla="*/ 146 w 150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16">
                    <a:moveTo>
                      <a:pt x="146" y="0"/>
                    </a:moveTo>
                    <a:lnTo>
                      <a:pt x="0" y="209"/>
                    </a:lnTo>
                    <a:lnTo>
                      <a:pt x="0" y="216"/>
                    </a:lnTo>
                    <a:lnTo>
                      <a:pt x="150" y="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74" name="Freeform 522"/>
              <p:cNvSpPr>
                <a:spLocks/>
              </p:cNvSpPr>
              <p:nvPr/>
            </p:nvSpPr>
            <p:spPr bwMode="auto">
              <a:xfrm>
                <a:off x="3018" y="1766"/>
                <a:ext cx="150" cy="216"/>
              </a:xfrm>
              <a:custGeom>
                <a:avLst/>
                <a:gdLst>
                  <a:gd name="T0" fmla="*/ 146 w 150"/>
                  <a:gd name="T1" fmla="*/ 0 h 216"/>
                  <a:gd name="T2" fmla="*/ 0 w 150"/>
                  <a:gd name="T3" fmla="*/ 209 h 216"/>
                  <a:gd name="T4" fmla="*/ 0 w 150"/>
                  <a:gd name="T5" fmla="*/ 216 h 216"/>
                  <a:gd name="T6" fmla="*/ 150 w 150"/>
                  <a:gd name="T7" fmla="*/ 2 h 216"/>
                  <a:gd name="T8" fmla="*/ 146 w 150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16">
                    <a:moveTo>
                      <a:pt x="146" y="0"/>
                    </a:moveTo>
                    <a:lnTo>
                      <a:pt x="0" y="209"/>
                    </a:lnTo>
                    <a:lnTo>
                      <a:pt x="0" y="216"/>
                    </a:lnTo>
                    <a:lnTo>
                      <a:pt x="150" y="2"/>
                    </a:lnTo>
                    <a:lnTo>
                      <a:pt x="1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75" name="Freeform 523"/>
              <p:cNvSpPr>
                <a:spLocks/>
              </p:cNvSpPr>
              <p:nvPr/>
            </p:nvSpPr>
            <p:spPr bwMode="auto">
              <a:xfrm>
                <a:off x="2983" y="1975"/>
                <a:ext cx="35" cy="49"/>
              </a:xfrm>
              <a:custGeom>
                <a:avLst/>
                <a:gdLst>
                  <a:gd name="T0" fmla="*/ 35 w 35"/>
                  <a:gd name="T1" fmla="*/ 0 h 49"/>
                  <a:gd name="T2" fmla="*/ 0 w 35"/>
                  <a:gd name="T3" fmla="*/ 49 h 49"/>
                  <a:gd name="T4" fmla="*/ 8 w 35"/>
                  <a:gd name="T5" fmla="*/ 44 h 49"/>
                  <a:gd name="T6" fmla="*/ 35 w 35"/>
                  <a:gd name="T7" fmla="*/ 7 h 49"/>
                  <a:gd name="T8" fmla="*/ 35 w 3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9">
                    <a:moveTo>
                      <a:pt x="35" y="0"/>
                    </a:moveTo>
                    <a:lnTo>
                      <a:pt x="0" y="49"/>
                    </a:lnTo>
                    <a:lnTo>
                      <a:pt x="8" y="44"/>
                    </a:lnTo>
                    <a:lnTo>
                      <a:pt x="35" y="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76" name="Freeform 524"/>
              <p:cNvSpPr>
                <a:spLocks/>
              </p:cNvSpPr>
              <p:nvPr/>
            </p:nvSpPr>
            <p:spPr bwMode="auto">
              <a:xfrm>
                <a:off x="2983" y="1975"/>
                <a:ext cx="35" cy="49"/>
              </a:xfrm>
              <a:custGeom>
                <a:avLst/>
                <a:gdLst>
                  <a:gd name="T0" fmla="*/ 35 w 35"/>
                  <a:gd name="T1" fmla="*/ 0 h 49"/>
                  <a:gd name="T2" fmla="*/ 0 w 35"/>
                  <a:gd name="T3" fmla="*/ 49 h 49"/>
                  <a:gd name="T4" fmla="*/ 8 w 35"/>
                  <a:gd name="T5" fmla="*/ 44 h 49"/>
                  <a:gd name="T6" fmla="*/ 35 w 35"/>
                  <a:gd name="T7" fmla="*/ 7 h 49"/>
                  <a:gd name="T8" fmla="*/ 35 w 3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9">
                    <a:moveTo>
                      <a:pt x="35" y="0"/>
                    </a:moveTo>
                    <a:lnTo>
                      <a:pt x="0" y="49"/>
                    </a:lnTo>
                    <a:lnTo>
                      <a:pt x="8" y="44"/>
                    </a:lnTo>
                    <a:lnTo>
                      <a:pt x="35" y="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77" name="Freeform 525"/>
              <p:cNvSpPr>
                <a:spLocks/>
              </p:cNvSpPr>
              <p:nvPr/>
            </p:nvSpPr>
            <p:spPr bwMode="auto">
              <a:xfrm>
                <a:off x="2710" y="2242"/>
                <a:ext cx="126" cy="174"/>
              </a:xfrm>
              <a:custGeom>
                <a:avLst/>
                <a:gdLst>
                  <a:gd name="T0" fmla="*/ 126 w 126"/>
                  <a:gd name="T1" fmla="*/ 0 h 174"/>
                  <a:gd name="T2" fmla="*/ 117 w 126"/>
                  <a:gd name="T3" fmla="*/ 5 h 174"/>
                  <a:gd name="T4" fmla="*/ 0 w 126"/>
                  <a:gd name="T5" fmla="*/ 171 h 174"/>
                  <a:gd name="T6" fmla="*/ 4 w 126"/>
                  <a:gd name="T7" fmla="*/ 174 h 174"/>
                  <a:gd name="T8" fmla="*/ 126 w 12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74">
                    <a:moveTo>
                      <a:pt x="126" y="0"/>
                    </a:moveTo>
                    <a:lnTo>
                      <a:pt x="117" y="5"/>
                    </a:lnTo>
                    <a:lnTo>
                      <a:pt x="0" y="171"/>
                    </a:lnTo>
                    <a:lnTo>
                      <a:pt x="4" y="17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78" name="Freeform 526"/>
              <p:cNvSpPr>
                <a:spLocks/>
              </p:cNvSpPr>
              <p:nvPr/>
            </p:nvSpPr>
            <p:spPr bwMode="auto">
              <a:xfrm>
                <a:off x="2710" y="2242"/>
                <a:ext cx="126" cy="174"/>
              </a:xfrm>
              <a:custGeom>
                <a:avLst/>
                <a:gdLst>
                  <a:gd name="T0" fmla="*/ 126 w 126"/>
                  <a:gd name="T1" fmla="*/ 0 h 174"/>
                  <a:gd name="T2" fmla="*/ 117 w 126"/>
                  <a:gd name="T3" fmla="*/ 5 h 174"/>
                  <a:gd name="T4" fmla="*/ 0 w 126"/>
                  <a:gd name="T5" fmla="*/ 171 h 174"/>
                  <a:gd name="T6" fmla="*/ 4 w 126"/>
                  <a:gd name="T7" fmla="*/ 174 h 174"/>
                  <a:gd name="T8" fmla="*/ 126 w 12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74">
                    <a:moveTo>
                      <a:pt x="126" y="0"/>
                    </a:moveTo>
                    <a:lnTo>
                      <a:pt x="117" y="5"/>
                    </a:lnTo>
                    <a:lnTo>
                      <a:pt x="0" y="171"/>
                    </a:lnTo>
                    <a:lnTo>
                      <a:pt x="4" y="174"/>
                    </a:lnTo>
                    <a:lnTo>
                      <a:pt x="1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79" name="Freeform 527"/>
              <p:cNvSpPr>
                <a:spLocks/>
              </p:cNvSpPr>
              <p:nvPr/>
            </p:nvSpPr>
            <p:spPr bwMode="auto">
              <a:xfrm>
                <a:off x="2827" y="2138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0 w 76"/>
                  <a:gd name="T3" fmla="*/ 109 h 109"/>
                  <a:gd name="T4" fmla="*/ 9 w 76"/>
                  <a:gd name="T5" fmla="*/ 104 h 109"/>
                  <a:gd name="T6" fmla="*/ 76 w 76"/>
                  <a:gd name="T7" fmla="*/ 7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0" y="109"/>
                    </a:lnTo>
                    <a:lnTo>
                      <a:pt x="9" y="104"/>
                    </a:lnTo>
                    <a:lnTo>
                      <a:pt x="76" y="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80" name="Freeform 528"/>
              <p:cNvSpPr>
                <a:spLocks/>
              </p:cNvSpPr>
              <p:nvPr/>
            </p:nvSpPr>
            <p:spPr bwMode="auto">
              <a:xfrm>
                <a:off x="2827" y="2138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0 w 76"/>
                  <a:gd name="T3" fmla="*/ 109 h 109"/>
                  <a:gd name="T4" fmla="*/ 9 w 76"/>
                  <a:gd name="T5" fmla="*/ 104 h 109"/>
                  <a:gd name="T6" fmla="*/ 76 w 76"/>
                  <a:gd name="T7" fmla="*/ 7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0" y="109"/>
                    </a:lnTo>
                    <a:lnTo>
                      <a:pt x="9" y="104"/>
                    </a:lnTo>
                    <a:lnTo>
                      <a:pt x="76" y="7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81" name="Freeform 529"/>
              <p:cNvSpPr>
                <a:spLocks/>
              </p:cNvSpPr>
              <p:nvPr/>
            </p:nvSpPr>
            <p:spPr bwMode="auto">
              <a:xfrm>
                <a:off x="3018" y="1768"/>
                <a:ext cx="153" cy="221"/>
              </a:xfrm>
              <a:custGeom>
                <a:avLst/>
                <a:gdLst>
                  <a:gd name="T0" fmla="*/ 150 w 153"/>
                  <a:gd name="T1" fmla="*/ 0 h 221"/>
                  <a:gd name="T2" fmla="*/ 0 w 153"/>
                  <a:gd name="T3" fmla="*/ 214 h 221"/>
                  <a:gd name="T4" fmla="*/ 0 w 153"/>
                  <a:gd name="T5" fmla="*/ 221 h 221"/>
                  <a:gd name="T6" fmla="*/ 153 w 153"/>
                  <a:gd name="T7" fmla="*/ 2 h 221"/>
                  <a:gd name="T8" fmla="*/ 150 w 153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21">
                    <a:moveTo>
                      <a:pt x="150" y="0"/>
                    </a:moveTo>
                    <a:lnTo>
                      <a:pt x="0" y="214"/>
                    </a:lnTo>
                    <a:lnTo>
                      <a:pt x="0" y="221"/>
                    </a:lnTo>
                    <a:lnTo>
                      <a:pt x="153" y="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82" name="Freeform 530"/>
              <p:cNvSpPr>
                <a:spLocks/>
              </p:cNvSpPr>
              <p:nvPr/>
            </p:nvSpPr>
            <p:spPr bwMode="auto">
              <a:xfrm>
                <a:off x="3018" y="1768"/>
                <a:ext cx="153" cy="221"/>
              </a:xfrm>
              <a:custGeom>
                <a:avLst/>
                <a:gdLst>
                  <a:gd name="T0" fmla="*/ 150 w 153"/>
                  <a:gd name="T1" fmla="*/ 0 h 221"/>
                  <a:gd name="T2" fmla="*/ 0 w 153"/>
                  <a:gd name="T3" fmla="*/ 214 h 221"/>
                  <a:gd name="T4" fmla="*/ 0 w 153"/>
                  <a:gd name="T5" fmla="*/ 221 h 221"/>
                  <a:gd name="T6" fmla="*/ 153 w 153"/>
                  <a:gd name="T7" fmla="*/ 2 h 221"/>
                  <a:gd name="T8" fmla="*/ 150 w 153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21">
                    <a:moveTo>
                      <a:pt x="150" y="0"/>
                    </a:moveTo>
                    <a:lnTo>
                      <a:pt x="0" y="214"/>
                    </a:lnTo>
                    <a:lnTo>
                      <a:pt x="0" y="221"/>
                    </a:lnTo>
                    <a:lnTo>
                      <a:pt x="153" y="2"/>
                    </a:lnTo>
                    <a:lnTo>
                      <a:pt x="1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83" name="Freeform 531"/>
              <p:cNvSpPr>
                <a:spLocks/>
              </p:cNvSpPr>
              <p:nvPr/>
            </p:nvSpPr>
            <p:spPr bwMode="auto">
              <a:xfrm>
                <a:off x="2991" y="1982"/>
                <a:ext cx="27" cy="37"/>
              </a:xfrm>
              <a:custGeom>
                <a:avLst/>
                <a:gdLst>
                  <a:gd name="T0" fmla="*/ 27 w 27"/>
                  <a:gd name="T1" fmla="*/ 0 h 37"/>
                  <a:gd name="T2" fmla="*/ 0 w 27"/>
                  <a:gd name="T3" fmla="*/ 37 h 37"/>
                  <a:gd name="T4" fmla="*/ 8 w 27"/>
                  <a:gd name="T5" fmla="*/ 33 h 37"/>
                  <a:gd name="T6" fmla="*/ 27 w 27"/>
                  <a:gd name="T7" fmla="*/ 7 h 37"/>
                  <a:gd name="T8" fmla="*/ 27 w 2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7">
                    <a:moveTo>
                      <a:pt x="27" y="0"/>
                    </a:moveTo>
                    <a:lnTo>
                      <a:pt x="0" y="37"/>
                    </a:lnTo>
                    <a:lnTo>
                      <a:pt x="8" y="33"/>
                    </a:lnTo>
                    <a:lnTo>
                      <a:pt x="27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84" name="Freeform 532"/>
              <p:cNvSpPr>
                <a:spLocks/>
              </p:cNvSpPr>
              <p:nvPr/>
            </p:nvSpPr>
            <p:spPr bwMode="auto">
              <a:xfrm>
                <a:off x="2991" y="1982"/>
                <a:ext cx="27" cy="37"/>
              </a:xfrm>
              <a:custGeom>
                <a:avLst/>
                <a:gdLst>
                  <a:gd name="T0" fmla="*/ 27 w 27"/>
                  <a:gd name="T1" fmla="*/ 0 h 37"/>
                  <a:gd name="T2" fmla="*/ 0 w 27"/>
                  <a:gd name="T3" fmla="*/ 37 h 37"/>
                  <a:gd name="T4" fmla="*/ 8 w 27"/>
                  <a:gd name="T5" fmla="*/ 33 h 37"/>
                  <a:gd name="T6" fmla="*/ 27 w 27"/>
                  <a:gd name="T7" fmla="*/ 7 h 37"/>
                  <a:gd name="T8" fmla="*/ 27 w 2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7">
                    <a:moveTo>
                      <a:pt x="27" y="0"/>
                    </a:moveTo>
                    <a:lnTo>
                      <a:pt x="0" y="37"/>
                    </a:lnTo>
                    <a:lnTo>
                      <a:pt x="8" y="33"/>
                    </a:lnTo>
                    <a:lnTo>
                      <a:pt x="27" y="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85" name="Freeform 533"/>
              <p:cNvSpPr>
                <a:spLocks/>
              </p:cNvSpPr>
              <p:nvPr/>
            </p:nvSpPr>
            <p:spPr bwMode="auto">
              <a:xfrm>
                <a:off x="2714" y="2237"/>
                <a:ext cx="129" cy="181"/>
              </a:xfrm>
              <a:custGeom>
                <a:avLst/>
                <a:gdLst>
                  <a:gd name="T0" fmla="*/ 129 w 129"/>
                  <a:gd name="T1" fmla="*/ 0 h 181"/>
                  <a:gd name="T2" fmla="*/ 122 w 129"/>
                  <a:gd name="T3" fmla="*/ 5 h 181"/>
                  <a:gd name="T4" fmla="*/ 0 w 129"/>
                  <a:gd name="T5" fmla="*/ 179 h 181"/>
                  <a:gd name="T6" fmla="*/ 3 w 129"/>
                  <a:gd name="T7" fmla="*/ 181 h 181"/>
                  <a:gd name="T8" fmla="*/ 129 w 129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81">
                    <a:moveTo>
                      <a:pt x="129" y="0"/>
                    </a:moveTo>
                    <a:lnTo>
                      <a:pt x="122" y="5"/>
                    </a:lnTo>
                    <a:lnTo>
                      <a:pt x="0" y="179"/>
                    </a:lnTo>
                    <a:lnTo>
                      <a:pt x="3" y="18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86" name="Freeform 534"/>
              <p:cNvSpPr>
                <a:spLocks/>
              </p:cNvSpPr>
              <p:nvPr/>
            </p:nvSpPr>
            <p:spPr bwMode="auto">
              <a:xfrm>
                <a:off x="2714" y="2237"/>
                <a:ext cx="129" cy="181"/>
              </a:xfrm>
              <a:custGeom>
                <a:avLst/>
                <a:gdLst>
                  <a:gd name="T0" fmla="*/ 129 w 129"/>
                  <a:gd name="T1" fmla="*/ 0 h 181"/>
                  <a:gd name="T2" fmla="*/ 122 w 129"/>
                  <a:gd name="T3" fmla="*/ 5 h 181"/>
                  <a:gd name="T4" fmla="*/ 0 w 129"/>
                  <a:gd name="T5" fmla="*/ 179 h 181"/>
                  <a:gd name="T6" fmla="*/ 3 w 129"/>
                  <a:gd name="T7" fmla="*/ 181 h 181"/>
                  <a:gd name="T8" fmla="*/ 129 w 129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81">
                    <a:moveTo>
                      <a:pt x="129" y="0"/>
                    </a:moveTo>
                    <a:lnTo>
                      <a:pt x="122" y="5"/>
                    </a:lnTo>
                    <a:lnTo>
                      <a:pt x="0" y="179"/>
                    </a:lnTo>
                    <a:lnTo>
                      <a:pt x="3" y="181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87" name="Freeform 535"/>
              <p:cNvSpPr>
                <a:spLocks/>
              </p:cNvSpPr>
              <p:nvPr/>
            </p:nvSpPr>
            <p:spPr bwMode="auto">
              <a:xfrm>
                <a:off x="2836" y="2145"/>
                <a:ext cx="67" cy="97"/>
              </a:xfrm>
              <a:custGeom>
                <a:avLst/>
                <a:gdLst>
                  <a:gd name="T0" fmla="*/ 67 w 67"/>
                  <a:gd name="T1" fmla="*/ 0 h 97"/>
                  <a:gd name="T2" fmla="*/ 0 w 67"/>
                  <a:gd name="T3" fmla="*/ 97 h 97"/>
                  <a:gd name="T4" fmla="*/ 7 w 67"/>
                  <a:gd name="T5" fmla="*/ 92 h 97"/>
                  <a:gd name="T6" fmla="*/ 67 w 67"/>
                  <a:gd name="T7" fmla="*/ 7 h 97"/>
                  <a:gd name="T8" fmla="*/ 67 w 67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7">
                    <a:moveTo>
                      <a:pt x="67" y="0"/>
                    </a:moveTo>
                    <a:lnTo>
                      <a:pt x="0" y="97"/>
                    </a:lnTo>
                    <a:lnTo>
                      <a:pt x="7" y="92"/>
                    </a:lnTo>
                    <a:lnTo>
                      <a:pt x="67" y="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88" name="Freeform 536"/>
              <p:cNvSpPr>
                <a:spLocks/>
              </p:cNvSpPr>
              <p:nvPr/>
            </p:nvSpPr>
            <p:spPr bwMode="auto">
              <a:xfrm>
                <a:off x="2836" y="2145"/>
                <a:ext cx="67" cy="97"/>
              </a:xfrm>
              <a:custGeom>
                <a:avLst/>
                <a:gdLst>
                  <a:gd name="T0" fmla="*/ 67 w 67"/>
                  <a:gd name="T1" fmla="*/ 0 h 97"/>
                  <a:gd name="T2" fmla="*/ 0 w 67"/>
                  <a:gd name="T3" fmla="*/ 97 h 97"/>
                  <a:gd name="T4" fmla="*/ 7 w 67"/>
                  <a:gd name="T5" fmla="*/ 92 h 97"/>
                  <a:gd name="T6" fmla="*/ 67 w 67"/>
                  <a:gd name="T7" fmla="*/ 7 h 97"/>
                  <a:gd name="T8" fmla="*/ 67 w 67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7">
                    <a:moveTo>
                      <a:pt x="67" y="0"/>
                    </a:moveTo>
                    <a:lnTo>
                      <a:pt x="0" y="97"/>
                    </a:lnTo>
                    <a:lnTo>
                      <a:pt x="7" y="92"/>
                    </a:lnTo>
                    <a:lnTo>
                      <a:pt x="67" y="7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89" name="Freeform 537"/>
              <p:cNvSpPr>
                <a:spLocks/>
              </p:cNvSpPr>
              <p:nvPr/>
            </p:nvSpPr>
            <p:spPr bwMode="auto">
              <a:xfrm>
                <a:off x="3018" y="1770"/>
                <a:ext cx="157" cy="225"/>
              </a:xfrm>
              <a:custGeom>
                <a:avLst/>
                <a:gdLst>
                  <a:gd name="T0" fmla="*/ 153 w 157"/>
                  <a:gd name="T1" fmla="*/ 0 h 225"/>
                  <a:gd name="T2" fmla="*/ 0 w 157"/>
                  <a:gd name="T3" fmla="*/ 219 h 225"/>
                  <a:gd name="T4" fmla="*/ 0 w 157"/>
                  <a:gd name="T5" fmla="*/ 225 h 225"/>
                  <a:gd name="T6" fmla="*/ 157 w 157"/>
                  <a:gd name="T7" fmla="*/ 2 h 225"/>
                  <a:gd name="T8" fmla="*/ 153 w 157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225">
                    <a:moveTo>
                      <a:pt x="153" y="0"/>
                    </a:moveTo>
                    <a:lnTo>
                      <a:pt x="0" y="219"/>
                    </a:lnTo>
                    <a:lnTo>
                      <a:pt x="0" y="225"/>
                    </a:lnTo>
                    <a:lnTo>
                      <a:pt x="157" y="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90" name="Freeform 538"/>
              <p:cNvSpPr>
                <a:spLocks/>
              </p:cNvSpPr>
              <p:nvPr/>
            </p:nvSpPr>
            <p:spPr bwMode="auto">
              <a:xfrm>
                <a:off x="3018" y="1770"/>
                <a:ext cx="157" cy="225"/>
              </a:xfrm>
              <a:custGeom>
                <a:avLst/>
                <a:gdLst>
                  <a:gd name="T0" fmla="*/ 153 w 157"/>
                  <a:gd name="T1" fmla="*/ 0 h 225"/>
                  <a:gd name="T2" fmla="*/ 0 w 157"/>
                  <a:gd name="T3" fmla="*/ 219 h 225"/>
                  <a:gd name="T4" fmla="*/ 0 w 157"/>
                  <a:gd name="T5" fmla="*/ 225 h 225"/>
                  <a:gd name="T6" fmla="*/ 157 w 157"/>
                  <a:gd name="T7" fmla="*/ 2 h 225"/>
                  <a:gd name="T8" fmla="*/ 153 w 157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225">
                    <a:moveTo>
                      <a:pt x="153" y="0"/>
                    </a:moveTo>
                    <a:lnTo>
                      <a:pt x="0" y="219"/>
                    </a:lnTo>
                    <a:lnTo>
                      <a:pt x="0" y="225"/>
                    </a:lnTo>
                    <a:lnTo>
                      <a:pt x="157" y="2"/>
                    </a:lnTo>
                    <a:lnTo>
                      <a:pt x="1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91" name="Freeform 539"/>
              <p:cNvSpPr>
                <a:spLocks/>
              </p:cNvSpPr>
              <p:nvPr/>
            </p:nvSpPr>
            <p:spPr bwMode="auto">
              <a:xfrm>
                <a:off x="2999" y="1989"/>
                <a:ext cx="19" cy="26"/>
              </a:xfrm>
              <a:custGeom>
                <a:avLst/>
                <a:gdLst>
                  <a:gd name="T0" fmla="*/ 19 w 19"/>
                  <a:gd name="T1" fmla="*/ 0 h 26"/>
                  <a:gd name="T2" fmla="*/ 0 w 19"/>
                  <a:gd name="T3" fmla="*/ 26 h 26"/>
                  <a:gd name="T4" fmla="*/ 9 w 19"/>
                  <a:gd name="T5" fmla="*/ 21 h 26"/>
                  <a:gd name="T6" fmla="*/ 19 w 19"/>
                  <a:gd name="T7" fmla="*/ 6 h 26"/>
                  <a:gd name="T8" fmla="*/ 19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9" y="0"/>
                    </a:moveTo>
                    <a:lnTo>
                      <a:pt x="0" y="26"/>
                    </a:lnTo>
                    <a:lnTo>
                      <a:pt x="9" y="21"/>
                    </a:lnTo>
                    <a:lnTo>
                      <a:pt x="19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92" name="Freeform 540"/>
              <p:cNvSpPr>
                <a:spLocks/>
              </p:cNvSpPr>
              <p:nvPr/>
            </p:nvSpPr>
            <p:spPr bwMode="auto">
              <a:xfrm>
                <a:off x="2999" y="1989"/>
                <a:ext cx="19" cy="26"/>
              </a:xfrm>
              <a:custGeom>
                <a:avLst/>
                <a:gdLst>
                  <a:gd name="T0" fmla="*/ 19 w 19"/>
                  <a:gd name="T1" fmla="*/ 0 h 26"/>
                  <a:gd name="T2" fmla="*/ 0 w 19"/>
                  <a:gd name="T3" fmla="*/ 26 h 26"/>
                  <a:gd name="T4" fmla="*/ 9 w 19"/>
                  <a:gd name="T5" fmla="*/ 21 h 26"/>
                  <a:gd name="T6" fmla="*/ 19 w 19"/>
                  <a:gd name="T7" fmla="*/ 6 h 26"/>
                  <a:gd name="T8" fmla="*/ 19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9" y="0"/>
                    </a:moveTo>
                    <a:lnTo>
                      <a:pt x="0" y="26"/>
                    </a:lnTo>
                    <a:lnTo>
                      <a:pt x="9" y="21"/>
                    </a:lnTo>
                    <a:lnTo>
                      <a:pt x="19" y="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93" name="Freeform 541"/>
              <p:cNvSpPr>
                <a:spLocks/>
              </p:cNvSpPr>
              <p:nvPr/>
            </p:nvSpPr>
            <p:spPr bwMode="auto">
              <a:xfrm>
                <a:off x="2717" y="2233"/>
                <a:ext cx="135" cy="187"/>
              </a:xfrm>
              <a:custGeom>
                <a:avLst/>
                <a:gdLst>
                  <a:gd name="T0" fmla="*/ 135 w 135"/>
                  <a:gd name="T1" fmla="*/ 0 h 187"/>
                  <a:gd name="T2" fmla="*/ 126 w 135"/>
                  <a:gd name="T3" fmla="*/ 4 h 187"/>
                  <a:gd name="T4" fmla="*/ 0 w 135"/>
                  <a:gd name="T5" fmla="*/ 185 h 187"/>
                  <a:gd name="T6" fmla="*/ 4 w 135"/>
                  <a:gd name="T7" fmla="*/ 187 h 187"/>
                  <a:gd name="T8" fmla="*/ 135 w 135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87">
                    <a:moveTo>
                      <a:pt x="135" y="0"/>
                    </a:moveTo>
                    <a:lnTo>
                      <a:pt x="126" y="4"/>
                    </a:lnTo>
                    <a:lnTo>
                      <a:pt x="0" y="185"/>
                    </a:lnTo>
                    <a:lnTo>
                      <a:pt x="4" y="187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94" name="Freeform 542"/>
              <p:cNvSpPr>
                <a:spLocks/>
              </p:cNvSpPr>
              <p:nvPr/>
            </p:nvSpPr>
            <p:spPr bwMode="auto">
              <a:xfrm>
                <a:off x="2717" y="2233"/>
                <a:ext cx="135" cy="187"/>
              </a:xfrm>
              <a:custGeom>
                <a:avLst/>
                <a:gdLst>
                  <a:gd name="T0" fmla="*/ 135 w 135"/>
                  <a:gd name="T1" fmla="*/ 0 h 187"/>
                  <a:gd name="T2" fmla="*/ 126 w 135"/>
                  <a:gd name="T3" fmla="*/ 4 h 187"/>
                  <a:gd name="T4" fmla="*/ 0 w 135"/>
                  <a:gd name="T5" fmla="*/ 185 h 187"/>
                  <a:gd name="T6" fmla="*/ 4 w 135"/>
                  <a:gd name="T7" fmla="*/ 187 h 187"/>
                  <a:gd name="T8" fmla="*/ 135 w 135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87">
                    <a:moveTo>
                      <a:pt x="135" y="0"/>
                    </a:moveTo>
                    <a:lnTo>
                      <a:pt x="126" y="4"/>
                    </a:lnTo>
                    <a:lnTo>
                      <a:pt x="0" y="185"/>
                    </a:lnTo>
                    <a:lnTo>
                      <a:pt x="4" y="187"/>
                    </a:lnTo>
                    <a:lnTo>
                      <a:pt x="1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95" name="Freeform 543"/>
              <p:cNvSpPr>
                <a:spLocks/>
              </p:cNvSpPr>
              <p:nvPr/>
            </p:nvSpPr>
            <p:spPr bwMode="auto">
              <a:xfrm>
                <a:off x="2843" y="2152"/>
                <a:ext cx="60" cy="85"/>
              </a:xfrm>
              <a:custGeom>
                <a:avLst/>
                <a:gdLst>
                  <a:gd name="T0" fmla="*/ 60 w 60"/>
                  <a:gd name="T1" fmla="*/ 0 h 85"/>
                  <a:gd name="T2" fmla="*/ 0 w 60"/>
                  <a:gd name="T3" fmla="*/ 85 h 85"/>
                  <a:gd name="T4" fmla="*/ 9 w 60"/>
                  <a:gd name="T5" fmla="*/ 81 h 85"/>
                  <a:gd name="T6" fmla="*/ 60 w 60"/>
                  <a:gd name="T7" fmla="*/ 7 h 85"/>
                  <a:gd name="T8" fmla="*/ 60 w 60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5">
                    <a:moveTo>
                      <a:pt x="60" y="0"/>
                    </a:moveTo>
                    <a:lnTo>
                      <a:pt x="0" y="85"/>
                    </a:lnTo>
                    <a:lnTo>
                      <a:pt x="9" y="81"/>
                    </a:lnTo>
                    <a:lnTo>
                      <a:pt x="60" y="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96" name="Freeform 544"/>
              <p:cNvSpPr>
                <a:spLocks/>
              </p:cNvSpPr>
              <p:nvPr/>
            </p:nvSpPr>
            <p:spPr bwMode="auto">
              <a:xfrm>
                <a:off x="2843" y="2152"/>
                <a:ext cx="60" cy="85"/>
              </a:xfrm>
              <a:custGeom>
                <a:avLst/>
                <a:gdLst>
                  <a:gd name="T0" fmla="*/ 60 w 60"/>
                  <a:gd name="T1" fmla="*/ 0 h 85"/>
                  <a:gd name="T2" fmla="*/ 0 w 60"/>
                  <a:gd name="T3" fmla="*/ 85 h 85"/>
                  <a:gd name="T4" fmla="*/ 9 w 60"/>
                  <a:gd name="T5" fmla="*/ 81 h 85"/>
                  <a:gd name="T6" fmla="*/ 60 w 60"/>
                  <a:gd name="T7" fmla="*/ 7 h 85"/>
                  <a:gd name="T8" fmla="*/ 60 w 60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5">
                    <a:moveTo>
                      <a:pt x="60" y="0"/>
                    </a:moveTo>
                    <a:lnTo>
                      <a:pt x="0" y="85"/>
                    </a:lnTo>
                    <a:lnTo>
                      <a:pt x="9" y="81"/>
                    </a:lnTo>
                    <a:lnTo>
                      <a:pt x="60" y="7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97" name="Freeform 545"/>
              <p:cNvSpPr>
                <a:spLocks/>
              </p:cNvSpPr>
              <p:nvPr/>
            </p:nvSpPr>
            <p:spPr bwMode="auto">
              <a:xfrm>
                <a:off x="3018" y="1772"/>
                <a:ext cx="160" cy="230"/>
              </a:xfrm>
              <a:custGeom>
                <a:avLst/>
                <a:gdLst>
                  <a:gd name="T0" fmla="*/ 157 w 160"/>
                  <a:gd name="T1" fmla="*/ 0 h 230"/>
                  <a:gd name="T2" fmla="*/ 0 w 160"/>
                  <a:gd name="T3" fmla="*/ 223 h 230"/>
                  <a:gd name="T4" fmla="*/ 0 w 160"/>
                  <a:gd name="T5" fmla="*/ 230 h 230"/>
                  <a:gd name="T6" fmla="*/ 160 w 160"/>
                  <a:gd name="T7" fmla="*/ 2 h 230"/>
                  <a:gd name="T8" fmla="*/ 157 w 160"/>
                  <a:gd name="T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30">
                    <a:moveTo>
                      <a:pt x="157" y="0"/>
                    </a:moveTo>
                    <a:lnTo>
                      <a:pt x="0" y="223"/>
                    </a:lnTo>
                    <a:lnTo>
                      <a:pt x="0" y="230"/>
                    </a:lnTo>
                    <a:lnTo>
                      <a:pt x="160" y="2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98" name="Freeform 546"/>
              <p:cNvSpPr>
                <a:spLocks/>
              </p:cNvSpPr>
              <p:nvPr/>
            </p:nvSpPr>
            <p:spPr bwMode="auto">
              <a:xfrm>
                <a:off x="3018" y="1772"/>
                <a:ext cx="160" cy="230"/>
              </a:xfrm>
              <a:custGeom>
                <a:avLst/>
                <a:gdLst>
                  <a:gd name="T0" fmla="*/ 157 w 160"/>
                  <a:gd name="T1" fmla="*/ 0 h 230"/>
                  <a:gd name="T2" fmla="*/ 0 w 160"/>
                  <a:gd name="T3" fmla="*/ 223 h 230"/>
                  <a:gd name="T4" fmla="*/ 0 w 160"/>
                  <a:gd name="T5" fmla="*/ 230 h 230"/>
                  <a:gd name="T6" fmla="*/ 160 w 160"/>
                  <a:gd name="T7" fmla="*/ 2 h 230"/>
                  <a:gd name="T8" fmla="*/ 157 w 160"/>
                  <a:gd name="T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30">
                    <a:moveTo>
                      <a:pt x="157" y="0"/>
                    </a:moveTo>
                    <a:lnTo>
                      <a:pt x="0" y="223"/>
                    </a:lnTo>
                    <a:lnTo>
                      <a:pt x="0" y="230"/>
                    </a:lnTo>
                    <a:lnTo>
                      <a:pt x="160" y="2"/>
                    </a:lnTo>
                    <a:lnTo>
                      <a:pt x="1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99" name="Freeform 547"/>
              <p:cNvSpPr>
                <a:spLocks/>
              </p:cNvSpPr>
              <p:nvPr/>
            </p:nvSpPr>
            <p:spPr bwMode="auto">
              <a:xfrm>
                <a:off x="3008" y="1995"/>
                <a:ext cx="10" cy="15"/>
              </a:xfrm>
              <a:custGeom>
                <a:avLst/>
                <a:gdLst>
                  <a:gd name="T0" fmla="*/ 10 w 10"/>
                  <a:gd name="T1" fmla="*/ 0 h 15"/>
                  <a:gd name="T2" fmla="*/ 0 w 10"/>
                  <a:gd name="T3" fmla="*/ 15 h 15"/>
                  <a:gd name="T4" fmla="*/ 8 w 10"/>
                  <a:gd name="T5" fmla="*/ 10 h 15"/>
                  <a:gd name="T6" fmla="*/ 10 w 10"/>
                  <a:gd name="T7" fmla="*/ 7 h 15"/>
                  <a:gd name="T8" fmla="*/ 10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lnTo>
                      <a:pt x="0" y="15"/>
                    </a:lnTo>
                    <a:lnTo>
                      <a:pt x="8" y="10"/>
                    </a:lnTo>
                    <a:lnTo>
                      <a:pt x="1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00" name="Freeform 548"/>
              <p:cNvSpPr>
                <a:spLocks/>
              </p:cNvSpPr>
              <p:nvPr/>
            </p:nvSpPr>
            <p:spPr bwMode="auto">
              <a:xfrm>
                <a:off x="3008" y="1995"/>
                <a:ext cx="10" cy="15"/>
              </a:xfrm>
              <a:custGeom>
                <a:avLst/>
                <a:gdLst>
                  <a:gd name="T0" fmla="*/ 10 w 10"/>
                  <a:gd name="T1" fmla="*/ 0 h 15"/>
                  <a:gd name="T2" fmla="*/ 0 w 10"/>
                  <a:gd name="T3" fmla="*/ 15 h 15"/>
                  <a:gd name="T4" fmla="*/ 8 w 10"/>
                  <a:gd name="T5" fmla="*/ 10 h 15"/>
                  <a:gd name="T6" fmla="*/ 10 w 10"/>
                  <a:gd name="T7" fmla="*/ 7 h 15"/>
                  <a:gd name="T8" fmla="*/ 10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lnTo>
                      <a:pt x="0" y="15"/>
                    </a:lnTo>
                    <a:lnTo>
                      <a:pt x="8" y="10"/>
                    </a:lnTo>
                    <a:lnTo>
                      <a:pt x="10" y="7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01" name="Freeform 549"/>
              <p:cNvSpPr>
                <a:spLocks/>
              </p:cNvSpPr>
              <p:nvPr/>
            </p:nvSpPr>
            <p:spPr bwMode="auto">
              <a:xfrm>
                <a:off x="2721" y="2228"/>
                <a:ext cx="139" cy="194"/>
              </a:xfrm>
              <a:custGeom>
                <a:avLst/>
                <a:gdLst>
                  <a:gd name="T0" fmla="*/ 139 w 139"/>
                  <a:gd name="T1" fmla="*/ 0 h 194"/>
                  <a:gd name="T2" fmla="*/ 131 w 139"/>
                  <a:gd name="T3" fmla="*/ 5 h 194"/>
                  <a:gd name="T4" fmla="*/ 0 w 139"/>
                  <a:gd name="T5" fmla="*/ 192 h 194"/>
                  <a:gd name="T6" fmla="*/ 3 w 139"/>
                  <a:gd name="T7" fmla="*/ 194 h 194"/>
                  <a:gd name="T8" fmla="*/ 139 w 139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94">
                    <a:moveTo>
                      <a:pt x="139" y="0"/>
                    </a:moveTo>
                    <a:lnTo>
                      <a:pt x="131" y="5"/>
                    </a:lnTo>
                    <a:lnTo>
                      <a:pt x="0" y="192"/>
                    </a:lnTo>
                    <a:lnTo>
                      <a:pt x="3" y="194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02" name="Freeform 550"/>
              <p:cNvSpPr>
                <a:spLocks/>
              </p:cNvSpPr>
              <p:nvPr/>
            </p:nvSpPr>
            <p:spPr bwMode="auto">
              <a:xfrm>
                <a:off x="2721" y="2228"/>
                <a:ext cx="139" cy="194"/>
              </a:xfrm>
              <a:custGeom>
                <a:avLst/>
                <a:gdLst>
                  <a:gd name="T0" fmla="*/ 139 w 139"/>
                  <a:gd name="T1" fmla="*/ 0 h 194"/>
                  <a:gd name="T2" fmla="*/ 131 w 139"/>
                  <a:gd name="T3" fmla="*/ 5 h 194"/>
                  <a:gd name="T4" fmla="*/ 0 w 139"/>
                  <a:gd name="T5" fmla="*/ 192 h 194"/>
                  <a:gd name="T6" fmla="*/ 3 w 139"/>
                  <a:gd name="T7" fmla="*/ 194 h 194"/>
                  <a:gd name="T8" fmla="*/ 139 w 139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94">
                    <a:moveTo>
                      <a:pt x="139" y="0"/>
                    </a:moveTo>
                    <a:lnTo>
                      <a:pt x="131" y="5"/>
                    </a:lnTo>
                    <a:lnTo>
                      <a:pt x="0" y="192"/>
                    </a:lnTo>
                    <a:lnTo>
                      <a:pt x="3" y="194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03" name="Freeform 551"/>
              <p:cNvSpPr>
                <a:spLocks/>
              </p:cNvSpPr>
              <p:nvPr/>
            </p:nvSpPr>
            <p:spPr bwMode="auto">
              <a:xfrm>
                <a:off x="2852" y="2159"/>
                <a:ext cx="51" cy="74"/>
              </a:xfrm>
              <a:custGeom>
                <a:avLst/>
                <a:gdLst>
                  <a:gd name="T0" fmla="*/ 51 w 51"/>
                  <a:gd name="T1" fmla="*/ 0 h 74"/>
                  <a:gd name="T2" fmla="*/ 0 w 51"/>
                  <a:gd name="T3" fmla="*/ 74 h 74"/>
                  <a:gd name="T4" fmla="*/ 8 w 51"/>
                  <a:gd name="T5" fmla="*/ 69 h 74"/>
                  <a:gd name="T6" fmla="*/ 51 w 51"/>
                  <a:gd name="T7" fmla="*/ 7 h 74"/>
                  <a:gd name="T8" fmla="*/ 51 w 5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4">
                    <a:moveTo>
                      <a:pt x="51" y="0"/>
                    </a:moveTo>
                    <a:lnTo>
                      <a:pt x="0" y="74"/>
                    </a:lnTo>
                    <a:lnTo>
                      <a:pt x="8" y="69"/>
                    </a:lnTo>
                    <a:lnTo>
                      <a:pt x="51" y="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04" name="Freeform 552"/>
              <p:cNvSpPr>
                <a:spLocks/>
              </p:cNvSpPr>
              <p:nvPr/>
            </p:nvSpPr>
            <p:spPr bwMode="auto">
              <a:xfrm>
                <a:off x="2852" y="2159"/>
                <a:ext cx="51" cy="74"/>
              </a:xfrm>
              <a:custGeom>
                <a:avLst/>
                <a:gdLst>
                  <a:gd name="T0" fmla="*/ 51 w 51"/>
                  <a:gd name="T1" fmla="*/ 0 h 74"/>
                  <a:gd name="T2" fmla="*/ 0 w 51"/>
                  <a:gd name="T3" fmla="*/ 74 h 74"/>
                  <a:gd name="T4" fmla="*/ 8 w 51"/>
                  <a:gd name="T5" fmla="*/ 69 h 74"/>
                  <a:gd name="T6" fmla="*/ 51 w 51"/>
                  <a:gd name="T7" fmla="*/ 7 h 74"/>
                  <a:gd name="T8" fmla="*/ 51 w 5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4">
                    <a:moveTo>
                      <a:pt x="51" y="0"/>
                    </a:moveTo>
                    <a:lnTo>
                      <a:pt x="0" y="74"/>
                    </a:lnTo>
                    <a:lnTo>
                      <a:pt x="8" y="69"/>
                    </a:lnTo>
                    <a:lnTo>
                      <a:pt x="51" y="7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05" name="Freeform 553"/>
              <p:cNvSpPr>
                <a:spLocks/>
              </p:cNvSpPr>
              <p:nvPr/>
            </p:nvSpPr>
            <p:spPr bwMode="auto">
              <a:xfrm>
                <a:off x="3018" y="1774"/>
                <a:ext cx="163" cy="232"/>
              </a:xfrm>
              <a:custGeom>
                <a:avLst/>
                <a:gdLst>
                  <a:gd name="T0" fmla="*/ 160 w 163"/>
                  <a:gd name="T1" fmla="*/ 0 h 232"/>
                  <a:gd name="T2" fmla="*/ 0 w 163"/>
                  <a:gd name="T3" fmla="*/ 228 h 232"/>
                  <a:gd name="T4" fmla="*/ 0 w 163"/>
                  <a:gd name="T5" fmla="*/ 230 h 232"/>
                  <a:gd name="T6" fmla="*/ 0 w 163"/>
                  <a:gd name="T7" fmla="*/ 230 h 232"/>
                  <a:gd name="T8" fmla="*/ 2 w 163"/>
                  <a:gd name="T9" fmla="*/ 232 h 232"/>
                  <a:gd name="T10" fmla="*/ 163 w 163"/>
                  <a:gd name="T11" fmla="*/ 2 h 232"/>
                  <a:gd name="T12" fmla="*/ 160 w 163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232">
                    <a:moveTo>
                      <a:pt x="160" y="0"/>
                    </a:moveTo>
                    <a:lnTo>
                      <a:pt x="0" y="228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2" y="232"/>
                    </a:lnTo>
                    <a:lnTo>
                      <a:pt x="163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06" name="Freeform 554"/>
              <p:cNvSpPr>
                <a:spLocks/>
              </p:cNvSpPr>
              <p:nvPr/>
            </p:nvSpPr>
            <p:spPr bwMode="auto">
              <a:xfrm>
                <a:off x="3018" y="1774"/>
                <a:ext cx="163" cy="232"/>
              </a:xfrm>
              <a:custGeom>
                <a:avLst/>
                <a:gdLst>
                  <a:gd name="T0" fmla="*/ 160 w 163"/>
                  <a:gd name="T1" fmla="*/ 0 h 232"/>
                  <a:gd name="T2" fmla="*/ 0 w 163"/>
                  <a:gd name="T3" fmla="*/ 228 h 232"/>
                  <a:gd name="T4" fmla="*/ 0 w 163"/>
                  <a:gd name="T5" fmla="*/ 230 h 232"/>
                  <a:gd name="T6" fmla="*/ 0 w 163"/>
                  <a:gd name="T7" fmla="*/ 230 h 232"/>
                  <a:gd name="T8" fmla="*/ 2 w 163"/>
                  <a:gd name="T9" fmla="*/ 232 h 232"/>
                  <a:gd name="T10" fmla="*/ 163 w 163"/>
                  <a:gd name="T11" fmla="*/ 2 h 232"/>
                  <a:gd name="T12" fmla="*/ 160 w 163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232">
                    <a:moveTo>
                      <a:pt x="160" y="0"/>
                    </a:moveTo>
                    <a:lnTo>
                      <a:pt x="0" y="228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2" y="232"/>
                    </a:lnTo>
                    <a:lnTo>
                      <a:pt x="163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07" name="Freeform 555"/>
              <p:cNvSpPr>
                <a:spLocks/>
              </p:cNvSpPr>
              <p:nvPr/>
            </p:nvSpPr>
            <p:spPr bwMode="auto">
              <a:xfrm>
                <a:off x="3016" y="2002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08" name="Freeform 556"/>
              <p:cNvSpPr>
                <a:spLocks/>
              </p:cNvSpPr>
              <p:nvPr/>
            </p:nvSpPr>
            <p:spPr bwMode="auto">
              <a:xfrm>
                <a:off x="3016" y="2002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09" name="Freeform 557"/>
              <p:cNvSpPr>
                <a:spLocks/>
              </p:cNvSpPr>
              <p:nvPr/>
            </p:nvSpPr>
            <p:spPr bwMode="auto">
              <a:xfrm>
                <a:off x="2724" y="2222"/>
                <a:ext cx="145" cy="202"/>
              </a:xfrm>
              <a:custGeom>
                <a:avLst/>
                <a:gdLst>
                  <a:gd name="T0" fmla="*/ 145 w 145"/>
                  <a:gd name="T1" fmla="*/ 0 h 202"/>
                  <a:gd name="T2" fmla="*/ 136 w 145"/>
                  <a:gd name="T3" fmla="*/ 6 h 202"/>
                  <a:gd name="T4" fmla="*/ 0 w 145"/>
                  <a:gd name="T5" fmla="*/ 200 h 202"/>
                  <a:gd name="T6" fmla="*/ 4 w 145"/>
                  <a:gd name="T7" fmla="*/ 202 h 202"/>
                  <a:gd name="T8" fmla="*/ 145 w 145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2">
                    <a:moveTo>
                      <a:pt x="145" y="0"/>
                    </a:moveTo>
                    <a:lnTo>
                      <a:pt x="136" y="6"/>
                    </a:lnTo>
                    <a:lnTo>
                      <a:pt x="0" y="200"/>
                    </a:lnTo>
                    <a:lnTo>
                      <a:pt x="4" y="20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10" name="Freeform 558"/>
              <p:cNvSpPr>
                <a:spLocks/>
              </p:cNvSpPr>
              <p:nvPr/>
            </p:nvSpPr>
            <p:spPr bwMode="auto">
              <a:xfrm>
                <a:off x="2724" y="2222"/>
                <a:ext cx="145" cy="202"/>
              </a:xfrm>
              <a:custGeom>
                <a:avLst/>
                <a:gdLst>
                  <a:gd name="T0" fmla="*/ 145 w 145"/>
                  <a:gd name="T1" fmla="*/ 0 h 202"/>
                  <a:gd name="T2" fmla="*/ 136 w 145"/>
                  <a:gd name="T3" fmla="*/ 6 h 202"/>
                  <a:gd name="T4" fmla="*/ 0 w 145"/>
                  <a:gd name="T5" fmla="*/ 200 h 202"/>
                  <a:gd name="T6" fmla="*/ 4 w 145"/>
                  <a:gd name="T7" fmla="*/ 202 h 202"/>
                  <a:gd name="T8" fmla="*/ 145 w 145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2">
                    <a:moveTo>
                      <a:pt x="145" y="0"/>
                    </a:moveTo>
                    <a:lnTo>
                      <a:pt x="136" y="6"/>
                    </a:lnTo>
                    <a:lnTo>
                      <a:pt x="0" y="200"/>
                    </a:lnTo>
                    <a:lnTo>
                      <a:pt x="4" y="202"/>
                    </a:lnTo>
                    <a:lnTo>
                      <a:pt x="1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11" name="Freeform 559"/>
              <p:cNvSpPr>
                <a:spLocks/>
              </p:cNvSpPr>
              <p:nvPr/>
            </p:nvSpPr>
            <p:spPr bwMode="auto">
              <a:xfrm>
                <a:off x="2860" y="2166"/>
                <a:ext cx="43" cy="62"/>
              </a:xfrm>
              <a:custGeom>
                <a:avLst/>
                <a:gdLst>
                  <a:gd name="T0" fmla="*/ 43 w 43"/>
                  <a:gd name="T1" fmla="*/ 0 h 62"/>
                  <a:gd name="T2" fmla="*/ 0 w 43"/>
                  <a:gd name="T3" fmla="*/ 62 h 62"/>
                  <a:gd name="T4" fmla="*/ 9 w 43"/>
                  <a:gd name="T5" fmla="*/ 56 h 62"/>
                  <a:gd name="T6" fmla="*/ 43 w 43"/>
                  <a:gd name="T7" fmla="*/ 8 h 62"/>
                  <a:gd name="T8" fmla="*/ 43 w 43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2">
                    <a:moveTo>
                      <a:pt x="43" y="0"/>
                    </a:moveTo>
                    <a:lnTo>
                      <a:pt x="0" y="62"/>
                    </a:lnTo>
                    <a:lnTo>
                      <a:pt x="9" y="56"/>
                    </a:lnTo>
                    <a:lnTo>
                      <a:pt x="43" y="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8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12" name="Freeform 560"/>
              <p:cNvSpPr>
                <a:spLocks/>
              </p:cNvSpPr>
              <p:nvPr/>
            </p:nvSpPr>
            <p:spPr bwMode="auto">
              <a:xfrm>
                <a:off x="2860" y="2166"/>
                <a:ext cx="43" cy="62"/>
              </a:xfrm>
              <a:custGeom>
                <a:avLst/>
                <a:gdLst>
                  <a:gd name="T0" fmla="*/ 43 w 43"/>
                  <a:gd name="T1" fmla="*/ 0 h 62"/>
                  <a:gd name="T2" fmla="*/ 0 w 43"/>
                  <a:gd name="T3" fmla="*/ 62 h 62"/>
                  <a:gd name="T4" fmla="*/ 9 w 43"/>
                  <a:gd name="T5" fmla="*/ 56 h 62"/>
                  <a:gd name="T6" fmla="*/ 43 w 43"/>
                  <a:gd name="T7" fmla="*/ 8 h 62"/>
                  <a:gd name="T8" fmla="*/ 43 w 43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2">
                    <a:moveTo>
                      <a:pt x="43" y="0"/>
                    </a:moveTo>
                    <a:lnTo>
                      <a:pt x="0" y="62"/>
                    </a:lnTo>
                    <a:lnTo>
                      <a:pt x="9" y="56"/>
                    </a:lnTo>
                    <a:lnTo>
                      <a:pt x="43" y="8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13" name="Freeform 561"/>
              <p:cNvSpPr>
                <a:spLocks/>
              </p:cNvSpPr>
              <p:nvPr/>
            </p:nvSpPr>
            <p:spPr bwMode="auto">
              <a:xfrm>
                <a:off x="3020" y="1776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14" name="Freeform 562"/>
              <p:cNvSpPr>
                <a:spLocks/>
              </p:cNvSpPr>
              <p:nvPr/>
            </p:nvSpPr>
            <p:spPr bwMode="auto">
              <a:xfrm>
                <a:off x="3020" y="1776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15" name="Freeform 563"/>
              <p:cNvSpPr>
                <a:spLocks/>
              </p:cNvSpPr>
              <p:nvPr/>
            </p:nvSpPr>
            <p:spPr bwMode="auto">
              <a:xfrm>
                <a:off x="2728" y="2218"/>
                <a:ext cx="149" cy="208"/>
              </a:xfrm>
              <a:custGeom>
                <a:avLst/>
                <a:gdLst>
                  <a:gd name="T0" fmla="*/ 149 w 149"/>
                  <a:gd name="T1" fmla="*/ 0 h 208"/>
                  <a:gd name="T2" fmla="*/ 141 w 149"/>
                  <a:gd name="T3" fmla="*/ 4 h 208"/>
                  <a:gd name="T4" fmla="*/ 0 w 149"/>
                  <a:gd name="T5" fmla="*/ 206 h 208"/>
                  <a:gd name="T6" fmla="*/ 3 w 149"/>
                  <a:gd name="T7" fmla="*/ 208 h 208"/>
                  <a:gd name="T8" fmla="*/ 149 w 149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08">
                    <a:moveTo>
                      <a:pt x="149" y="0"/>
                    </a:moveTo>
                    <a:lnTo>
                      <a:pt x="141" y="4"/>
                    </a:lnTo>
                    <a:lnTo>
                      <a:pt x="0" y="206"/>
                    </a:lnTo>
                    <a:lnTo>
                      <a:pt x="3" y="20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16" name="Freeform 564"/>
              <p:cNvSpPr>
                <a:spLocks/>
              </p:cNvSpPr>
              <p:nvPr/>
            </p:nvSpPr>
            <p:spPr bwMode="auto">
              <a:xfrm>
                <a:off x="2728" y="2218"/>
                <a:ext cx="149" cy="208"/>
              </a:xfrm>
              <a:custGeom>
                <a:avLst/>
                <a:gdLst>
                  <a:gd name="T0" fmla="*/ 149 w 149"/>
                  <a:gd name="T1" fmla="*/ 0 h 208"/>
                  <a:gd name="T2" fmla="*/ 141 w 149"/>
                  <a:gd name="T3" fmla="*/ 4 h 208"/>
                  <a:gd name="T4" fmla="*/ 0 w 149"/>
                  <a:gd name="T5" fmla="*/ 206 h 208"/>
                  <a:gd name="T6" fmla="*/ 3 w 149"/>
                  <a:gd name="T7" fmla="*/ 208 h 208"/>
                  <a:gd name="T8" fmla="*/ 149 w 149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08">
                    <a:moveTo>
                      <a:pt x="149" y="0"/>
                    </a:moveTo>
                    <a:lnTo>
                      <a:pt x="141" y="4"/>
                    </a:lnTo>
                    <a:lnTo>
                      <a:pt x="0" y="206"/>
                    </a:lnTo>
                    <a:lnTo>
                      <a:pt x="3" y="208"/>
                    </a:lnTo>
                    <a:lnTo>
                      <a:pt x="1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17" name="Freeform 565"/>
              <p:cNvSpPr>
                <a:spLocks/>
              </p:cNvSpPr>
              <p:nvPr/>
            </p:nvSpPr>
            <p:spPr bwMode="auto">
              <a:xfrm>
                <a:off x="2869" y="2174"/>
                <a:ext cx="34" cy="48"/>
              </a:xfrm>
              <a:custGeom>
                <a:avLst/>
                <a:gdLst>
                  <a:gd name="T0" fmla="*/ 34 w 34"/>
                  <a:gd name="T1" fmla="*/ 0 h 48"/>
                  <a:gd name="T2" fmla="*/ 0 w 34"/>
                  <a:gd name="T3" fmla="*/ 48 h 48"/>
                  <a:gd name="T4" fmla="*/ 8 w 34"/>
                  <a:gd name="T5" fmla="*/ 44 h 48"/>
                  <a:gd name="T6" fmla="*/ 34 w 34"/>
                  <a:gd name="T7" fmla="*/ 7 h 48"/>
                  <a:gd name="T8" fmla="*/ 34 w 3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8">
                    <a:moveTo>
                      <a:pt x="34" y="0"/>
                    </a:moveTo>
                    <a:lnTo>
                      <a:pt x="0" y="48"/>
                    </a:lnTo>
                    <a:lnTo>
                      <a:pt x="8" y="44"/>
                    </a:lnTo>
                    <a:lnTo>
                      <a:pt x="34" y="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18" name="Freeform 566"/>
              <p:cNvSpPr>
                <a:spLocks/>
              </p:cNvSpPr>
              <p:nvPr/>
            </p:nvSpPr>
            <p:spPr bwMode="auto">
              <a:xfrm>
                <a:off x="2869" y="2174"/>
                <a:ext cx="34" cy="48"/>
              </a:xfrm>
              <a:custGeom>
                <a:avLst/>
                <a:gdLst>
                  <a:gd name="T0" fmla="*/ 34 w 34"/>
                  <a:gd name="T1" fmla="*/ 0 h 48"/>
                  <a:gd name="T2" fmla="*/ 0 w 34"/>
                  <a:gd name="T3" fmla="*/ 48 h 48"/>
                  <a:gd name="T4" fmla="*/ 8 w 34"/>
                  <a:gd name="T5" fmla="*/ 44 h 48"/>
                  <a:gd name="T6" fmla="*/ 34 w 34"/>
                  <a:gd name="T7" fmla="*/ 7 h 48"/>
                  <a:gd name="T8" fmla="*/ 34 w 3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8">
                    <a:moveTo>
                      <a:pt x="34" y="0"/>
                    </a:moveTo>
                    <a:lnTo>
                      <a:pt x="0" y="48"/>
                    </a:lnTo>
                    <a:lnTo>
                      <a:pt x="8" y="44"/>
                    </a:lnTo>
                    <a:lnTo>
                      <a:pt x="34" y="7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19" name="Freeform 567"/>
              <p:cNvSpPr>
                <a:spLocks/>
              </p:cNvSpPr>
              <p:nvPr/>
            </p:nvSpPr>
            <p:spPr bwMode="auto">
              <a:xfrm>
                <a:off x="3024" y="1778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20" name="Freeform 568"/>
              <p:cNvSpPr>
                <a:spLocks/>
              </p:cNvSpPr>
              <p:nvPr/>
            </p:nvSpPr>
            <p:spPr bwMode="auto">
              <a:xfrm>
                <a:off x="3024" y="1778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21" name="Freeform 569"/>
              <p:cNvSpPr>
                <a:spLocks/>
              </p:cNvSpPr>
              <p:nvPr/>
            </p:nvSpPr>
            <p:spPr bwMode="auto">
              <a:xfrm>
                <a:off x="2731" y="2213"/>
                <a:ext cx="154" cy="215"/>
              </a:xfrm>
              <a:custGeom>
                <a:avLst/>
                <a:gdLst>
                  <a:gd name="T0" fmla="*/ 154 w 154"/>
                  <a:gd name="T1" fmla="*/ 0 h 215"/>
                  <a:gd name="T2" fmla="*/ 146 w 154"/>
                  <a:gd name="T3" fmla="*/ 5 h 215"/>
                  <a:gd name="T4" fmla="*/ 0 w 154"/>
                  <a:gd name="T5" fmla="*/ 213 h 215"/>
                  <a:gd name="T6" fmla="*/ 4 w 154"/>
                  <a:gd name="T7" fmla="*/ 215 h 215"/>
                  <a:gd name="T8" fmla="*/ 154 w 154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15">
                    <a:moveTo>
                      <a:pt x="154" y="0"/>
                    </a:moveTo>
                    <a:lnTo>
                      <a:pt x="146" y="5"/>
                    </a:lnTo>
                    <a:lnTo>
                      <a:pt x="0" y="213"/>
                    </a:lnTo>
                    <a:lnTo>
                      <a:pt x="4" y="215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22" name="Freeform 570"/>
              <p:cNvSpPr>
                <a:spLocks/>
              </p:cNvSpPr>
              <p:nvPr/>
            </p:nvSpPr>
            <p:spPr bwMode="auto">
              <a:xfrm>
                <a:off x="2731" y="2213"/>
                <a:ext cx="154" cy="215"/>
              </a:xfrm>
              <a:custGeom>
                <a:avLst/>
                <a:gdLst>
                  <a:gd name="T0" fmla="*/ 154 w 154"/>
                  <a:gd name="T1" fmla="*/ 0 h 215"/>
                  <a:gd name="T2" fmla="*/ 146 w 154"/>
                  <a:gd name="T3" fmla="*/ 5 h 215"/>
                  <a:gd name="T4" fmla="*/ 0 w 154"/>
                  <a:gd name="T5" fmla="*/ 213 h 215"/>
                  <a:gd name="T6" fmla="*/ 4 w 154"/>
                  <a:gd name="T7" fmla="*/ 215 h 215"/>
                  <a:gd name="T8" fmla="*/ 154 w 154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15">
                    <a:moveTo>
                      <a:pt x="154" y="0"/>
                    </a:moveTo>
                    <a:lnTo>
                      <a:pt x="146" y="5"/>
                    </a:lnTo>
                    <a:lnTo>
                      <a:pt x="0" y="213"/>
                    </a:lnTo>
                    <a:lnTo>
                      <a:pt x="4" y="215"/>
                    </a:lnTo>
                    <a:lnTo>
                      <a:pt x="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23" name="Freeform 571"/>
              <p:cNvSpPr>
                <a:spLocks/>
              </p:cNvSpPr>
              <p:nvPr/>
            </p:nvSpPr>
            <p:spPr bwMode="auto">
              <a:xfrm>
                <a:off x="2877" y="2181"/>
                <a:ext cx="26" cy="37"/>
              </a:xfrm>
              <a:custGeom>
                <a:avLst/>
                <a:gdLst>
                  <a:gd name="T0" fmla="*/ 26 w 26"/>
                  <a:gd name="T1" fmla="*/ 0 h 37"/>
                  <a:gd name="T2" fmla="*/ 0 w 26"/>
                  <a:gd name="T3" fmla="*/ 37 h 37"/>
                  <a:gd name="T4" fmla="*/ 8 w 26"/>
                  <a:gd name="T5" fmla="*/ 32 h 37"/>
                  <a:gd name="T6" fmla="*/ 26 w 26"/>
                  <a:gd name="T7" fmla="*/ 7 h 37"/>
                  <a:gd name="T8" fmla="*/ 26 w 2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7">
                    <a:moveTo>
                      <a:pt x="26" y="0"/>
                    </a:moveTo>
                    <a:lnTo>
                      <a:pt x="0" y="37"/>
                    </a:lnTo>
                    <a:lnTo>
                      <a:pt x="8" y="32"/>
                    </a:lnTo>
                    <a:lnTo>
                      <a:pt x="26" y="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24" name="Freeform 572"/>
              <p:cNvSpPr>
                <a:spLocks/>
              </p:cNvSpPr>
              <p:nvPr/>
            </p:nvSpPr>
            <p:spPr bwMode="auto">
              <a:xfrm>
                <a:off x="2877" y="2181"/>
                <a:ext cx="26" cy="37"/>
              </a:xfrm>
              <a:custGeom>
                <a:avLst/>
                <a:gdLst>
                  <a:gd name="T0" fmla="*/ 26 w 26"/>
                  <a:gd name="T1" fmla="*/ 0 h 37"/>
                  <a:gd name="T2" fmla="*/ 0 w 26"/>
                  <a:gd name="T3" fmla="*/ 37 h 37"/>
                  <a:gd name="T4" fmla="*/ 8 w 26"/>
                  <a:gd name="T5" fmla="*/ 32 h 37"/>
                  <a:gd name="T6" fmla="*/ 26 w 26"/>
                  <a:gd name="T7" fmla="*/ 7 h 37"/>
                  <a:gd name="T8" fmla="*/ 26 w 2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7">
                    <a:moveTo>
                      <a:pt x="26" y="0"/>
                    </a:moveTo>
                    <a:lnTo>
                      <a:pt x="0" y="37"/>
                    </a:lnTo>
                    <a:lnTo>
                      <a:pt x="8" y="32"/>
                    </a:lnTo>
                    <a:lnTo>
                      <a:pt x="26" y="7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25" name="Freeform 573"/>
              <p:cNvSpPr>
                <a:spLocks/>
              </p:cNvSpPr>
              <p:nvPr/>
            </p:nvSpPr>
            <p:spPr bwMode="auto">
              <a:xfrm>
                <a:off x="3028" y="1780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26" name="Freeform 574"/>
              <p:cNvSpPr>
                <a:spLocks/>
              </p:cNvSpPr>
              <p:nvPr/>
            </p:nvSpPr>
            <p:spPr bwMode="auto">
              <a:xfrm>
                <a:off x="3028" y="1780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27" name="Freeform 575"/>
              <p:cNvSpPr>
                <a:spLocks/>
              </p:cNvSpPr>
              <p:nvPr/>
            </p:nvSpPr>
            <p:spPr bwMode="auto">
              <a:xfrm>
                <a:off x="2735" y="2208"/>
                <a:ext cx="158" cy="222"/>
              </a:xfrm>
              <a:custGeom>
                <a:avLst/>
                <a:gdLst>
                  <a:gd name="T0" fmla="*/ 158 w 158"/>
                  <a:gd name="T1" fmla="*/ 0 h 222"/>
                  <a:gd name="T2" fmla="*/ 150 w 158"/>
                  <a:gd name="T3" fmla="*/ 5 h 222"/>
                  <a:gd name="T4" fmla="*/ 0 w 158"/>
                  <a:gd name="T5" fmla="*/ 220 h 222"/>
                  <a:gd name="T6" fmla="*/ 3 w 158"/>
                  <a:gd name="T7" fmla="*/ 222 h 222"/>
                  <a:gd name="T8" fmla="*/ 158 w 158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2">
                    <a:moveTo>
                      <a:pt x="158" y="0"/>
                    </a:moveTo>
                    <a:lnTo>
                      <a:pt x="150" y="5"/>
                    </a:lnTo>
                    <a:lnTo>
                      <a:pt x="0" y="220"/>
                    </a:lnTo>
                    <a:lnTo>
                      <a:pt x="3" y="222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28" name="Freeform 576"/>
              <p:cNvSpPr>
                <a:spLocks/>
              </p:cNvSpPr>
              <p:nvPr/>
            </p:nvSpPr>
            <p:spPr bwMode="auto">
              <a:xfrm>
                <a:off x="2735" y="2208"/>
                <a:ext cx="158" cy="222"/>
              </a:xfrm>
              <a:custGeom>
                <a:avLst/>
                <a:gdLst>
                  <a:gd name="T0" fmla="*/ 158 w 158"/>
                  <a:gd name="T1" fmla="*/ 0 h 222"/>
                  <a:gd name="T2" fmla="*/ 150 w 158"/>
                  <a:gd name="T3" fmla="*/ 5 h 222"/>
                  <a:gd name="T4" fmla="*/ 0 w 158"/>
                  <a:gd name="T5" fmla="*/ 220 h 222"/>
                  <a:gd name="T6" fmla="*/ 3 w 158"/>
                  <a:gd name="T7" fmla="*/ 222 h 222"/>
                  <a:gd name="T8" fmla="*/ 158 w 158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2">
                    <a:moveTo>
                      <a:pt x="158" y="0"/>
                    </a:moveTo>
                    <a:lnTo>
                      <a:pt x="150" y="5"/>
                    </a:lnTo>
                    <a:lnTo>
                      <a:pt x="0" y="220"/>
                    </a:lnTo>
                    <a:lnTo>
                      <a:pt x="3" y="222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29" name="Freeform 577"/>
              <p:cNvSpPr>
                <a:spLocks/>
              </p:cNvSpPr>
              <p:nvPr/>
            </p:nvSpPr>
            <p:spPr bwMode="auto">
              <a:xfrm>
                <a:off x="2885" y="2188"/>
                <a:ext cx="18" cy="25"/>
              </a:xfrm>
              <a:custGeom>
                <a:avLst/>
                <a:gdLst>
                  <a:gd name="T0" fmla="*/ 18 w 18"/>
                  <a:gd name="T1" fmla="*/ 0 h 25"/>
                  <a:gd name="T2" fmla="*/ 0 w 18"/>
                  <a:gd name="T3" fmla="*/ 25 h 25"/>
                  <a:gd name="T4" fmla="*/ 8 w 18"/>
                  <a:gd name="T5" fmla="*/ 20 h 25"/>
                  <a:gd name="T6" fmla="*/ 18 w 18"/>
                  <a:gd name="T7" fmla="*/ 7 h 25"/>
                  <a:gd name="T8" fmla="*/ 18 w 1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8" y="0"/>
                    </a:moveTo>
                    <a:lnTo>
                      <a:pt x="0" y="25"/>
                    </a:lnTo>
                    <a:lnTo>
                      <a:pt x="8" y="20"/>
                    </a:lnTo>
                    <a:lnTo>
                      <a:pt x="18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30" name="Freeform 578"/>
              <p:cNvSpPr>
                <a:spLocks/>
              </p:cNvSpPr>
              <p:nvPr/>
            </p:nvSpPr>
            <p:spPr bwMode="auto">
              <a:xfrm>
                <a:off x="2885" y="2188"/>
                <a:ext cx="18" cy="25"/>
              </a:xfrm>
              <a:custGeom>
                <a:avLst/>
                <a:gdLst>
                  <a:gd name="T0" fmla="*/ 18 w 18"/>
                  <a:gd name="T1" fmla="*/ 0 h 25"/>
                  <a:gd name="T2" fmla="*/ 0 w 18"/>
                  <a:gd name="T3" fmla="*/ 25 h 25"/>
                  <a:gd name="T4" fmla="*/ 8 w 18"/>
                  <a:gd name="T5" fmla="*/ 20 h 25"/>
                  <a:gd name="T6" fmla="*/ 18 w 18"/>
                  <a:gd name="T7" fmla="*/ 7 h 25"/>
                  <a:gd name="T8" fmla="*/ 18 w 1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8" y="0"/>
                    </a:moveTo>
                    <a:lnTo>
                      <a:pt x="0" y="25"/>
                    </a:lnTo>
                    <a:lnTo>
                      <a:pt x="8" y="20"/>
                    </a:lnTo>
                    <a:lnTo>
                      <a:pt x="18" y="7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31" name="Freeform 579"/>
              <p:cNvSpPr>
                <a:spLocks/>
              </p:cNvSpPr>
              <p:nvPr/>
            </p:nvSpPr>
            <p:spPr bwMode="auto">
              <a:xfrm>
                <a:off x="3031" y="1782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A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32" name="Freeform 580"/>
              <p:cNvSpPr>
                <a:spLocks/>
              </p:cNvSpPr>
              <p:nvPr/>
            </p:nvSpPr>
            <p:spPr bwMode="auto">
              <a:xfrm>
                <a:off x="3031" y="1782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33" name="Freeform 581"/>
              <p:cNvSpPr>
                <a:spLocks/>
              </p:cNvSpPr>
              <p:nvPr/>
            </p:nvSpPr>
            <p:spPr bwMode="auto">
              <a:xfrm>
                <a:off x="2738" y="2203"/>
                <a:ext cx="164" cy="229"/>
              </a:xfrm>
              <a:custGeom>
                <a:avLst/>
                <a:gdLst>
                  <a:gd name="T0" fmla="*/ 164 w 164"/>
                  <a:gd name="T1" fmla="*/ 0 h 229"/>
                  <a:gd name="T2" fmla="*/ 155 w 164"/>
                  <a:gd name="T3" fmla="*/ 5 h 229"/>
                  <a:gd name="T4" fmla="*/ 0 w 164"/>
                  <a:gd name="T5" fmla="*/ 227 h 229"/>
                  <a:gd name="T6" fmla="*/ 3 w 164"/>
                  <a:gd name="T7" fmla="*/ 229 h 229"/>
                  <a:gd name="T8" fmla="*/ 164 w 164"/>
                  <a:gd name="T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29">
                    <a:moveTo>
                      <a:pt x="164" y="0"/>
                    </a:moveTo>
                    <a:lnTo>
                      <a:pt x="155" y="5"/>
                    </a:lnTo>
                    <a:lnTo>
                      <a:pt x="0" y="227"/>
                    </a:lnTo>
                    <a:lnTo>
                      <a:pt x="3" y="229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EA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34" name="Freeform 582"/>
              <p:cNvSpPr>
                <a:spLocks/>
              </p:cNvSpPr>
              <p:nvPr/>
            </p:nvSpPr>
            <p:spPr bwMode="auto">
              <a:xfrm>
                <a:off x="2738" y="2203"/>
                <a:ext cx="164" cy="229"/>
              </a:xfrm>
              <a:custGeom>
                <a:avLst/>
                <a:gdLst>
                  <a:gd name="T0" fmla="*/ 164 w 164"/>
                  <a:gd name="T1" fmla="*/ 0 h 229"/>
                  <a:gd name="T2" fmla="*/ 155 w 164"/>
                  <a:gd name="T3" fmla="*/ 5 h 229"/>
                  <a:gd name="T4" fmla="*/ 0 w 164"/>
                  <a:gd name="T5" fmla="*/ 227 h 229"/>
                  <a:gd name="T6" fmla="*/ 3 w 164"/>
                  <a:gd name="T7" fmla="*/ 229 h 229"/>
                  <a:gd name="T8" fmla="*/ 164 w 164"/>
                  <a:gd name="T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29">
                    <a:moveTo>
                      <a:pt x="164" y="0"/>
                    </a:moveTo>
                    <a:lnTo>
                      <a:pt x="155" y="5"/>
                    </a:lnTo>
                    <a:lnTo>
                      <a:pt x="0" y="227"/>
                    </a:lnTo>
                    <a:lnTo>
                      <a:pt x="3" y="229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35" name="Freeform 583"/>
              <p:cNvSpPr>
                <a:spLocks/>
              </p:cNvSpPr>
              <p:nvPr/>
            </p:nvSpPr>
            <p:spPr bwMode="auto">
              <a:xfrm>
                <a:off x="2893" y="2195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0 w 10"/>
                  <a:gd name="T3" fmla="*/ 13 h 13"/>
                  <a:gd name="T4" fmla="*/ 9 w 10"/>
                  <a:gd name="T5" fmla="*/ 8 h 13"/>
                  <a:gd name="T6" fmla="*/ 10 w 10"/>
                  <a:gd name="T7" fmla="*/ 7 h 13"/>
                  <a:gd name="T8" fmla="*/ 10 w 1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0" y="13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36" name="Freeform 584"/>
              <p:cNvSpPr>
                <a:spLocks/>
              </p:cNvSpPr>
              <p:nvPr/>
            </p:nvSpPr>
            <p:spPr bwMode="auto">
              <a:xfrm>
                <a:off x="2893" y="2195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0 w 10"/>
                  <a:gd name="T3" fmla="*/ 13 h 13"/>
                  <a:gd name="T4" fmla="*/ 9 w 10"/>
                  <a:gd name="T5" fmla="*/ 8 h 13"/>
                  <a:gd name="T6" fmla="*/ 10 w 10"/>
                  <a:gd name="T7" fmla="*/ 7 h 13"/>
                  <a:gd name="T8" fmla="*/ 10 w 1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0" y="13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37" name="Freeform 585"/>
              <p:cNvSpPr>
                <a:spLocks/>
              </p:cNvSpPr>
              <p:nvPr/>
            </p:nvSpPr>
            <p:spPr bwMode="auto">
              <a:xfrm>
                <a:off x="3035" y="1784"/>
                <a:ext cx="164" cy="231"/>
              </a:xfrm>
              <a:custGeom>
                <a:avLst/>
                <a:gdLst>
                  <a:gd name="T0" fmla="*/ 160 w 164"/>
                  <a:gd name="T1" fmla="*/ 0 h 231"/>
                  <a:gd name="T2" fmla="*/ 0 w 164"/>
                  <a:gd name="T3" fmla="*/ 230 h 231"/>
                  <a:gd name="T4" fmla="*/ 3 w 164"/>
                  <a:gd name="T5" fmla="*/ 231 h 231"/>
                  <a:gd name="T6" fmla="*/ 164 w 164"/>
                  <a:gd name="T7" fmla="*/ 2 h 231"/>
                  <a:gd name="T8" fmla="*/ 160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1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38" name="Freeform 586"/>
              <p:cNvSpPr>
                <a:spLocks/>
              </p:cNvSpPr>
              <p:nvPr/>
            </p:nvSpPr>
            <p:spPr bwMode="auto">
              <a:xfrm>
                <a:off x="3035" y="1784"/>
                <a:ext cx="164" cy="231"/>
              </a:xfrm>
              <a:custGeom>
                <a:avLst/>
                <a:gdLst>
                  <a:gd name="T0" fmla="*/ 160 w 164"/>
                  <a:gd name="T1" fmla="*/ 0 h 231"/>
                  <a:gd name="T2" fmla="*/ 0 w 164"/>
                  <a:gd name="T3" fmla="*/ 230 h 231"/>
                  <a:gd name="T4" fmla="*/ 3 w 164"/>
                  <a:gd name="T5" fmla="*/ 231 h 231"/>
                  <a:gd name="T6" fmla="*/ 164 w 164"/>
                  <a:gd name="T7" fmla="*/ 2 h 231"/>
                  <a:gd name="T8" fmla="*/ 160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1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39" name="Freeform 587"/>
              <p:cNvSpPr>
                <a:spLocks/>
              </p:cNvSpPr>
              <p:nvPr/>
            </p:nvSpPr>
            <p:spPr bwMode="auto">
              <a:xfrm>
                <a:off x="2741" y="2199"/>
                <a:ext cx="169" cy="235"/>
              </a:xfrm>
              <a:custGeom>
                <a:avLst/>
                <a:gdLst>
                  <a:gd name="T0" fmla="*/ 169 w 169"/>
                  <a:gd name="T1" fmla="*/ 0 h 235"/>
                  <a:gd name="T2" fmla="*/ 162 w 169"/>
                  <a:gd name="T3" fmla="*/ 4 h 235"/>
                  <a:gd name="T4" fmla="*/ 162 w 169"/>
                  <a:gd name="T5" fmla="*/ 4 h 235"/>
                  <a:gd name="T6" fmla="*/ 161 w 169"/>
                  <a:gd name="T7" fmla="*/ 4 h 235"/>
                  <a:gd name="T8" fmla="*/ 0 w 169"/>
                  <a:gd name="T9" fmla="*/ 233 h 235"/>
                  <a:gd name="T10" fmla="*/ 4 w 169"/>
                  <a:gd name="T11" fmla="*/ 235 h 235"/>
                  <a:gd name="T12" fmla="*/ 165 w 169"/>
                  <a:gd name="T13" fmla="*/ 5 h 235"/>
                  <a:gd name="T14" fmla="*/ 162 w 169"/>
                  <a:gd name="T15" fmla="*/ 4 h 235"/>
                  <a:gd name="T16" fmla="*/ 169 w 169"/>
                  <a:gd name="T1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35">
                    <a:moveTo>
                      <a:pt x="169" y="0"/>
                    </a:moveTo>
                    <a:lnTo>
                      <a:pt x="162" y="4"/>
                    </a:lnTo>
                    <a:lnTo>
                      <a:pt x="162" y="4"/>
                    </a:lnTo>
                    <a:lnTo>
                      <a:pt x="161" y="4"/>
                    </a:lnTo>
                    <a:lnTo>
                      <a:pt x="0" y="233"/>
                    </a:lnTo>
                    <a:lnTo>
                      <a:pt x="4" y="235"/>
                    </a:lnTo>
                    <a:lnTo>
                      <a:pt x="165" y="5"/>
                    </a:lnTo>
                    <a:lnTo>
                      <a:pt x="162" y="4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40" name="Freeform 588"/>
              <p:cNvSpPr>
                <a:spLocks/>
              </p:cNvSpPr>
              <p:nvPr/>
            </p:nvSpPr>
            <p:spPr bwMode="auto">
              <a:xfrm>
                <a:off x="2741" y="2199"/>
                <a:ext cx="169" cy="235"/>
              </a:xfrm>
              <a:custGeom>
                <a:avLst/>
                <a:gdLst>
                  <a:gd name="T0" fmla="*/ 169 w 169"/>
                  <a:gd name="T1" fmla="*/ 0 h 235"/>
                  <a:gd name="T2" fmla="*/ 162 w 169"/>
                  <a:gd name="T3" fmla="*/ 4 h 235"/>
                  <a:gd name="T4" fmla="*/ 162 w 169"/>
                  <a:gd name="T5" fmla="*/ 4 h 235"/>
                  <a:gd name="T6" fmla="*/ 161 w 169"/>
                  <a:gd name="T7" fmla="*/ 4 h 235"/>
                  <a:gd name="T8" fmla="*/ 0 w 169"/>
                  <a:gd name="T9" fmla="*/ 233 h 235"/>
                  <a:gd name="T10" fmla="*/ 4 w 169"/>
                  <a:gd name="T11" fmla="*/ 235 h 235"/>
                  <a:gd name="T12" fmla="*/ 165 w 169"/>
                  <a:gd name="T13" fmla="*/ 5 h 235"/>
                  <a:gd name="T14" fmla="*/ 162 w 169"/>
                  <a:gd name="T15" fmla="*/ 4 h 235"/>
                  <a:gd name="T16" fmla="*/ 169 w 169"/>
                  <a:gd name="T1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35">
                    <a:moveTo>
                      <a:pt x="169" y="0"/>
                    </a:moveTo>
                    <a:lnTo>
                      <a:pt x="162" y="4"/>
                    </a:lnTo>
                    <a:lnTo>
                      <a:pt x="162" y="4"/>
                    </a:lnTo>
                    <a:lnTo>
                      <a:pt x="161" y="4"/>
                    </a:lnTo>
                    <a:lnTo>
                      <a:pt x="0" y="233"/>
                    </a:lnTo>
                    <a:lnTo>
                      <a:pt x="4" y="235"/>
                    </a:lnTo>
                    <a:lnTo>
                      <a:pt x="165" y="5"/>
                    </a:lnTo>
                    <a:lnTo>
                      <a:pt x="162" y="4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41" name="Freeform 589"/>
              <p:cNvSpPr>
                <a:spLocks/>
              </p:cNvSpPr>
              <p:nvPr/>
            </p:nvSpPr>
            <p:spPr bwMode="auto">
              <a:xfrm>
                <a:off x="2902" y="22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42" name="Freeform 590"/>
              <p:cNvSpPr>
                <a:spLocks/>
              </p:cNvSpPr>
              <p:nvPr/>
            </p:nvSpPr>
            <p:spPr bwMode="auto">
              <a:xfrm>
                <a:off x="2902" y="22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43" name="Freeform 591"/>
              <p:cNvSpPr>
                <a:spLocks/>
              </p:cNvSpPr>
              <p:nvPr/>
            </p:nvSpPr>
            <p:spPr bwMode="auto">
              <a:xfrm>
                <a:off x="3038" y="1786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29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44" name="Freeform 592"/>
              <p:cNvSpPr>
                <a:spLocks/>
              </p:cNvSpPr>
              <p:nvPr/>
            </p:nvSpPr>
            <p:spPr bwMode="auto">
              <a:xfrm>
                <a:off x="3038" y="1786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29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45" name="Freeform 593"/>
              <p:cNvSpPr>
                <a:spLocks/>
              </p:cNvSpPr>
              <p:nvPr/>
            </p:nvSpPr>
            <p:spPr bwMode="auto">
              <a:xfrm>
                <a:off x="2745" y="2204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46" name="Freeform 594"/>
              <p:cNvSpPr>
                <a:spLocks/>
              </p:cNvSpPr>
              <p:nvPr/>
            </p:nvSpPr>
            <p:spPr bwMode="auto">
              <a:xfrm>
                <a:off x="2745" y="2204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47" name="Freeform 595"/>
              <p:cNvSpPr>
                <a:spLocks/>
              </p:cNvSpPr>
              <p:nvPr/>
            </p:nvSpPr>
            <p:spPr bwMode="auto">
              <a:xfrm>
                <a:off x="3042" y="1788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48" name="Freeform 596"/>
              <p:cNvSpPr>
                <a:spLocks/>
              </p:cNvSpPr>
              <p:nvPr/>
            </p:nvSpPr>
            <p:spPr bwMode="auto">
              <a:xfrm>
                <a:off x="3042" y="1788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49" name="Freeform 597"/>
              <p:cNvSpPr>
                <a:spLocks/>
              </p:cNvSpPr>
              <p:nvPr/>
            </p:nvSpPr>
            <p:spPr bwMode="auto">
              <a:xfrm>
                <a:off x="2748" y="2207"/>
                <a:ext cx="165" cy="231"/>
              </a:xfrm>
              <a:custGeom>
                <a:avLst/>
                <a:gdLst>
                  <a:gd name="T0" fmla="*/ 162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2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50" name="Freeform 598"/>
              <p:cNvSpPr>
                <a:spLocks/>
              </p:cNvSpPr>
              <p:nvPr/>
            </p:nvSpPr>
            <p:spPr bwMode="auto">
              <a:xfrm>
                <a:off x="2748" y="2207"/>
                <a:ext cx="165" cy="231"/>
              </a:xfrm>
              <a:custGeom>
                <a:avLst/>
                <a:gdLst>
                  <a:gd name="T0" fmla="*/ 162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2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51" name="Freeform 599"/>
              <p:cNvSpPr>
                <a:spLocks/>
              </p:cNvSpPr>
              <p:nvPr/>
            </p:nvSpPr>
            <p:spPr bwMode="auto">
              <a:xfrm>
                <a:off x="3045" y="1791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29 h 231"/>
                  <a:gd name="T4" fmla="*/ 4 w 164"/>
                  <a:gd name="T5" fmla="*/ 231 h 231"/>
                  <a:gd name="T6" fmla="*/ 164 w 164"/>
                  <a:gd name="T7" fmla="*/ 1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4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52" name="Freeform 600"/>
              <p:cNvSpPr>
                <a:spLocks/>
              </p:cNvSpPr>
              <p:nvPr/>
            </p:nvSpPr>
            <p:spPr bwMode="auto">
              <a:xfrm>
                <a:off x="3045" y="1791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29 h 231"/>
                  <a:gd name="T4" fmla="*/ 4 w 164"/>
                  <a:gd name="T5" fmla="*/ 231 h 231"/>
                  <a:gd name="T6" fmla="*/ 164 w 164"/>
                  <a:gd name="T7" fmla="*/ 1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4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53" name="Freeform 601"/>
              <p:cNvSpPr>
                <a:spLocks/>
              </p:cNvSpPr>
              <p:nvPr/>
            </p:nvSpPr>
            <p:spPr bwMode="auto">
              <a:xfrm>
                <a:off x="2752" y="2208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54" name="Freeform 602"/>
              <p:cNvSpPr>
                <a:spLocks/>
              </p:cNvSpPr>
              <p:nvPr/>
            </p:nvSpPr>
            <p:spPr bwMode="auto">
              <a:xfrm>
                <a:off x="2752" y="2208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55" name="Freeform 603"/>
              <p:cNvSpPr>
                <a:spLocks/>
              </p:cNvSpPr>
              <p:nvPr/>
            </p:nvSpPr>
            <p:spPr bwMode="auto">
              <a:xfrm>
                <a:off x="3049" y="1792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9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56" name="Freeform 604"/>
              <p:cNvSpPr>
                <a:spLocks/>
              </p:cNvSpPr>
              <p:nvPr/>
            </p:nvSpPr>
            <p:spPr bwMode="auto">
              <a:xfrm>
                <a:off x="3049" y="1792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57" name="Freeform 605"/>
              <p:cNvSpPr>
                <a:spLocks/>
              </p:cNvSpPr>
              <p:nvPr/>
            </p:nvSpPr>
            <p:spPr bwMode="auto">
              <a:xfrm>
                <a:off x="2755" y="2210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9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58" name="Freeform 606"/>
              <p:cNvSpPr>
                <a:spLocks/>
              </p:cNvSpPr>
              <p:nvPr/>
            </p:nvSpPr>
            <p:spPr bwMode="auto">
              <a:xfrm>
                <a:off x="2755" y="2210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59" name="Freeform 607"/>
              <p:cNvSpPr>
                <a:spLocks/>
              </p:cNvSpPr>
              <p:nvPr/>
            </p:nvSpPr>
            <p:spPr bwMode="auto">
              <a:xfrm>
                <a:off x="3052" y="1795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29 h 231"/>
                  <a:gd name="T4" fmla="*/ 4 w 164"/>
                  <a:gd name="T5" fmla="*/ 231 h 231"/>
                  <a:gd name="T6" fmla="*/ 164 w 164"/>
                  <a:gd name="T7" fmla="*/ 1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4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60" name="Freeform 608"/>
              <p:cNvSpPr>
                <a:spLocks/>
              </p:cNvSpPr>
              <p:nvPr/>
            </p:nvSpPr>
            <p:spPr bwMode="auto">
              <a:xfrm>
                <a:off x="3052" y="1795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29 h 231"/>
                  <a:gd name="T4" fmla="*/ 4 w 164"/>
                  <a:gd name="T5" fmla="*/ 231 h 231"/>
                  <a:gd name="T6" fmla="*/ 164 w 164"/>
                  <a:gd name="T7" fmla="*/ 1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4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61" name="Freeform 609"/>
              <p:cNvSpPr>
                <a:spLocks/>
              </p:cNvSpPr>
              <p:nvPr/>
            </p:nvSpPr>
            <p:spPr bwMode="auto">
              <a:xfrm>
                <a:off x="2759" y="2213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3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5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62" name="Freeform 610"/>
              <p:cNvSpPr>
                <a:spLocks/>
              </p:cNvSpPr>
              <p:nvPr/>
            </p:nvSpPr>
            <p:spPr bwMode="auto">
              <a:xfrm>
                <a:off x="2759" y="2213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3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5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63" name="Freeform 611"/>
              <p:cNvSpPr>
                <a:spLocks/>
              </p:cNvSpPr>
              <p:nvPr/>
            </p:nvSpPr>
            <p:spPr bwMode="auto">
              <a:xfrm>
                <a:off x="3056" y="1796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64" name="Freeform 612"/>
              <p:cNvSpPr>
                <a:spLocks/>
              </p:cNvSpPr>
              <p:nvPr/>
            </p:nvSpPr>
            <p:spPr bwMode="auto">
              <a:xfrm>
                <a:off x="3056" y="1796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65" name="Freeform 613"/>
              <p:cNvSpPr>
                <a:spLocks/>
              </p:cNvSpPr>
              <p:nvPr/>
            </p:nvSpPr>
            <p:spPr bwMode="auto">
              <a:xfrm>
                <a:off x="2762" y="2214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66" name="Freeform 614"/>
              <p:cNvSpPr>
                <a:spLocks/>
              </p:cNvSpPr>
              <p:nvPr/>
            </p:nvSpPr>
            <p:spPr bwMode="auto">
              <a:xfrm>
                <a:off x="2762" y="2214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67" name="Freeform 615"/>
              <p:cNvSpPr>
                <a:spLocks/>
              </p:cNvSpPr>
              <p:nvPr/>
            </p:nvSpPr>
            <p:spPr bwMode="auto">
              <a:xfrm>
                <a:off x="3059" y="1798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68" name="Freeform 616"/>
              <p:cNvSpPr>
                <a:spLocks/>
              </p:cNvSpPr>
              <p:nvPr/>
            </p:nvSpPr>
            <p:spPr bwMode="auto">
              <a:xfrm>
                <a:off x="3059" y="1798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50" name="Group 818"/>
            <p:cNvGrpSpPr>
              <a:grpSpLocks/>
            </p:cNvGrpSpPr>
            <p:nvPr/>
          </p:nvGrpSpPr>
          <p:grpSpPr bwMode="auto">
            <a:xfrm>
              <a:off x="4391025" y="2857501"/>
              <a:ext cx="927100" cy="1141413"/>
              <a:chOff x="2766" y="1800"/>
              <a:chExt cx="584" cy="719"/>
            </a:xfrm>
          </p:grpSpPr>
          <p:sp>
            <p:nvSpPr>
              <p:cNvPr id="11869" name="Freeform 618"/>
              <p:cNvSpPr>
                <a:spLocks/>
              </p:cNvSpPr>
              <p:nvPr/>
            </p:nvSpPr>
            <p:spPr bwMode="auto">
              <a:xfrm>
                <a:off x="2766" y="2217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70" name="Freeform 619"/>
              <p:cNvSpPr>
                <a:spLocks/>
              </p:cNvSpPr>
              <p:nvPr/>
            </p:nvSpPr>
            <p:spPr bwMode="auto">
              <a:xfrm>
                <a:off x="2766" y="2217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71" name="Freeform 620"/>
              <p:cNvSpPr>
                <a:spLocks/>
              </p:cNvSpPr>
              <p:nvPr/>
            </p:nvSpPr>
            <p:spPr bwMode="auto">
              <a:xfrm>
                <a:off x="3063" y="1800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8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72" name="Freeform 621"/>
              <p:cNvSpPr>
                <a:spLocks/>
              </p:cNvSpPr>
              <p:nvPr/>
            </p:nvSpPr>
            <p:spPr bwMode="auto">
              <a:xfrm>
                <a:off x="3063" y="1800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73" name="Freeform 622"/>
              <p:cNvSpPr>
                <a:spLocks/>
              </p:cNvSpPr>
              <p:nvPr/>
            </p:nvSpPr>
            <p:spPr bwMode="auto">
              <a:xfrm>
                <a:off x="2770" y="2218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8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74" name="Freeform 623"/>
              <p:cNvSpPr>
                <a:spLocks/>
              </p:cNvSpPr>
              <p:nvPr/>
            </p:nvSpPr>
            <p:spPr bwMode="auto">
              <a:xfrm>
                <a:off x="2770" y="2218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75" name="Freeform 624"/>
              <p:cNvSpPr>
                <a:spLocks/>
              </p:cNvSpPr>
              <p:nvPr/>
            </p:nvSpPr>
            <p:spPr bwMode="auto">
              <a:xfrm>
                <a:off x="3066" y="1802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76" name="Freeform 625"/>
              <p:cNvSpPr>
                <a:spLocks/>
              </p:cNvSpPr>
              <p:nvPr/>
            </p:nvSpPr>
            <p:spPr bwMode="auto">
              <a:xfrm>
                <a:off x="3066" y="1802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77" name="Freeform 626"/>
              <p:cNvSpPr>
                <a:spLocks/>
              </p:cNvSpPr>
              <p:nvPr/>
            </p:nvSpPr>
            <p:spPr bwMode="auto">
              <a:xfrm>
                <a:off x="2773" y="2221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1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78" name="Freeform 627"/>
              <p:cNvSpPr>
                <a:spLocks/>
              </p:cNvSpPr>
              <p:nvPr/>
            </p:nvSpPr>
            <p:spPr bwMode="auto">
              <a:xfrm>
                <a:off x="2773" y="2221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1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79" name="Freeform 628"/>
              <p:cNvSpPr>
                <a:spLocks/>
              </p:cNvSpPr>
              <p:nvPr/>
            </p:nvSpPr>
            <p:spPr bwMode="auto">
              <a:xfrm>
                <a:off x="3070" y="1805"/>
                <a:ext cx="164" cy="231"/>
              </a:xfrm>
              <a:custGeom>
                <a:avLst/>
                <a:gdLst>
                  <a:gd name="T0" fmla="*/ 160 w 164"/>
                  <a:gd name="T1" fmla="*/ 0 h 231"/>
                  <a:gd name="T2" fmla="*/ 0 w 164"/>
                  <a:gd name="T3" fmla="*/ 229 h 231"/>
                  <a:gd name="T4" fmla="*/ 3 w 164"/>
                  <a:gd name="T5" fmla="*/ 231 h 231"/>
                  <a:gd name="T6" fmla="*/ 164 w 164"/>
                  <a:gd name="T7" fmla="*/ 1 h 231"/>
                  <a:gd name="T8" fmla="*/ 160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4" y="1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80" name="Freeform 629"/>
              <p:cNvSpPr>
                <a:spLocks/>
              </p:cNvSpPr>
              <p:nvPr/>
            </p:nvSpPr>
            <p:spPr bwMode="auto">
              <a:xfrm>
                <a:off x="3070" y="1805"/>
                <a:ext cx="164" cy="231"/>
              </a:xfrm>
              <a:custGeom>
                <a:avLst/>
                <a:gdLst>
                  <a:gd name="T0" fmla="*/ 160 w 164"/>
                  <a:gd name="T1" fmla="*/ 0 h 231"/>
                  <a:gd name="T2" fmla="*/ 0 w 164"/>
                  <a:gd name="T3" fmla="*/ 229 h 231"/>
                  <a:gd name="T4" fmla="*/ 3 w 164"/>
                  <a:gd name="T5" fmla="*/ 231 h 231"/>
                  <a:gd name="T6" fmla="*/ 164 w 164"/>
                  <a:gd name="T7" fmla="*/ 1 h 231"/>
                  <a:gd name="T8" fmla="*/ 160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4" y="1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81" name="Freeform 630"/>
              <p:cNvSpPr>
                <a:spLocks/>
              </p:cNvSpPr>
              <p:nvPr/>
            </p:nvSpPr>
            <p:spPr bwMode="auto">
              <a:xfrm>
                <a:off x="2777" y="2222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1 h 232"/>
                  <a:gd name="T4" fmla="*/ 4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1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82" name="Freeform 631"/>
              <p:cNvSpPr>
                <a:spLocks/>
              </p:cNvSpPr>
              <p:nvPr/>
            </p:nvSpPr>
            <p:spPr bwMode="auto">
              <a:xfrm>
                <a:off x="2777" y="2222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1 h 232"/>
                  <a:gd name="T4" fmla="*/ 4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1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83" name="Freeform 632"/>
              <p:cNvSpPr>
                <a:spLocks/>
              </p:cNvSpPr>
              <p:nvPr/>
            </p:nvSpPr>
            <p:spPr bwMode="auto">
              <a:xfrm>
                <a:off x="3073" y="1806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84" name="Freeform 633"/>
              <p:cNvSpPr>
                <a:spLocks/>
              </p:cNvSpPr>
              <p:nvPr/>
            </p:nvSpPr>
            <p:spPr bwMode="auto">
              <a:xfrm>
                <a:off x="3073" y="1806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85" name="Freeform 634"/>
              <p:cNvSpPr>
                <a:spLocks/>
              </p:cNvSpPr>
              <p:nvPr/>
            </p:nvSpPr>
            <p:spPr bwMode="auto">
              <a:xfrm>
                <a:off x="2781" y="2225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86" name="Freeform 635"/>
              <p:cNvSpPr>
                <a:spLocks/>
              </p:cNvSpPr>
              <p:nvPr/>
            </p:nvSpPr>
            <p:spPr bwMode="auto">
              <a:xfrm>
                <a:off x="2781" y="2225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87" name="Freeform 636"/>
              <p:cNvSpPr>
                <a:spLocks/>
              </p:cNvSpPr>
              <p:nvPr/>
            </p:nvSpPr>
            <p:spPr bwMode="auto">
              <a:xfrm>
                <a:off x="3077" y="1809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3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5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88" name="Freeform 637"/>
              <p:cNvSpPr>
                <a:spLocks/>
              </p:cNvSpPr>
              <p:nvPr/>
            </p:nvSpPr>
            <p:spPr bwMode="auto">
              <a:xfrm>
                <a:off x="3077" y="1809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3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5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89" name="Freeform 638"/>
              <p:cNvSpPr>
                <a:spLocks/>
              </p:cNvSpPr>
              <p:nvPr/>
            </p:nvSpPr>
            <p:spPr bwMode="auto">
              <a:xfrm>
                <a:off x="2784" y="2227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90" name="Freeform 639"/>
              <p:cNvSpPr>
                <a:spLocks/>
              </p:cNvSpPr>
              <p:nvPr/>
            </p:nvSpPr>
            <p:spPr bwMode="auto">
              <a:xfrm>
                <a:off x="2784" y="2227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91" name="Freeform 640"/>
              <p:cNvSpPr>
                <a:spLocks/>
              </p:cNvSpPr>
              <p:nvPr/>
            </p:nvSpPr>
            <p:spPr bwMode="auto">
              <a:xfrm>
                <a:off x="3080" y="1810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3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3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92" name="Freeform 641"/>
              <p:cNvSpPr>
                <a:spLocks/>
              </p:cNvSpPr>
              <p:nvPr/>
            </p:nvSpPr>
            <p:spPr bwMode="auto">
              <a:xfrm>
                <a:off x="3080" y="1810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3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3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93" name="Freeform 642"/>
              <p:cNvSpPr>
                <a:spLocks/>
              </p:cNvSpPr>
              <p:nvPr/>
            </p:nvSpPr>
            <p:spPr bwMode="auto">
              <a:xfrm>
                <a:off x="2788" y="2229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94" name="Freeform 643"/>
              <p:cNvSpPr>
                <a:spLocks/>
              </p:cNvSpPr>
              <p:nvPr/>
            </p:nvSpPr>
            <p:spPr bwMode="auto">
              <a:xfrm>
                <a:off x="2788" y="2229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95" name="Freeform 644"/>
              <p:cNvSpPr>
                <a:spLocks/>
              </p:cNvSpPr>
              <p:nvPr/>
            </p:nvSpPr>
            <p:spPr bwMode="auto">
              <a:xfrm>
                <a:off x="3083" y="1813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96" name="Freeform 645"/>
              <p:cNvSpPr>
                <a:spLocks/>
              </p:cNvSpPr>
              <p:nvPr/>
            </p:nvSpPr>
            <p:spPr bwMode="auto">
              <a:xfrm>
                <a:off x="3083" y="1813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97" name="Freeform 646"/>
              <p:cNvSpPr>
                <a:spLocks/>
              </p:cNvSpPr>
              <p:nvPr/>
            </p:nvSpPr>
            <p:spPr bwMode="auto">
              <a:xfrm>
                <a:off x="2791" y="2231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98" name="Freeform 647"/>
              <p:cNvSpPr>
                <a:spLocks/>
              </p:cNvSpPr>
              <p:nvPr/>
            </p:nvSpPr>
            <p:spPr bwMode="auto">
              <a:xfrm>
                <a:off x="2791" y="2231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99" name="Freeform 648"/>
              <p:cNvSpPr>
                <a:spLocks/>
              </p:cNvSpPr>
              <p:nvPr/>
            </p:nvSpPr>
            <p:spPr bwMode="auto">
              <a:xfrm>
                <a:off x="3087" y="1815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30 h 231"/>
                  <a:gd name="T4" fmla="*/ 3 w 165"/>
                  <a:gd name="T5" fmla="*/ 231 h 231"/>
                  <a:gd name="T6" fmla="*/ 165 w 165"/>
                  <a:gd name="T7" fmla="*/ 2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1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00" name="Freeform 649"/>
              <p:cNvSpPr>
                <a:spLocks/>
              </p:cNvSpPr>
              <p:nvPr/>
            </p:nvSpPr>
            <p:spPr bwMode="auto">
              <a:xfrm>
                <a:off x="3087" y="1815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30 h 231"/>
                  <a:gd name="T4" fmla="*/ 3 w 165"/>
                  <a:gd name="T5" fmla="*/ 231 h 231"/>
                  <a:gd name="T6" fmla="*/ 165 w 165"/>
                  <a:gd name="T7" fmla="*/ 2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1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01" name="Freeform 650"/>
              <p:cNvSpPr>
                <a:spLocks/>
              </p:cNvSpPr>
              <p:nvPr/>
            </p:nvSpPr>
            <p:spPr bwMode="auto">
              <a:xfrm>
                <a:off x="2795" y="2233"/>
                <a:ext cx="164" cy="231"/>
              </a:xfrm>
              <a:custGeom>
                <a:avLst/>
                <a:gdLst>
                  <a:gd name="T0" fmla="*/ 160 w 164"/>
                  <a:gd name="T1" fmla="*/ 0 h 231"/>
                  <a:gd name="T2" fmla="*/ 0 w 164"/>
                  <a:gd name="T3" fmla="*/ 229 h 231"/>
                  <a:gd name="T4" fmla="*/ 3 w 164"/>
                  <a:gd name="T5" fmla="*/ 231 h 231"/>
                  <a:gd name="T6" fmla="*/ 164 w 164"/>
                  <a:gd name="T7" fmla="*/ 2 h 231"/>
                  <a:gd name="T8" fmla="*/ 160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02" name="Freeform 651"/>
              <p:cNvSpPr>
                <a:spLocks/>
              </p:cNvSpPr>
              <p:nvPr/>
            </p:nvSpPr>
            <p:spPr bwMode="auto">
              <a:xfrm>
                <a:off x="2795" y="2233"/>
                <a:ext cx="164" cy="231"/>
              </a:xfrm>
              <a:custGeom>
                <a:avLst/>
                <a:gdLst>
                  <a:gd name="T0" fmla="*/ 160 w 164"/>
                  <a:gd name="T1" fmla="*/ 0 h 231"/>
                  <a:gd name="T2" fmla="*/ 0 w 164"/>
                  <a:gd name="T3" fmla="*/ 229 h 231"/>
                  <a:gd name="T4" fmla="*/ 3 w 164"/>
                  <a:gd name="T5" fmla="*/ 231 h 231"/>
                  <a:gd name="T6" fmla="*/ 164 w 164"/>
                  <a:gd name="T7" fmla="*/ 2 h 231"/>
                  <a:gd name="T8" fmla="*/ 160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03" name="Freeform 652"/>
              <p:cNvSpPr>
                <a:spLocks/>
              </p:cNvSpPr>
              <p:nvPr/>
            </p:nvSpPr>
            <p:spPr bwMode="auto">
              <a:xfrm>
                <a:off x="3090" y="1817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04" name="Freeform 653"/>
              <p:cNvSpPr>
                <a:spLocks/>
              </p:cNvSpPr>
              <p:nvPr/>
            </p:nvSpPr>
            <p:spPr bwMode="auto">
              <a:xfrm>
                <a:off x="3090" y="1817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05" name="Freeform 654"/>
              <p:cNvSpPr>
                <a:spLocks/>
              </p:cNvSpPr>
              <p:nvPr/>
            </p:nvSpPr>
            <p:spPr bwMode="auto">
              <a:xfrm>
                <a:off x="2798" y="2235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06" name="Freeform 655"/>
              <p:cNvSpPr>
                <a:spLocks/>
              </p:cNvSpPr>
              <p:nvPr/>
            </p:nvSpPr>
            <p:spPr bwMode="auto">
              <a:xfrm>
                <a:off x="2798" y="2235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07" name="Freeform 656"/>
              <p:cNvSpPr>
                <a:spLocks/>
              </p:cNvSpPr>
              <p:nvPr/>
            </p:nvSpPr>
            <p:spPr bwMode="auto">
              <a:xfrm>
                <a:off x="3094" y="1819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30 h 231"/>
                  <a:gd name="T4" fmla="*/ 4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08" name="Freeform 657"/>
              <p:cNvSpPr>
                <a:spLocks/>
              </p:cNvSpPr>
              <p:nvPr/>
            </p:nvSpPr>
            <p:spPr bwMode="auto">
              <a:xfrm>
                <a:off x="3094" y="1819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30 h 231"/>
                  <a:gd name="T4" fmla="*/ 4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09" name="Freeform 658"/>
              <p:cNvSpPr>
                <a:spLocks/>
              </p:cNvSpPr>
              <p:nvPr/>
            </p:nvSpPr>
            <p:spPr bwMode="auto">
              <a:xfrm>
                <a:off x="2801" y="2237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10" name="Freeform 659"/>
              <p:cNvSpPr>
                <a:spLocks/>
              </p:cNvSpPr>
              <p:nvPr/>
            </p:nvSpPr>
            <p:spPr bwMode="auto">
              <a:xfrm>
                <a:off x="2801" y="2237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11" name="Freeform 660"/>
              <p:cNvSpPr>
                <a:spLocks/>
              </p:cNvSpPr>
              <p:nvPr/>
            </p:nvSpPr>
            <p:spPr bwMode="auto">
              <a:xfrm>
                <a:off x="3098" y="1820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12" name="Freeform 661"/>
              <p:cNvSpPr>
                <a:spLocks/>
              </p:cNvSpPr>
              <p:nvPr/>
            </p:nvSpPr>
            <p:spPr bwMode="auto">
              <a:xfrm>
                <a:off x="3098" y="1820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13" name="Freeform 662"/>
              <p:cNvSpPr>
                <a:spLocks/>
              </p:cNvSpPr>
              <p:nvPr/>
            </p:nvSpPr>
            <p:spPr bwMode="auto">
              <a:xfrm>
                <a:off x="2805" y="2239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14" name="Freeform 663"/>
              <p:cNvSpPr>
                <a:spLocks/>
              </p:cNvSpPr>
              <p:nvPr/>
            </p:nvSpPr>
            <p:spPr bwMode="auto">
              <a:xfrm>
                <a:off x="2805" y="2239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15" name="Freeform 664"/>
              <p:cNvSpPr>
                <a:spLocks/>
              </p:cNvSpPr>
              <p:nvPr/>
            </p:nvSpPr>
            <p:spPr bwMode="auto">
              <a:xfrm>
                <a:off x="3101" y="1823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16" name="Freeform 665"/>
              <p:cNvSpPr>
                <a:spLocks/>
              </p:cNvSpPr>
              <p:nvPr/>
            </p:nvSpPr>
            <p:spPr bwMode="auto">
              <a:xfrm>
                <a:off x="3101" y="1823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17" name="Freeform 666"/>
              <p:cNvSpPr>
                <a:spLocks/>
              </p:cNvSpPr>
              <p:nvPr/>
            </p:nvSpPr>
            <p:spPr bwMode="auto">
              <a:xfrm>
                <a:off x="2808" y="2241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18" name="Freeform 667"/>
              <p:cNvSpPr>
                <a:spLocks/>
              </p:cNvSpPr>
              <p:nvPr/>
            </p:nvSpPr>
            <p:spPr bwMode="auto">
              <a:xfrm>
                <a:off x="2808" y="2241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19" name="Freeform 668"/>
              <p:cNvSpPr>
                <a:spLocks/>
              </p:cNvSpPr>
              <p:nvPr/>
            </p:nvSpPr>
            <p:spPr bwMode="auto">
              <a:xfrm>
                <a:off x="3105" y="1824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20" name="Freeform 669"/>
              <p:cNvSpPr>
                <a:spLocks/>
              </p:cNvSpPr>
              <p:nvPr/>
            </p:nvSpPr>
            <p:spPr bwMode="auto">
              <a:xfrm>
                <a:off x="3105" y="1824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21" name="Freeform 670"/>
              <p:cNvSpPr>
                <a:spLocks/>
              </p:cNvSpPr>
              <p:nvPr/>
            </p:nvSpPr>
            <p:spPr bwMode="auto">
              <a:xfrm>
                <a:off x="2812" y="2243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22" name="Freeform 671"/>
              <p:cNvSpPr>
                <a:spLocks/>
              </p:cNvSpPr>
              <p:nvPr/>
            </p:nvSpPr>
            <p:spPr bwMode="auto">
              <a:xfrm>
                <a:off x="2812" y="2243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23" name="Freeform 672"/>
              <p:cNvSpPr>
                <a:spLocks/>
              </p:cNvSpPr>
              <p:nvPr/>
            </p:nvSpPr>
            <p:spPr bwMode="auto">
              <a:xfrm>
                <a:off x="3109" y="1827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5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24" name="Freeform 673"/>
              <p:cNvSpPr>
                <a:spLocks/>
              </p:cNvSpPr>
              <p:nvPr/>
            </p:nvSpPr>
            <p:spPr bwMode="auto">
              <a:xfrm>
                <a:off x="3109" y="1827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25" name="Freeform 674"/>
              <p:cNvSpPr>
                <a:spLocks/>
              </p:cNvSpPr>
              <p:nvPr/>
            </p:nvSpPr>
            <p:spPr bwMode="auto">
              <a:xfrm>
                <a:off x="2815" y="2245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5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26" name="Freeform 675"/>
              <p:cNvSpPr>
                <a:spLocks/>
              </p:cNvSpPr>
              <p:nvPr/>
            </p:nvSpPr>
            <p:spPr bwMode="auto">
              <a:xfrm>
                <a:off x="2815" y="2245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27" name="Freeform 676"/>
              <p:cNvSpPr>
                <a:spLocks/>
              </p:cNvSpPr>
              <p:nvPr/>
            </p:nvSpPr>
            <p:spPr bwMode="auto">
              <a:xfrm>
                <a:off x="3112" y="1829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5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28" name="Freeform 677"/>
              <p:cNvSpPr>
                <a:spLocks/>
              </p:cNvSpPr>
              <p:nvPr/>
            </p:nvSpPr>
            <p:spPr bwMode="auto">
              <a:xfrm>
                <a:off x="3112" y="1829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29" name="Freeform 678"/>
              <p:cNvSpPr>
                <a:spLocks/>
              </p:cNvSpPr>
              <p:nvPr/>
            </p:nvSpPr>
            <p:spPr bwMode="auto">
              <a:xfrm>
                <a:off x="2819" y="2247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5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30" name="Freeform 679"/>
              <p:cNvSpPr>
                <a:spLocks/>
              </p:cNvSpPr>
              <p:nvPr/>
            </p:nvSpPr>
            <p:spPr bwMode="auto">
              <a:xfrm>
                <a:off x="2819" y="2247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31" name="Freeform 680"/>
              <p:cNvSpPr>
                <a:spLocks/>
              </p:cNvSpPr>
              <p:nvPr/>
            </p:nvSpPr>
            <p:spPr bwMode="auto">
              <a:xfrm>
                <a:off x="3116" y="1831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32" name="Freeform 681"/>
              <p:cNvSpPr>
                <a:spLocks/>
              </p:cNvSpPr>
              <p:nvPr/>
            </p:nvSpPr>
            <p:spPr bwMode="auto">
              <a:xfrm>
                <a:off x="3116" y="1831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33" name="Freeform 682"/>
              <p:cNvSpPr>
                <a:spLocks/>
              </p:cNvSpPr>
              <p:nvPr/>
            </p:nvSpPr>
            <p:spPr bwMode="auto">
              <a:xfrm>
                <a:off x="2822" y="2249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34" name="Freeform 683"/>
              <p:cNvSpPr>
                <a:spLocks/>
              </p:cNvSpPr>
              <p:nvPr/>
            </p:nvSpPr>
            <p:spPr bwMode="auto">
              <a:xfrm>
                <a:off x="2822" y="2249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35" name="Freeform 684"/>
              <p:cNvSpPr>
                <a:spLocks/>
              </p:cNvSpPr>
              <p:nvPr/>
            </p:nvSpPr>
            <p:spPr bwMode="auto">
              <a:xfrm>
                <a:off x="3119" y="1833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36" name="Freeform 685"/>
              <p:cNvSpPr>
                <a:spLocks/>
              </p:cNvSpPr>
              <p:nvPr/>
            </p:nvSpPr>
            <p:spPr bwMode="auto">
              <a:xfrm>
                <a:off x="3119" y="1833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37" name="Freeform 686"/>
              <p:cNvSpPr>
                <a:spLocks/>
              </p:cNvSpPr>
              <p:nvPr/>
            </p:nvSpPr>
            <p:spPr bwMode="auto">
              <a:xfrm>
                <a:off x="2826" y="2251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38" name="Freeform 687"/>
              <p:cNvSpPr>
                <a:spLocks/>
              </p:cNvSpPr>
              <p:nvPr/>
            </p:nvSpPr>
            <p:spPr bwMode="auto">
              <a:xfrm>
                <a:off x="2826" y="2251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39" name="Freeform 688"/>
              <p:cNvSpPr>
                <a:spLocks/>
              </p:cNvSpPr>
              <p:nvPr/>
            </p:nvSpPr>
            <p:spPr bwMode="auto">
              <a:xfrm>
                <a:off x="3123" y="1835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40" name="Freeform 689"/>
              <p:cNvSpPr>
                <a:spLocks/>
              </p:cNvSpPr>
              <p:nvPr/>
            </p:nvSpPr>
            <p:spPr bwMode="auto">
              <a:xfrm>
                <a:off x="3123" y="1835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41" name="Freeform 690"/>
              <p:cNvSpPr>
                <a:spLocks/>
              </p:cNvSpPr>
              <p:nvPr/>
            </p:nvSpPr>
            <p:spPr bwMode="auto">
              <a:xfrm>
                <a:off x="2829" y="2253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42" name="Freeform 691"/>
              <p:cNvSpPr>
                <a:spLocks/>
              </p:cNvSpPr>
              <p:nvPr/>
            </p:nvSpPr>
            <p:spPr bwMode="auto">
              <a:xfrm>
                <a:off x="2829" y="2253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43" name="Freeform 692"/>
              <p:cNvSpPr>
                <a:spLocks/>
              </p:cNvSpPr>
              <p:nvPr/>
            </p:nvSpPr>
            <p:spPr bwMode="auto">
              <a:xfrm>
                <a:off x="3126" y="1837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4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44" name="Freeform 693"/>
              <p:cNvSpPr>
                <a:spLocks/>
              </p:cNvSpPr>
              <p:nvPr/>
            </p:nvSpPr>
            <p:spPr bwMode="auto">
              <a:xfrm>
                <a:off x="3126" y="1837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45" name="Freeform 694"/>
              <p:cNvSpPr>
                <a:spLocks/>
              </p:cNvSpPr>
              <p:nvPr/>
            </p:nvSpPr>
            <p:spPr bwMode="auto">
              <a:xfrm>
                <a:off x="2833" y="2255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30 h 231"/>
                  <a:gd name="T4" fmla="*/ 3 w 165"/>
                  <a:gd name="T5" fmla="*/ 231 h 231"/>
                  <a:gd name="T6" fmla="*/ 165 w 165"/>
                  <a:gd name="T7" fmla="*/ 2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1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4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46" name="Freeform 695"/>
              <p:cNvSpPr>
                <a:spLocks/>
              </p:cNvSpPr>
              <p:nvPr/>
            </p:nvSpPr>
            <p:spPr bwMode="auto">
              <a:xfrm>
                <a:off x="2833" y="2255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30 h 231"/>
                  <a:gd name="T4" fmla="*/ 3 w 165"/>
                  <a:gd name="T5" fmla="*/ 231 h 231"/>
                  <a:gd name="T6" fmla="*/ 165 w 165"/>
                  <a:gd name="T7" fmla="*/ 2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1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47" name="Freeform 696"/>
              <p:cNvSpPr>
                <a:spLocks/>
              </p:cNvSpPr>
              <p:nvPr/>
            </p:nvSpPr>
            <p:spPr bwMode="auto">
              <a:xfrm>
                <a:off x="3130" y="1839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2 w 164"/>
                  <a:gd name="T5" fmla="*/ 232 h 232"/>
                  <a:gd name="T6" fmla="*/ 4 w 164"/>
                  <a:gd name="T7" fmla="*/ 231 h 232"/>
                  <a:gd name="T8" fmla="*/ 164 w 164"/>
                  <a:gd name="T9" fmla="*/ 2 h 232"/>
                  <a:gd name="T10" fmla="*/ 160 w 164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2" y="232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4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48" name="Freeform 697"/>
              <p:cNvSpPr>
                <a:spLocks/>
              </p:cNvSpPr>
              <p:nvPr/>
            </p:nvSpPr>
            <p:spPr bwMode="auto">
              <a:xfrm>
                <a:off x="3130" y="1839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2 w 164"/>
                  <a:gd name="T5" fmla="*/ 232 h 232"/>
                  <a:gd name="T6" fmla="*/ 4 w 164"/>
                  <a:gd name="T7" fmla="*/ 231 h 232"/>
                  <a:gd name="T8" fmla="*/ 164 w 164"/>
                  <a:gd name="T9" fmla="*/ 2 h 232"/>
                  <a:gd name="T10" fmla="*/ 160 w 164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2" y="232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49" name="Freeform 698"/>
              <p:cNvSpPr>
                <a:spLocks/>
              </p:cNvSpPr>
              <p:nvPr/>
            </p:nvSpPr>
            <p:spPr bwMode="auto">
              <a:xfrm>
                <a:off x="3132" y="207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50" name="Freeform 699"/>
              <p:cNvSpPr>
                <a:spLocks/>
              </p:cNvSpPr>
              <p:nvPr/>
            </p:nvSpPr>
            <p:spPr bwMode="auto">
              <a:xfrm>
                <a:off x="3132" y="207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51" name="Freeform 700"/>
              <p:cNvSpPr>
                <a:spLocks/>
              </p:cNvSpPr>
              <p:nvPr/>
            </p:nvSpPr>
            <p:spPr bwMode="auto">
              <a:xfrm>
                <a:off x="2836" y="2257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4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52" name="Freeform 701"/>
              <p:cNvSpPr>
                <a:spLocks/>
              </p:cNvSpPr>
              <p:nvPr/>
            </p:nvSpPr>
            <p:spPr bwMode="auto">
              <a:xfrm>
                <a:off x="2836" y="2257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53" name="Freeform 702"/>
              <p:cNvSpPr>
                <a:spLocks/>
              </p:cNvSpPr>
              <p:nvPr/>
            </p:nvSpPr>
            <p:spPr bwMode="auto">
              <a:xfrm>
                <a:off x="3134" y="1841"/>
                <a:ext cx="163" cy="229"/>
              </a:xfrm>
              <a:custGeom>
                <a:avLst/>
                <a:gdLst>
                  <a:gd name="T0" fmla="*/ 160 w 163"/>
                  <a:gd name="T1" fmla="*/ 0 h 229"/>
                  <a:gd name="T2" fmla="*/ 0 w 163"/>
                  <a:gd name="T3" fmla="*/ 229 h 229"/>
                  <a:gd name="T4" fmla="*/ 8 w 163"/>
                  <a:gd name="T5" fmla="*/ 224 h 229"/>
                  <a:gd name="T6" fmla="*/ 163 w 163"/>
                  <a:gd name="T7" fmla="*/ 2 h 229"/>
                  <a:gd name="T8" fmla="*/ 160 w 163"/>
                  <a:gd name="T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229">
                    <a:moveTo>
                      <a:pt x="160" y="0"/>
                    </a:moveTo>
                    <a:lnTo>
                      <a:pt x="0" y="229"/>
                    </a:lnTo>
                    <a:lnTo>
                      <a:pt x="8" y="224"/>
                    </a:lnTo>
                    <a:lnTo>
                      <a:pt x="163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54" name="Freeform 703"/>
              <p:cNvSpPr>
                <a:spLocks/>
              </p:cNvSpPr>
              <p:nvPr/>
            </p:nvSpPr>
            <p:spPr bwMode="auto">
              <a:xfrm>
                <a:off x="3134" y="1841"/>
                <a:ext cx="163" cy="229"/>
              </a:xfrm>
              <a:custGeom>
                <a:avLst/>
                <a:gdLst>
                  <a:gd name="T0" fmla="*/ 160 w 163"/>
                  <a:gd name="T1" fmla="*/ 0 h 229"/>
                  <a:gd name="T2" fmla="*/ 0 w 163"/>
                  <a:gd name="T3" fmla="*/ 229 h 229"/>
                  <a:gd name="T4" fmla="*/ 8 w 163"/>
                  <a:gd name="T5" fmla="*/ 224 h 229"/>
                  <a:gd name="T6" fmla="*/ 163 w 163"/>
                  <a:gd name="T7" fmla="*/ 2 h 229"/>
                  <a:gd name="T8" fmla="*/ 160 w 163"/>
                  <a:gd name="T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229">
                    <a:moveTo>
                      <a:pt x="160" y="0"/>
                    </a:moveTo>
                    <a:lnTo>
                      <a:pt x="0" y="229"/>
                    </a:lnTo>
                    <a:lnTo>
                      <a:pt x="8" y="224"/>
                    </a:lnTo>
                    <a:lnTo>
                      <a:pt x="163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55" name="Freeform 704"/>
              <p:cNvSpPr>
                <a:spLocks/>
              </p:cNvSpPr>
              <p:nvPr/>
            </p:nvSpPr>
            <p:spPr bwMode="auto">
              <a:xfrm>
                <a:off x="3132" y="2065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6 h 13"/>
                  <a:gd name="T6" fmla="*/ 0 w 10"/>
                  <a:gd name="T7" fmla="*/ 13 h 13"/>
                  <a:gd name="T8" fmla="*/ 10 w 1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56" name="Freeform 705"/>
              <p:cNvSpPr>
                <a:spLocks/>
              </p:cNvSpPr>
              <p:nvPr/>
            </p:nvSpPr>
            <p:spPr bwMode="auto">
              <a:xfrm>
                <a:off x="3132" y="2065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6 h 13"/>
                  <a:gd name="T6" fmla="*/ 0 w 10"/>
                  <a:gd name="T7" fmla="*/ 13 h 13"/>
                  <a:gd name="T8" fmla="*/ 10 w 1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57" name="Freeform 706"/>
              <p:cNvSpPr>
                <a:spLocks/>
              </p:cNvSpPr>
              <p:nvPr/>
            </p:nvSpPr>
            <p:spPr bwMode="auto">
              <a:xfrm>
                <a:off x="2840" y="2259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58" name="Freeform 707"/>
              <p:cNvSpPr>
                <a:spLocks/>
              </p:cNvSpPr>
              <p:nvPr/>
            </p:nvSpPr>
            <p:spPr bwMode="auto">
              <a:xfrm>
                <a:off x="2840" y="2259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59" name="Freeform 708"/>
              <p:cNvSpPr>
                <a:spLocks/>
              </p:cNvSpPr>
              <p:nvPr/>
            </p:nvSpPr>
            <p:spPr bwMode="auto">
              <a:xfrm>
                <a:off x="3142" y="1843"/>
                <a:ext cx="159" cy="222"/>
              </a:xfrm>
              <a:custGeom>
                <a:avLst/>
                <a:gdLst>
                  <a:gd name="T0" fmla="*/ 155 w 159"/>
                  <a:gd name="T1" fmla="*/ 0 h 222"/>
                  <a:gd name="T2" fmla="*/ 0 w 159"/>
                  <a:gd name="T3" fmla="*/ 222 h 222"/>
                  <a:gd name="T4" fmla="*/ 8 w 159"/>
                  <a:gd name="T5" fmla="*/ 217 h 222"/>
                  <a:gd name="T6" fmla="*/ 159 w 159"/>
                  <a:gd name="T7" fmla="*/ 2 h 222"/>
                  <a:gd name="T8" fmla="*/ 155 w 159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22">
                    <a:moveTo>
                      <a:pt x="155" y="0"/>
                    </a:moveTo>
                    <a:lnTo>
                      <a:pt x="0" y="222"/>
                    </a:lnTo>
                    <a:lnTo>
                      <a:pt x="8" y="217"/>
                    </a:lnTo>
                    <a:lnTo>
                      <a:pt x="159" y="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E3E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60" name="Freeform 709"/>
              <p:cNvSpPr>
                <a:spLocks/>
              </p:cNvSpPr>
              <p:nvPr/>
            </p:nvSpPr>
            <p:spPr bwMode="auto">
              <a:xfrm>
                <a:off x="3142" y="1843"/>
                <a:ext cx="159" cy="222"/>
              </a:xfrm>
              <a:custGeom>
                <a:avLst/>
                <a:gdLst>
                  <a:gd name="T0" fmla="*/ 155 w 159"/>
                  <a:gd name="T1" fmla="*/ 0 h 222"/>
                  <a:gd name="T2" fmla="*/ 0 w 159"/>
                  <a:gd name="T3" fmla="*/ 222 h 222"/>
                  <a:gd name="T4" fmla="*/ 8 w 159"/>
                  <a:gd name="T5" fmla="*/ 217 h 222"/>
                  <a:gd name="T6" fmla="*/ 159 w 159"/>
                  <a:gd name="T7" fmla="*/ 2 h 222"/>
                  <a:gd name="T8" fmla="*/ 155 w 159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22">
                    <a:moveTo>
                      <a:pt x="155" y="0"/>
                    </a:moveTo>
                    <a:lnTo>
                      <a:pt x="0" y="222"/>
                    </a:lnTo>
                    <a:lnTo>
                      <a:pt x="8" y="217"/>
                    </a:lnTo>
                    <a:lnTo>
                      <a:pt x="159" y="2"/>
                    </a:lnTo>
                    <a:lnTo>
                      <a:pt x="1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61" name="Freeform 710"/>
              <p:cNvSpPr>
                <a:spLocks/>
              </p:cNvSpPr>
              <p:nvPr/>
            </p:nvSpPr>
            <p:spPr bwMode="auto">
              <a:xfrm>
                <a:off x="3132" y="2060"/>
                <a:ext cx="18" cy="25"/>
              </a:xfrm>
              <a:custGeom>
                <a:avLst/>
                <a:gdLst>
                  <a:gd name="T0" fmla="*/ 18 w 18"/>
                  <a:gd name="T1" fmla="*/ 0 h 25"/>
                  <a:gd name="T2" fmla="*/ 10 w 18"/>
                  <a:gd name="T3" fmla="*/ 5 h 25"/>
                  <a:gd name="T4" fmla="*/ 0 w 18"/>
                  <a:gd name="T5" fmla="*/ 18 h 25"/>
                  <a:gd name="T6" fmla="*/ 0 w 18"/>
                  <a:gd name="T7" fmla="*/ 25 h 25"/>
                  <a:gd name="T8" fmla="*/ 18 w 1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8" y="0"/>
                    </a:moveTo>
                    <a:lnTo>
                      <a:pt x="10" y="5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7D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62" name="Freeform 711"/>
              <p:cNvSpPr>
                <a:spLocks/>
              </p:cNvSpPr>
              <p:nvPr/>
            </p:nvSpPr>
            <p:spPr bwMode="auto">
              <a:xfrm>
                <a:off x="3132" y="2060"/>
                <a:ext cx="18" cy="25"/>
              </a:xfrm>
              <a:custGeom>
                <a:avLst/>
                <a:gdLst>
                  <a:gd name="T0" fmla="*/ 18 w 18"/>
                  <a:gd name="T1" fmla="*/ 0 h 25"/>
                  <a:gd name="T2" fmla="*/ 10 w 18"/>
                  <a:gd name="T3" fmla="*/ 5 h 25"/>
                  <a:gd name="T4" fmla="*/ 0 w 18"/>
                  <a:gd name="T5" fmla="*/ 18 h 25"/>
                  <a:gd name="T6" fmla="*/ 0 w 18"/>
                  <a:gd name="T7" fmla="*/ 25 h 25"/>
                  <a:gd name="T8" fmla="*/ 18 w 1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8" y="0"/>
                    </a:moveTo>
                    <a:lnTo>
                      <a:pt x="10" y="5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63" name="Freeform 712"/>
              <p:cNvSpPr>
                <a:spLocks/>
              </p:cNvSpPr>
              <p:nvPr/>
            </p:nvSpPr>
            <p:spPr bwMode="auto">
              <a:xfrm>
                <a:off x="2843" y="2262"/>
                <a:ext cx="165" cy="231"/>
              </a:xfrm>
              <a:custGeom>
                <a:avLst/>
                <a:gdLst>
                  <a:gd name="T0" fmla="*/ 162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2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3E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64" name="Freeform 713"/>
              <p:cNvSpPr>
                <a:spLocks/>
              </p:cNvSpPr>
              <p:nvPr/>
            </p:nvSpPr>
            <p:spPr bwMode="auto">
              <a:xfrm>
                <a:off x="2843" y="2262"/>
                <a:ext cx="165" cy="231"/>
              </a:xfrm>
              <a:custGeom>
                <a:avLst/>
                <a:gdLst>
                  <a:gd name="T0" fmla="*/ 162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2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65" name="Freeform 714"/>
              <p:cNvSpPr>
                <a:spLocks/>
              </p:cNvSpPr>
              <p:nvPr/>
            </p:nvSpPr>
            <p:spPr bwMode="auto">
              <a:xfrm>
                <a:off x="3150" y="1845"/>
                <a:ext cx="154" cy="215"/>
              </a:xfrm>
              <a:custGeom>
                <a:avLst/>
                <a:gdLst>
                  <a:gd name="T0" fmla="*/ 151 w 154"/>
                  <a:gd name="T1" fmla="*/ 0 h 215"/>
                  <a:gd name="T2" fmla="*/ 0 w 154"/>
                  <a:gd name="T3" fmla="*/ 215 h 215"/>
                  <a:gd name="T4" fmla="*/ 9 w 154"/>
                  <a:gd name="T5" fmla="*/ 210 h 215"/>
                  <a:gd name="T6" fmla="*/ 154 w 154"/>
                  <a:gd name="T7" fmla="*/ 2 h 215"/>
                  <a:gd name="T8" fmla="*/ 151 w 154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15">
                    <a:moveTo>
                      <a:pt x="151" y="0"/>
                    </a:moveTo>
                    <a:lnTo>
                      <a:pt x="0" y="215"/>
                    </a:lnTo>
                    <a:lnTo>
                      <a:pt x="9" y="210"/>
                    </a:lnTo>
                    <a:lnTo>
                      <a:pt x="154" y="2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E3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66" name="Freeform 715"/>
              <p:cNvSpPr>
                <a:spLocks/>
              </p:cNvSpPr>
              <p:nvPr/>
            </p:nvSpPr>
            <p:spPr bwMode="auto">
              <a:xfrm>
                <a:off x="3150" y="1845"/>
                <a:ext cx="154" cy="215"/>
              </a:xfrm>
              <a:custGeom>
                <a:avLst/>
                <a:gdLst>
                  <a:gd name="T0" fmla="*/ 151 w 154"/>
                  <a:gd name="T1" fmla="*/ 0 h 215"/>
                  <a:gd name="T2" fmla="*/ 0 w 154"/>
                  <a:gd name="T3" fmla="*/ 215 h 215"/>
                  <a:gd name="T4" fmla="*/ 9 w 154"/>
                  <a:gd name="T5" fmla="*/ 210 h 215"/>
                  <a:gd name="T6" fmla="*/ 154 w 154"/>
                  <a:gd name="T7" fmla="*/ 2 h 215"/>
                  <a:gd name="T8" fmla="*/ 151 w 154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15">
                    <a:moveTo>
                      <a:pt x="151" y="0"/>
                    </a:moveTo>
                    <a:lnTo>
                      <a:pt x="0" y="215"/>
                    </a:lnTo>
                    <a:lnTo>
                      <a:pt x="9" y="210"/>
                    </a:lnTo>
                    <a:lnTo>
                      <a:pt x="154" y="2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67" name="Freeform 716"/>
              <p:cNvSpPr>
                <a:spLocks/>
              </p:cNvSpPr>
              <p:nvPr/>
            </p:nvSpPr>
            <p:spPr bwMode="auto">
              <a:xfrm>
                <a:off x="3132" y="2055"/>
                <a:ext cx="27" cy="38"/>
              </a:xfrm>
              <a:custGeom>
                <a:avLst/>
                <a:gdLst>
                  <a:gd name="T0" fmla="*/ 27 w 27"/>
                  <a:gd name="T1" fmla="*/ 0 h 38"/>
                  <a:gd name="T2" fmla="*/ 18 w 27"/>
                  <a:gd name="T3" fmla="*/ 5 h 38"/>
                  <a:gd name="T4" fmla="*/ 0 w 27"/>
                  <a:gd name="T5" fmla="*/ 30 h 38"/>
                  <a:gd name="T6" fmla="*/ 0 w 27"/>
                  <a:gd name="T7" fmla="*/ 38 h 38"/>
                  <a:gd name="T8" fmla="*/ 27 w 2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27" y="0"/>
                    </a:moveTo>
                    <a:lnTo>
                      <a:pt x="18" y="5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68" name="Freeform 717"/>
              <p:cNvSpPr>
                <a:spLocks/>
              </p:cNvSpPr>
              <p:nvPr/>
            </p:nvSpPr>
            <p:spPr bwMode="auto">
              <a:xfrm>
                <a:off x="3132" y="2055"/>
                <a:ext cx="27" cy="38"/>
              </a:xfrm>
              <a:custGeom>
                <a:avLst/>
                <a:gdLst>
                  <a:gd name="T0" fmla="*/ 27 w 27"/>
                  <a:gd name="T1" fmla="*/ 0 h 38"/>
                  <a:gd name="T2" fmla="*/ 18 w 27"/>
                  <a:gd name="T3" fmla="*/ 5 h 38"/>
                  <a:gd name="T4" fmla="*/ 0 w 27"/>
                  <a:gd name="T5" fmla="*/ 30 h 38"/>
                  <a:gd name="T6" fmla="*/ 0 w 27"/>
                  <a:gd name="T7" fmla="*/ 38 h 38"/>
                  <a:gd name="T8" fmla="*/ 27 w 2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27" y="0"/>
                    </a:moveTo>
                    <a:lnTo>
                      <a:pt x="18" y="5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69" name="Freeform 718"/>
              <p:cNvSpPr>
                <a:spLocks/>
              </p:cNvSpPr>
              <p:nvPr/>
            </p:nvSpPr>
            <p:spPr bwMode="auto">
              <a:xfrm>
                <a:off x="2847" y="2263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3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70" name="Freeform 719"/>
              <p:cNvSpPr>
                <a:spLocks/>
              </p:cNvSpPr>
              <p:nvPr/>
            </p:nvSpPr>
            <p:spPr bwMode="auto">
              <a:xfrm>
                <a:off x="2847" y="2263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71" name="Freeform 720"/>
              <p:cNvSpPr>
                <a:spLocks/>
              </p:cNvSpPr>
              <p:nvPr/>
            </p:nvSpPr>
            <p:spPr bwMode="auto">
              <a:xfrm>
                <a:off x="3159" y="1847"/>
                <a:ext cx="149" cy="208"/>
              </a:xfrm>
              <a:custGeom>
                <a:avLst/>
                <a:gdLst>
                  <a:gd name="T0" fmla="*/ 145 w 149"/>
                  <a:gd name="T1" fmla="*/ 0 h 208"/>
                  <a:gd name="T2" fmla="*/ 0 w 149"/>
                  <a:gd name="T3" fmla="*/ 208 h 208"/>
                  <a:gd name="T4" fmla="*/ 8 w 149"/>
                  <a:gd name="T5" fmla="*/ 203 h 208"/>
                  <a:gd name="T6" fmla="*/ 149 w 149"/>
                  <a:gd name="T7" fmla="*/ 2 h 208"/>
                  <a:gd name="T8" fmla="*/ 145 w 149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08">
                    <a:moveTo>
                      <a:pt x="145" y="0"/>
                    </a:moveTo>
                    <a:lnTo>
                      <a:pt x="0" y="208"/>
                    </a:lnTo>
                    <a:lnTo>
                      <a:pt x="8" y="203"/>
                    </a:lnTo>
                    <a:lnTo>
                      <a:pt x="149" y="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E3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72" name="Freeform 721"/>
              <p:cNvSpPr>
                <a:spLocks/>
              </p:cNvSpPr>
              <p:nvPr/>
            </p:nvSpPr>
            <p:spPr bwMode="auto">
              <a:xfrm>
                <a:off x="3159" y="1847"/>
                <a:ext cx="149" cy="208"/>
              </a:xfrm>
              <a:custGeom>
                <a:avLst/>
                <a:gdLst>
                  <a:gd name="T0" fmla="*/ 145 w 149"/>
                  <a:gd name="T1" fmla="*/ 0 h 208"/>
                  <a:gd name="T2" fmla="*/ 0 w 149"/>
                  <a:gd name="T3" fmla="*/ 208 h 208"/>
                  <a:gd name="T4" fmla="*/ 8 w 149"/>
                  <a:gd name="T5" fmla="*/ 203 h 208"/>
                  <a:gd name="T6" fmla="*/ 149 w 149"/>
                  <a:gd name="T7" fmla="*/ 2 h 208"/>
                  <a:gd name="T8" fmla="*/ 145 w 149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08">
                    <a:moveTo>
                      <a:pt x="145" y="0"/>
                    </a:moveTo>
                    <a:lnTo>
                      <a:pt x="0" y="208"/>
                    </a:lnTo>
                    <a:lnTo>
                      <a:pt x="8" y="203"/>
                    </a:lnTo>
                    <a:lnTo>
                      <a:pt x="149" y="2"/>
                    </a:lnTo>
                    <a:lnTo>
                      <a:pt x="1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73" name="Freeform 722"/>
              <p:cNvSpPr>
                <a:spLocks/>
              </p:cNvSpPr>
              <p:nvPr/>
            </p:nvSpPr>
            <p:spPr bwMode="auto">
              <a:xfrm>
                <a:off x="3132" y="2050"/>
                <a:ext cx="35" cy="50"/>
              </a:xfrm>
              <a:custGeom>
                <a:avLst/>
                <a:gdLst>
                  <a:gd name="T0" fmla="*/ 35 w 35"/>
                  <a:gd name="T1" fmla="*/ 0 h 50"/>
                  <a:gd name="T2" fmla="*/ 27 w 35"/>
                  <a:gd name="T3" fmla="*/ 5 h 50"/>
                  <a:gd name="T4" fmla="*/ 0 w 35"/>
                  <a:gd name="T5" fmla="*/ 43 h 50"/>
                  <a:gd name="T6" fmla="*/ 0 w 35"/>
                  <a:gd name="T7" fmla="*/ 50 h 50"/>
                  <a:gd name="T8" fmla="*/ 35 w 3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0">
                    <a:moveTo>
                      <a:pt x="35" y="0"/>
                    </a:moveTo>
                    <a:lnTo>
                      <a:pt x="27" y="5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74" name="Freeform 723"/>
              <p:cNvSpPr>
                <a:spLocks/>
              </p:cNvSpPr>
              <p:nvPr/>
            </p:nvSpPr>
            <p:spPr bwMode="auto">
              <a:xfrm>
                <a:off x="3132" y="2050"/>
                <a:ext cx="35" cy="50"/>
              </a:xfrm>
              <a:custGeom>
                <a:avLst/>
                <a:gdLst>
                  <a:gd name="T0" fmla="*/ 35 w 35"/>
                  <a:gd name="T1" fmla="*/ 0 h 50"/>
                  <a:gd name="T2" fmla="*/ 27 w 35"/>
                  <a:gd name="T3" fmla="*/ 5 h 50"/>
                  <a:gd name="T4" fmla="*/ 0 w 35"/>
                  <a:gd name="T5" fmla="*/ 43 h 50"/>
                  <a:gd name="T6" fmla="*/ 0 w 35"/>
                  <a:gd name="T7" fmla="*/ 50 h 50"/>
                  <a:gd name="T8" fmla="*/ 35 w 3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0">
                    <a:moveTo>
                      <a:pt x="35" y="0"/>
                    </a:moveTo>
                    <a:lnTo>
                      <a:pt x="27" y="5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75" name="Freeform 724"/>
              <p:cNvSpPr>
                <a:spLocks/>
              </p:cNvSpPr>
              <p:nvPr/>
            </p:nvSpPr>
            <p:spPr bwMode="auto">
              <a:xfrm>
                <a:off x="2851" y="2266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29 h 231"/>
                  <a:gd name="T4" fmla="*/ 3 w 164"/>
                  <a:gd name="T5" fmla="*/ 231 h 231"/>
                  <a:gd name="T6" fmla="*/ 164 w 164"/>
                  <a:gd name="T7" fmla="*/ 1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4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3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76" name="Freeform 725"/>
              <p:cNvSpPr>
                <a:spLocks/>
              </p:cNvSpPr>
              <p:nvPr/>
            </p:nvSpPr>
            <p:spPr bwMode="auto">
              <a:xfrm>
                <a:off x="2851" y="2266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29 h 231"/>
                  <a:gd name="T4" fmla="*/ 3 w 164"/>
                  <a:gd name="T5" fmla="*/ 231 h 231"/>
                  <a:gd name="T6" fmla="*/ 164 w 164"/>
                  <a:gd name="T7" fmla="*/ 1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4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77" name="Freeform 726"/>
              <p:cNvSpPr>
                <a:spLocks/>
              </p:cNvSpPr>
              <p:nvPr/>
            </p:nvSpPr>
            <p:spPr bwMode="auto">
              <a:xfrm>
                <a:off x="3167" y="1849"/>
                <a:ext cx="145" cy="201"/>
              </a:xfrm>
              <a:custGeom>
                <a:avLst/>
                <a:gdLst>
                  <a:gd name="T0" fmla="*/ 141 w 145"/>
                  <a:gd name="T1" fmla="*/ 0 h 201"/>
                  <a:gd name="T2" fmla="*/ 0 w 145"/>
                  <a:gd name="T3" fmla="*/ 201 h 201"/>
                  <a:gd name="T4" fmla="*/ 8 w 145"/>
                  <a:gd name="T5" fmla="*/ 196 h 201"/>
                  <a:gd name="T6" fmla="*/ 145 w 145"/>
                  <a:gd name="T7" fmla="*/ 2 h 201"/>
                  <a:gd name="T8" fmla="*/ 141 w 145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1">
                    <a:moveTo>
                      <a:pt x="141" y="0"/>
                    </a:moveTo>
                    <a:lnTo>
                      <a:pt x="0" y="201"/>
                    </a:lnTo>
                    <a:lnTo>
                      <a:pt x="8" y="196"/>
                    </a:lnTo>
                    <a:lnTo>
                      <a:pt x="145" y="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78" name="Freeform 727"/>
              <p:cNvSpPr>
                <a:spLocks/>
              </p:cNvSpPr>
              <p:nvPr/>
            </p:nvSpPr>
            <p:spPr bwMode="auto">
              <a:xfrm>
                <a:off x="3167" y="1849"/>
                <a:ext cx="145" cy="201"/>
              </a:xfrm>
              <a:custGeom>
                <a:avLst/>
                <a:gdLst>
                  <a:gd name="T0" fmla="*/ 141 w 145"/>
                  <a:gd name="T1" fmla="*/ 0 h 201"/>
                  <a:gd name="T2" fmla="*/ 0 w 145"/>
                  <a:gd name="T3" fmla="*/ 201 h 201"/>
                  <a:gd name="T4" fmla="*/ 8 w 145"/>
                  <a:gd name="T5" fmla="*/ 196 h 201"/>
                  <a:gd name="T6" fmla="*/ 145 w 145"/>
                  <a:gd name="T7" fmla="*/ 2 h 201"/>
                  <a:gd name="T8" fmla="*/ 141 w 145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1">
                    <a:moveTo>
                      <a:pt x="141" y="0"/>
                    </a:moveTo>
                    <a:lnTo>
                      <a:pt x="0" y="201"/>
                    </a:lnTo>
                    <a:lnTo>
                      <a:pt x="8" y="196"/>
                    </a:lnTo>
                    <a:lnTo>
                      <a:pt x="145" y="2"/>
                    </a:lnTo>
                    <a:lnTo>
                      <a:pt x="1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79" name="Freeform 728"/>
              <p:cNvSpPr>
                <a:spLocks/>
              </p:cNvSpPr>
              <p:nvPr/>
            </p:nvSpPr>
            <p:spPr bwMode="auto">
              <a:xfrm>
                <a:off x="3018" y="22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1 h 2"/>
                  <a:gd name="T6" fmla="*/ 0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80" name="Freeform 729"/>
              <p:cNvSpPr>
                <a:spLocks/>
              </p:cNvSpPr>
              <p:nvPr/>
            </p:nvSpPr>
            <p:spPr bwMode="auto">
              <a:xfrm>
                <a:off x="3018" y="22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1 h 2"/>
                  <a:gd name="T6" fmla="*/ 0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81" name="Freeform 730"/>
              <p:cNvSpPr>
                <a:spLocks/>
              </p:cNvSpPr>
              <p:nvPr/>
            </p:nvSpPr>
            <p:spPr bwMode="auto">
              <a:xfrm>
                <a:off x="3132" y="2045"/>
                <a:ext cx="43" cy="62"/>
              </a:xfrm>
              <a:custGeom>
                <a:avLst/>
                <a:gdLst>
                  <a:gd name="T0" fmla="*/ 43 w 43"/>
                  <a:gd name="T1" fmla="*/ 0 h 62"/>
                  <a:gd name="T2" fmla="*/ 35 w 43"/>
                  <a:gd name="T3" fmla="*/ 5 h 62"/>
                  <a:gd name="T4" fmla="*/ 0 w 43"/>
                  <a:gd name="T5" fmla="*/ 55 h 62"/>
                  <a:gd name="T6" fmla="*/ 0 w 43"/>
                  <a:gd name="T7" fmla="*/ 62 h 62"/>
                  <a:gd name="T8" fmla="*/ 43 w 43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2">
                    <a:moveTo>
                      <a:pt x="43" y="0"/>
                    </a:moveTo>
                    <a:lnTo>
                      <a:pt x="35" y="5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82" name="Freeform 731"/>
              <p:cNvSpPr>
                <a:spLocks/>
              </p:cNvSpPr>
              <p:nvPr/>
            </p:nvSpPr>
            <p:spPr bwMode="auto">
              <a:xfrm>
                <a:off x="3132" y="2045"/>
                <a:ext cx="43" cy="62"/>
              </a:xfrm>
              <a:custGeom>
                <a:avLst/>
                <a:gdLst>
                  <a:gd name="T0" fmla="*/ 43 w 43"/>
                  <a:gd name="T1" fmla="*/ 0 h 62"/>
                  <a:gd name="T2" fmla="*/ 35 w 43"/>
                  <a:gd name="T3" fmla="*/ 5 h 62"/>
                  <a:gd name="T4" fmla="*/ 0 w 43"/>
                  <a:gd name="T5" fmla="*/ 55 h 62"/>
                  <a:gd name="T6" fmla="*/ 0 w 43"/>
                  <a:gd name="T7" fmla="*/ 62 h 62"/>
                  <a:gd name="T8" fmla="*/ 43 w 43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2">
                    <a:moveTo>
                      <a:pt x="43" y="0"/>
                    </a:moveTo>
                    <a:lnTo>
                      <a:pt x="35" y="5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83" name="Freeform 732"/>
              <p:cNvSpPr>
                <a:spLocks/>
              </p:cNvSpPr>
              <p:nvPr/>
            </p:nvSpPr>
            <p:spPr bwMode="auto">
              <a:xfrm>
                <a:off x="2854" y="2267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3 h 232"/>
                  <a:gd name="T8" fmla="*/ 164 w 164"/>
                  <a:gd name="T9" fmla="*/ 2 h 232"/>
                  <a:gd name="T10" fmla="*/ 161 w 164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84" name="Freeform 733"/>
              <p:cNvSpPr>
                <a:spLocks/>
              </p:cNvSpPr>
              <p:nvPr/>
            </p:nvSpPr>
            <p:spPr bwMode="auto">
              <a:xfrm>
                <a:off x="2854" y="2267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3 h 232"/>
                  <a:gd name="T8" fmla="*/ 164 w 164"/>
                  <a:gd name="T9" fmla="*/ 2 h 232"/>
                  <a:gd name="T10" fmla="*/ 161 w 164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85" name="Freeform 734"/>
              <p:cNvSpPr>
                <a:spLocks/>
              </p:cNvSpPr>
              <p:nvPr/>
            </p:nvSpPr>
            <p:spPr bwMode="auto">
              <a:xfrm>
                <a:off x="3175" y="1851"/>
                <a:ext cx="140" cy="194"/>
              </a:xfrm>
              <a:custGeom>
                <a:avLst/>
                <a:gdLst>
                  <a:gd name="T0" fmla="*/ 137 w 140"/>
                  <a:gd name="T1" fmla="*/ 0 h 194"/>
                  <a:gd name="T2" fmla="*/ 0 w 140"/>
                  <a:gd name="T3" fmla="*/ 194 h 194"/>
                  <a:gd name="T4" fmla="*/ 8 w 140"/>
                  <a:gd name="T5" fmla="*/ 190 h 194"/>
                  <a:gd name="T6" fmla="*/ 140 w 140"/>
                  <a:gd name="T7" fmla="*/ 3 h 194"/>
                  <a:gd name="T8" fmla="*/ 137 w 140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94">
                    <a:moveTo>
                      <a:pt x="137" y="0"/>
                    </a:moveTo>
                    <a:lnTo>
                      <a:pt x="0" y="194"/>
                    </a:lnTo>
                    <a:lnTo>
                      <a:pt x="8" y="190"/>
                    </a:lnTo>
                    <a:lnTo>
                      <a:pt x="140" y="3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86" name="Freeform 735"/>
              <p:cNvSpPr>
                <a:spLocks/>
              </p:cNvSpPr>
              <p:nvPr/>
            </p:nvSpPr>
            <p:spPr bwMode="auto">
              <a:xfrm>
                <a:off x="3175" y="1851"/>
                <a:ext cx="140" cy="194"/>
              </a:xfrm>
              <a:custGeom>
                <a:avLst/>
                <a:gdLst>
                  <a:gd name="T0" fmla="*/ 137 w 140"/>
                  <a:gd name="T1" fmla="*/ 0 h 194"/>
                  <a:gd name="T2" fmla="*/ 0 w 140"/>
                  <a:gd name="T3" fmla="*/ 194 h 194"/>
                  <a:gd name="T4" fmla="*/ 8 w 140"/>
                  <a:gd name="T5" fmla="*/ 190 h 194"/>
                  <a:gd name="T6" fmla="*/ 140 w 140"/>
                  <a:gd name="T7" fmla="*/ 3 h 194"/>
                  <a:gd name="T8" fmla="*/ 137 w 140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94">
                    <a:moveTo>
                      <a:pt x="137" y="0"/>
                    </a:moveTo>
                    <a:lnTo>
                      <a:pt x="0" y="194"/>
                    </a:lnTo>
                    <a:lnTo>
                      <a:pt x="8" y="190"/>
                    </a:lnTo>
                    <a:lnTo>
                      <a:pt x="140" y="3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87" name="Freeform 736"/>
              <p:cNvSpPr>
                <a:spLocks/>
              </p:cNvSpPr>
              <p:nvPr/>
            </p:nvSpPr>
            <p:spPr bwMode="auto">
              <a:xfrm>
                <a:off x="3018" y="2263"/>
                <a:ext cx="10" cy="14"/>
              </a:xfrm>
              <a:custGeom>
                <a:avLst/>
                <a:gdLst>
                  <a:gd name="T0" fmla="*/ 10 w 10"/>
                  <a:gd name="T1" fmla="*/ 0 h 14"/>
                  <a:gd name="T2" fmla="*/ 2 w 10"/>
                  <a:gd name="T3" fmla="*/ 5 h 14"/>
                  <a:gd name="T4" fmla="*/ 0 w 10"/>
                  <a:gd name="T5" fmla="*/ 7 h 14"/>
                  <a:gd name="T6" fmla="*/ 0 w 10"/>
                  <a:gd name="T7" fmla="*/ 14 h 14"/>
                  <a:gd name="T8" fmla="*/ 10 w 1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lnTo>
                      <a:pt x="2" y="5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6C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88" name="Freeform 737"/>
              <p:cNvSpPr>
                <a:spLocks/>
              </p:cNvSpPr>
              <p:nvPr/>
            </p:nvSpPr>
            <p:spPr bwMode="auto">
              <a:xfrm>
                <a:off x="3018" y="2263"/>
                <a:ext cx="10" cy="14"/>
              </a:xfrm>
              <a:custGeom>
                <a:avLst/>
                <a:gdLst>
                  <a:gd name="T0" fmla="*/ 10 w 10"/>
                  <a:gd name="T1" fmla="*/ 0 h 14"/>
                  <a:gd name="T2" fmla="*/ 2 w 10"/>
                  <a:gd name="T3" fmla="*/ 5 h 14"/>
                  <a:gd name="T4" fmla="*/ 0 w 10"/>
                  <a:gd name="T5" fmla="*/ 7 h 14"/>
                  <a:gd name="T6" fmla="*/ 0 w 10"/>
                  <a:gd name="T7" fmla="*/ 14 h 14"/>
                  <a:gd name="T8" fmla="*/ 10 w 1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lnTo>
                      <a:pt x="2" y="5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89" name="Freeform 738"/>
              <p:cNvSpPr>
                <a:spLocks/>
              </p:cNvSpPr>
              <p:nvPr/>
            </p:nvSpPr>
            <p:spPr bwMode="auto">
              <a:xfrm>
                <a:off x="3132" y="2041"/>
                <a:ext cx="51" cy="73"/>
              </a:xfrm>
              <a:custGeom>
                <a:avLst/>
                <a:gdLst>
                  <a:gd name="T0" fmla="*/ 51 w 51"/>
                  <a:gd name="T1" fmla="*/ 0 h 73"/>
                  <a:gd name="T2" fmla="*/ 43 w 51"/>
                  <a:gd name="T3" fmla="*/ 4 h 73"/>
                  <a:gd name="T4" fmla="*/ 0 w 51"/>
                  <a:gd name="T5" fmla="*/ 66 h 73"/>
                  <a:gd name="T6" fmla="*/ 0 w 51"/>
                  <a:gd name="T7" fmla="*/ 73 h 73"/>
                  <a:gd name="T8" fmla="*/ 51 w 51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3">
                    <a:moveTo>
                      <a:pt x="51" y="0"/>
                    </a:moveTo>
                    <a:lnTo>
                      <a:pt x="43" y="4"/>
                    </a:lnTo>
                    <a:lnTo>
                      <a:pt x="0" y="66"/>
                    </a:lnTo>
                    <a:lnTo>
                      <a:pt x="0" y="7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90" name="Freeform 739"/>
              <p:cNvSpPr>
                <a:spLocks/>
              </p:cNvSpPr>
              <p:nvPr/>
            </p:nvSpPr>
            <p:spPr bwMode="auto">
              <a:xfrm>
                <a:off x="3132" y="2041"/>
                <a:ext cx="51" cy="73"/>
              </a:xfrm>
              <a:custGeom>
                <a:avLst/>
                <a:gdLst>
                  <a:gd name="T0" fmla="*/ 51 w 51"/>
                  <a:gd name="T1" fmla="*/ 0 h 73"/>
                  <a:gd name="T2" fmla="*/ 43 w 51"/>
                  <a:gd name="T3" fmla="*/ 4 h 73"/>
                  <a:gd name="T4" fmla="*/ 0 w 51"/>
                  <a:gd name="T5" fmla="*/ 66 h 73"/>
                  <a:gd name="T6" fmla="*/ 0 w 51"/>
                  <a:gd name="T7" fmla="*/ 73 h 73"/>
                  <a:gd name="T8" fmla="*/ 51 w 51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3">
                    <a:moveTo>
                      <a:pt x="51" y="0"/>
                    </a:moveTo>
                    <a:lnTo>
                      <a:pt x="43" y="4"/>
                    </a:lnTo>
                    <a:lnTo>
                      <a:pt x="0" y="66"/>
                    </a:lnTo>
                    <a:lnTo>
                      <a:pt x="0" y="73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91" name="Freeform 740"/>
              <p:cNvSpPr>
                <a:spLocks/>
              </p:cNvSpPr>
              <p:nvPr/>
            </p:nvSpPr>
            <p:spPr bwMode="auto">
              <a:xfrm>
                <a:off x="2858" y="2270"/>
                <a:ext cx="160" cy="231"/>
              </a:xfrm>
              <a:custGeom>
                <a:avLst/>
                <a:gdLst>
                  <a:gd name="T0" fmla="*/ 160 w 160"/>
                  <a:gd name="T1" fmla="*/ 0 h 231"/>
                  <a:gd name="T2" fmla="*/ 0 w 160"/>
                  <a:gd name="T3" fmla="*/ 229 h 231"/>
                  <a:gd name="T4" fmla="*/ 4 w 160"/>
                  <a:gd name="T5" fmla="*/ 231 h 231"/>
                  <a:gd name="T6" fmla="*/ 160 w 160"/>
                  <a:gd name="T7" fmla="*/ 7 h 231"/>
                  <a:gd name="T8" fmla="*/ 160 w 160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31">
                    <a:moveTo>
                      <a:pt x="160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0" y="7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92" name="Freeform 741"/>
              <p:cNvSpPr>
                <a:spLocks/>
              </p:cNvSpPr>
              <p:nvPr/>
            </p:nvSpPr>
            <p:spPr bwMode="auto">
              <a:xfrm>
                <a:off x="2858" y="2270"/>
                <a:ext cx="160" cy="231"/>
              </a:xfrm>
              <a:custGeom>
                <a:avLst/>
                <a:gdLst>
                  <a:gd name="T0" fmla="*/ 160 w 160"/>
                  <a:gd name="T1" fmla="*/ 0 h 231"/>
                  <a:gd name="T2" fmla="*/ 0 w 160"/>
                  <a:gd name="T3" fmla="*/ 229 h 231"/>
                  <a:gd name="T4" fmla="*/ 4 w 160"/>
                  <a:gd name="T5" fmla="*/ 231 h 231"/>
                  <a:gd name="T6" fmla="*/ 160 w 160"/>
                  <a:gd name="T7" fmla="*/ 7 h 231"/>
                  <a:gd name="T8" fmla="*/ 160 w 160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31">
                    <a:moveTo>
                      <a:pt x="160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0" y="7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93" name="Freeform 742"/>
              <p:cNvSpPr>
                <a:spLocks/>
              </p:cNvSpPr>
              <p:nvPr/>
            </p:nvSpPr>
            <p:spPr bwMode="auto">
              <a:xfrm>
                <a:off x="3183" y="1854"/>
                <a:ext cx="136" cy="187"/>
              </a:xfrm>
              <a:custGeom>
                <a:avLst/>
                <a:gdLst>
                  <a:gd name="T0" fmla="*/ 132 w 136"/>
                  <a:gd name="T1" fmla="*/ 0 h 187"/>
                  <a:gd name="T2" fmla="*/ 0 w 136"/>
                  <a:gd name="T3" fmla="*/ 187 h 187"/>
                  <a:gd name="T4" fmla="*/ 9 w 136"/>
                  <a:gd name="T5" fmla="*/ 182 h 187"/>
                  <a:gd name="T6" fmla="*/ 136 w 136"/>
                  <a:gd name="T7" fmla="*/ 1 h 187"/>
                  <a:gd name="T8" fmla="*/ 132 w 136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87">
                    <a:moveTo>
                      <a:pt x="132" y="0"/>
                    </a:moveTo>
                    <a:lnTo>
                      <a:pt x="0" y="187"/>
                    </a:lnTo>
                    <a:lnTo>
                      <a:pt x="9" y="182"/>
                    </a:lnTo>
                    <a:lnTo>
                      <a:pt x="136" y="1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94" name="Freeform 743"/>
              <p:cNvSpPr>
                <a:spLocks/>
              </p:cNvSpPr>
              <p:nvPr/>
            </p:nvSpPr>
            <p:spPr bwMode="auto">
              <a:xfrm>
                <a:off x="3183" y="1854"/>
                <a:ext cx="136" cy="187"/>
              </a:xfrm>
              <a:custGeom>
                <a:avLst/>
                <a:gdLst>
                  <a:gd name="T0" fmla="*/ 132 w 136"/>
                  <a:gd name="T1" fmla="*/ 0 h 187"/>
                  <a:gd name="T2" fmla="*/ 0 w 136"/>
                  <a:gd name="T3" fmla="*/ 187 h 187"/>
                  <a:gd name="T4" fmla="*/ 9 w 136"/>
                  <a:gd name="T5" fmla="*/ 182 h 187"/>
                  <a:gd name="T6" fmla="*/ 136 w 136"/>
                  <a:gd name="T7" fmla="*/ 1 h 187"/>
                  <a:gd name="T8" fmla="*/ 132 w 136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87">
                    <a:moveTo>
                      <a:pt x="132" y="0"/>
                    </a:moveTo>
                    <a:lnTo>
                      <a:pt x="0" y="187"/>
                    </a:lnTo>
                    <a:lnTo>
                      <a:pt x="9" y="182"/>
                    </a:lnTo>
                    <a:lnTo>
                      <a:pt x="136" y="1"/>
                    </a:lnTo>
                    <a:lnTo>
                      <a:pt x="1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95" name="Freeform 744"/>
              <p:cNvSpPr>
                <a:spLocks/>
              </p:cNvSpPr>
              <p:nvPr/>
            </p:nvSpPr>
            <p:spPr bwMode="auto">
              <a:xfrm>
                <a:off x="3018" y="2258"/>
                <a:ext cx="18" cy="26"/>
              </a:xfrm>
              <a:custGeom>
                <a:avLst/>
                <a:gdLst>
                  <a:gd name="T0" fmla="*/ 18 w 18"/>
                  <a:gd name="T1" fmla="*/ 0 h 26"/>
                  <a:gd name="T2" fmla="*/ 10 w 18"/>
                  <a:gd name="T3" fmla="*/ 5 h 26"/>
                  <a:gd name="T4" fmla="*/ 0 w 18"/>
                  <a:gd name="T5" fmla="*/ 19 h 26"/>
                  <a:gd name="T6" fmla="*/ 0 w 18"/>
                  <a:gd name="T7" fmla="*/ 26 h 26"/>
                  <a:gd name="T8" fmla="*/ 18 w 1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18" y="0"/>
                    </a:moveTo>
                    <a:lnTo>
                      <a:pt x="10" y="5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96" name="Freeform 745"/>
              <p:cNvSpPr>
                <a:spLocks/>
              </p:cNvSpPr>
              <p:nvPr/>
            </p:nvSpPr>
            <p:spPr bwMode="auto">
              <a:xfrm>
                <a:off x="3018" y="2258"/>
                <a:ext cx="18" cy="26"/>
              </a:xfrm>
              <a:custGeom>
                <a:avLst/>
                <a:gdLst>
                  <a:gd name="T0" fmla="*/ 18 w 18"/>
                  <a:gd name="T1" fmla="*/ 0 h 26"/>
                  <a:gd name="T2" fmla="*/ 10 w 18"/>
                  <a:gd name="T3" fmla="*/ 5 h 26"/>
                  <a:gd name="T4" fmla="*/ 0 w 18"/>
                  <a:gd name="T5" fmla="*/ 19 h 26"/>
                  <a:gd name="T6" fmla="*/ 0 w 18"/>
                  <a:gd name="T7" fmla="*/ 26 h 26"/>
                  <a:gd name="T8" fmla="*/ 18 w 1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18" y="0"/>
                    </a:moveTo>
                    <a:lnTo>
                      <a:pt x="10" y="5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97" name="Freeform 746"/>
              <p:cNvSpPr>
                <a:spLocks/>
              </p:cNvSpPr>
              <p:nvPr/>
            </p:nvSpPr>
            <p:spPr bwMode="auto">
              <a:xfrm>
                <a:off x="3132" y="2036"/>
                <a:ext cx="60" cy="85"/>
              </a:xfrm>
              <a:custGeom>
                <a:avLst/>
                <a:gdLst>
                  <a:gd name="T0" fmla="*/ 60 w 60"/>
                  <a:gd name="T1" fmla="*/ 0 h 85"/>
                  <a:gd name="T2" fmla="*/ 51 w 60"/>
                  <a:gd name="T3" fmla="*/ 5 h 85"/>
                  <a:gd name="T4" fmla="*/ 0 w 60"/>
                  <a:gd name="T5" fmla="*/ 78 h 85"/>
                  <a:gd name="T6" fmla="*/ 0 w 60"/>
                  <a:gd name="T7" fmla="*/ 85 h 85"/>
                  <a:gd name="T8" fmla="*/ 60 w 60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5">
                    <a:moveTo>
                      <a:pt x="60" y="0"/>
                    </a:moveTo>
                    <a:lnTo>
                      <a:pt x="51" y="5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6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98" name="Freeform 747"/>
              <p:cNvSpPr>
                <a:spLocks/>
              </p:cNvSpPr>
              <p:nvPr/>
            </p:nvSpPr>
            <p:spPr bwMode="auto">
              <a:xfrm>
                <a:off x="3132" y="2036"/>
                <a:ext cx="60" cy="85"/>
              </a:xfrm>
              <a:custGeom>
                <a:avLst/>
                <a:gdLst>
                  <a:gd name="T0" fmla="*/ 60 w 60"/>
                  <a:gd name="T1" fmla="*/ 0 h 85"/>
                  <a:gd name="T2" fmla="*/ 51 w 60"/>
                  <a:gd name="T3" fmla="*/ 5 h 85"/>
                  <a:gd name="T4" fmla="*/ 0 w 60"/>
                  <a:gd name="T5" fmla="*/ 78 h 85"/>
                  <a:gd name="T6" fmla="*/ 0 w 60"/>
                  <a:gd name="T7" fmla="*/ 85 h 85"/>
                  <a:gd name="T8" fmla="*/ 60 w 60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5">
                    <a:moveTo>
                      <a:pt x="60" y="0"/>
                    </a:moveTo>
                    <a:lnTo>
                      <a:pt x="51" y="5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99" name="Freeform 748"/>
              <p:cNvSpPr>
                <a:spLocks/>
              </p:cNvSpPr>
              <p:nvPr/>
            </p:nvSpPr>
            <p:spPr bwMode="auto">
              <a:xfrm>
                <a:off x="2862" y="2277"/>
                <a:ext cx="156" cy="226"/>
              </a:xfrm>
              <a:custGeom>
                <a:avLst/>
                <a:gdLst>
                  <a:gd name="T0" fmla="*/ 156 w 156"/>
                  <a:gd name="T1" fmla="*/ 0 h 226"/>
                  <a:gd name="T2" fmla="*/ 0 w 156"/>
                  <a:gd name="T3" fmla="*/ 224 h 226"/>
                  <a:gd name="T4" fmla="*/ 3 w 156"/>
                  <a:gd name="T5" fmla="*/ 226 h 226"/>
                  <a:gd name="T6" fmla="*/ 156 w 156"/>
                  <a:gd name="T7" fmla="*/ 7 h 226"/>
                  <a:gd name="T8" fmla="*/ 156 w 156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26">
                    <a:moveTo>
                      <a:pt x="156" y="0"/>
                    </a:moveTo>
                    <a:lnTo>
                      <a:pt x="0" y="224"/>
                    </a:lnTo>
                    <a:lnTo>
                      <a:pt x="3" y="226"/>
                    </a:lnTo>
                    <a:lnTo>
                      <a:pt x="156" y="7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00" name="Freeform 749"/>
              <p:cNvSpPr>
                <a:spLocks/>
              </p:cNvSpPr>
              <p:nvPr/>
            </p:nvSpPr>
            <p:spPr bwMode="auto">
              <a:xfrm>
                <a:off x="2862" y="2277"/>
                <a:ext cx="156" cy="226"/>
              </a:xfrm>
              <a:custGeom>
                <a:avLst/>
                <a:gdLst>
                  <a:gd name="T0" fmla="*/ 156 w 156"/>
                  <a:gd name="T1" fmla="*/ 0 h 226"/>
                  <a:gd name="T2" fmla="*/ 0 w 156"/>
                  <a:gd name="T3" fmla="*/ 224 h 226"/>
                  <a:gd name="T4" fmla="*/ 3 w 156"/>
                  <a:gd name="T5" fmla="*/ 226 h 226"/>
                  <a:gd name="T6" fmla="*/ 156 w 156"/>
                  <a:gd name="T7" fmla="*/ 7 h 226"/>
                  <a:gd name="T8" fmla="*/ 156 w 156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26">
                    <a:moveTo>
                      <a:pt x="156" y="0"/>
                    </a:moveTo>
                    <a:lnTo>
                      <a:pt x="0" y="224"/>
                    </a:lnTo>
                    <a:lnTo>
                      <a:pt x="3" y="226"/>
                    </a:lnTo>
                    <a:lnTo>
                      <a:pt x="156" y="7"/>
                    </a:lnTo>
                    <a:lnTo>
                      <a:pt x="1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01" name="Freeform 750"/>
              <p:cNvSpPr>
                <a:spLocks/>
              </p:cNvSpPr>
              <p:nvPr/>
            </p:nvSpPr>
            <p:spPr bwMode="auto">
              <a:xfrm>
                <a:off x="3192" y="1855"/>
                <a:ext cx="130" cy="181"/>
              </a:xfrm>
              <a:custGeom>
                <a:avLst/>
                <a:gdLst>
                  <a:gd name="T0" fmla="*/ 127 w 130"/>
                  <a:gd name="T1" fmla="*/ 0 h 181"/>
                  <a:gd name="T2" fmla="*/ 0 w 130"/>
                  <a:gd name="T3" fmla="*/ 181 h 181"/>
                  <a:gd name="T4" fmla="*/ 9 w 130"/>
                  <a:gd name="T5" fmla="*/ 176 h 181"/>
                  <a:gd name="T6" fmla="*/ 130 w 130"/>
                  <a:gd name="T7" fmla="*/ 2 h 181"/>
                  <a:gd name="T8" fmla="*/ 127 w 130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1">
                    <a:moveTo>
                      <a:pt x="127" y="0"/>
                    </a:moveTo>
                    <a:lnTo>
                      <a:pt x="0" y="181"/>
                    </a:lnTo>
                    <a:lnTo>
                      <a:pt x="9" y="176"/>
                    </a:lnTo>
                    <a:lnTo>
                      <a:pt x="130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02" name="Freeform 751"/>
              <p:cNvSpPr>
                <a:spLocks/>
              </p:cNvSpPr>
              <p:nvPr/>
            </p:nvSpPr>
            <p:spPr bwMode="auto">
              <a:xfrm>
                <a:off x="3192" y="1855"/>
                <a:ext cx="130" cy="181"/>
              </a:xfrm>
              <a:custGeom>
                <a:avLst/>
                <a:gdLst>
                  <a:gd name="T0" fmla="*/ 127 w 130"/>
                  <a:gd name="T1" fmla="*/ 0 h 181"/>
                  <a:gd name="T2" fmla="*/ 0 w 130"/>
                  <a:gd name="T3" fmla="*/ 181 h 181"/>
                  <a:gd name="T4" fmla="*/ 9 w 130"/>
                  <a:gd name="T5" fmla="*/ 176 h 181"/>
                  <a:gd name="T6" fmla="*/ 130 w 130"/>
                  <a:gd name="T7" fmla="*/ 2 h 181"/>
                  <a:gd name="T8" fmla="*/ 127 w 130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1">
                    <a:moveTo>
                      <a:pt x="127" y="0"/>
                    </a:moveTo>
                    <a:lnTo>
                      <a:pt x="0" y="181"/>
                    </a:lnTo>
                    <a:lnTo>
                      <a:pt x="9" y="176"/>
                    </a:lnTo>
                    <a:lnTo>
                      <a:pt x="130" y="2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03" name="Freeform 752"/>
              <p:cNvSpPr>
                <a:spLocks/>
              </p:cNvSpPr>
              <p:nvPr/>
            </p:nvSpPr>
            <p:spPr bwMode="auto">
              <a:xfrm>
                <a:off x="3018" y="2254"/>
                <a:ext cx="27" cy="37"/>
              </a:xfrm>
              <a:custGeom>
                <a:avLst/>
                <a:gdLst>
                  <a:gd name="T0" fmla="*/ 27 w 27"/>
                  <a:gd name="T1" fmla="*/ 0 h 37"/>
                  <a:gd name="T2" fmla="*/ 18 w 27"/>
                  <a:gd name="T3" fmla="*/ 4 h 37"/>
                  <a:gd name="T4" fmla="*/ 0 w 27"/>
                  <a:gd name="T5" fmla="*/ 30 h 37"/>
                  <a:gd name="T6" fmla="*/ 0 w 27"/>
                  <a:gd name="T7" fmla="*/ 37 h 37"/>
                  <a:gd name="T8" fmla="*/ 27 w 2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7">
                    <a:moveTo>
                      <a:pt x="27" y="0"/>
                    </a:moveTo>
                    <a:lnTo>
                      <a:pt x="18" y="4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04" name="Freeform 753"/>
              <p:cNvSpPr>
                <a:spLocks/>
              </p:cNvSpPr>
              <p:nvPr/>
            </p:nvSpPr>
            <p:spPr bwMode="auto">
              <a:xfrm>
                <a:off x="3018" y="2254"/>
                <a:ext cx="27" cy="37"/>
              </a:xfrm>
              <a:custGeom>
                <a:avLst/>
                <a:gdLst>
                  <a:gd name="T0" fmla="*/ 27 w 27"/>
                  <a:gd name="T1" fmla="*/ 0 h 37"/>
                  <a:gd name="T2" fmla="*/ 18 w 27"/>
                  <a:gd name="T3" fmla="*/ 4 h 37"/>
                  <a:gd name="T4" fmla="*/ 0 w 27"/>
                  <a:gd name="T5" fmla="*/ 30 h 37"/>
                  <a:gd name="T6" fmla="*/ 0 w 27"/>
                  <a:gd name="T7" fmla="*/ 37 h 37"/>
                  <a:gd name="T8" fmla="*/ 27 w 2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7">
                    <a:moveTo>
                      <a:pt x="27" y="0"/>
                    </a:moveTo>
                    <a:lnTo>
                      <a:pt x="18" y="4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05" name="Freeform 754"/>
              <p:cNvSpPr>
                <a:spLocks/>
              </p:cNvSpPr>
              <p:nvPr/>
            </p:nvSpPr>
            <p:spPr bwMode="auto">
              <a:xfrm>
                <a:off x="3132" y="2031"/>
                <a:ext cx="69" cy="97"/>
              </a:xfrm>
              <a:custGeom>
                <a:avLst/>
                <a:gdLst>
                  <a:gd name="T0" fmla="*/ 69 w 69"/>
                  <a:gd name="T1" fmla="*/ 0 h 97"/>
                  <a:gd name="T2" fmla="*/ 60 w 69"/>
                  <a:gd name="T3" fmla="*/ 5 h 97"/>
                  <a:gd name="T4" fmla="*/ 0 w 69"/>
                  <a:gd name="T5" fmla="*/ 90 h 97"/>
                  <a:gd name="T6" fmla="*/ 0 w 69"/>
                  <a:gd name="T7" fmla="*/ 97 h 97"/>
                  <a:gd name="T8" fmla="*/ 69 w 69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97">
                    <a:moveTo>
                      <a:pt x="69" y="0"/>
                    </a:moveTo>
                    <a:lnTo>
                      <a:pt x="60" y="5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06" name="Freeform 755"/>
              <p:cNvSpPr>
                <a:spLocks/>
              </p:cNvSpPr>
              <p:nvPr/>
            </p:nvSpPr>
            <p:spPr bwMode="auto">
              <a:xfrm>
                <a:off x="3132" y="2031"/>
                <a:ext cx="69" cy="97"/>
              </a:xfrm>
              <a:custGeom>
                <a:avLst/>
                <a:gdLst>
                  <a:gd name="T0" fmla="*/ 69 w 69"/>
                  <a:gd name="T1" fmla="*/ 0 h 97"/>
                  <a:gd name="T2" fmla="*/ 60 w 69"/>
                  <a:gd name="T3" fmla="*/ 5 h 97"/>
                  <a:gd name="T4" fmla="*/ 0 w 69"/>
                  <a:gd name="T5" fmla="*/ 90 h 97"/>
                  <a:gd name="T6" fmla="*/ 0 w 69"/>
                  <a:gd name="T7" fmla="*/ 97 h 97"/>
                  <a:gd name="T8" fmla="*/ 69 w 69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97">
                    <a:moveTo>
                      <a:pt x="69" y="0"/>
                    </a:moveTo>
                    <a:lnTo>
                      <a:pt x="60" y="5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07" name="Freeform 756"/>
              <p:cNvSpPr>
                <a:spLocks/>
              </p:cNvSpPr>
              <p:nvPr/>
            </p:nvSpPr>
            <p:spPr bwMode="auto">
              <a:xfrm>
                <a:off x="2865" y="2284"/>
                <a:ext cx="153" cy="221"/>
              </a:xfrm>
              <a:custGeom>
                <a:avLst/>
                <a:gdLst>
                  <a:gd name="T0" fmla="*/ 153 w 153"/>
                  <a:gd name="T1" fmla="*/ 0 h 221"/>
                  <a:gd name="T2" fmla="*/ 0 w 153"/>
                  <a:gd name="T3" fmla="*/ 219 h 221"/>
                  <a:gd name="T4" fmla="*/ 3 w 153"/>
                  <a:gd name="T5" fmla="*/ 221 h 221"/>
                  <a:gd name="T6" fmla="*/ 153 w 153"/>
                  <a:gd name="T7" fmla="*/ 7 h 221"/>
                  <a:gd name="T8" fmla="*/ 153 w 153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21">
                    <a:moveTo>
                      <a:pt x="153" y="0"/>
                    </a:moveTo>
                    <a:lnTo>
                      <a:pt x="0" y="219"/>
                    </a:lnTo>
                    <a:lnTo>
                      <a:pt x="3" y="221"/>
                    </a:lnTo>
                    <a:lnTo>
                      <a:pt x="153" y="7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08" name="Freeform 757"/>
              <p:cNvSpPr>
                <a:spLocks/>
              </p:cNvSpPr>
              <p:nvPr/>
            </p:nvSpPr>
            <p:spPr bwMode="auto">
              <a:xfrm>
                <a:off x="2865" y="2284"/>
                <a:ext cx="153" cy="221"/>
              </a:xfrm>
              <a:custGeom>
                <a:avLst/>
                <a:gdLst>
                  <a:gd name="T0" fmla="*/ 153 w 153"/>
                  <a:gd name="T1" fmla="*/ 0 h 221"/>
                  <a:gd name="T2" fmla="*/ 0 w 153"/>
                  <a:gd name="T3" fmla="*/ 219 h 221"/>
                  <a:gd name="T4" fmla="*/ 3 w 153"/>
                  <a:gd name="T5" fmla="*/ 221 h 221"/>
                  <a:gd name="T6" fmla="*/ 153 w 153"/>
                  <a:gd name="T7" fmla="*/ 7 h 221"/>
                  <a:gd name="T8" fmla="*/ 153 w 153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21">
                    <a:moveTo>
                      <a:pt x="153" y="0"/>
                    </a:moveTo>
                    <a:lnTo>
                      <a:pt x="0" y="219"/>
                    </a:lnTo>
                    <a:lnTo>
                      <a:pt x="3" y="221"/>
                    </a:lnTo>
                    <a:lnTo>
                      <a:pt x="153" y="7"/>
                    </a:lnTo>
                    <a:lnTo>
                      <a:pt x="1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09" name="Freeform 758"/>
              <p:cNvSpPr>
                <a:spLocks/>
              </p:cNvSpPr>
              <p:nvPr/>
            </p:nvSpPr>
            <p:spPr bwMode="auto">
              <a:xfrm>
                <a:off x="3201" y="1857"/>
                <a:ext cx="125" cy="174"/>
              </a:xfrm>
              <a:custGeom>
                <a:avLst/>
                <a:gdLst>
                  <a:gd name="T0" fmla="*/ 121 w 125"/>
                  <a:gd name="T1" fmla="*/ 0 h 174"/>
                  <a:gd name="T2" fmla="*/ 0 w 125"/>
                  <a:gd name="T3" fmla="*/ 174 h 174"/>
                  <a:gd name="T4" fmla="*/ 7 w 125"/>
                  <a:gd name="T5" fmla="*/ 169 h 174"/>
                  <a:gd name="T6" fmla="*/ 125 w 125"/>
                  <a:gd name="T7" fmla="*/ 2 h 174"/>
                  <a:gd name="T8" fmla="*/ 121 w 125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74">
                    <a:moveTo>
                      <a:pt x="121" y="0"/>
                    </a:moveTo>
                    <a:lnTo>
                      <a:pt x="0" y="174"/>
                    </a:lnTo>
                    <a:lnTo>
                      <a:pt x="7" y="169"/>
                    </a:lnTo>
                    <a:lnTo>
                      <a:pt x="125" y="2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10" name="Freeform 759"/>
              <p:cNvSpPr>
                <a:spLocks/>
              </p:cNvSpPr>
              <p:nvPr/>
            </p:nvSpPr>
            <p:spPr bwMode="auto">
              <a:xfrm>
                <a:off x="3201" y="1857"/>
                <a:ext cx="125" cy="174"/>
              </a:xfrm>
              <a:custGeom>
                <a:avLst/>
                <a:gdLst>
                  <a:gd name="T0" fmla="*/ 121 w 125"/>
                  <a:gd name="T1" fmla="*/ 0 h 174"/>
                  <a:gd name="T2" fmla="*/ 0 w 125"/>
                  <a:gd name="T3" fmla="*/ 174 h 174"/>
                  <a:gd name="T4" fmla="*/ 7 w 125"/>
                  <a:gd name="T5" fmla="*/ 169 h 174"/>
                  <a:gd name="T6" fmla="*/ 125 w 125"/>
                  <a:gd name="T7" fmla="*/ 2 h 174"/>
                  <a:gd name="T8" fmla="*/ 121 w 125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74">
                    <a:moveTo>
                      <a:pt x="121" y="0"/>
                    </a:moveTo>
                    <a:lnTo>
                      <a:pt x="0" y="174"/>
                    </a:lnTo>
                    <a:lnTo>
                      <a:pt x="7" y="169"/>
                    </a:lnTo>
                    <a:lnTo>
                      <a:pt x="125" y="2"/>
                    </a:lnTo>
                    <a:lnTo>
                      <a:pt x="1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11" name="Freeform 760"/>
              <p:cNvSpPr>
                <a:spLocks/>
              </p:cNvSpPr>
              <p:nvPr/>
            </p:nvSpPr>
            <p:spPr bwMode="auto">
              <a:xfrm>
                <a:off x="3018" y="2249"/>
                <a:ext cx="35" cy="50"/>
              </a:xfrm>
              <a:custGeom>
                <a:avLst/>
                <a:gdLst>
                  <a:gd name="T0" fmla="*/ 35 w 35"/>
                  <a:gd name="T1" fmla="*/ 0 h 50"/>
                  <a:gd name="T2" fmla="*/ 27 w 35"/>
                  <a:gd name="T3" fmla="*/ 5 h 50"/>
                  <a:gd name="T4" fmla="*/ 0 w 35"/>
                  <a:gd name="T5" fmla="*/ 42 h 50"/>
                  <a:gd name="T6" fmla="*/ 0 w 35"/>
                  <a:gd name="T7" fmla="*/ 50 h 50"/>
                  <a:gd name="T8" fmla="*/ 35 w 3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0">
                    <a:moveTo>
                      <a:pt x="35" y="0"/>
                    </a:moveTo>
                    <a:lnTo>
                      <a:pt x="27" y="5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4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12" name="Freeform 761"/>
              <p:cNvSpPr>
                <a:spLocks/>
              </p:cNvSpPr>
              <p:nvPr/>
            </p:nvSpPr>
            <p:spPr bwMode="auto">
              <a:xfrm>
                <a:off x="3018" y="2249"/>
                <a:ext cx="35" cy="50"/>
              </a:xfrm>
              <a:custGeom>
                <a:avLst/>
                <a:gdLst>
                  <a:gd name="T0" fmla="*/ 35 w 35"/>
                  <a:gd name="T1" fmla="*/ 0 h 50"/>
                  <a:gd name="T2" fmla="*/ 27 w 35"/>
                  <a:gd name="T3" fmla="*/ 5 h 50"/>
                  <a:gd name="T4" fmla="*/ 0 w 35"/>
                  <a:gd name="T5" fmla="*/ 42 h 50"/>
                  <a:gd name="T6" fmla="*/ 0 w 35"/>
                  <a:gd name="T7" fmla="*/ 50 h 50"/>
                  <a:gd name="T8" fmla="*/ 35 w 3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0">
                    <a:moveTo>
                      <a:pt x="35" y="0"/>
                    </a:moveTo>
                    <a:lnTo>
                      <a:pt x="27" y="5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13" name="Freeform 762"/>
              <p:cNvSpPr>
                <a:spLocks/>
              </p:cNvSpPr>
              <p:nvPr/>
            </p:nvSpPr>
            <p:spPr bwMode="auto">
              <a:xfrm>
                <a:off x="3132" y="2026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69 w 76"/>
                  <a:gd name="T3" fmla="*/ 5 h 109"/>
                  <a:gd name="T4" fmla="*/ 0 w 76"/>
                  <a:gd name="T5" fmla="*/ 102 h 109"/>
                  <a:gd name="T6" fmla="*/ 0 w 76"/>
                  <a:gd name="T7" fmla="*/ 109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69" y="5"/>
                    </a:lnTo>
                    <a:lnTo>
                      <a:pt x="0" y="102"/>
                    </a:lnTo>
                    <a:lnTo>
                      <a:pt x="0" y="10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D5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14" name="Freeform 763"/>
              <p:cNvSpPr>
                <a:spLocks/>
              </p:cNvSpPr>
              <p:nvPr/>
            </p:nvSpPr>
            <p:spPr bwMode="auto">
              <a:xfrm>
                <a:off x="3132" y="2026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69 w 76"/>
                  <a:gd name="T3" fmla="*/ 5 h 109"/>
                  <a:gd name="T4" fmla="*/ 0 w 76"/>
                  <a:gd name="T5" fmla="*/ 102 h 109"/>
                  <a:gd name="T6" fmla="*/ 0 w 76"/>
                  <a:gd name="T7" fmla="*/ 109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69" y="5"/>
                    </a:lnTo>
                    <a:lnTo>
                      <a:pt x="0" y="102"/>
                    </a:lnTo>
                    <a:lnTo>
                      <a:pt x="0" y="109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15" name="Freeform 764"/>
              <p:cNvSpPr>
                <a:spLocks/>
              </p:cNvSpPr>
              <p:nvPr/>
            </p:nvSpPr>
            <p:spPr bwMode="auto">
              <a:xfrm>
                <a:off x="2868" y="2291"/>
                <a:ext cx="150" cy="216"/>
              </a:xfrm>
              <a:custGeom>
                <a:avLst/>
                <a:gdLst>
                  <a:gd name="T0" fmla="*/ 150 w 150"/>
                  <a:gd name="T1" fmla="*/ 0 h 216"/>
                  <a:gd name="T2" fmla="*/ 0 w 150"/>
                  <a:gd name="T3" fmla="*/ 214 h 216"/>
                  <a:gd name="T4" fmla="*/ 4 w 150"/>
                  <a:gd name="T5" fmla="*/ 216 h 216"/>
                  <a:gd name="T6" fmla="*/ 150 w 150"/>
                  <a:gd name="T7" fmla="*/ 8 h 216"/>
                  <a:gd name="T8" fmla="*/ 150 w 150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16">
                    <a:moveTo>
                      <a:pt x="150" y="0"/>
                    </a:moveTo>
                    <a:lnTo>
                      <a:pt x="0" y="214"/>
                    </a:lnTo>
                    <a:lnTo>
                      <a:pt x="4" y="216"/>
                    </a:lnTo>
                    <a:lnTo>
                      <a:pt x="150" y="8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16" name="Freeform 765"/>
              <p:cNvSpPr>
                <a:spLocks/>
              </p:cNvSpPr>
              <p:nvPr/>
            </p:nvSpPr>
            <p:spPr bwMode="auto">
              <a:xfrm>
                <a:off x="2868" y="2291"/>
                <a:ext cx="150" cy="216"/>
              </a:xfrm>
              <a:custGeom>
                <a:avLst/>
                <a:gdLst>
                  <a:gd name="T0" fmla="*/ 150 w 150"/>
                  <a:gd name="T1" fmla="*/ 0 h 216"/>
                  <a:gd name="T2" fmla="*/ 0 w 150"/>
                  <a:gd name="T3" fmla="*/ 214 h 216"/>
                  <a:gd name="T4" fmla="*/ 4 w 150"/>
                  <a:gd name="T5" fmla="*/ 216 h 216"/>
                  <a:gd name="T6" fmla="*/ 150 w 150"/>
                  <a:gd name="T7" fmla="*/ 8 h 216"/>
                  <a:gd name="T8" fmla="*/ 150 w 150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16">
                    <a:moveTo>
                      <a:pt x="150" y="0"/>
                    </a:moveTo>
                    <a:lnTo>
                      <a:pt x="0" y="214"/>
                    </a:lnTo>
                    <a:lnTo>
                      <a:pt x="4" y="216"/>
                    </a:lnTo>
                    <a:lnTo>
                      <a:pt x="150" y="8"/>
                    </a:lnTo>
                    <a:lnTo>
                      <a:pt x="1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17" name="Freeform 766"/>
              <p:cNvSpPr>
                <a:spLocks/>
              </p:cNvSpPr>
              <p:nvPr/>
            </p:nvSpPr>
            <p:spPr bwMode="auto">
              <a:xfrm>
                <a:off x="3208" y="1859"/>
                <a:ext cx="121" cy="167"/>
              </a:xfrm>
              <a:custGeom>
                <a:avLst/>
                <a:gdLst>
                  <a:gd name="T0" fmla="*/ 118 w 121"/>
                  <a:gd name="T1" fmla="*/ 0 h 167"/>
                  <a:gd name="T2" fmla="*/ 0 w 121"/>
                  <a:gd name="T3" fmla="*/ 167 h 167"/>
                  <a:gd name="T4" fmla="*/ 9 w 121"/>
                  <a:gd name="T5" fmla="*/ 163 h 167"/>
                  <a:gd name="T6" fmla="*/ 121 w 121"/>
                  <a:gd name="T7" fmla="*/ 2 h 167"/>
                  <a:gd name="T8" fmla="*/ 118 w 121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67">
                    <a:moveTo>
                      <a:pt x="118" y="0"/>
                    </a:moveTo>
                    <a:lnTo>
                      <a:pt x="0" y="167"/>
                    </a:lnTo>
                    <a:lnTo>
                      <a:pt x="9" y="163"/>
                    </a:lnTo>
                    <a:lnTo>
                      <a:pt x="121" y="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18" name="Freeform 767"/>
              <p:cNvSpPr>
                <a:spLocks/>
              </p:cNvSpPr>
              <p:nvPr/>
            </p:nvSpPr>
            <p:spPr bwMode="auto">
              <a:xfrm>
                <a:off x="3208" y="1859"/>
                <a:ext cx="121" cy="167"/>
              </a:xfrm>
              <a:custGeom>
                <a:avLst/>
                <a:gdLst>
                  <a:gd name="T0" fmla="*/ 118 w 121"/>
                  <a:gd name="T1" fmla="*/ 0 h 167"/>
                  <a:gd name="T2" fmla="*/ 0 w 121"/>
                  <a:gd name="T3" fmla="*/ 167 h 167"/>
                  <a:gd name="T4" fmla="*/ 9 w 121"/>
                  <a:gd name="T5" fmla="*/ 163 h 167"/>
                  <a:gd name="T6" fmla="*/ 121 w 121"/>
                  <a:gd name="T7" fmla="*/ 2 h 167"/>
                  <a:gd name="T8" fmla="*/ 118 w 121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67">
                    <a:moveTo>
                      <a:pt x="118" y="0"/>
                    </a:moveTo>
                    <a:lnTo>
                      <a:pt x="0" y="167"/>
                    </a:lnTo>
                    <a:lnTo>
                      <a:pt x="9" y="163"/>
                    </a:lnTo>
                    <a:lnTo>
                      <a:pt x="121" y="2"/>
                    </a:lnTo>
                    <a:lnTo>
                      <a:pt x="1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19" name="Freeform 768"/>
              <p:cNvSpPr>
                <a:spLocks/>
              </p:cNvSpPr>
              <p:nvPr/>
            </p:nvSpPr>
            <p:spPr bwMode="auto">
              <a:xfrm>
                <a:off x="3018" y="2244"/>
                <a:ext cx="43" cy="62"/>
              </a:xfrm>
              <a:custGeom>
                <a:avLst/>
                <a:gdLst>
                  <a:gd name="T0" fmla="*/ 43 w 43"/>
                  <a:gd name="T1" fmla="*/ 0 h 62"/>
                  <a:gd name="T2" fmla="*/ 35 w 43"/>
                  <a:gd name="T3" fmla="*/ 5 h 62"/>
                  <a:gd name="T4" fmla="*/ 0 w 43"/>
                  <a:gd name="T5" fmla="*/ 55 h 62"/>
                  <a:gd name="T6" fmla="*/ 0 w 43"/>
                  <a:gd name="T7" fmla="*/ 62 h 62"/>
                  <a:gd name="T8" fmla="*/ 43 w 43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2">
                    <a:moveTo>
                      <a:pt x="43" y="0"/>
                    </a:moveTo>
                    <a:lnTo>
                      <a:pt x="35" y="5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4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20" name="Freeform 769"/>
              <p:cNvSpPr>
                <a:spLocks/>
              </p:cNvSpPr>
              <p:nvPr/>
            </p:nvSpPr>
            <p:spPr bwMode="auto">
              <a:xfrm>
                <a:off x="3018" y="2244"/>
                <a:ext cx="43" cy="62"/>
              </a:xfrm>
              <a:custGeom>
                <a:avLst/>
                <a:gdLst>
                  <a:gd name="T0" fmla="*/ 43 w 43"/>
                  <a:gd name="T1" fmla="*/ 0 h 62"/>
                  <a:gd name="T2" fmla="*/ 35 w 43"/>
                  <a:gd name="T3" fmla="*/ 5 h 62"/>
                  <a:gd name="T4" fmla="*/ 0 w 43"/>
                  <a:gd name="T5" fmla="*/ 55 h 62"/>
                  <a:gd name="T6" fmla="*/ 0 w 43"/>
                  <a:gd name="T7" fmla="*/ 62 h 62"/>
                  <a:gd name="T8" fmla="*/ 43 w 43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2">
                    <a:moveTo>
                      <a:pt x="43" y="0"/>
                    </a:moveTo>
                    <a:lnTo>
                      <a:pt x="35" y="5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21" name="Freeform 770"/>
              <p:cNvSpPr>
                <a:spLocks/>
              </p:cNvSpPr>
              <p:nvPr/>
            </p:nvSpPr>
            <p:spPr bwMode="auto">
              <a:xfrm>
                <a:off x="3132" y="2022"/>
                <a:ext cx="85" cy="120"/>
              </a:xfrm>
              <a:custGeom>
                <a:avLst/>
                <a:gdLst>
                  <a:gd name="T0" fmla="*/ 85 w 85"/>
                  <a:gd name="T1" fmla="*/ 0 h 120"/>
                  <a:gd name="T2" fmla="*/ 76 w 85"/>
                  <a:gd name="T3" fmla="*/ 4 h 120"/>
                  <a:gd name="T4" fmla="*/ 0 w 85"/>
                  <a:gd name="T5" fmla="*/ 113 h 120"/>
                  <a:gd name="T6" fmla="*/ 0 w 85"/>
                  <a:gd name="T7" fmla="*/ 120 h 120"/>
                  <a:gd name="T8" fmla="*/ 85 w 85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85" y="0"/>
                    </a:moveTo>
                    <a:lnTo>
                      <a:pt x="76" y="4"/>
                    </a:lnTo>
                    <a:lnTo>
                      <a:pt x="0" y="113"/>
                    </a:lnTo>
                    <a:lnTo>
                      <a:pt x="0" y="12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D5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22" name="Freeform 771"/>
              <p:cNvSpPr>
                <a:spLocks/>
              </p:cNvSpPr>
              <p:nvPr/>
            </p:nvSpPr>
            <p:spPr bwMode="auto">
              <a:xfrm>
                <a:off x="3132" y="2022"/>
                <a:ext cx="85" cy="120"/>
              </a:xfrm>
              <a:custGeom>
                <a:avLst/>
                <a:gdLst>
                  <a:gd name="T0" fmla="*/ 85 w 85"/>
                  <a:gd name="T1" fmla="*/ 0 h 120"/>
                  <a:gd name="T2" fmla="*/ 76 w 85"/>
                  <a:gd name="T3" fmla="*/ 4 h 120"/>
                  <a:gd name="T4" fmla="*/ 0 w 85"/>
                  <a:gd name="T5" fmla="*/ 113 h 120"/>
                  <a:gd name="T6" fmla="*/ 0 w 85"/>
                  <a:gd name="T7" fmla="*/ 120 h 120"/>
                  <a:gd name="T8" fmla="*/ 85 w 85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85" y="0"/>
                    </a:moveTo>
                    <a:lnTo>
                      <a:pt x="76" y="4"/>
                    </a:lnTo>
                    <a:lnTo>
                      <a:pt x="0" y="113"/>
                    </a:lnTo>
                    <a:lnTo>
                      <a:pt x="0" y="120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23" name="Freeform 772"/>
              <p:cNvSpPr>
                <a:spLocks/>
              </p:cNvSpPr>
              <p:nvPr/>
            </p:nvSpPr>
            <p:spPr bwMode="auto">
              <a:xfrm>
                <a:off x="2872" y="2299"/>
                <a:ext cx="146" cy="210"/>
              </a:xfrm>
              <a:custGeom>
                <a:avLst/>
                <a:gdLst>
                  <a:gd name="T0" fmla="*/ 146 w 146"/>
                  <a:gd name="T1" fmla="*/ 0 h 210"/>
                  <a:gd name="T2" fmla="*/ 0 w 146"/>
                  <a:gd name="T3" fmla="*/ 208 h 210"/>
                  <a:gd name="T4" fmla="*/ 3 w 146"/>
                  <a:gd name="T5" fmla="*/ 210 h 210"/>
                  <a:gd name="T6" fmla="*/ 146 w 146"/>
                  <a:gd name="T7" fmla="*/ 7 h 210"/>
                  <a:gd name="T8" fmla="*/ 146 w 146"/>
                  <a:gd name="T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0">
                    <a:moveTo>
                      <a:pt x="146" y="0"/>
                    </a:moveTo>
                    <a:lnTo>
                      <a:pt x="0" y="208"/>
                    </a:lnTo>
                    <a:lnTo>
                      <a:pt x="3" y="210"/>
                    </a:lnTo>
                    <a:lnTo>
                      <a:pt x="146" y="7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24" name="Freeform 773"/>
              <p:cNvSpPr>
                <a:spLocks/>
              </p:cNvSpPr>
              <p:nvPr/>
            </p:nvSpPr>
            <p:spPr bwMode="auto">
              <a:xfrm>
                <a:off x="2872" y="2299"/>
                <a:ext cx="146" cy="210"/>
              </a:xfrm>
              <a:custGeom>
                <a:avLst/>
                <a:gdLst>
                  <a:gd name="T0" fmla="*/ 146 w 146"/>
                  <a:gd name="T1" fmla="*/ 0 h 210"/>
                  <a:gd name="T2" fmla="*/ 0 w 146"/>
                  <a:gd name="T3" fmla="*/ 208 h 210"/>
                  <a:gd name="T4" fmla="*/ 3 w 146"/>
                  <a:gd name="T5" fmla="*/ 210 h 210"/>
                  <a:gd name="T6" fmla="*/ 146 w 146"/>
                  <a:gd name="T7" fmla="*/ 7 h 210"/>
                  <a:gd name="T8" fmla="*/ 146 w 146"/>
                  <a:gd name="T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0">
                    <a:moveTo>
                      <a:pt x="146" y="0"/>
                    </a:moveTo>
                    <a:lnTo>
                      <a:pt x="0" y="208"/>
                    </a:lnTo>
                    <a:lnTo>
                      <a:pt x="3" y="210"/>
                    </a:lnTo>
                    <a:lnTo>
                      <a:pt x="146" y="7"/>
                    </a:lnTo>
                    <a:lnTo>
                      <a:pt x="1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25" name="Freeform 774"/>
              <p:cNvSpPr>
                <a:spLocks/>
              </p:cNvSpPr>
              <p:nvPr/>
            </p:nvSpPr>
            <p:spPr bwMode="auto">
              <a:xfrm>
                <a:off x="3217" y="1861"/>
                <a:ext cx="116" cy="161"/>
              </a:xfrm>
              <a:custGeom>
                <a:avLst/>
                <a:gdLst>
                  <a:gd name="T0" fmla="*/ 112 w 116"/>
                  <a:gd name="T1" fmla="*/ 0 h 161"/>
                  <a:gd name="T2" fmla="*/ 0 w 116"/>
                  <a:gd name="T3" fmla="*/ 161 h 161"/>
                  <a:gd name="T4" fmla="*/ 8 w 116"/>
                  <a:gd name="T5" fmla="*/ 156 h 161"/>
                  <a:gd name="T6" fmla="*/ 116 w 116"/>
                  <a:gd name="T7" fmla="*/ 2 h 161"/>
                  <a:gd name="T8" fmla="*/ 112 w 116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1">
                    <a:moveTo>
                      <a:pt x="112" y="0"/>
                    </a:moveTo>
                    <a:lnTo>
                      <a:pt x="0" y="161"/>
                    </a:lnTo>
                    <a:lnTo>
                      <a:pt x="8" y="156"/>
                    </a:lnTo>
                    <a:lnTo>
                      <a:pt x="116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26" name="Freeform 775"/>
              <p:cNvSpPr>
                <a:spLocks/>
              </p:cNvSpPr>
              <p:nvPr/>
            </p:nvSpPr>
            <p:spPr bwMode="auto">
              <a:xfrm>
                <a:off x="3217" y="1861"/>
                <a:ext cx="116" cy="161"/>
              </a:xfrm>
              <a:custGeom>
                <a:avLst/>
                <a:gdLst>
                  <a:gd name="T0" fmla="*/ 112 w 116"/>
                  <a:gd name="T1" fmla="*/ 0 h 161"/>
                  <a:gd name="T2" fmla="*/ 0 w 116"/>
                  <a:gd name="T3" fmla="*/ 161 h 161"/>
                  <a:gd name="T4" fmla="*/ 8 w 116"/>
                  <a:gd name="T5" fmla="*/ 156 h 161"/>
                  <a:gd name="T6" fmla="*/ 116 w 116"/>
                  <a:gd name="T7" fmla="*/ 2 h 161"/>
                  <a:gd name="T8" fmla="*/ 112 w 116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1">
                    <a:moveTo>
                      <a:pt x="112" y="0"/>
                    </a:moveTo>
                    <a:lnTo>
                      <a:pt x="0" y="161"/>
                    </a:lnTo>
                    <a:lnTo>
                      <a:pt x="8" y="156"/>
                    </a:lnTo>
                    <a:lnTo>
                      <a:pt x="116" y="2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27" name="Freeform 776"/>
              <p:cNvSpPr>
                <a:spLocks/>
              </p:cNvSpPr>
              <p:nvPr/>
            </p:nvSpPr>
            <p:spPr bwMode="auto">
              <a:xfrm>
                <a:off x="3018" y="2239"/>
                <a:ext cx="51" cy="74"/>
              </a:xfrm>
              <a:custGeom>
                <a:avLst/>
                <a:gdLst>
                  <a:gd name="T0" fmla="*/ 51 w 51"/>
                  <a:gd name="T1" fmla="*/ 0 h 74"/>
                  <a:gd name="T2" fmla="*/ 43 w 51"/>
                  <a:gd name="T3" fmla="*/ 5 h 74"/>
                  <a:gd name="T4" fmla="*/ 0 w 51"/>
                  <a:gd name="T5" fmla="*/ 67 h 74"/>
                  <a:gd name="T6" fmla="*/ 0 w 51"/>
                  <a:gd name="T7" fmla="*/ 74 h 74"/>
                  <a:gd name="T8" fmla="*/ 51 w 5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4">
                    <a:moveTo>
                      <a:pt x="51" y="0"/>
                    </a:moveTo>
                    <a:lnTo>
                      <a:pt x="43" y="5"/>
                    </a:lnTo>
                    <a:lnTo>
                      <a:pt x="0" y="67"/>
                    </a:lnTo>
                    <a:lnTo>
                      <a:pt x="0" y="7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C4C2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28" name="Freeform 777"/>
              <p:cNvSpPr>
                <a:spLocks/>
              </p:cNvSpPr>
              <p:nvPr/>
            </p:nvSpPr>
            <p:spPr bwMode="auto">
              <a:xfrm>
                <a:off x="3018" y="2239"/>
                <a:ext cx="51" cy="74"/>
              </a:xfrm>
              <a:custGeom>
                <a:avLst/>
                <a:gdLst>
                  <a:gd name="T0" fmla="*/ 51 w 51"/>
                  <a:gd name="T1" fmla="*/ 0 h 74"/>
                  <a:gd name="T2" fmla="*/ 43 w 51"/>
                  <a:gd name="T3" fmla="*/ 5 h 74"/>
                  <a:gd name="T4" fmla="*/ 0 w 51"/>
                  <a:gd name="T5" fmla="*/ 67 h 74"/>
                  <a:gd name="T6" fmla="*/ 0 w 51"/>
                  <a:gd name="T7" fmla="*/ 74 h 74"/>
                  <a:gd name="T8" fmla="*/ 51 w 5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4">
                    <a:moveTo>
                      <a:pt x="51" y="0"/>
                    </a:moveTo>
                    <a:lnTo>
                      <a:pt x="43" y="5"/>
                    </a:lnTo>
                    <a:lnTo>
                      <a:pt x="0" y="67"/>
                    </a:lnTo>
                    <a:lnTo>
                      <a:pt x="0" y="74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29" name="Freeform 778"/>
              <p:cNvSpPr>
                <a:spLocks/>
              </p:cNvSpPr>
              <p:nvPr/>
            </p:nvSpPr>
            <p:spPr bwMode="auto">
              <a:xfrm>
                <a:off x="3132" y="2017"/>
                <a:ext cx="93" cy="132"/>
              </a:xfrm>
              <a:custGeom>
                <a:avLst/>
                <a:gdLst>
                  <a:gd name="T0" fmla="*/ 93 w 93"/>
                  <a:gd name="T1" fmla="*/ 0 h 132"/>
                  <a:gd name="T2" fmla="*/ 85 w 93"/>
                  <a:gd name="T3" fmla="*/ 5 h 132"/>
                  <a:gd name="T4" fmla="*/ 0 w 93"/>
                  <a:gd name="T5" fmla="*/ 125 h 132"/>
                  <a:gd name="T6" fmla="*/ 0 w 93"/>
                  <a:gd name="T7" fmla="*/ 132 h 132"/>
                  <a:gd name="T8" fmla="*/ 93 w 93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2">
                    <a:moveTo>
                      <a:pt x="93" y="0"/>
                    </a:moveTo>
                    <a:lnTo>
                      <a:pt x="85" y="5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4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30" name="Freeform 779"/>
              <p:cNvSpPr>
                <a:spLocks/>
              </p:cNvSpPr>
              <p:nvPr/>
            </p:nvSpPr>
            <p:spPr bwMode="auto">
              <a:xfrm>
                <a:off x="3132" y="2017"/>
                <a:ext cx="93" cy="132"/>
              </a:xfrm>
              <a:custGeom>
                <a:avLst/>
                <a:gdLst>
                  <a:gd name="T0" fmla="*/ 93 w 93"/>
                  <a:gd name="T1" fmla="*/ 0 h 132"/>
                  <a:gd name="T2" fmla="*/ 85 w 93"/>
                  <a:gd name="T3" fmla="*/ 5 h 132"/>
                  <a:gd name="T4" fmla="*/ 0 w 93"/>
                  <a:gd name="T5" fmla="*/ 125 h 132"/>
                  <a:gd name="T6" fmla="*/ 0 w 93"/>
                  <a:gd name="T7" fmla="*/ 132 h 132"/>
                  <a:gd name="T8" fmla="*/ 93 w 93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2">
                    <a:moveTo>
                      <a:pt x="93" y="0"/>
                    </a:moveTo>
                    <a:lnTo>
                      <a:pt x="85" y="5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31" name="Freeform 780"/>
              <p:cNvSpPr>
                <a:spLocks/>
              </p:cNvSpPr>
              <p:nvPr/>
            </p:nvSpPr>
            <p:spPr bwMode="auto">
              <a:xfrm>
                <a:off x="2875" y="2306"/>
                <a:ext cx="143" cy="205"/>
              </a:xfrm>
              <a:custGeom>
                <a:avLst/>
                <a:gdLst>
                  <a:gd name="T0" fmla="*/ 143 w 143"/>
                  <a:gd name="T1" fmla="*/ 0 h 205"/>
                  <a:gd name="T2" fmla="*/ 0 w 143"/>
                  <a:gd name="T3" fmla="*/ 203 h 205"/>
                  <a:gd name="T4" fmla="*/ 4 w 143"/>
                  <a:gd name="T5" fmla="*/ 205 h 205"/>
                  <a:gd name="T6" fmla="*/ 143 w 143"/>
                  <a:gd name="T7" fmla="*/ 7 h 205"/>
                  <a:gd name="T8" fmla="*/ 143 w 143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05">
                    <a:moveTo>
                      <a:pt x="143" y="0"/>
                    </a:moveTo>
                    <a:lnTo>
                      <a:pt x="0" y="203"/>
                    </a:lnTo>
                    <a:lnTo>
                      <a:pt x="4" y="205"/>
                    </a:lnTo>
                    <a:lnTo>
                      <a:pt x="143" y="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32" name="Freeform 781"/>
              <p:cNvSpPr>
                <a:spLocks/>
              </p:cNvSpPr>
              <p:nvPr/>
            </p:nvSpPr>
            <p:spPr bwMode="auto">
              <a:xfrm>
                <a:off x="2875" y="2306"/>
                <a:ext cx="143" cy="205"/>
              </a:xfrm>
              <a:custGeom>
                <a:avLst/>
                <a:gdLst>
                  <a:gd name="T0" fmla="*/ 143 w 143"/>
                  <a:gd name="T1" fmla="*/ 0 h 205"/>
                  <a:gd name="T2" fmla="*/ 0 w 143"/>
                  <a:gd name="T3" fmla="*/ 203 h 205"/>
                  <a:gd name="T4" fmla="*/ 4 w 143"/>
                  <a:gd name="T5" fmla="*/ 205 h 205"/>
                  <a:gd name="T6" fmla="*/ 143 w 143"/>
                  <a:gd name="T7" fmla="*/ 7 h 205"/>
                  <a:gd name="T8" fmla="*/ 143 w 143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05">
                    <a:moveTo>
                      <a:pt x="143" y="0"/>
                    </a:moveTo>
                    <a:lnTo>
                      <a:pt x="0" y="203"/>
                    </a:lnTo>
                    <a:lnTo>
                      <a:pt x="4" y="205"/>
                    </a:lnTo>
                    <a:lnTo>
                      <a:pt x="143" y="7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33" name="Freeform 782"/>
              <p:cNvSpPr>
                <a:spLocks/>
              </p:cNvSpPr>
              <p:nvPr/>
            </p:nvSpPr>
            <p:spPr bwMode="auto">
              <a:xfrm>
                <a:off x="3225" y="1863"/>
                <a:ext cx="111" cy="154"/>
              </a:xfrm>
              <a:custGeom>
                <a:avLst/>
                <a:gdLst>
                  <a:gd name="T0" fmla="*/ 108 w 111"/>
                  <a:gd name="T1" fmla="*/ 0 h 154"/>
                  <a:gd name="T2" fmla="*/ 0 w 111"/>
                  <a:gd name="T3" fmla="*/ 154 h 154"/>
                  <a:gd name="T4" fmla="*/ 9 w 111"/>
                  <a:gd name="T5" fmla="*/ 149 h 154"/>
                  <a:gd name="T6" fmla="*/ 111 w 111"/>
                  <a:gd name="T7" fmla="*/ 2 h 154"/>
                  <a:gd name="T8" fmla="*/ 108 w 111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54">
                    <a:moveTo>
                      <a:pt x="108" y="0"/>
                    </a:moveTo>
                    <a:lnTo>
                      <a:pt x="0" y="154"/>
                    </a:lnTo>
                    <a:lnTo>
                      <a:pt x="9" y="149"/>
                    </a:lnTo>
                    <a:lnTo>
                      <a:pt x="111" y="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34" name="Freeform 783"/>
              <p:cNvSpPr>
                <a:spLocks/>
              </p:cNvSpPr>
              <p:nvPr/>
            </p:nvSpPr>
            <p:spPr bwMode="auto">
              <a:xfrm>
                <a:off x="3225" y="1863"/>
                <a:ext cx="111" cy="154"/>
              </a:xfrm>
              <a:custGeom>
                <a:avLst/>
                <a:gdLst>
                  <a:gd name="T0" fmla="*/ 108 w 111"/>
                  <a:gd name="T1" fmla="*/ 0 h 154"/>
                  <a:gd name="T2" fmla="*/ 0 w 111"/>
                  <a:gd name="T3" fmla="*/ 154 h 154"/>
                  <a:gd name="T4" fmla="*/ 9 w 111"/>
                  <a:gd name="T5" fmla="*/ 149 h 154"/>
                  <a:gd name="T6" fmla="*/ 111 w 111"/>
                  <a:gd name="T7" fmla="*/ 2 h 154"/>
                  <a:gd name="T8" fmla="*/ 108 w 111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54">
                    <a:moveTo>
                      <a:pt x="108" y="0"/>
                    </a:moveTo>
                    <a:lnTo>
                      <a:pt x="0" y="154"/>
                    </a:lnTo>
                    <a:lnTo>
                      <a:pt x="9" y="149"/>
                    </a:lnTo>
                    <a:lnTo>
                      <a:pt x="111" y="2"/>
                    </a:lnTo>
                    <a:lnTo>
                      <a:pt x="1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35" name="Freeform 784"/>
              <p:cNvSpPr>
                <a:spLocks/>
              </p:cNvSpPr>
              <p:nvPr/>
            </p:nvSpPr>
            <p:spPr bwMode="auto">
              <a:xfrm>
                <a:off x="3018" y="2234"/>
                <a:ext cx="60" cy="86"/>
              </a:xfrm>
              <a:custGeom>
                <a:avLst/>
                <a:gdLst>
                  <a:gd name="T0" fmla="*/ 60 w 60"/>
                  <a:gd name="T1" fmla="*/ 0 h 86"/>
                  <a:gd name="T2" fmla="*/ 51 w 60"/>
                  <a:gd name="T3" fmla="*/ 5 h 86"/>
                  <a:gd name="T4" fmla="*/ 0 w 60"/>
                  <a:gd name="T5" fmla="*/ 79 h 86"/>
                  <a:gd name="T6" fmla="*/ 0 w 60"/>
                  <a:gd name="T7" fmla="*/ 86 h 86"/>
                  <a:gd name="T8" fmla="*/ 60 w 60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6">
                    <a:moveTo>
                      <a:pt x="60" y="0"/>
                    </a:moveTo>
                    <a:lnTo>
                      <a:pt x="51" y="5"/>
                    </a:lnTo>
                    <a:lnTo>
                      <a:pt x="0" y="79"/>
                    </a:lnTo>
                    <a:lnTo>
                      <a:pt x="0" y="8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36" name="Freeform 785"/>
              <p:cNvSpPr>
                <a:spLocks/>
              </p:cNvSpPr>
              <p:nvPr/>
            </p:nvSpPr>
            <p:spPr bwMode="auto">
              <a:xfrm>
                <a:off x="3018" y="2234"/>
                <a:ext cx="60" cy="86"/>
              </a:xfrm>
              <a:custGeom>
                <a:avLst/>
                <a:gdLst>
                  <a:gd name="T0" fmla="*/ 60 w 60"/>
                  <a:gd name="T1" fmla="*/ 0 h 86"/>
                  <a:gd name="T2" fmla="*/ 51 w 60"/>
                  <a:gd name="T3" fmla="*/ 5 h 86"/>
                  <a:gd name="T4" fmla="*/ 0 w 60"/>
                  <a:gd name="T5" fmla="*/ 79 h 86"/>
                  <a:gd name="T6" fmla="*/ 0 w 60"/>
                  <a:gd name="T7" fmla="*/ 86 h 86"/>
                  <a:gd name="T8" fmla="*/ 60 w 60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6">
                    <a:moveTo>
                      <a:pt x="60" y="0"/>
                    </a:moveTo>
                    <a:lnTo>
                      <a:pt x="51" y="5"/>
                    </a:lnTo>
                    <a:lnTo>
                      <a:pt x="0" y="79"/>
                    </a:lnTo>
                    <a:lnTo>
                      <a:pt x="0" y="86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37" name="Freeform 786"/>
              <p:cNvSpPr>
                <a:spLocks/>
              </p:cNvSpPr>
              <p:nvPr/>
            </p:nvSpPr>
            <p:spPr bwMode="auto">
              <a:xfrm>
                <a:off x="3132" y="2012"/>
                <a:ext cx="102" cy="144"/>
              </a:xfrm>
              <a:custGeom>
                <a:avLst/>
                <a:gdLst>
                  <a:gd name="T0" fmla="*/ 102 w 102"/>
                  <a:gd name="T1" fmla="*/ 0 h 144"/>
                  <a:gd name="T2" fmla="*/ 93 w 102"/>
                  <a:gd name="T3" fmla="*/ 5 h 144"/>
                  <a:gd name="T4" fmla="*/ 0 w 102"/>
                  <a:gd name="T5" fmla="*/ 137 h 144"/>
                  <a:gd name="T6" fmla="*/ 0 w 102"/>
                  <a:gd name="T7" fmla="*/ 144 h 144"/>
                  <a:gd name="T8" fmla="*/ 102 w 102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102" y="0"/>
                    </a:moveTo>
                    <a:lnTo>
                      <a:pt x="93" y="5"/>
                    </a:lnTo>
                    <a:lnTo>
                      <a:pt x="0" y="137"/>
                    </a:lnTo>
                    <a:lnTo>
                      <a:pt x="0" y="14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38" name="Freeform 787"/>
              <p:cNvSpPr>
                <a:spLocks/>
              </p:cNvSpPr>
              <p:nvPr/>
            </p:nvSpPr>
            <p:spPr bwMode="auto">
              <a:xfrm>
                <a:off x="3132" y="2012"/>
                <a:ext cx="102" cy="144"/>
              </a:xfrm>
              <a:custGeom>
                <a:avLst/>
                <a:gdLst>
                  <a:gd name="T0" fmla="*/ 102 w 102"/>
                  <a:gd name="T1" fmla="*/ 0 h 144"/>
                  <a:gd name="T2" fmla="*/ 93 w 102"/>
                  <a:gd name="T3" fmla="*/ 5 h 144"/>
                  <a:gd name="T4" fmla="*/ 0 w 102"/>
                  <a:gd name="T5" fmla="*/ 137 h 144"/>
                  <a:gd name="T6" fmla="*/ 0 w 102"/>
                  <a:gd name="T7" fmla="*/ 144 h 144"/>
                  <a:gd name="T8" fmla="*/ 102 w 102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102" y="0"/>
                    </a:moveTo>
                    <a:lnTo>
                      <a:pt x="93" y="5"/>
                    </a:lnTo>
                    <a:lnTo>
                      <a:pt x="0" y="137"/>
                    </a:lnTo>
                    <a:lnTo>
                      <a:pt x="0" y="144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39" name="Freeform 788"/>
              <p:cNvSpPr>
                <a:spLocks/>
              </p:cNvSpPr>
              <p:nvPr/>
            </p:nvSpPr>
            <p:spPr bwMode="auto">
              <a:xfrm>
                <a:off x="2879" y="2313"/>
                <a:ext cx="139" cy="200"/>
              </a:xfrm>
              <a:custGeom>
                <a:avLst/>
                <a:gdLst>
                  <a:gd name="T0" fmla="*/ 139 w 139"/>
                  <a:gd name="T1" fmla="*/ 0 h 200"/>
                  <a:gd name="T2" fmla="*/ 0 w 139"/>
                  <a:gd name="T3" fmla="*/ 198 h 200"/>
                  <a:gd name="T4" fmla="*/ 3 w 139"/>
                  <a:gd name="T5" fmla="*/ 200 h 200"/>
                  <a:gd name="T6" fmla="*/ 139 w 139"/>
                  <a:gd name="T7" fmla="*/ 7 h 200"/>
                  <a:gd name="T8" fmla="*/ 139 w 139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00">
                    <a:moveTo>
                      <a:pt x="139" y="0"/>
                    </a:moveTo>
                    <a:lnTo>
                      <a:pt x="0" y="198"/>
                    </a:lnTo>
                    <a:lnTo>
                      <a:pt x="3" y="200"/>
                    </a:lnTo>
                    <a:lnTo>
                      <a:pt x="139" y="7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40" name="Freeform 789"/>
              <p:cNvSpPr>
                <a:spLocks/>
              </p:cNvSpPr>
              <p:nvPr/>
            </p:nvSpPr>
            <p:spPr bwMode="auto">
              <a:xfrm>
                <a:off x="2879" y="2313"/>
                <a:ext cx="139" cy="200"/>
              </a:xfrm>
              <a:custGeom>
                <a:avLst/>
                <a:gdLst>
                  <a:gd name="T0" fmla="*/ 139 w 139"/>
                  <a:gd name="T1" fmla="*/ 0 h 200"/>
                  <a:gd name="T2" fmla="*/ 0 w 139"/>
                  <a:gd name="T3" fmla="*/ 198 h 200"/>
                  <a:gd name="T4" fmla="*/ 3 w 139"/>
                  <a:gd name="T5" fmla="*/ 200 h 200"/>
                  <a:gd name="T6" fmla="*/ 139 w 139"/>
                  <a:gd name="T7" fmla="*/ 7 h 200"/>
                  <a:gd name="T8" fmla="*/ 139 w 139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00">
                    <a:moveTo>
                      <a:pt x="139" y="0"/>
                    </a:moveTo>
                    <a:lnTo>
                      <a:pt x="0" y="198"/>
                    </a:lnTo>
                    <a:lnTo>
                      <a:pt x="3" y="200"/>
                    </a:lnTo>
                    <a:lnTo>
                      <a:pt x="139" y="7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41" name="Freeform 790"/>
              <p:cNvSpPr>
                <a:spLocks/>
              </p:cNvSpPr>
              <p:nvPr/>
            </p:nvSpPr>
            <p:spPr bwMode="auto">
              <a:xfrm>
                <a:off x="3234" y="1865"/>
                <a:ext cx="106" cy="147"/>
              </a:xfrm>
              <a:custGeom>
                <a:avLst/>
                <a:gdLst>
                  <a:gd name="T0" fmla="*/ 102 w 106"/>
                  <a:gd name="T1" fmla="*/ 0 h 147"/>
                  <a:gd name="T2" fmla="*/ 0 w 106"/>
                  <a:gd name="T3" fmla="*/ 147 h 147"/>
                  <a:gd name="T4" fmla="*/ 8 w 106"/>
                  <a:gd name="T5" fmla="*/ 143 h 147"/>
                  <a:gd name="T6" fmla="*/ 106 w 106"/>
                  <a:gd name="T7" fmla="*/ 3 h 147"/>
                  <a:gd name="T8" fmla="*/ 102 w 106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47">
                    <a:moveTo>
                      <a:pt x="102" y="0"/>
                    </a:moveTo>
                    <a:lnTo>
                      <a:pt x="0" y="147"/>
                    </a:lnTo>
                    <a:lnTo>
                      <a:pt x="8" y="143"/>
                    </a:lnTo>
                    <a:lnTo>
                      <a:pt x="106" y="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42" name="Freeform 791"/>
              <p:cNvSpPr>
                <a:spLocks/>
              </p:cNvSpPr>
              <p:nvPr/>
            </p:nvSpPr>
            <p:spPr bwMode="auto">
              <a:xfrm>
                <a:off x="3234" y="1865"/>
                <a:ext cx="106" cy="147"/>
              </a:xfrm>
              <a:custGeom>
                <a:avLst/>
                <a:gdLst>
                  <a:gd name="T0" fmla="*/ 102 w 106"/>
                  <a:gd name="T1" fmla="*/ 0 h 147"/>
                  <a:gd name="T2" fmla="*/ 0 w 106"/>
                  <a:gd name="T3" fmla="*/ 147 h 147"/>
                  <a:gd name="T4" fmla="*/ 8 w 106"/>
                  <a:gd name="T5" fmla="*/ 143 h 147"/>
                  <a:gd name="T6" fmla="*/ 106 w 106"/>
                  <a:gd name="T7" fmla="*/ 3 h 147"/>
                  <a:gd name="T8" fmla="*/ 102 w 106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47">
                    <a:moveTo>
                      <a:pt x="102" y="0"/>
                    </a:moveTo>
                    <a:lnTo>
                      <a:pt x="0" y="147"/>
                    </a:lnTo>
                    <a:lnTo>
                      <a:pt x="8" y="143"/>
                    </a:lnTo>
                    <a:lnTo>
                      <a:pt x="106" y="3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43" name="Freeform 792"/>
              <p:cNvSpPr>
                <a:spLocks/>
              </p:cNvSpPr>
              <p:nvPr/>
            </p:nvSpPr>
            <p:spPr bwMode="auto">
              <a:xfrm>
                <a:off x="3018" y="2229"/>
                <a:ext cx="68" cy="98"/>
              </a:xfrm>
              <a:custGeom>
                <a:avLst/>
                <a:gdLst>
                  <a:gd name="T0" fmla="*/ 68 w 68"/>
                  <a:gd name="T1" fmla="*/ 0 h 98"/>
                  <a:gd name="T2" fmla="*/ 60 w 68"/>
                  <a:gd name="T3" fmla="*/ 5 h 98"/>
                  <a:gd name="T4" fmla="*/ 0 w 68"/>
                  <a:gd name="T5" fmla="*/ 91 h 98"/>
                  <a:gd name="T6" fmla="*/ 0 w 68"/>
                  <a:gd name="T7" fmla="*/ 98 h 98"/>
                  <a:gd name="T8" fmla="*/ 68 w 68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8">
                    <a:moveTo>
                      <a:pt x="68" y="0"/>
                    </a:moveTo>
                    <a:lnTo>
                      <a:pt x="60" y="5"/>
                    </a:lnTo>
                    <a:lnTo>
                      <a:pt x="0" y="91"/>
                    </a:lnTo>
                    <a:lnTo>
                      <a:pt x="0" y="9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C3C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44" name="Freeform 793"/>
              <p:cNvSpPr>
                <a:spLocks/>
              </p:cNvSpPr>
              <p:nvPr/>
            </p:nvSpPr>
            <p:spPr bwMode="auto">
              <a:xfrm>
                <a:off x="3018" y="2229"/>
                <a:ext cx="68" cy="98"/>
              </a:xfrm>
              <a:custGeom>
                <a:avLst/>
                <a:gdLst>
                  <a:gd name="T0" fmla="*/ 68 w 68"/>
                  <a:gd name="T1" fmla="*/ 0 h 98"/>
                  <a:gd name="T2" fmla="*/ 60 w 68"/>
                  <a:gd name="T3" fmla="*/ 5 h 98"/>
                  <a:gd name="T4" fmla="*/ 0 w 68"/>
                  <a:gd name="T5" fmla="*/ 91 h 98"/>
                  <a:gd name="T6" fmla="*/ 0 w 68"/>
                  <a:gd name="T7" fmla="*/ 98 h 98"/>
                  <a:gd name="T8" fmla="*/ 68 w 68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8">
                    <a:moveTo>
                      <a:pt x="68" y="0"/>
                    </a:moveTo>
                    <a:lnTo>
                      <a:pt x="60" y="5"/>
                    </a:lnTo>
                    <a:lnTo>
                      <a:pt x="0" y="91"/>
                    </a:lnTo>
                    <a:lnTo>
                      <a:pt x="0" y="98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45" name="Freeform 794"/>
              <p:cNvSpPr>
                <a:spLocks/>
              </p:cNvSpPr>
              <p:nvPr/>
            </p:nvSpPr>
            <p:spPr bwMode="auto">
              <a:xfrm>
                <a:off x="3132" y="2008"/>
                <a:ext cx="110" cy="155"/>
              </a:xfrm>
              <a:custGeom>
                <a:avLst/>
                <a:gdLst>
                  <a:gd name="T0" fmla="*/ 110 w 110"/>
                  <a:gd name="T1" fmla="*/ 0 h 155"/>
                  <a:gd name="T2" fmla="*/ 102 w 110"/>
                  <a:gd name="T3" fmla="*/ 4 h 155"/>
                  <a:gd name="T4" fmla="*/ 0 w 110"/>
                  <a:gd name="T5" fmla="*/ 148 h 155"/>
                  <a:gd name="T6" fmla="*/ 0 w 110"/>
                  <a:gd name="T7" fmla="*/ 155 h 155"/>
                  <a:gd name="T8" fmla="*/ 110 w 110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5">
                    <a:moveTo>
                      <a:pt x="110" y="0"/>
                    </a:moveTo>
                    <a:lnTo>
                      <a:pt x="102" y="4"/>
                    </a:lnTo>
                    <a:lnTo>
                      <a:pt x="0" y="148"/>
                    </a:lnTo>
                    <a:lnTo>
                      <a:pt x="0" y="155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46" name="Freeform 795"/>
              <p:cNvSpPr>
                <a:spLocks/>
              </p:cNvSpPr>
              <p:nvPr/>
            </p:nvSpPr>
            <p:spPr bwMode="auto">
              <a:xfrm>
                <a:off x="3132" y="2008"/>
                <a:ext cx="110" cy="155"/>
              </a:xfrm>
              <a:custGeom>
                <a:avLst/>
                <a:gdLst>
                  <a:gd name="T0" fmla="*/ 110 w 110"/>
                  <a:gd name="T1" fmla="*/ 0 h 155"/>
                  <a:gd name="T2" fmla="*/ 102 w 110"/>
                  <a:gd name="T3" fmla="*/ 4 h 155"/>
                  <a:gd name="T4" fmla="*/ 0 w 110"/>
                  <a:gd name="T5" fmla="*/ 148 h 155"/>
                  <a:gd name="T6" fmla="*/ 0 w 110"/>
                  <a:gd name="T7" fmla="*/ 155 h 155"/>
                  <a:gd name="T8" fmla="*/ 110 w 110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5">
                    <a:moveTo>
                      <a:pt x="110" y="0"/>
                    </a:moveTo>
                    <a:lnTo>
                      <a:pt x="102" y="4"/>
                    </a:lnTo>
                    <a:lnTo>
                      <a:pt x="0" y="148"/>
                    </a:lnTo>
                    <a:lnTo>
                      <a:pt x="0" y="155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47" name="Freeform 796"/>
              <p:cNvSpPr>
                <a:spLocks/>
              </p:cNvSpPr>
              <p:nvPr/>
            </p:nvSpPr>
            <p:spPr bwMode="auto">
              <a:xfrm>
                <a:off x="2882" y="2320"/>
                <a:ext cx="136" cy="196"/>
              </a:xfrm>
              <a:custGeom>
                <a:avLst/>
                <a:gdLst>
                  <a:gd name="T0" fmla="*/ 136 w 136"/>
                  <a:gd name="T1" fmla="*/ 0 h 196"/>
                  <a:gd name="T2" fmla="*/ 0 w 136"/>
                  <a:gd name="T3" fmla="*/ 193 h 196"/>
                  <a:gd name="T4" fmla="*/ 4 w 136"/>
                  <a:gd name="T5" fmla="*/ 196 h 196"/>
                  <a:gd name="T6" fmla="*/ 136 w 136"/>
                  <a:gd name="T7" fmla="*/ 7 h 196"/>
                  <a:gd name="T8" fmla="*/ 136 w 136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96">
                    <a:moveTo>
                      <a:pt x="136" y="0"/>
                    </a:moveTo>
                    <a:lnTo>
                      <a:pt x="0" y="193"/>
                    </a:lnTo>
                    <a:lnTo>
                      <a:pt x="4" y="196"/>
                    </a:lnTo>
                    <a:lnTo>
                      <a:pt x="136" y="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48" name="Freeform 797"/>
              <p:cNvSpPr>
                <a:spLocks/>
              </p:cNvSpPr>
              <p:nvPr/>
            </p:nvSpPr>
            <p:spPr bwMode="auto">
              <a:xfrm>
                <a:off x="2882" y="2320"/>
                <a:ext cx="136" cy="196"/>
              </a:xfrm>
              <a:custGeom>
                <a:avLst/>
                <a:gdLst>
                  <a:gd name="T0" fmla="*/ 136 w 136"/>
                  <a:gd name="T1" fmla="*/ 0 h 196"/>
                  <a:gd name="T2" fmla="*/ 0 w 136"/>
                  <a:gd name="T3" fmla="*/ 193 h 196"/>
                  <a:gd name="T4" fmla="*/ 4 w 136"/>
                  <a:gd name="T5" fmla="*/ 196 h 196"/>
                  <a:gd name="T6" fmla="*/ 136 w 136"/>
                  <a:gd name="T7" fmla="*/ 7 h 196"/>
                  <a:gd name="T8" fmla="*/ 136 w 136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96">
                    <a:moveTo>
                      <a:pt x="136" y="0"/>
                    </a:moveTo>
                    <a:lnTo>
                      <a:pt x="0" y="193"/>
                    </a:lnTo>
                    <a:lnTo>
                      <a:pt x="4" y="196"/>
                    </a:lnTo>
                    <a:lnTo>
                      <a:pt x="136" y="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49" name="Freeform 798"/>
              <p:cNvSpPr>
                <a:spLocks/>
              </p:cNvSpPr>
              <p:nvPr/>
            </p:nvSpPr>
            <p:spPr bwMode="auto">
              <a:xfrm>
                <a:off x="3242" y="1868"/>
                <a:ext cx="101" cy="140"/>
              </a:xfrm>
              <a:custGeom>
                <a:avLst/>
                <a:gdLst>
                  <a:gd name="T0" fmla="*/ 98 w 101"/>
                  <a:gd name="T1" fmla="*/ 0 h 140"/>
                  <a:gd name="T2" fmla="*/ 0 w 101"/>
                  <a:gd name="T3" fmla="*/ 140 h 140"/>
                  <a:gd name="T4" fmla="*/ 8 w 101"/>
                  <a:gd name="T5" fmla="*/ 134 h 140"/>
                  <a:gd name="T6" fmla="*/ 101 w 101"/>
                  <a:gd name="T7" fmla="*/ 1 h 140"/>
                  <a:gd name="T8" fmla="*/ 98 w 101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0">
                    <a:moveTo>
                      <a:pt x="98" y="0"/>
                    </a:moveTo>
                    <a:lnTo>
                      <a:pt x="0" y="140"/>
                    </a:lnTo>
                    <a:lnTo>
                      <a:pt x="8" y="134"/>
                    </a:lnTo>
                    <a:lnTo>
                      <a:pt x="101" y="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50" name="Freeform 799"/>
              <p:cNvSpPr>
                <a:spLocks/>
              </p:cNvSpPr>
              <p:nvPr/>
            </p:nvSpPr>
            <p:spPr bwMode="auto">
              <a:xfrm>
                <a:off x="3242" y="1868"/>
                <a:ext cx="101" cy="140"/>
              </a:xfrm>
              <a:custGeom>
                <a:avLst/>
                <a:gdLst>
                  <a:gd name="T0" fmla="*/ 98 w 101"/>
                  <a:gd name="T1" fmla="*/ 0 h 140"/>
                  <a:gd name="T2" fmla="*/ 0 w 101"/>
                  <a:gd name="T3" fmla="*/ 140 h 140"/>
                  <a:gd name="T4" fmla="*/ 8 w 101"/>
                  <a:gd name="T5" fmla="*/ 134 h 140"/>
                  <a:gd name="T6" fmla="*/ 101 w 101"/>
                  <a:gd name="T7" fmla="*/ 1 h 140"/>
                  <a:gd name="T8" fmla="*/ 98 w 101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0">
                    <a:moveTo>
                      <a:pt x="98" y="0"/>
                    </a:moveTo>
                    <a:lnTo>
                      <a:pt x="0" y="140"/>
                    </a:lnTo>
                    <a:lnTo>
                      <a:pt x="8" y="134"/>
                    </a:lnTo>
                    <a:lnTo>
                      <a:pt x="101" y="1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51" name="Freeform 800"/>
              <p:cNvSpPr>
                <a:spLocks/>
              </p:cNvSpPr>
              <p:nvPr/>
            </p:nvSpPr>
            <p:spPr bwMode="auto">
              <a:xfrm>
                <a:off x="3018" y="2225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68 w 76"/>
                  <a:gd name="T3" fmla="*/ 4 h 109"/>
                  <a:gd name="T4" fmla="*/ 0 w 76"/>
                  <a:gd name="T5" fmla="*/ 102 h 109"/>
                  <a:gd name="T6" fmla="*/ 0 w 76"/>
                  <a:gd name="T7" fmla="*/ 109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68" y="4"/>
                    </a:lnTo>
                    <a:lnTo>
                      <a:pt x="0" y="102"/>
                    </a:lnTo>
                    <a:lnTo>
                      <a:pt x="0" y="10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52" name="Freeform 801"/>
              <p:cNvSpPr>
                <a:spLocks/>
              </p:cNvSpPr>
              <p:nvPr/>
            </p:nvSpPr>
            <p:spPr bwMode="auto">
              <a:xfrm>
                <a:off x="3018" y="2225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68 w 76"/>
                  <a:gd name="T3" fmla="*/ 4 h 109"/>
                  <a:gd name="T4" fmla="*/ 0 w 76"/>
                  <a:gd name="T5" fmla="*/ 102 h 109"/>
                  <a:gd name="T6" fmla="*/ 0 w 76"/>
                  <a:gd name="T7" fmla="*/ 109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68" y="4"/>
                    </a:lnTo>
                    <a:lnTo>
                      <a:pt x="0" y="102"/>
                    </a:lnTo>
                    <a:lnTo>
                      <a:pt x="0" y="109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53" name="Freeform 802"/>
              <p:cNvSpPr>
                <a:spLocks/>
              </p:cNvSpPr>
              <p:nvPr/>
            </p:nvSpPr>
            <p:spPr bwMode="auto">
              <a:xfrm>
                <a:off x="3132" y="2002"/>
                <a:ext cx="118" cy="168"/>
              </a:xfrm>
              <a:custGeom>
                <a:avLst/>
                <a:gdLst>
                  <a:gd name="T0" fmla="*/ 118 w 118"/>
                  <a:gd name="T1" fmla="*/ 0 h 168"/>
                  <a:gd name="T2" fmla="*/ 110 w 118"/>
                  <a:gd name="T3" fmla="*/ 6 h 168"/>
                  <a:gd name="T4" fmla="*/ 0 w 118"/>
                  <a:gd name="T5" fmla="*/ 161 h 168"/>
                  <a:gd name="T6" fmla="*/ 0 w 118"/>
                  <a:gd name="T7" fmla="*/ 168 h 168"/>
                  <a:gd name="T8" fmla="*/ 118 w 118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68">
                    <a:moveTo>
                      <a:pt x="118" y="0"/>
                    </a:moveTo>
                    <a:lnTo>
                      <a:pt x="110" y="6"/>
                    </a:lnTo>
                    <a:lnTo>
                      <a:pt x="0" y="161"/>
                    </a:lnTo>
                    <a:lnTo>
                      <a:pt x="0" y="16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54" name="Freeform 803"/>
              <p:cNvSpPr>
                <a:spLocks/>
              </p:cNvSpPr>
              <p:nvPr/>
            </p:nvSpPr>
            <p:spPr bwMode="auto">
              <a:xfrm>
                <a:off x="3132" y="2002"/>
                <a:ext cx="118" cy="168"/>
              </a:xfrm>
              <a:custGeom>
                <a:avLst/>
                <a:gdLst>
                  <a:gd name="T0" fmla="*/ 118 w 118"/>
                  <a:gd name="T1" fmla="*/ 0 h 168"/>
                  <a:gd name="T2" fmla="*/ 110 w 118"/>
                  <a:gd name="T3" fmla="*/ 6 h 168"/>
                  <a:gd name="T4" fmla="*/ 0 w 118"/>
                  <a:gd name="T5" fmla="*/ 161 h 168"/>
                  <a:gd name="T6" fmla="*/ 0 w 118"/>
                  <a:gd name="T7" fmla="*/ 168 h 168"/>
                  <a:gd name="T8" fmla="*/ 118 w 118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68">
                    <a:moveTo>
                      <a:pt x="118" y="0"/>
                    </a:moveTo>
                    <a:lnTo>
                      <a:pt x="110" y="6"/>
                    </a:lnTo>
                    <a:lnTo>
                      <a:pt x="0" y="161"/>
                    </a:lnTo>
                    <a:lnTo>
                      <a:pt x="0" y="168"/>
                    </a:lnTo>
                    <a:lnTo>
                      <a:pt x="1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55" name="Freeform 804"/>
              <p:cNvSpPr>
                <a:spLocks/>
              </p:cNvSpPr>
              <p:nvPr/>
            </p:nvSpPr>
            <p:spPr bwMode="auto">
              <a:xfrm>
                <a:off x="2886" y="2327"/>
                <a:ext cx="132" cy="190"/>
              </a:xfrm>
              <a:custGeom>
                <a:avLst/>
                <a:gdLst>
                  <a:gd name="T0" fmla="*/ 132 w 132"/>
                  <a:gd name="T1" fmla="*/ 0 h 190"/>
                  <a:gd name="T2" fmla="*/ 0 w 132"/>
                  <a:gd name="T3" fmla="*/ 189 h 190"/>
                  <a:gd name="T4" fmla="*/ 3 w 132"/>
                  <a:gd name="T5" fmla="*/ 190 h 190"/>
                  <a:gd name="T6" fmla="*/ 132 w 132"/>
                  <a:gd name="T7" fmla="*/ 7 h 190"/>
                  <a:gd name="T8" fmla="*/ 132 w 132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90">
                    <a:moveTo>
                      <a:pt x="132" y="0"/>
                    </a:moveTo>
                    <a:lnTo>
                      <a:pt x="0" y="189"/>
                    </a:lnTo>
                    <a:lnTo>
                      <a:pt x="3" y="190"/>
                    </a:lnTo>
                    <a:lnTo>
                      <a:pt x="132" y="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56" name="Freeform 805"/>
              <p:cNvSpPr>
                <a:spLocks/>
              </p:cNvSpPr>
              <p:nvPr/>
            </p:nvSpPr>
            <p:spPr bwMode="auto">
              <a:xfrm>
                <a:off x="2886" y="2327"/>
                <a:ext cx="132" cy="190"/>
              </a:xfrm>
              <a:custGeom>
                <a:avLst/>
                <a:gdLst>
                  <a:gd name="T0" fmla="*/ 132 w 132"/>
                  <a:gd name="T1" fmla="*/ 0 h 190"/>
                  <a:gd name="T2" fmla="*/ 0 w 132"/>
                  <a:gd name="T3" fmla="*/ 189 h 190"/>
                  <a:gd name="T4" fmla="*/ 3 w 132"/>
                  <a:gd name="T5" fmla="*/ 190 h 190"/>
                  <a:gd name="T6" fmla="*/ 132 w 132"/>
                  <a:gd name="T7" fmla="*/ 7 h 190"/>
                  <a:gd name="T8" fmla="*/ 132 w 132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90">
                    <a:moveTo>
                      <a:pt x="132" y="0"/>
                    </a:moveTo>
                    <a:lnTo>
                      <a:pt x="0" y="189"/>
                    </a:lnTo>
                    <a:lnTo>
                      <a:pt x="3" y="190"/>
                    </a:lnTo>
                    <a:lnTo>
                      <a:pt x="132" y="7"/>
                    </a:lnTo>
                    <a:lnTo>
                      <a:pt x="1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57" name="Freeform 806"/>
              <p:cNvSpPr>
                <a:spLocks/>
              </p:cNvSpPr>
              <p:nvPr/>
            </p:nvSpPr>
            <p:spPr bwMode="auto">
              <a:xfrm>
                <a:off x="3250" y="1869"/>
                <a:ext cx="97" cy="133"/>
              </a:xfrm>
              <a:custGeom>
                <a:avLst/>
                <a:gdLst>
                  <a:gd name="T0" fmla="*/ 93 w 97"/>
                  <a:gd name="T1" fmla="*/ 0 h 133"/>
                  <a:gd name="T2" fmla="*/ 0 w 97"/>
                  <a:gd name="T3" fmla="*/ 133 h 133"/>
                  <a:gd name="T4" fmla="*/ 8 w 97"/>
                  <a:gd name="T5" fmla="*/ 128 h 133"/>
                  <a:gd name="T6" fmla="*/ 97 w 97"/>
                  <a:gd name="T7" fmla="*/ 3 h 133"/>
                  <a:gd name="T8" fmla="*/ 93 w 97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33">
                    <a:moveTo>
                      <a:pt x="93" y="0"/>
                    </a:moveTo>
                    <a:lnTo>
                      <a:pt x="0" y="133"/>
                    </a:lnTo>
                    <a:lnTo>
                      <a:pt x="8" y="128"/>
                    </a:lnTo>
                    <a:lnTo>
                      <a:pt x="97" y="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58" name="Freeform 807"/>
              <p:cNvSpPr>
                <a:spLocks/>
              </p:cNvSpPr>
              <p:nvPr/>
            </p:nvSpPr>
            <p:spPr bwMode="auto">
              <a:xfrm>
                <a:off x="3250" y="1869"/>
                <a:ext cx="97" cy="133"/>
              </a:xfrm>
              <a:custGeom>
                <a:avLst/>
                <a:gdLst>
                  <a:gd name="T0" fmla="*/ 93 w 97"/>
                  <a:gd name="T1" fmla="*/ 0 h 133"/>
                  <a:gd name="T2" fmla="*/ 0 w 97"/>
                  <a:gd name="T3" fmla="*/ 133 h 133"/>
                  <a:gd name="T4" fmla="*/ 8 w 97"/>
                  <a:gd name="T5" fmla="*/ 128 h 133"/>
                  <a:gd name="T6" fmla="*/ 97 w 97"/>
                  <a:gd name="T7" fmla="*/ 3 h 133"/>
                  <a:gd name="T8" fmla="*/ 93 w 97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33">
                    <a:moveTo>
                      <a:pt x="93" y="0"/>
                    </a:moveTo>
                    <a:lnTo>
                      <a:pt x="0" y="133"/>
                    </a:lnTo>
                    <a:lnTo>
                      <a:pt x="8" y="128"/>
                    </a:lnTo>
                    <a:lnTo>
                      <a:pt x="97" y="3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59" name="Freeform 808"/>
              <p:cNvSpPr>
                <a:spLocks/>
              </p:cNvSpPr>
              <p:nvPr/>
            </p:nvSpPr>
            <p:spPr bwMode="auto">
              <a:xfrm>
                <a:off x="3018" y="2220"/>
                <a:ext cx="84" cy="121"/>
              </a:xfrm>
              <a:custGeom>
                <a:avLst/>
                <a:gdLst>
                  <a:gd name="T0" fmla="*/ 84 w 84"/>
                  <a:gd name="T1" fmla="*/ 0 h 121"/>
                  <a:gd name="T2" fmla="*/ 76 w 84"/>
                  <a:gd name="T3" fmla="*/ 5 h 121"/>
                  <a:gd name="T4" fmla="*/ 0 w 84"/>
                  <a:gd name="T5" fmla="*/ 114 h 121"/>
                  <a:gd name="T6" fmla="*/ 0 w 84"/>
                  <a:gd name="T7" fmla="*/ 121 h 121"/>
                  <a:gd name="T8" fmla="*/ 84 w 84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21">
                    <a:moveTo>
                      <a:pt x="84" y="0"/>
                    </a:moveTo>
                    <a:lnTo>
                      <a:pt x="76" y="5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C2C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60" name="Freeform 809"/>
              <p:cNvSpPr>
                <a:spLocks/>
              </p:cNvSpPr>
              <p:nvPr/>
            </p:nvSpPr>
            <p:spPr bwMode="auto">
              <a:xfrm>
                <a:off x="3018" y="2220"/>
                <a:ext cx="84" cy="121"/>
              </a:xfrm>
              <a:custGeom>
                <a:avLst/>
                <a:gdLst>
                  <a:gd name="T0" fmla="*/ 84 w 84"/>
                  <a:gd name="T1" fmla="*/ 0 h 121"/>
                  <a:gd name="T2" fmla="*/ 76 w 84"/>
                  <a:gd name="T3" fmla="*/ 5 h 121"/>
                  <a:gd name="T4" fmla="*/ 0 w 84"/>
                  <a:gd name="T5" fmla="*/ 114 h 121"/>
                  <a:gd name="T6" fmla="*/ 0 w 84"/>
                  <a:gd name="T7" fmla="*/ 121 h 121"/>
                  <a:gd name="T8" fmla="*/ 84 w 84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21">
                    <a:moveTo>
                      <a:pt x="84" y="0"/>
                    </a:moveTo>
                    <a:lnTo>
                      <a:pt x="76" y="5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61" name="Freeform 810"/>
              <p:cNvSpPr>
                <a:spLocks/>
              </p:cNvSpPr>
              <p:nvPr/>
            </p:nvSpPr>
            <p:spPr bwMode="auto">
              <a:xfrm>
                <a:off x="3132" y="1997"/>
                <a:ext cx="126" cy="180"/>
              </a:xfrm>
              <a:custGeom>
                <a:avLst/>
                <a:gdLst>
                  <a:gd name="T0" fmla="*/ 126 w 126"/>
                  <a:gd name="T1" fmla="*/ 0 h 180"/>
                  <a:gd name="T2" fmla="*/ 118 w 126"/>
                  <a:gd name="T3" fmla="*/ 5 h 180"/>
                  <a:gd name="T4" fmla="*/ 0 w 126"/>
                  <a:gd name="T5" fmla="*/ 173 h 180"/>
                  <a:gd name="T6" fmla="*/ 0 w 126"/>
                  <a:gd name="T7" fmla="*/ 180 h 180"/>
                  <a:gd name="T8" fmla="*/ 126 w 126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80">
                    <a:moveTo>
                      <a:pt x="126" y="0"/>
                    </a:moveTo>
                    <a:lnTo>
                      <a:pt x="118" y="5"/>
                    </a:lnTo>
                    <a:lnTo>
                      <a:pt x="0" y="173"/>
                    </a:lnTo>
                    <a:lnTo>
                      <a:pt x="0" y="18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62" name="Freeform 811"/>
              <p:cNvSpPr>
                <a:spLocks/>
              </p:cNvSpPr>
              <p:nvPr/>
            </p:nvSpPr>
            <p:spPr bwMode="auto">
              <a:xfrm>
                <a:off x="3132" y="1997"/>
                <a:ext cx="126" cy="180"/>
              </a:xfrm>
              <a:custGeom>
                <a:avLst/>
                <a:gdLst>
                  <a:gd name="T0" fmla="*/ 126 w 126"/>
                  <a:gd name="T1" fmla="*/ 0 h 180"/>
                  <a:gd name="T2" fmla="*/ 118 w 126"/>
                  <a:gd name="T3" fmla="*/ 5 h 180"/>
                  <a:gd name="T4" fmla="*/ 0 w 126"/>
                  <a:gd name="T5" fmla="*/ 173 h 180"/>
                  <a:gd name="T6" fmla="*/ 0 w 126"/>
                  <a:gd name="T7" fmla="*/ 180 h 180"/>
                  <a:gd name="T8" fmla="*/ 126 w 126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80">
                    <a:moveTo>
                      <a:pt x="126" y="0"/>
                    </a:moveTo>
                    <a:lnTo>
                      <a:pt x="118" y="5"/>
                    </a:lnTo>
                    <a:lnTo>
                      <a:pt x="0" y="173"/>
                    </a:lnTo>
                    <a:lnTo>
                      <a:pt x="0" y="180"/>
                    </a:lnTo>
                    <a:lnTo>
                      <a:pt x="1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63" name="Freeform 812"/>
              <p:cNvSpPr>
                <a:spLocks/>
              </p:cNvSpPr>
              <p:nvPr/>
            </p:nvSpPr>
            <p:spPr bwMode="auto">
              <a:xfrm>
                <a:off x="2889" y="2334"/>
                <a:ext cx="129" cy="185"/>
              </a:xfrm>
              <a:custGeom>
                <a:avLst/>
                <a:gdLst>
                  <a:gd name="T0" fmla="*/ 129 w 129"/>
                  <a:gd name="T1" fmla="*/ 0 h 185"/>
                  <a:gd name="T2" fmla="*/ 0 w 129"/>
                  <a:gd name="T3" fmla="*/ 183 h 185"/>
                  <a:gd name="T4" fmla="*/ 4 w 129"/>
                  <a:gd name="T5" fmla="*/ 185 h 185"/>
                  <a:gd name="T6" fmla="*/ 129 w 129"/>
                  <a:gd name="T7" fmla="*/ 7 h 185"/>
                  <a:gd name="T8" fmla="*/ 129 w 129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85">
                    <a:moveTo>
                      <a:pt x="129" y="0"/>
                    </a:moveTo>
                    <a:lnTo>
                      <a:pt x="0" y="183"/>
                    </a:lnTo>
                    <a:lnTo>
                      <a:pt x="4" y="185"/>
                    </a:lnTo>
                    <a:lnTo>
                      <a:pt x="129" y="7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64" name="Freeform 813"/>
              <p:cNvSpPr>
                <a:spLocks/>
              </p:cNvSpPr>
              <p:nvPr/>
            </p:nvSpPr>
            <p:spPr bwMode="auto">
              <a:xfrm>
                <a:off x="2889" y="2334"/>
                <a:ext cx="129" cy="185"/>
              </a:xfrm>
              <a:custGeom>
                <a:avLst/>
                <a:gdLst>
                  <a:gd name="T0" fmla="*/ 129 w 129"/>
                  <a:gd name="T1" fmla="*/ 0 h 185"/>
                  <a:gd name="T2" fmla="*/ 0 w 129"/>
                  <a:gd name="T3" fmla="*/ 183 h 185"/>
                  <a:gd name="T4" fmla="*/ 4 w 129"/>
                  <a:gd name="T5" fmla="*/ 185 h 185"/>
                  <a:gd name="T6" fmla="*/ 129 w 129"/>
                  <a:gd name="T7" fmla="*/ 7 h 185"/>
                  <a:gd name="T8" fmla="*/ 129 w 129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85">
                    <a:moveTo>
                      <a:pt x="129" y="0"/>
                    </a:moveTo>
                    <a:lnTo>
                      <a:pt x="0" y="183"/>
                    </a:lnTo>
                    <a:lnTo>
                      <a:pt x="4" y="185"/>
                    </a:lnTo>
                    <a:lnTo>
                      <a:pt x="129" y="7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65" name="Freeform 814"/>
              <p:cNvSpPr>
                <a:spLocks/>
              </p:cNvSpPr>
              <p:nvPr/>
            </p:nvSpPr>
            <p:spPr bwMode="auto">
              <a:xfrm>
                <a:off x="3258" y="1872"/>
                <a:ext cx="92" cy="125"/>
              </a:xfrm>
              <a:custGeom>
                <a:avLst/>
                <a:gdLst>
                  <a:gd name="T0" fmla="*/ 89 w 92"/>
                  <a:gd name="T1" fmla="*/ 0 h 125"/>
                  <a:gd name="T2" fmla="*/ 0 w 92"/>
                  <a:gd name="T3" fmla="*/ 125 h 125"/>
                  <a:gd name="T4" fmla="*/ 9 w 92"/>
                  <a:gd name="T5" fmla="*/ 121 h 125"/>
                  <a:gd name="T6" fmla="*/ 92 w 92"/>
                  <a:gd name="T7" fmla="*/ 1 h 125"/>
                  <a:gd name="T8" fmla="*/ 89 w 92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25">
                    <a:moveTo>
                      <a:pt x="89" y="0"/>
                    </a:moveTo>
                    <a:lnTo>
                      <a:pt x="0" y="125"/>
                    </a:lnTo>
                    <a:lnTo>
                      <a:pt x="9" y="121"/>
                    </a:lnTo>
                    <a:lnTo>
                      <a:pt x="92" y="1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E0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66" name="Freeform 815"/>
              <p:cNvSpPr>
                <a:spLocks/>
              </p:cNvSpPr>
              <p:nvPr/>
            </p:nvSpPr>
            <p:spPr bwMode="auto">
              <a:xfrm>
                <a:off x="3258" y="1872"/>
                <a:ext cx="92" cy="125"/>
              </a:xfrm>
              <a:custGeom>
                <a:avLst/>
                <a:gdLst>
                  <a:gd name="T0" fmla="*/ 89 w 92"/>
                  <a:gd name="T1" fmla="*/ 0 h 125"/>
                  <a:gd name="T2" fmla="*/ 0 w 92"/>
                  <a:gd name="T3" fmla="*/ 125 h 125"/>
                  <a:gd name="T4" fmla="*/ 9 w 92"/>
                  <a:gd name="T5" fmla="*/ 121 h 125"/>
                  <a:gd name="T6" fmla="*/ 92 w 92"/>
                  <a:gd name="T7" fmla="*/ 1 h 125"/>
                  <a:gd name="T8" fmla="*/ 89 w 92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25">
                    <a:moveTo>
                      <a:pt x="89" y="0"/>
                    </a:moveTo>
                    <a:lnTo>
                      <a:pt x="0" y="125"/>
                    </a:lnTo>
                    <a:lnTo>
                      <a:pt x="9" y="121"/>
                    </a:lnTo>
                    <a:lnTo>
                      <a:pt x="92" y="1"/>
                    </a:lnTo>
                    <a:lnTo>
                      <a:pt x="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67" name="Freeform 816"/>
              <p:cNvSpPr>
                <a:spLocks/>
              </p:cNvSpPr>
              <p:nvPr/>
            </p:nvSpPr>
            <p:spPr bwMode="auto">
              <a:xfrm>
                <a:off x="3018" y="2215"/>
                <a:ext cx="93" cy="133"/>
              </a:xfrm>
              <a:custGeom>
                <a:avLst/>
                <a:gdLst>
                  <a:gd name="T0" fmla="*/ 93 w 93"/>
                  <a:gd name="T1" fmla="*/ 0 h 133"/>
                  <a:gd name="T2" fmla="*/ 84 w 93"/>
                  <a:gd name="T3" fmla="*/ 5 h 133"/>
                  <a:gd name="T4" fmla="*/ 0 w 93"/>
                  <a:gd name="T5" fmla="*/ 126 h 133"/>
                  <a:gd name="T6" fmla="*/ 0 w 93"/>
                  <a:gd name="T7" fmla="*/ 133 h 133"/>
                  <a:gd name="T8" fmla="*/ 93 w 93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3">
                    <a:moveTo>
                      <a:pt x="93" y="0"/>
                    </a:moveTo>
                    <a:lnTo>
                      <a:pt x="84" y="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68" name="Freeform 817"/>
              <p:cNvSpPr>
                <a:spLocks/>
              </p:cNvSpPr>
              <p:nvPr/>
            </p:nvSpPr>
            <p:spPr bwMode="auto">
              <a:xfrm>
                <a:off x="3018" y="2215"/>
                <a:ext cx="93" cy="133"/>
              </a:xfrm>
              <a:custGeom>
                <a:avLst/>
                <a:gdLst>
                  <a:gd name="T0" fmla="*/ 93 w 93"/>
                  <a:gd name="T1" fmla="*/ 0 h 133"/>
                  <a:gd name="T2" fmla="*/ 84 w 93"/>
                  <a:gd name="T3" fmla="*/ 5 h 133"/>
                  <a:gd name="T4" fmla="*/ 0 w 93"/>
                  <a:gd name="T5" fmla="*/ 126 h 133"/>
                  <a:gd name="T6" fmla="*/ 0 w 93"/>
                  <a:gd name="T7" fmla="*/ 133 h 133"/>
                  <a:gd name="T8" fmla="*/ 93 w 93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3">
                    <a:moveTo>
                      <a:pt x="93" y="0"/>
                    </a:moveTo>
                    <a:lnTo>
                      <a:pt x="84" y="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51" name="Group 1019"/>
            <p:cNvGrpSpPr>
              <a:grpSpLocks/>
            </p:cNvGrpSpPr>
            <p:nvPr/>
          </p:nvGrpSpPr>
          <p:grpSpPr bwMode="auto">
            <a:xfrm>
              <a:off x="4592638" y="2973388"/>
              <a:ext cx="823913" cy="1112838"/>
              <a:chOff x="2893" y="1873"/>
              <a:chExt cx="519" cy="701"/>
            </a:xfrm>
          </p:grpSpPr>
          <p:sp>
            <p:nvSpPr>
              <p:cNvPr id="11669" name="Freeform 819"/>
              <p:cNvSpPr>
                <a:spLocks/>
              </p:cNvSpPr>
              <p:nvPr/>
            </p:nvSpPr>
            <p:spPr bwMode="auto">
              <a:xfrm>
                <a:off x="3132" y="1993"/>
                <a:ext cx="135" cy="192"/>
              </a:xfrm>
              <a:custGeom>
                <a:avLst/>
                <a:gdLst>
                  <a:gd name="T0" fmla="*/ 135 w 135"/>
                  <a:gd name="T1" fmla="*/ 0 h 192"/>
                  <a:gd name="T2" fmla="*/ 126 w 135"/>
                  <a:gd name="T3" fmla="*/ 4 h 192"/>
                  <a:gd name="T4" fmla="*/ 0 w 135"/>
                  <a:gd name="T5" fmla="*/ 184 h 192"/>
                  <a:gd name="T6" fmla="*/ 0 w 135"/>
                  <a:gd name="T7" fmla="*/ 192 h 192"/>
                  <a:gd name="T8" fmla="*/ 135 w 135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92">
                    <a:moveTo>
                      <a:pt x="135" y="0"/>
                    </a:moveTo>
                    <a:lnTo>
                      <a:pt x="126" y="4"/>
                    </a:lnTo>
                    <a:lnTo>
                      <a:pt x="0" y="184"/>
                    </a:lnTo>
                    <a:lnTo>
                      <a:pt x="0" y="19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70" name="Freeform 820"/>
              <p:cNvSpPr>
                <a:spLocks/>
              </p:cNvSpPr>
              <p:nvPr/>
            </p:nvSpPr>
            <p:spPr bwMode="auto">
              <a:xfrm>
                <a:off x="3132" y="1993"/>
                <a:ext cx="135" cy="192"/>
              </a:xfrm>
              <a:custGeom>
                <a:avLst/>
                <a:gdLst>
                  <a:gd name="T0" fmla="*/ 135 w 135"/>
                  <a:gd name="T1" fmla="*/ 0 h 192"/>
                  <a:gd name="T2" fmla="*/ 126 w 135"/>
                  <a:gd name="T3" fmla="*/ 4 h 192"/>
                  <a:gd name="T4" fmla="*/ 0 w 135"/>
                  <a:gd name="T5" fmla="*/ 184 h 192"/>
                  <a:gd name="T6" fmla="*/ 0 w 135"/>
                  <a:gd name="T7" fmla="*/ 192 h 192"/>
                  <a:gd name="T8" fmla="*/ 135 w 135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92">
                    <a:moveTo>
                      <a:pt x="135" y="0"/>
                    </a:moveTo>
                    <a:lnTo>
                      <a:pt x="126" y="4"/>
                    </a:lnTo>
                    <a:lnTo>
                      <a:pt x="0" y="184"/>
                    </a:lnTo>
                    <a:lnTo>
                      <a:pt x="0" y="192"/>
                    </a:lnTo>
                    <a:lnTo>
                      <a:pt x="1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71" name="Freeform 821"/>
              <p:cNvSpPr>
                <a:spLocks/>
              </p:cNvSpPr>
              <p:nvPr/>
            </p:nvSpPr>
            <p:spPr bwMode="auto">
              <a:xfrm>
                <a:off x="2893" y="2341"/>
                <a:ext cx="125" cy="180"/>
              </a:xfrm>
              <a:custGeom>
                <a:avLst/>
                <a:gdLst>
                  <a:gd name="T0" fmla="*/ 125 w 125"/>
                  <a:gd name="T1" fmla="*/ 0 h 180"/>
                  <a:gd name="T2" fmla="*/ 0 w 125"/>
                  <a:gd name="T3" fmla="*/ 178 h 180"/>
                  <a:gd name="T4" fmla="*/ 3 w 125"/>
                  <a:gd name="T5" fmla="*/ 180 h 180"/>
                  <a:gd name="T6" fmla="*/ 125 w 125"/>
                  <a:gd name="T7" fmla="*/ 7 h 180"/>
                  <a:gd name="T8" fmla="*/ 125 w 125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0">
                    <a:moveTo>
                      <a:pt x="125" y="0"/>
                    </a:moveTo>
                    <a:lnTo>
                      <a:pt x="0" y="178"/>
                    </a:lnTo>
                    <a:lnTo>
                      <a:pt x="3" y="180"/>
                    </a:lnTo>
                    <a:lnTo>
                      <a:pt x="125" y="7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E0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72" name="Freeform 822"/>
              <p:cNvSpPr>
                <a:spLocks/>
              </p:cNvSpPr>
              <p:nvPr/>
            </p:nvSpPr>
            <p:spPr bwMode="auto">
              <a:xfrm>
                <a:off x="2893" y="2341"/>
                <a:ext cx="125" cy="180"/>
              </a:xfrm>
              <a:custGeom>
                <a:avLst/>
                <a:gdLst>
                  <a:gd name="T0" fmla="*/ 125 w 125"/>
                  <a:gd name="T1" fmla="*/ 0 h 180"/>
                  <a:gd name="T2" fmla="*/ 0 w 125"/>
                  <a:gd name="T3" fmla="*/ 178 h 180"/>
                  <a:gd name="T4" fmla="*/ 3 w 125"/>
                  <a:gd name="T5" fmla="*/ 180 h 180"/>
                  <a:gd name="T6" fmla="*/ 125 w 125"/>
                  <a:gd name="T7" fmla="*/ 7 h 180"/>
                  <a:gd name="T8" fmla="*/ 125 w 125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0">
                    <a:moveTo>
                      <a:pt x="125" y="0"/>
                    </a:moveTo>
                    <a:lnTo>
                      <a:pt x="0" y="178"/>
                    </a:lnTo>
                    <a:lnTo>
                      <a:pt x="3" y="180"/>
                    </a:lnTo>
                    <a:lnTo>
                      <a:pt x="125" y="7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73" name="Freeform 823"/>
              <p:cNvSpPr>
                <a:spLocks/>
              </p:cNvSpPr>
              <p:nvPr/>
            </p:nvSpPr>
            <p:spPr bwMode="auto">
              <a:xfrm>
                <a:off x="3267" y="1873"/>
                <a:ext cx="87" cy="120"/>
              </a:xfrm>
              <a:custGeom>
                <a:avLst/>
                <a:gdLst>
                  <a:gd name="T0" fmla="*/ 83 w 87"/>
                  <a:gd name="T1" fmla="*/ 0 h 120"/>
                  <a:gd name="T2" fmla="*/ 0 w 87"/>
                  <a:gd name="T3" fmla="*/ 120 h 120"/>
                  <a:gd name="T4" fmla="*/ 8 w 87"/>
                  <a:gd name="T5" fmla="*/ 115 h 120"/>
                  <a:gd name="T6" fmla="*/ 87 w 87"/>
                  <a:gd name="T7" fmla="*/ 3 h 120"/>
                  <a:gd name="T8" fmla="*/ 83 w 87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20">
                    <a:moveTo>
                      <a:pt x="83" y="0"/>
                    </a:moveTo>
                    <a:lnTo>
                      <a:pt x="0" y="120"/>
                    </a:lnTo>
                    <a:lnTo>
                      <a:pt x="8" y="115"/>
                    </a:lnTo>
                    <a:lnTo>
                      <a:pt x="87" y="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E0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74" name="Freeform 824"/>
              <p:cNvSpPr>
                <a:spLocks/>
              </p:cNvSpPr>
              <p:nvPr/>
            </p:nvSpPr>
            <p:spPr bwMode="auto">
              <a:xfrm>
                <a:off x="3267" y="1873"/>
                <a:ext cx="87" cy="120"/>
              </a:xfrm>
              <a:custGeom>
                <a:avLst/>
                <a:gdLst>
                  <a:gd name="T0" fmla="*/ 83 w 87"/>
                  <a:gd name="T1" fmla="*/ 0 h 120"/>
                  <a:gd name="T2" fmla="*/ 0 w 87"/>
                  <a:gd name="T3" fmla="*/ 120 h 120"/>
                  <a:gd name="T4" fmla="*/ 8 w 87"/>
                  <a:gd name="T5" fmla="*/ 115 h 120"/>
                  <a:gd name="T6" fmla="*/ 87 w 87"/>
                  <a:gd name="T7" fmla="*/ 3 h 120"/>
                  <a:gd name="T8" fmla="*/ 83 w 87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20">
                    <a:moveTo>
                      <a:pt x="83" y="0"/>
                    </a:moveTo>
                    <a:lnTo>
                      <a:pt x="0" y="120"/>
                    </a:lnTo>
                    <a:lnTo>
                      <a:pt x="8" y="115"/>
                    </a:lnTo>
                    <a:lnTo>
                      <a:pt x="87" y="3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75" name="Freeform 825"/>
              <p:cNvSpPr>
                <a:spLocks/>
              </p:cNvSpPr>
              <p:nvPr/>
            </p:nvSpPr>
            <p:spPr bwMode="auto">
              <a:xfrm>
                <a:off x="3018" y="2210"/>
                <a:ext cx="101" cy="145"/>
              </a:xfrm>
              <a:custGeom>
                <a:avLst/>
                <a:gdLst>
                  <a:gd name="T0" fmla="*/ 101 w 101"/>
                  <a:gd name="T1" fmla="*/ 0 h 145"/>
                  <a:gd name="T2" fmla="*/ 93 w 101"/>
                  <a:gd name="T3" fmla="*/ 5 h 145"/>
                  <a:gd name="T4" fmla="*/ 0 w 101"/>
                  <a:gd name="T5" fmla="*/ 138 h 145"/>
                  <a:gd name="T6" fmla="*/ 0 w 101"/>
                  <a:gd name="T7" fmla="*/ 145 h 145"/>
                  <a:gd name="T8" fmla="*/ 101 w 101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5">
                    <a:moveTo>
                      <a:pt x="101" y="0"/>
                    </a:moveTo>
                    <a:lnTo>
                      <a:pt x="93" y="5"/>
                    </a:lnTo>
                    <a:lnTo>
                      <a:pt x="0" y="138"/>
                    </a:lnTo>
                    <a:lnTo>
                      <a:pt x="0" y="14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76" name="Freeform 826"/>
              <p:cNvSpPr>
                <a:spLocks/>
              </p:cNvSpPr>
              <p:nvPr/>
            </p:nvSpPr>
            <p:spPr bwMode="auto">
              <a:xfrm>
                <a:off x="3018" y="2210"/>
                <a:ext cx="101" cy="145"/>
              </a:xfrm>
              <a:custGeom>
                <a:avLst/>
                <a:gdLst>
                  <a:gd name="T0" fmla="*/ 101 w 101"/>
                  <a:gd name="T1" fmla="*/ 0 h 145"/>
                  <a:gd name="T2" fmla="*/ 93 w 101"/>
                  <a:gd name="T3" fmla="*/ 5 h 145"/>
                  <a:gd name="T4" fmla="*/ 0 w 101"/>
                  <a:gd name="T5" fmla="*/ 138 h 145"/>
                  <a:gd name="T6" fmla="*/ 0 w 101"/>
                  <a:gd name="T7" fmla="*/ 145 h 145"/>
                  <a:gd name="T8" fmla="*/ 101 w 101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5">
                    <a:moveTo>
                      <a:pt x="101" y="0"/>
                    </a:moveTo>
                    <a:lnTo>
                      <a:pt x="93" y="5"/>
                    </a:lnTo>
                    <a:lnTo>
                      <a:pt x="0" y="138"/>
                    </a:lnTo>
                    <a:lnTo>
                      <a:pt x="0" y="145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77" name="Freeform 827"/>
              <p:cNvSpPr>
                <a:spLocks/>
              </p:cNvSpPr>
              <p:nvPr/>
            </p:nvSpPr>
            <p:spPr bwMode="auto">
              <a:xfrm>
                <a:off x="3132" y="1988"/>
                <a:ext cx="143" cy="204"/>
              </a:xfrm>
              <a:custGeom>
                <a:avLst/>
                <a:gdLst>
                  <a:gd name="T0" fmla="*/ 143 w 143"/>
                  <a:gd name="T1" fmla="*/ 0 h 204"/>
                  <a:gd name="T2" fmla="*/ 135 w 143"/>
                  <a:gd name="T3" fmla="*/ 5 h 204"/>
                  <a:gd name="T4" fmla="*/ 0 w 143"/>
                  <a:gd name="T5" fmla="*/ 197 h 204"/>
                  <a:gd name="T6" fmla="*/ 0 w 143"/>
                  <a:gd name="T7" fmla="*/ 204 h 204"/>
                  <a:gd name="T8" fmla="*/ 143 w 143"/>
                  <a:gd name="T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04">
                    <a:moveTo>
                      <a:pt x="143" y="0"/>
                    </a:moveTo>
                    <a:lnTo>
                      <a:pt x="135" y="5"/>
                    </a:lnTo>
                    <a:lnTo>
                      <a:pt x="0" y="197"/>
                    </a:lnTo>
                    <a:lnTo>
                      <a:pt x="0" y="20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78" name="Freeform 828"/>
              <p:cNvSpPr>
                <a:spLocks/>
              </p:cNvSpPr>
              <p:nvPr/>
            </p:nvSpPr>
            <p:spPr bwMode="auto">
              <a:xfrm>
                <a:off x="3132" y="1988"/>
                <a:ext cx="143" cy="204"/>
              </a:xfrm>
              <a:custGeom>
                <a:avLst/>
                <a:gdLst>
                  <a:gd name="T0" fmla="*/ 143 w 143"/>
                  <a:gd name="T1" fmla="*/ 0 h 204"/>
                  <a:gd name="T2" fmla="*/ 135 w 143"/>
                  <a:gd name="T3" fmla="*/ 5 h 204"/>
                  <a:gd name="T4" fmla="*/ 0 w 143"/>
                  <a:gd name="T5" fmla="*/ 197 h 204"/>
                  <a:gd name="T6" fmla="*/ 0 w 143"/>
                  <a:gd name="T7" fmla="*/ 204 h 204"/>
                  <a:gd name="T8" fmla="*/ 143 w 143"/>
                  <a:gd name="T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04">
                    <a:moveTo>
                      <a:pt x="143" y="0"/>
                    </a:moveTo>
                    <a:lnTo>
                      <a:pt x="135" y="5"/>
                    </a:lnTo>
                    <a:lnTo>
                      <a:pt x="0" y="197"/>
                    </a:lnTo>
                    <a:lnTo>
                      <a:pt x="0" y="204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79" name="Freeform 829"/>
              <p:cNvSpPr>
                <a:spLocks/>
              </p:cNvSpPr>
              <p:nvPr/>
            </p:nvSpPr>
            <p:spPr bwMode="auto">
              <a:xfrm>
                <a:off x="2896" y="2348"/>
                <a:ext cx="122" cy="175"/>
              </a:xfrm>
              <a:custGeom>
                <a:avLst/>
                <a:gdLst>
                  <a:gd name="T0" fmla="*/ 122 w 122"/>
                  <a:gd name="T1" fmla="*/ 0 h 175"/>
                  <a:gd name="T2" fmla="*/ 0 w 122"/>
                  <a:gd name="T3" fmla="*/ 173 h 175"/>
                  <a:gd name="T4" fmla="*/ 4 w 122"/>
                  <a:gd name="T5" fmla="*/ 175 h 175"/>
                  <a:gd name="T6" fmla="*/ 122 w 122"/>
                  <a:gd name="T7" fmla="*/ 7 h 175"/>
                  <a:gd name="T8" fmla="*/ 122 w 122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75">
                    <a:moveTo>
                      <a:pt x="122" y="0"/>
                    </a:moveTo>
                    <a:lnTo>
                      <a:pt x="0" y="173"/>
                    </a:lnTo>
                    <a:lnTo>
                      <a:pt x="4" y="175"/>
                    </a:lnTo>
                    <a:lnTo>
                      <a:pt x="122" y="7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E0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80" name="Freeform 830"/>
              <p:cNvSpPr>
                <a:spLocks/>
              </p:cNvSpPr>
              <p:nvPr/>
            </p:nvSpPr>
            <p:spPr bwMode="auto">
              <a:xfrm>
                <a:off x="2896" y="2348"/>
                <a:ext cx="122" cy="175"/>
              </a:xfrm>
              <a:custGeom>
                <a:avLst/>
                <a:gdLst>
                  <a:gd name="T0" fmla="*/ 122 w 122"/>
                  <a:gd name="T1" fmla="*/ 0 h 175"/>
                  <a:gd name="T2" fmla="*/ 0 w 122"/>
                  <a:gd name="T3" fmla="*/ 173 h 175"/>
                  <a:gd name="T4" fmla="*/ 4 w 122"/>
                  <a:gd name="T5" fmla="*/ 175 h 175"/>
                  <a:gd name="T6" fmla="*/ 122 w 122"/>
                  <a:gd name="T7" fmla="*/ 7 h 175"/>
                  <a:gd name="T8" fmla="*/ 122 w 122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75">
                    <a:moveTo>
                      <a:pt x="122" y="0"/>
                    </a:moveTo>
                    <a:lnTo>
                      <a:pt x="0" y="173"/>
                    </a:lnTo>
                    <a:lnTo>
                      <a:pt x="4" y="175"/>
                    </a:lnTo>
                    <a:lnTo>
                      <a:pt x="122" y="7"/>
                    </a:lnTo>
                    <a:lnTo>
                      <a:pt x="1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81" name="Freeform 831"/>
              <p:cNvSpPr>
                <a:spLocks/>
              </p:cNvSpPr>
              <p:nvPr/>
            </p:nvSpPr>
            <p:spPr bwMode="auto">
              <a:xfrm>
                <a:off x="3275" y="1876"/>
                <a:ext cx="82" cy="112"/>
              </a:xfrm>
              <a:custGeom>
                <a:avLst/>
                <a:gdLst>
                  <a:gd name="T0" fmla="*/ 79 w 82"/>
                  <a:gd name="T1" fmla="*/ 0 h 112"/>
                  <a:gd name="T2" fmla="*/ 0 w 82"/>
                  <a:gd name="T3" fmla="*/ 112 h 112"/>
                  <a:gd name="T4" fmla="*/ 8 w 82"/>
                  <a:gd name="T5" fmla="*/ 107 h 112"/>
                  <a:gd name="T6" fmla="*/ 82 w 82"/>
                  <a:gd name="T7" fmla="*/ 2 h 112"/>
                  <a:gd name="T8" fmla="*/ 79 w 8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2">
                    <a:moveTo>
                      <a:pt x="79" y="0"/>
                    </a:moveTo>
                    <a:lnTo>
                      <a:pt x="0" y="112"/>
                    </a:lnTo>
                    <a:lnTo>
                      <a:pt x="8" y="107"/>
                    </a:lnTo>
                    <a:lnTo>
                      <a:pt x="82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82" name="Freeform 832"/>
              <p:cNvSpPr>
                <a:spLocks/>
              </p:cNvSpPr>
              <p:nvPr/>
            </p:nvSpPr>
            <p:spPr bwMode="auto">
              <a:xfrm>
                <a:off x="3275" y="1876"/>
                <a:ext cx="82" cy="112"/>
              </a:xfrm>
              <a:custGeom>
                <a:avLst/>
                <a:gdLst>
                  <a:gd name="T0" fmla="*/ 79 w 82"/>
                  <a:gd name="T1" fmla="*/ 0 h 112"/>
                  <a:gd name="T2" fmla="*/ 0 w 82"/>
                  <a:gd name="T3" fmla="*/ 112 h 112"/>
                  <a:gd name="T4" fmla="*/ 8 w 82"/>
                  <a:gd name="T5" fmla="*/ 107 h 112"/>
                  <a:gd name="T6" fmla="*/ 82 w 82"/>
                  <a:gd name="T7" fmla="*/ 2 h 112"/>
                  <a:gd name="T8" fmla="*/ 79 w 8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2">
                    <a:moveTo>
                      <a:pt x="79" y="0"/>
                    </a:moveTo>
                    <a:lnTo>
                      <a:pt x="0" y="112"/>
                    </a:lnTo>
                    <a:lnTo>
                      <a:pt x="8" y="107"/>
                    </a:lnTo>
                    <a:lnTo>
                      <a:pt x="82" y="2"/>
                    </a:lnTo>
                    <a:lnTo>
                      <a:pt x="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83" name="Freeform 833"/>
              <p:cNvSpPr>
                <a:spLocks/>
              </p:cNvSpPr>
              <p:nvPr/>
            </p:nvSpPr>
            <p:spPr bwMode="auto">
              <a:xfrm>
                <a:off x="3018" y="2206"/>
                <a:ext cx="109" cy="156"/>
              </a:xfrm>
              <a:custGeom>
                <a:avLst/>
                <a:gdLst>
                  <a:gd name="T0" fmla="*/ 109 w 109"/>
                  <a:gd name="T1" fmla="*/ 0 h 156"/>
                  <a:gd name="T2" fmla="*/ 101 w 109"/>
                  <a:gd name="T3" fmla="*/ 4 h 156"/>
                  <a:gd name="T4" fmla="*/ 0 w 109"/>
                  <a:gd name="T5" fmla="*/ 149 h 156"/>
                  <a:gd name="T6" fmla="*/ 0 w 109"/>
                  <a:gd name="T7" fmla="*/ 156 h 156"/>
                  <a:gd name="T8" fmla="*/ 109 w 109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6">
                    <a:moveTo>
                      <a:pt x="109" y="0"/>
                    </a:moveTo>
                    <a:lnTo>
                      <a:pt x="101" y="4"/>
                    </a:lnTo>
                    <a:lnTo>
                      <a:pt x="0" y="149"/>
                    </a:lnTo>
                    <a:lnTo>
                      <a:pt x="0" y="156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84" name="Freeform 834"/>
              <p:cNvSpPr>
                <a:spLocks/>
              </p:cNvSpPr>
              <p:nvPr/>
            </p:nvSpPr>
            <p:spPr bwMode="auto">
              <a:xfrm>
                <a:off x="3018" y="2206"/>
                <a:ext cx="109" cy="156"/>
              </a:xfrm>
              <a:custGeom>
                <a:avLst/>
                <a:gdLst>
                  <a:gd name="T0" fmla="*/ 109 w 109"/>
                  <a:gd name="T1" fmla="*/ 0 h 156"/>
                  <a:gd name="T2" fmla="*/ 101 w 109"/>
                  <a:gd name="T3" fmla="*/ 4 h 156"/>
                  <a:gd name="T4" fmla="*/ 0 w 109"/>
                  <a:gd name="T5" fmla="*/ 149 h 156"/>
                  <a:gd name="T6" fmla="*/ 0 w 109"/>
                  <a:gd name="T7" fmla="*/ 156 h 156"/>
                  <a:gd name="T8" fmla="*/ 109 w 109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6">
                    <a:moveTo>
                      <a:pt x="109" y="0"/>
                    </a:moveTo>
                    <a:lnTo>
                      <a:pt x="101" y="4"/>
                    </a:lnTo>
                    <a:lnTo>
                      <a:pt x="0" y="149"/>
                    </a:lnTo>
                    <a:lnTo>
                      <a:pt x="0" y="156"/>
                    </a:lnTo>
                    <a:lnTo>
                      <a:pt x="1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85" name="Freeform 835"/>
              <p:cNvSpPr>
                <a:spLocks/>
              </p:cNvSpPr>
              <p:nvPr/>
            </p:nvSpPr>
            <p:spPr bwMode="auto">
              <a:xfrm>
                <a:off x="3132" y="1983"/>
                <a:ext cx="151" cy="216"/>
              </a:xfrm>
              <a:custGeom>
                <a:avLst/>
                <a:gdLst>
                  <a:gd name="T0" fmla="*/ 151 w 151"/>
                  <a:gd name="T1" fmla="*/ 0 h 216"/>
                  <a:gd name="T2" fmla="*/ 143 w 151"/>
                  <a:gd name="T3" fmla="*/ 5 h 216"/>
                  <a:gd name="T4" fmla="*/ 0 w 151"/>
                  <a:gd name="T5" fmla="*/ 209 h 216"/>
                  <a:gd name="T6" fmla="*/ 0 w 151"/>
                  <a:gd name="T7" fmla="*/ 216 h 216"/>
                  <a:gd name="T8" fmla="*/ 151 w 151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6">
                    <a:moveTo>
                      <a:pt x="151" y="0"/>
                    </a:moveTo>
                    <a:lnTo>
                      <a:pt x="143" y="5"/>
                    </a:lnTo>
                    <a:lnTo>
                      <a:pt x="0" y="209"/>
                    </a:lnTo>
                    <a:lnTo>
                      <a:pt x="0" y="216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D2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86" name="Freeform 836"/>
              <p:cNvSpPr>
                <a:spLocks/>
              </p:cNvSpPr>
              <p:nvPr/>
            </p:nvSpPr>
            <p:spPr bwMode="auto">
              <a:xfrm>
                <a:off x="3132" y="1983"/>
                <a:ext cx="151" cy="216"/>
              </a:xfrm>
              <a:custGeom>
                <a:avLst/>
                <a:gdLst>
                  <a:gd name="T0" fmla="*/ 151 w 151"/>
                  <a:gd name="T1" fmla="*/ 0 h 216"/>
                  <a:gd name="T2" fmla="*/ 143 w 151"/>
                  <a:gd name="T3" fmla="*/ 5 h 216"/>
                  <a:gd name="T4" fmla="*/ 0 w 151"/>
                  <a:gd name="T5" fmla="*/ 209 h 216"/>
                  <a:gd name="T6" fmla="*/ 0 w 151"/>
                  <a:gd name="T7" fmla="*/ 216 h 216"/>
                  <a:gd name="T8" fmla="*/ 151 w 151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6">
                    <a:moveTo>
                      <a:pt x="151" y="0"/>
                    </a:moveTo>
                    <a:lnTo>
                      <a:pt x="143" y="5"/>
                    </a:lnTo>
                    <a:lnTo>
                      <a:pt x="0" y="209"/>
                    </a:lnTo>
                    <a:lnTo>
                      <a:pt x="0" y="216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87" name="Freeform 837"/>
              <p:cNvSpPr>
                <a:spLocks/>
              </p:cNvSpPr>
              <p:nvPr/>
            </p:nvSpPr>
            <p:spPr bwMode="auto">
              <a:xfrm>
                <a:off x="2900" y="2355"/>
                <a:ext cx="118" cy="170"/>
              </a:xfrm>
              <a:custGeom>
                <a:avLst/>
                <a:gdLst>
                  <a:gd name="T0" fmla="*/ 118 w 118"/>
                  <a:gd name="T1" fmla="*/ 0 h 170"/>
                  <a:gd name="T2" fmla="*/ 0 w 118"/>
                  <a:gd name="T3" fmla="*/ 168 h 170"/>
                  <a:gd name="T4" fmla="*/ 3 w 118"/>
                  <a:gd name="T5" fmla="*/ 170 h 170"/>
                  <a:gd name="T6" fmla="*/ 118 w 118"/>
                  <a:gd name="T7" fmla="*/ 7 h 170"/>
                  <a:gd name="T8" fmla="*/ 118 w 118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70">
                    <a:moveTo>
                      <a:pt x="118" y="0"/>
                    </a:moveTo>
                    <a:lnTo>
                      <a:pt x="0" y="168"/>
                    </a:lnTo>
                    <a:lnTo>
                      <a:pt x="3" y="170"/>
                    </a:lnTo>
                    <a:lnTo>
                      <a:pt x="118" y="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88" name="Freeform 838"/>
              <p:cNvSpPr>
                <a:spLocks/>
              </p:cNvSpPr>
              <p:nvPr/>
            </p:nvSpPr>
            <p:spPr bwMode="auto">
              <a:xfrm>
                <a:off x="2900" y="2355"/>
                <a:ext cx="118" cy="170"/>
              </a:xfrm>
              <a:custGeom>
                <a:avLst/>
                <a:gdLst>
                  <a:gd name="T0" fmla="*/ 118 w 118"/>
                  <a:gd name="T1" fmla="*/ 0 h 170"/>
                  <a:gd name="T2" fmla="*/ 0 w 118"/>
                  <a:gd name="T3" fmla="*/ 168 h 170"/>
                  <a:gd name="T4" fmla="*/ 3 w 118"/>
                  <a:gd name="T5" fmla="*/ 170 h 170"/>
                  <a:gd name="T6" fmla="*/ 118 w 118"/>
                  <a:gd name="T7" fmla="*/ 7 h 170"/>
                  <a:gd name="T8" fmla="*/ 118 w 118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70">
                    <a:moveTo>
                      <a:pt x="118" y="0"/>
                    </a:moveTo>
                    <a:lnTo>
                      <a:pt x="0" y="168"/>
                    </a:lnTo>
                    <a:lnTo>
                      <a:pt x="3" y="170"/>
                    </a:lnTo>
                    <a:lnTo>
                      <a:pt x="118" y="7"/>
                    </a:lnTo>
                    <a:lnTo>
                      <a:pt x="1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89" name="Freeform 839"/>
              <p:cNvSpPr>
                <a:spLocks/>
              </p:cNvSpPr>
              <p:nvPr/>
            </p:nvSpPr>
            <p:spPr bwMode="auto">
              <a:xfrm>
                <a:off x="3283" y="1878"/>
                <a:ext cx="78" cy="105"/>
              </a:xfrm>
              <a:custGeom>
                <a:avLst/>
                <a:gdLst>
                  <a:gd name="T0" fmla="*/ 74 w 78"/>
                  <a:gd name="T1" fmla="*/ 0 h 105"/>
                  <a:gd name="T2" fmla="*/ 0 w 78"/>
                  <a:gd name="T3" fmla="*/ 105 h 105"/>
                  <a:gd name="T4" fmla="*/ 8 w 78"/>
                  <a:gd name="T5" fmla="*/ 101 h 105"/>
                  <a:gd name="T6" fmla="*/ 78 w 78"/>
                  <a:gd name="T7" fmla="*/ 1 h 105"/>
                  <a:gd name="T8" fmla="*/ 74 w 78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5">
                    <a:moveTo>
                      <a:pt x="74" y="0"/>
                    </a:moveTo>
                    <a:lnTo>
                      <a:pt x="0" y="105"/>
                    </a:lnTo>
                    <a:lnTo>
                      <a:pt x="8" y="101"/>
                    </a:lnTo>
                    <a:lnTo>
                      <a:pt x="78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90" name="Freeform 840"/>
              <p:cNvSpPr>
                <a:spLocks/>
              </p:cNvSpPr>
              <p:nvPr/>
            </p:nvSpPr>
            <p:spPr bwMode="auto">
              <a:xfrm>
                <a:off x="3283" y="1878"/>
                <a:ext cx="78" cy="105"/>
              </a:xfrm>
              <a:custGeom>
                <a:avLst/>
                <a:gdLst>
                  <a:gd name="T0" fmla="*/ 74 w 78"/>
                  <a:gd name="T1" fmla="*/ 0 h 105"/>
                  <a:gd name="T2" fmla="*/ 0 w 78"/>
                  <a:gd name="T3" fmla="*/ 105 h 105"/>
                  <a:gd name="T4" fmla="*/ 8 w 78"/>
                  <a:gd name="T5" fmla="*/ 101 h 105"/>
                  <a:gd name="T6" fmla="*/ 78 w 78"/>
                  <a:gd name="T7" fmla="*/ 1 h 105"/>
                  <a:gd name="T8" fmla="*/ 74 w 78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5">
                    <a:moveTo>
                      <a:pt x="74" y="0"/>
                    </a:moveTo>
                    <a:lnTo>
                      <a:pt x="0" y="105"/>
                    </a:lnTo>
                    <a:lnTo>
                      <a:pt x="8" y="101"/>
                    </a:lnTo>
                    <a:lnTo>
                      <a:pt x="78" y="1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91" name="Freeform 841"/>
              <p:cNvSpPr>
                <a:spLocks/>
              </p:cNvSpPr>
              <p:nvPr/>
            </p:nvSpPr>
            <p:spPr bwMode="auto">
              <a:xfrm>
                <a:off x="3018" y="2202"/>
                <a:ext cx="116" cy="167"/>
              </a:xfrm>
              <a:custGeom>
                <a:avLst/>
                <a:gdLst>
                  <a:gd name="T0" fmla="*/ 113 w 116"/>
                  <a:gd name="T1" fmla="*/ 0 h 167"/>
                  <a:gd name="T2" fmla="*/ 113 w 116"/>
                  <a:gd name="T3" fmla="*/ 0 h 167"/>
                  <a:gd name="T4" fmla="*/ 114 w 116"/>
                  <a:gd name="T5" fmla="*/ 1 h 167"/>
                  <a:gd name="T6" fmla="*/ 109 w 116"/>
                  <a:gd name="T7" fmla="*/ 4 h 167"/>
                  <a:gd name="T8" fmla="*/ 0 w 116"/>
                  <a:gd name="T9" fmla="*/ 160 h 167"/>
                  <a:gd name="T10" fmla="*/ 0 w 116"/>
                  <a:gd name="T11" fmla="*/ 167 h 167"/>
                  <a:gd name="T12" fmla="*/ 116 w 116"/>
                  <a:gd name="T13" fmla="*/ 1 h 167"/>
                  <a:gd name="T14" fmla="*/ 114 w 116"/>
                  <a:gd name="T15" fmla="*/ 1 h 167"/>
                  <a:gd name="T16" fmla="*/ 114 w 116"/>
                  <a:gd name="T17" fmla="*/ 1 h 167"/>
                  <a:gd name="T18" fmla="*/ 113 w 116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67">
                    <a:moveTo>
                      <a:pt x="113" y="0"/>
                    </a:moveTo>
                    <a:lnTo>
                      <a:pt x="113" y="0"/>
                    </a:lnTo>
                    <a:lnTo>
                      <a:pt x="114" y="1"/>
                    </a:lnTo>
                    <a:lnTo>
                      <a:pt x="109" y="4"/>
                    </a:lnTo>
                    <a:lnTo>
                      <a:pt x="0" y="160"/>
                    </a:lnTo>
                    <a:lnTo>
                      <a:pt x="0" y="167"/>
                    </a:lnTo>
                    <a:lnTo>
                      <a:pt x="116" y="1"/>
                    </a:lnTo>
                    <a:lnTo>
                      <a:pt x="114" y="1"/>
                    </a:lnTo>
                    <a:lnTo>
                      <a:pt x="114" y="1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92" name="Freeform 842"/>
              <p:cNvSpPr>
                <a:spLocks/>
              </p:cNvSpPr>
              <p:nvPr/>
            </p:nvSpPr>
            <p:spPr bwMode="auto">
              <a:xfrm>
                <a:off x="3018" y="2202"/>
                <a:ext cx="116" cy="167"/>
              </a:xfrm>
              <a:custGeom>
                <a:avLst/>
                <a:gdLst>
                  <a:gd name="T0" fmla="*/ 113 w 116"/>
                  <a:gd name="T1" fmla="*/ 0 h 167"/>
                  <a:gd name="T2" fmla="*/ 113 w 116"/>
                  <a:gd name="T3" fmla="*/ 0 h 167"/>
                  <a:gd name="T4" fmla="*/ 114 w 116"/>
                  <a:gd name="T5" fmla="*/ 1 h 167"/>
                  <a:gd name="T6" fmla="*/ 109 w 116"/>
                  <a:gd name="T7" fmla="*/ 4 h 167"/>
                  <a:gd name="T8" fmla="*/ 0 w 116"/>
                  <a:gd name="T9" fmla="*/ 160 h 167"/>
                  <a:gd name="T10" fmla="*/ 0 w 116"/>
                  <a:gd name="T11" fmla="*/ 167 h 167"/>
                  <a:gd name="T12" fmla="*/ 116 w 116"/>
                  <a:gd name="T13" fmla="*/ 1 h 167"/>
                  <a:gd name="T14" fmla="*/ 114 w 116"/>
                  <a:gd name="T15" fmla="*/ 1 h 167"/>
                  <a:gd name="T16" fmla="*/ 114 w 116"/>
                  <a:gd name="T17" fmla="*/ 1 h 167"/>
                  <a:gd name="T18" fmla="*/ 113 w 116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67">
                    <a:moveTo>
                      <a:pt x="113" y="0"/>
                    </a:moveTo>
                    <a:lnTo>
                      <a:pt x="113" y="0"/>
                    </a:lnTo>
                    <a:lnTo>
                      <a:pt x="114" y="1"/>
                    </a:lnTo>
                    <a:lnTo>
                      <a:pt x="109" y="4"/>
                    </a:lnTo>
                    <a:lnTo>
                      <a:pt x="0" y="160"/>
                    </a:lnTo>
                    <a:lnTo>
                      <a:pt x="0" y="167"/>
                    </a:lnTo>
                    <a:lnTo>
                      <a:pt x="116" y="1"/>
                    </a:lnTo>
                    <a:lnTo>
                      <a:pt x="114" y="1"/>
                    </a:lnTo>
                    <a:lnTo>
                      <a:pt x="114" y="1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93" name="Freeform 843"/>
              <p:cNvSpPr>
                <a:spLocks/>
              </p:cNvSpPr>
              <p:nvPr/>
            </p:nvSpPr>
            <p:spPr bwMode="auto">
              <a:xfrm>
                <a:off x="3132" y="1979"/>
                <a:ext cx="159" cy="224"/>
              </a:xfrm>
              <a:custGeom>
                <a:avLst/>
                <a:gdLst>
                  <a:gd name="T0" fmla="*/ 159 w 159"/>
                  <a:gd name="T1" fmla="*/ 0 h 224"/>
                  <a:gd name="T2" fmla="*/ 151 w 159"/>
                  <a:gd name="T3" fmla="*/ 4 h 224"/>
                  <a:gd name="T4" fmla="*/ 0 w 159"/>
                  <a:gd name="T5" fmla="*/ 220 h 224"/>
                  <a:gd name="T6" fmla="*/ 0 w 159"/>
                  <a:gd name="T7" fmla="*/ 224 h 224"/>
                  <a:gd name="T8" fmla="*/ 2 w 159"/>
                  <a:gd name="T9" fmla="*/ 224 h 224"/>
                  <a:gd name="T10" fmla="*/ 159 w 159"/>
                  <a:gd name="T1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224">
                    <a:moveTo>
                      <a:pt x="159" y="0"/>
                    </a:moveTo>
                    <a:lnTo>
                      <a:pt x="151" y="4"/>
                    </a:lnTo>
                    <a:lnTo>
                      <a:pt x="0" y="220"/>
                    </a:lnTo>
                    <a:lnTo>
                      <a:pt x="0" y="224"/>
                    </a:lnTo>
                    <a:lnTo>
                      <a:pt x="2" y="224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D2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94" name="Freeform 844"/>
              <p:cNvSpPr>
                <a:spLocks/>
              </p:cNvSpPr>
              <p:nvPr/>
            </p:nvSpPr>
            <p:spPr bwMode="auto">
              <a:xfrm>
                <a:off x="3132" y="1979"/>
                <a:ext cx="159" cy="224"/>
              </a:xfrm>
              <a:custGeom>
                <a:avLst/>
                <a:gdLst>
                  <a:gd name="T0" fmla="*/ 159 w 159"/>
                  <a:gd name="T1" fmla="*/ 0 h 224"/>
                  <a:gd name="T2" fmla="*/ 151 w 159"/>
                  <a:gd name="T3" fmla="*/ 4 h 224"/>
                  <a:gd name="T4" fmla="*/ 0 w 159"/>
                  <a:gd name="T5" fmla="*/ 220 h 224"/>
                  <a:gd name="T6" fmla="*/ 0 w 159"/>
                  <a:gd name="T7" fmla="*/ 224 h 224"/>
                  <a:gd name="T8" fmla="*/ 2 w 159"/>
                  <a:gd name="T9" fmla="*/ 224 h 224"/>
                  <a:gd name="T10" fmla="*/ 159 w 159"/>
                  <a:gd name="T1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224">
                    <a:moveTo>
                      <a:pt x="159" y="0"/>
                    </a:moveTo>
                    <a:lnTo>
                      <a:pt x="151" y="4"/>
                    </a:lnTo>
                    <a:lnTo>
                      <a:pt x="0" y="220"/>
                    </a:lnTo>
                    <a:lnTo>
                      <a:pt x="0" y="224"/>
                    </a:lnTo>
                    <a:lnTo>
                      <a:pt x="2" y="224"/>
                    </a:lnTo>
                    <a:lnTo>
                      <a:pt x="1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95" name="Freeform 845"/>
              <p:cNvSpPr>
                <a:spLocks/>
              </p:cNvSpPr>
              <p:nvPr/>
            </p:nvSpPr>
            <p:spPr bwMode="auto">
              <a:xfrm>
                <a:off x="2903" y="2362"/>
                <a:ext cx="115" cy="165"/>
              </a:xfrm>
              <a:custGeom>
                <a:avLst/>
                <a:gdLst>
                  <a:gd name="T0" fmla="*/ 115 w 115"/>
                  <a:gd name="T1" fmla="*/ 0 h 165"/>
                  <a:gd name="T2" fmla="*/ 0 w 115"/>
                  <a:gd name="T3" fmla="*/ 163 h 165"/>
                  <a:gd name="T4" fmla="*/ 4 w 115"/>
                  <a:gd name="T5" fmla="*/ 165 h 165"/>
                  <a:gd name="T6" fmla="*/ 115 w 115"/>
                  <a:gd name="T7" fmla="*/ 7 h 165"/>
                  <a:gd name="T8" fmla="*/ 115 w 115"/>
                  <a:gd name="T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5">
                    <a:moveTo>
                      <a:pt x="115" y="0"/>
                    </a:moveTo>
                    <a:lnTo>
                      <a:pt x="0" y="163"/>
                    </a:lnTo>
                    <a:lnTo>
                      <a:pt x="4" y="165"/>
                    </a:lnTo>
                    <a:lnTo>
                      <a:pt x="115" y="7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96" name="Freeform 846"/>
              <p:cNvSpPr>
                <a:spLocks/>
              </p:cNvSpPr>
              <p:nvPr/>
            </p:nvSpPr>
            <p:spPr bwMode="auto">
              <a:xfrm>
                <a:off x="2903" y="2362"/>
                <a:ext cx="115" cy="165"/>
              </a:xfrm>
              <a:custGeom>
                <a:avLst/>
                <a:gdLst>
                  <a:gd name="T0" fmla="*/ 115 w 115"/>
                  <a:gd name="T1" fmla="*/ 0 h 165"/>
                  <a:gd name="T2" fmla="*/ 0 w 115"/>
                  <a:gd name="T3" fmla="*/ 163 h 165"/>
                  <a:gd name="T4" fmla="*/ 4 w 115"/>
                  <a:gd name="T5" fmla="*/ 165 h 165"/>
                  <a:gd name="T6" fmla="*/ 115 w 115"/>
                  <a:gd name="T7" fmla="*/ 7 h 165"/>
                  <a:gd name="T8" fmla="*/ 115 w 115"/>
                  <a:gd name="T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5">
                    <a:moveTo>
                      <a:pt x="115" y="0"/>
                    </a:moveTo>
                    <a:lnTo>
                      <a:pt x="0" y="163"/>
                    </a:lnTo>
                    <a:lnTo>
                      <a:pt x="4" y="165"/>
                    </a:lnTo>
                    <a:lnTo>
                      <a:pt x="115" y="7"/>
                    </a:lnTo>
                    <a:lnTo>
                      <a:pt x="1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97" name="Freeform 847"/>
              <p:cNvSpPr>
                <a:spLocks/>
              </p:cNvSpPr>
              <p:nvPr/>
            </p:nvSpPr>
            <p:spPr bwMode="auto">
              <a:xfrm>
                <a:off x="3291" y="1879"/>
                <a:ext cx="73" cy="100"/>
              </a:xfrm>
              <a:custGeom>
                <a:avLst/>
                <a:gdLst>
                  <a:gd name="T0" fmla="*/ 70 w 73"/>
                  <a:gd name="T1" fmla="*/ 0 h 100"/>
                  <a:gd name="T2" fmla="*/ 0 w 73"/>
                  <a:gd name="T3" fmla="*/ 100 h 100"/>
                  <a:gd name="T4" fmla="*/ 9 w 73"/>
                  <a:gd name="T5" fmla="*/ 95 h 100"/>
                  <a:gd name="T6" fmla="*/ 73 w 73"/>
                  <a:gd name="T7" fmla="*/ 3 h 100"/>
                  <a:gd name="T8" fmla="*/ 70 w 73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0">
                    <a:moveTo>
                      <a:pt x="70" y="0"/>
                    </a:moveTo>
                    <a:lnTo>
                      <a:pt x="0" y="100"/>
                    </a:lnTo>
                    <a:lnTo>
                      <a:pt x="9" y="95"/>
                    </a:lnTo>
                    <a:lnTo>
                      <a:pt x="73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98" name="Freeform 848"/>
              <p:cNvSpPr>
                <a:spLocks/>
              </p:cNvSpPr>
              <p:nvPr/>
            </p:nvSpPr>
            <p:spPr bwMode="auto">
              <a:xfrm>
                <a:off x="3291" y="1879"/>
                <a:ext cx="73" cy="100"/>
              </a:xfrm>
              <a:custGeom>
                <a:avLst/>
                <a:gdLst>
                  <a:gd name="T0" fmla="*/ 70 w 73"/>
                  <a:gd name="T1" fmla="*/ 0 h 100"/>
                  <a:gd name="T2" fmla="*/ 0 w 73"/>
                  <a:gd name="T3" fmla="*/ 100 h 100"/>
                  <a:gd name="T4" fmla="*/ 9 w 73"/>
                  <a:gd name="T5" fmla="*/ 95 h 100"/>
                  <a:gd name="T6" fmla="*/ 73 w 73"/>
                  <a:gd name="T7" fmla="*/ 3 h 100"/>
                  <a:gd name="T8" fmla="*/ 70 w 73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0">
                    <a:moveTo>
                      <a:pt x="70" y="0"/>
                    </a:moveTo>
                    <a:lnTo>
                      <a:pt x="0" y="100"/>
                    </a:lnTo>
                    <a:lnTo>
                      <a:pt x="9" y="95"/>
                    </a:lnTo>
                    <a:lnTo>
                      <a:pt x="73" y="3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99" name="Freeform 849"/>
              <p:cNvSpPr>
                <a:spLocks/>
              </p:cNvSpPr>
              <p:nvPr/>
            </p:nvSpPr>
            <p:spPr bwMode="auto">
              <a:xfrm>
                <a:off x="3018" y="2203"/>
                <a:ext cx="120" cy="173"/>
              </a:xfrm>
              <a:custGeom>
                <a:avLst/>
                <a:gdLst>
                  <a:gd name="T0" fmla="*/ 116 w 120"/>
                  <a:gd name="T1" fmla="*/ 0 h 173"/>
                  <a:gd name="T2" fmla="*/ 0 w 120"/>
                  <a:gd name="T3" fmla="*/ 166 h 173"/>
                  <a:gd name="T4" fmla="*/ 0 w 120"/>
                  <a:gd name="T5" fmla="*/ 173 h 173"/>
                  <a:gd name="T6" fmla="*/ 120 w 120"/>
                  <a:gd name="T7" fmla="*/ 3 h 173"/>
                  <a:gd name="T8" fmla="*/ 116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16" y="0"/>
                    </a:moveTo>
                    <a:lnTo>
                      <a:pt x="0" y="166"/>
                    </a:lnTo>
                    <a:lnTo>
                      <a:pt x="0" y="173"/>
                    </a:lnTo>
                    <a:lnTo>
                      <a:pt x="120" y="3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C0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00" name="Freeform 850"/>
              <p:cNvSpPr>
                <a:spLocks/>
              </p:cNvSpPr>
              <p:nvPr/>
            </p:nvSpPr>
            <p:spPr bwMode="auto">
              <a:xfrm>
                <a:off x="3018" y="2203"/>
                <a:ext cx="120" cy="173"/>
              </a:xfrm>
              <a:custGeom>
                <a:avLst/>
                <a:gdLst>
                  <a:gd name="T0" fmla="*/ 116 w 120"/>
                  <a:gd name="T1" fmla="*/ 0 h 173"/>
                  <a:gd name="T2" fmla="*/ 0 w 120"/>
                  <a:gd name="T3" fmla="*/ 166 h 173"/>
                  <a:gd name="T4" fmla="*/ 0 w 120"/>
                  <a:gd name="T5" fmla="*/ 173 h 173"/>
                  <a:gd name="T6" fmla="*/ 120 w 120"/>
                  <a:gd name="T7" fmla="*/ 3 h 173"/>
                  <a:gd name="T8" fmla="*/ 116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16" y="0"/>
                    </a:moveTo>
                    <a:lnTo>
                      <a:pt x="0" y="166"/>
                    </a:lnTo>
                    <a:lnTo>
                      <a:pt x="0" y="173"/>
                    </a:lnTo>
                    <a:lnTo>
                      <a:pt x="120" y="3"/>
                    </a:lnTo>
                    <a:lnTo>
                      <a:pt x="1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01" name="Freeform 851"/>
              <p:cNvSpPr>
                <a:spLocks/>
              </p:cNvSpPr>
              <p:nvPr/>
            </p:nvSpPr>
            <p:spPr bwMode="auto">
              <a:xfrm>
                <a:off x="3134" y="1974"/>
                <a:ext cx="166" cy="232"/>
              </a:xfrm>
              <a:custGeom>
                <a:avLst/>
                <a:gdLst>
                  <a:gd name="T0" fmla="*/ 166 w 166"/>
                  <a:gd name="T1" fmla="*/ 0 h 232"/>
                  <a:gd name="T2" fmla="*/ 157 w 166"/>
                  <a:gd name="T3" fmla="*/ 5 h 232"/>
                  <a:gd name="T4" fmla="*/ 0 w 166"/>
                  <a:gd name="T5" fmla="*/ 229 h 232"/>
                  <a:gd name="T6" fmla="*/ 4 w 166"/>
                  <a:gd name="T7" fmla="*/ 232 h 232"/>
                  <a:gd name="T8" fmla="*/ 166 w 166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2">
                    <a:moveTo>
                      <a:pt x="166" y="0"/>
                    </a:moveTo>
                    <a:lnTo>
                      <a:pt x="157" y="5"/>
                    </a:lnTo>
                    <a:lnTo>
                      <a:pt x="0" y="229"/>
                    </a:lnTo>
                    <a:lnTo>
                      <a:pt x="4" y="232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D2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02" name="Freeform 852"/>
              <p:cNvSpPr>
                <a:spLocks/>
              </p:cNvSpPr>
              <p:nvPr/>
            </p:nvSpPr>
            <p:spPr bwMode="auto">
              <a:xfrm>
                <a:off x="3134" y="1974"/>
                <a:ext cx="166" cy="232"/>
              </a:xfrm>
              <a:custGeom>
                <a:avLst/>
                <a:gdLst>
                  <a:gd name="T0" fmla="*/ 166 w 166"/>
                  <a:gd name="T1" fmla="*/ 0 h 232"/>
                  <a:gd name="T2" fmla="*/ 157 w 166"/>
                  <a:gd name="T3" fmla="*/ 5 h 232"/>
                  <a:gd name="T4" fmla="*/ 0 w 166"/>
                  <a:gd name="T5" fmla="*/ 229 h 232"/>
                  <a:gd name="T6" fmla="*/ 4 w 166"/>
                  <a:gd name="T7" fmla="*/ 232 h 232"/>
                  <a:gd name="T8" fmla="*/ 166 w 166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2">
                    <a:moveTo>
                      <a:pt x="166" y="0"/>
                    </a:moveTo>
                    <a:lnTo>
                      <a:pt x="157" y="5"/>
                    </a:lnTo>
                    <a:lnTo>
                      <a:pt x="0" y="229"/>
                    </a:lnTo>
                    <a:lnTo>
                      <a:pt x="4" y="232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03" name="Freeform 853"/>
              <p:cNvSpPr>
                <a:spLocks/>
              </p:cNvSpPr>
              <p:nvPr/>
            </p:nvSpPr>
            <p:spPr bwMode="auto">
              <a:xfrm>
                <a:off x="2907" y="2369"/>
                <a:ext cx="111" cy="161"/>
              </a:xfrm>
              <a:custGeom>
                <a:avLst/>
                <a:gdLst>
                  <a:gd name="T0" fmla="*/ 111 w 111"/>
                  <a:gd name="T1" fmla="*/ 0 h 161"/>
                  <a:gd name="T2" fmla="*/ 0 w 111"/>
                  <a:gd name="T3" fmla="*/ 158 h 161"/>
                  <a:gd name="T4" fmla="*/ 3 w 111"/>
                  <a:gd name="T5" fmla="*/ 161 h 161"/>
                  <a:gd name="T6" fmla="*/ 111 w 111"/>
                  <a:gd name="T7" fmla="*/ 7 h 161"/>
                  <a:gd name="T8" fmla="*/ 111 w 111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61">
                    <a:moveTo>
                      <a:pt x="111" y="0"/>
                    </a:moveTo>
                    <a:lnTo>
                      <a:pt x="0" y="158"/>
                    </a:lnTo>
                    <a:lnTo>
                      <a:pt x="3" y="161"/>
                    </a:lnTo>
                    <a:lnTo>
                      <a:pt x="111" y="7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04" name="Freeform 854"/>
              <p:cNvSpPr>
                <a:spLocks/>
              </p:cNvSpPr>
              <p:nvPr/>
            </p:nvSpPr>
            <p:spPr bwMode="auto">
              <a:xfrm>
                <a:off x="2907" y="2369"/>
                <a:ext cx="111" cy="161"/>
              </a:xfrm>
              <a:custGeom>
                <a:avLst/>
                <a:gdLst>
                  <a:gd name="T0" fmla="*/ 111 w 111"/>
                  <a:gd name="T1" fmla="*/ 0 h 161"/>
                  <a:gd name="T2" fmla="*/ 0 w 111"/>
                  <a:gd name="T3" fmla="*/ 158 h 161"/>
                  <a:gd name="T4" fmla="*/ 3 w 111"/>
                  <a:gd name="T5" fmla="*/ 161 h 161"/>
                  <a:gd name="T6" fmla="*/ 111 w 111"/>
                  <a:gd name="T7" fmla="*/ 7 h 161"/>
                  <a:gd name="T8" fmla="*/ 111 w 111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61">
                    <a:moveTo>
                      <a:pt x="111" y="0"/>
                    </a:moveTo>
                    <a:lnTo>
                      <a:pt x="0" y="158"/>
                    </a:lnTo>
                    <a:lnTo>
                      <a:pt x="3" y="161"/>
                    </a:lnTo>
                    <a:lnTo>
                      <a:pt x="111" y="7"/>
                    </a:lnTo>
                    <a:lnTo>
                      <a:pt x="1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05" name="Freeform 855"/>
              <p:cNvSpPr>
                <a:spLocks/>
              </p:cNvSpPr>
              <p:nvPr/>
            </p:nvSpPr>
            <p:spPr bwMode="auto">
              <a:xfrm>
                <a:off x="3300" y="1882"/>
                <a:ext cx="68" cy="92"/>
              </a:xfrm>
              <a:custGeom>
                <a:avLst/>
                <a:gdLst>
                  <a:gd name="T0" fmla="*/ 64 w 68"/>
                  <a:gd name="T1" fmla="*/ 0 h 92"/>
                  <a:gd name="T2" fmla="*/ 0 w 68"/>
                  <a:gd name="T3" fmla="*/ 92 h 92"/>
                  <a:gd name="T4" fmla="*/ 8 w 68"/>
                  <a:gd name="T5" fmla="*/ 87 h 92"/>
                  <a:gd name="T6" fmla="*/ 68 w 68"/>
                  <a:gd name="T7" fmla="*/ 1 h 92"/>
                  <a:gd name="T8" fmla="*/ 64 w 6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2">
                    <a:moveTo>
                      <a:pt x="64" y="0"/>
                    </a:moveTo>
                    <a:lnTo>
                      <a:pt x="0" y="92"/>
                    </a:lnTo>
                    <a:lnTo>
                      <a:pt x="8" y="87"/>
                    </a:lnTo>
                    <a:lnTo>
                      <a:pt x="68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06" name="Freeform 856"/>
              <p:cNvSpPr>
                <a:spLocks/>
              </p:cNvSpPr>
              <p:nvPr/>
            </p:nvSpPr>
            <p:spPr bwMode="auto">
              <a:xfrm>
                <a:off x="3300" y="1882"/>
                <a:ext cx="68" cy="92"/>
              </a:xfrm>
              <a:custGeom>
                <a:avLst/>
                <a:gdLst>
                  <a:gd name="T0" fmla="*/ 64 w 68"/>
                  <a:gd name="T1" fmla="*/ 0 h 92"/>
                  <a:gd name="T2" fmla="*/ 0 w 68"/>
                  <a:gd name="T3" fmla="*/ 92 h 92"/>
                  <a:gd name="T4" fmla="*/ 8 w 68"/>
                  <a:gd name="T5" fmla="*/ 87 h 92"/>
                  <a:gd name="T6" fmla="*/ 68 w 68"/>
                  <a:gd name="T7" fmla="*/ 1 h 92"/>
                  <a:gd name="T8" fmla="*/ 64 w 6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2">
                    <a:moveTo>
                      <a:pt x="64" y="0"/>
                    </a:moveTo>
                    <a:lnTo>
                      <a:pt x="0" y="92"/>
                    </a:lnTo>
                    <a:lnTo>
                      <a:pt x="8" y="87"/>
                    </a:lnTo>
                    <a:lnTo>
                      <a:pt x="68" y="1"/>
                    </a:lnTo>
                    <a:lnTo>
                      <a:pt x="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07" name="Freeform 857"/>
              <p:cNvSpPr>
                <a:spLocks/>
              </p:cNvSpPr>
              <p:nvPr/>
            </p:nvSpPr>
            <p:spPr bwMode="auto">
              <a:xfrm>
                <a:off x="3018" y="2206"/>
                <a:ext cx="123" cy="177"/>
              </a:xfrm>
              <a:custGeom>
                <a:avLst/>
                <a:gdLst>
                  <a:gd name="T0" fmla="*/ 120 w 123"/>
                  <a:gd name="T1" fmla="*/ 0 h 177"/>
                  <a:gd name="T2" fmla="*/ 0 w 123"/>
                  <a:gd name="T3" fmla="*/ 170 h 177"/>
                  <a:gd name="T4" fmla="*/ 0 w 123"/>
                  <a:gd name="T5" fmla="*/ 177 h 177"/>
                  <a:gd name="T6" fmla="*/ 123 w 123"/>
                  <a:gd name="T7" fmla="*/ 1 h 177"/>
                  <a:gd name="T8" fmla="*/ 120 w 123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7">
                    <a:moveTo>
                      <a:pt x="120" y="0"/>
                    </a:moveTo>
                    <a:lnTo>
                      <a:pt x="0" y="170"/>
                    </a:lnTo>
                    <a:lnTo>
                      <a:pt x="0" y="177"/>
                    </a:lnTo>
                    <a:lnTo>
                      <a:pt x="123" y="1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08" name="Freeform 858"/>
              <p:cNvSpPr>
                <a:spLocks/>
              </p:cNvSpPr>
              <p:nvPr/>
            </p:nvSpPr>
            <p:spPr bwMode="auto">
              <a:xfrm>
                <a:off x="3018" y="2206"/>
                <a:ext cx="123" cy="177"/>
              </a:xfrm>
              <a:custGeom>
                <a:avLst/>
                <a:gdLst>
                  <a:gd name="T0" fmla="*/ 120 w 123"/>
                  <a:gd name="T1" fmla="*/ 0 h 177"/>
                  <a:gd name="T2" fmla="*/ 0 w 123"/>
                  <a:gd name="T3" fmla="*/ 170 h 177"/>
                  <a:gd name="T4" fmla="*/ 0 w 123"/>
                  <a:gd name="T5" fmla="*/ 177 h 177"/>
                  <a:gd name="T6" fmla="*/ 123 w 123"/>
                  <a:gd name="T7" fmla="*/ 1 h 177"/>
                  <a:gd name="T8" fmla="*/ 120 w 123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7">
                    <a:moveTo>
                      <a:pt x="120" y="0"/>
                    </a:moveTo>
                    <a:lnTo>
                      <a:pt x="0" y="170"/>
                    </a:lnTo>
                    <a:lnTo>
                      <a:pt x="0" y="177"/>
                    </a:lnTo>
                    <a:lnTo>
                      <a:pt x="123" y="1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09" name="Freeform 859"/>
              <p:cNvSpPr>
                <a:spLocks/>
              </p:cNvSpPr>
              <p:nvPr/>
            </p:nvSpPr>
            <p:spPr bwMode="auto">
              <a:xfrm>
                <a:off x="3138" y="1969"/>
                <a:ext cx="170" cy="238"/>
              </a:xfrm>
              <a:custGeom>
                <a:avLst/>
                <a:gdLst>
                  <a:gd name="T0" fmla="*/ 170 w 170"/>
                  <a:gd name="T1" fmla="*/ 0 h 238"/>
                  <a:gd name="T2" fmla="*/ 162 w 170"/>
                  <a:gd name="T3" fmla="*/ 5 h 238"/>
                  <a:gd name="T4" fmla="*/ 0 w 170"/>
                  <a:gd name="T5" fmla="*/ 237 h 238"/>
                  <a:gd name="T6" fmla="*/ 3 w 170"/>
                  <a:gd name="T7" fmla="*/ 238 h 238"/>
                  <a:gd name="T8" fmla="*/ 170 w 17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8">
                    <a:moveTo>
                      <a:pt x="170" y="0"/>
                    </a:moveTo>
                    <a:lnTo>
                      <a:pt x="162" y="5"/>
                    </a:lnTo>
                    <a:lnTo>
                      <a:pt x="0" y="237"/>
                    </a:lnTo>
                    <a:lnTo>
                      <a:pt x="3" y="23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D1D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10" name="Freeform 860"/>
              <p:cNvSpPr>
                <a:spLocks/>
              </p:cNvSpPr>
              <p:nvPr/>
            </p:nvSpPr>
            <p:spPr bwMode="auto">
              <a:xfrm>
                <a:off x="3138" y="1969"/>
                <a:ext cx="170" cy="238"/>
              </a:xfrm>
              <a:custGeom>
                <a:avLst/>
                <a:gdLst>
                  <a:gd name="T0" fmla="*/ 170 w 170"/>
                  <a:gd name="T1" fmla="*/ 0 h 238"/>
                  <a:gd name="T2" fmla="*/ 162 w 170"/>
                  <a:gd name="T3" fmla="*/ 5 h 238"/>
                  <a:gd name="T4" fmla="*/ 0 w 170"/>
                  <a:gd name="T5" fmla="*/ 237 h 238"/>
                  <a:gd name="T6" fmla="*/ 3 w 170"/>
                  <a:gd name="T7" fmla="*/ 238 h 238"/>
                  <a:gd name="T8" fmla="*/ 170 w 17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8">
                    <a:moveTo>
                      <a:pt x="170" y="0"/>
                    </a:moveTo>
                    <a:lnTo>
                      <a:pt x="162" y="5"/>
                    </a:lnTo>
                    <a:lnTo>
                      <a:pt x="0" y="237"/>
                    </a:lnTo>
                    <a:lnTo>
                      <a:pt x="3" y="238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11" name="Freeform 861"/>
              <p:cNvSpPr>
                <a:spLocks/>
              </p:cNvSpPr>
              <p:nvPr/>
            </p:nvSpPr>
            <p:spPr bwMode="auto">
              <a:xfrm>
                <a:off x="2910" y="2376"/>
                <a:ext cx="108" cy="155"/>
              </a:xfrm>
              <a:custGeom>
                <a:avLst/>
                <a:gdLst>
                  <a:gd name="T0" fmla="*/ 108 w 108"/>
                  <a:gd name="T1" fmla="*/ 0 h 155"/>
                  <a:gd name="T2" fmla="*/ 0 w 108"/>
                  <a:gd name="T3" fmla="*/ 154 h 155"/>
                  <a:gd name="T4" fmla="*/ 4 w 108"/>
                  <a:gd name="T5" fmla="*/ 155 h 155"/>
                  <a:gd name="T6" fmla="*/ 108 w 108"/>
                  <a:gd name="T7" fmla="*/ 7 h 155"/>
                  <a:gd name="T8" fmla="*/ 108 w 108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5">
                    <a:moveTo>
                      <a:pt x="108" y="0"/>
                    </a:moveTo>
                    <a:lnTo>
                      <a:pt x="0" y="154"/>
                    </a:lnTo>
                    <a:lnTo>
                      <a:pt x="4" y="155"/>
                    </a:lnTo>
                    <a:lnTo>
                      <a:pt x="108" y="7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12" name="Freeform 862"/>
              <p:cNvSpPr>
                <a:spLocks/>
              </p:cNvSpPr>
              <p:nvPr/>
            </p:nvSpPr>
            <p:spPr bwMode="auto">
              <a:xfrm>
                <a:off x="2910" y="2376"/>
                <a:ext cx="108" cy="155"/>
              </a:xfrm>
              <a:custGeom>
                <a:avLst/>
                <a:gdLst>
                  <a:gd name="T0" fmla="*/ 108 w 108"/>
                  <a:gd name="T1" fmla="*/ 0 h 155"/>
                  <a:gd name="T2" fmla="*/ 0 w 108"/>
                  <a:gd name="T3" fmla="*/ 154 h 155"/>
                  <a:gd name="T4" fmla="*/ 4 w 108"/>
                  <a:gd name="T5" fmla="*/ 155 h 155"/>
                  <a:gd name="T6" fmla="*/ 108 w 108"/>
                  <a:gd name="T7" fmla="*/ 7 h 155"/>
                  <a:gd name="T8" fmla="*/ 108 w 108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5">
                    <a:moveTo>
                      <a:pt x="108" y="0"/>
                    </a:moveTo>
                    <a:lnTo>
                      <a:pt x="0" y="154"/>
                    </a:lnTo>
                    <a:lnTo>
                      <a:pt x="4" y="155"/>
                    </a:lnTo>
                    <a:lnTo>
                      <a:pt x="108" y="7"/>
                    </a:lnTo>
                    <a:lnTo>
                      <a:pt x="1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13" name="Freeform 863"/>
              <p:cNvSpPr>
                <a:spLocks/>
              </p:cNvSpPr>
              <p:nvPr/>
            </p:nvSpPr>
            <p:spPr bwMode="auto">
              <a:xfrm>
                <a:off x="3308" y="1883"/>
                <a:ext cx="63" cy="86"/>
              </a:xfrm>
              <a:custGeom>
                <a:avLst/>
                <a:gdLst>
                  <a:gd name="T0" fmla="*/ 60 w 63"/>
                  <a:gd name="T1" fmla="*/ 0 h 86"/>
                  <a:gd name="T2" fmla="*/ 0 w 63"/>
                  <a:gd name="T3" fmla="*/ 86 h 86"/>
                  <a:gd name="T4" fmla="*/ 8 w 63"/>
                  <a:gd name="T5" fmla="*/ 81 h 86"/>
                  <a:gd name="T6" fmla="*/ 63 w 63"/>
                  <a:gd name="T7" fmla="*/ 3 h 86"/>
                  <a:gd name="T8" fmla="*/ 60 w 63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86">
                    <a:moveTo>
                      <a:pt x="60" y="0"/>
                    </a:moveTo>
                    <a:lnTo>
                      <a:pt x="0" y="86"/>
                    </a:lnTo>
                    <a:lnTo>
                      <a:pt x="8" y="81"/>
                    </a:lnTo>
                    <a:lnTo>
                      <a:pt x="63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14" name="Freeform 864"/>
              <p:cNvSpPr>
                <a:spLocks/>
              </p:cNvSpPr>
              <p:nvPr/>
            </p:nvSpPr>
            <p:spPr bwMode="auto">
              <a:xfrm>
                <a:off x="3308" y="1883"/>
                <a:ext cx="63" cy="86"/>
              </a:xfrm>
              <a:custGeom>
                <a:avLst/>
                <a:gdLst>
                  <a:gd name="T0" fmla="*/ 60 w 63"/>
                  <a:gd name="T1" fmla="*/ 0 h 86"/>
                  <a:gd name="T2" fmla="*/ 0 w 63"/>
                  <a:gd name="T3" fmla="*/ 86 h 86"/>
                  <a:gd name="T4" fmla="*/ 8 w 63"/>
                  <a:gd name="T5" fmla="*/ 81 h 86"/>
                  <a:gd name="T6" fmla="*/ 63 w 63"/>
                  <a:gd name="T7" fmla="*/ 3 h 86"/>
                  <a:gd name="T8" fmla="*/ 60 w 63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86">
                    <a:moveTo>
                      <a:pt x="60" y="0"/>
                    </a:moveTo>
                    <a:lnTo>
                      <a:pt x="0" y="86"/>
                    </a:lnTo>
                    <a:lnTo>
                      <a:pt x="8" y="81"/>
                    </a:lnTo>
                    <a:lnTo>
                      <a:pt x="63" y="3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15" name="Freeform 865"/>
              <p:cNvSpPr>
                <a:spLocks/>
              </p:cNvSpPr>
              <p:nvPr/>
            </p:nvSpPr>
            <p:spPr bwMode="auto">
              <a:xfrm>
                <a:off x="3018" y="2207"/>
                <a:ext cx="127" cy="184"/>
              </a:xfrm>
              <a:custGeom>
                <a:avLst/>
                <a:gdLst>
                  <a:gd name="T0" fmla="*/ 123 w 127"/>
                  <a:gd name="T1" fmla="*/ 0 h 184"/>
                  <a:gd name="T2" fmla="*/ 0 w 127"/>
                  <a:gd name="T3" fmla="*/ 176 h 184"/>
                  <a:gd name="T4" fmla="*/ 0 w 127"/>
                  <a:gd name="T5" fmla="*/ 184 h 184"/>
                  <a:gd name="T6" fmla="*/ 127 w 127"/>
                  <a:gd name="T7" fmla="*/ 3 h 184"/>
                  <a:gd name="T8" fmla="*/ 123 w 127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4">
                    <a:moveTo>
                      <a:pt x="123" y="0"/>
                    </a:moveTo>
                    <a:lnTo>
                      <a:pt x="0" y="176"/>
                    </a:lnTo>
                    <a:lnTo>
                      <a:pt x="0" y="184"/>
                    </a:lnTo>
                    <a:lnTo>
                      <a:pt x="127" y="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F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16" name="Freeform 866"/>
              <p:cNvSpPr>
                <a:spLocks/>
              </p:cNvSpPr>
              <p:nvPr/>
            </p:nvSpPr>
            <p:spPr bwMode="auto">
              <a:xfrm>
                <a:off x="3018" y="2207"/>
                <a:ext cx="127" cy="184"/>
              </a:xfrm>
              <a:custGeom>
                <a:avLst/>
                <a:gdLst>
                  <a:gd name="T0" fmla="*/ 123 w 127"/>
                  <a:gd name="T1" fmla="*/ 0 h 184"/>
                  <a:gd name="T2" fmla="*/ 0 w 127"/>
                  <a:gd name="T3" fmla="*/ 176 h 184"/>
                  <a:gd name="T4" fmla="*/ 0 w 127"/>
                  <a:gd name="T5" fmla="*/ 184 h 184"/>
                  <a:gd name="T6" fmla="*/ 127 w 127"/>
                  <a:gd name="T7" fmla="*/ 3 h 184"/>
                  <a:gd name="T8" fmla="*/ 123 w 127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4">
                    <a:moveTo>
                      <a:pt x="123" y="0"/>
                    </a:moveTo>
                    <a:lnTo>
                      <a:pt x="0" y="176"/>
                    </a:lnTo>
                    <a:lnTo>
                      <a:pt x="0" y="184"/>
                    </a:lnTo>
                    <a:lnTo>
                      <a:pt x="127" y="3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17" name="Freeform 867"/>
              <p:cNvSpPr>
                <a:spLocks/>
              </p:cNvSpPr>
              <p:nvPr/>
            </p:nvSpPr>
            <p:spPr bwMode="auto">
              <a:xfrm>
                <a:off x="3141" y="1964"/>
                <a:ext cx="175" cy="246"/>
              </a:xfrm>
              <a:custGeom>
                <a:avLst/>
                <a:gdLst>
                  <a:gd name="T0" fmla="*/ 175 w 175"/>
                  <a:gd name="T1" fmla="*/ 0 h 246"/>
                  <a:gd name="T2" fmla="*/ 167 w 175"/>
                  <a:gd name="T3" fmla="*/ 5 h 246"/>
                  <a:gd name="T4" fmla="*/ 0 w 175"/>
                  <a:gd name="T5" fmla="*/ 243 h 246"/>
                  <a:gd name="T6" fmla="*/ 4 w 175"/>
                  <a:gd name="T7" fmla="*/ 246 h 246"/>
                  <a:gd name="T8" fmla="*/ 175 w 175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46">
                    <a:moveTo>
                      <a:pt x="175" y="0"/>
                    </a:moveTo>
                    <a:lnTo>
                      <a:pt x="167" y="5"/>
                    </a:lnTo>
                    <a:lnTo>
                      <a:pt x="0" y="243"/>
                    </a:lnTo>
                    <a:lnTo>
                      <a:pt x="4" y="246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18" name="Freeform 868"/>
              <p:cNvSpPr>
                <a:spLocks/>
              </p:cNvSpPr>
              <p:nvPr/>
            </p:nvSpPr>
            <p:spPr bwMode="auto">
              <a:xfrm>
                <a:off x="3141" y="1964"/>
                <a:ext cx="175" cy="246"/>
              </a:xfrm>
              <a:custGeom>
                <a:avLst/>
                <a:gdLst>
                  <a:gd name="T0" fmla="*/ 175 w 175"/>
                  <a:gd name="T1" fmla="*/ 0 h 246"/>
                  <a:gd name="T2" fmla="*/ 167 w 175"/>
                  <a:gd name="T3" fmla="*/ 5 h 246"/>
                  <a:gd name="T4" fmla="*/ 0 w 175"/>
                  <a:gd name="T5" fmla="*/ 243 h 246"/>
                  <a:gd name="T6" fmla="*/ 4 w 175"/>
                  <a:gd name="T7" fmla="*/ 246 h 246"/>
                  <a:gd name="T8" fmla="*/ 175 w 175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46">
                    <a:moveTo>
                      <a:pt x="175" y="0"/>
                    </a:moveTo>
                    <a:lnTo>
                      <a:pt x="167" y="5"/>
                    </a:lnTo>
                    <a:lnTo>
                      <a:pt x="0" y="243"/>
                    </a:lnTo>
                    <a:lnTo>
                      <a:pt x="4" y="246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19" name="Freeform 869"/>
              <p:cNvSpPr>
                <a:spLocks/>
              </p:cNvSpPr>
              <p:nvPr/>
            </p:nvSpPr>
            <p:spPr bwMode="auto">
              <a:xfrm>
                <a:off x="2914" y="2383"/>
                <a:ext cx="104" cy="151"/>
              </a:xfrm>
              <a:custGeom>
                <a:avLst/>
                <a:gdLst>
                  <a:gd name="T0" fmla="*/ 104 w 104"/>
                  <a:gd name="T1" fmla="*/ 0 h 151"/>
                  <a:gd name="T2" fmla="*/ 0 w 104"/>
                  <a:gd name="T3" fmla="*/ 148 h 151"/>
                  <a:gd name="T4" fmla="*/ 3 w 104"/>
                  <a:gd name="T5" fmla="*/ 151 h 151"/>
                  <a:gd name="T6" fmla="*/ 104 w 104"/>
                  <a:gd name="T7" fmla="*/ 8 h 151"/>
                  <a:gd name="T8" fmla="*/ 104 w 104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51">
                    <a:moveTo>
                      <a:pt x="104" y="0"/>
                    </a:moveTo>
                    <a:lnTo>
                      <a:pt x="0" y="148"/>
                    </a:lnTo>
                    <a:lnTo>
                      <a:pt x="3" y="151"/>
                    </a:lnTo>
                    <a:lnTo>
                      <a:pt x="104" y="8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20" name="Freeform 870"/>
              <p:cNvSpPr>
                <a:spLocks/>
              </p:cNvSpPr>
              <p:nvPr/>
            </p:nvSpPr>
            <p:spPr bwMode="auto">
              <a:xfrm>
                <a:off x="2914" y="2383"/>
                <a:ext cx="104" cy="151"/>
              </a:xfrm>
              <a:custGeom>
                <a:avLst/>
                <a:gdLst>
                  <a:gd name="T0" fmla="*/ 104 w 104"/>
                  <a:gd name="T1" fmla="*/ 0 h 151"/>
                  <a:gd name="T2" fmla="*/ 0 w 104"/>
                  <a:gd name="T3" fmla="*/ 148 h 151"/>
                  <a:gd name="T4" fmla="*/ 3 w 104"/>
                  <a:gd name="T5" fmla="*/ 151 h 151"/>
                  <a:gd name="T6" fmla="*/ 104 w 104"/>
                  <a:gd name="T7" fmla="*/ 8 h 151"/>
                  <a:gd name="T8" fmla="*/ 104 w 104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51">
                    <a:moveTo>
                      <a:pt x="104" y="0"/>
                    </a:moveTo>
                    <a:lnTo>
                      <a:pt x="0" y="148"/>
                    </a:lnTo>
                    <a:lnTo>
                      <a:pt x="3" y="151"/>
                    </a:lnTo>
                    <a:lnTo>
                      <a:pt x="104" y="8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21" name="Freeform 871"/>
              <p:cNvSpPr>
                <a:spLocks/>
              </p:cNvSpPr>
              <p:nvPr/>
            </p:nvSpPr>
            <p:spPr bwMode="auto">
              <a:xfrm>
                <a:off x="3316" y="1886"/>
                <a:ext cx="59" cy="78"/>
              </a:xfrm>
              <a:custGeom>
                <a:avLst/>
                <a:gdLst>
                  <a:gd name="T0" fmla="*/ 55 w 59"/>
                  <a:gd name="T1" fmla="*/ 0 h 78"/>
                  <a:gd name="T2" fmla="*/ 0 w 59"/>
                  <a:gd name="T3" fmla="*/ 78 h 78"/>
                  <a:gd name="T4" fmla="*/ 9 w 59"/>
                  <a:gd name="T5" fmla="*/ 74 h 78"/>
                  <a:gd name="T6" fmla="*/ 59 w 59"/>
                  <a:gd name="T7" fmla="*/ 1 h 78"/>
                  <a:gd name="T8" fmla="*/ 55 w 59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8">
                    <a:moveTo>
                      <a:pt x="55" y="0"/>
                    </a:moveTo>
                    <a:lnTo>
                      <a:pt x="0" y="78"/>
                    </a:lnTo>
                    <a:lnTo>
                      <a:pt x="9" y="74"/>
                    </a:lnTo>
                    <a:lnTo>
                      <a:pt x="59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22" name="Freeform 872"/>
              <p:cNvSpPr>
                <a:spLocks/>
              </p:cNvSpPr>
              <p:nvPr/>
            </p:nvSpPr>
            <p:spPr bwMode="auto">
              <a:xfrm>
                <a:off x="3316" y="1886"/>
                <a:ext cx="59" cy="78"/>
              </a:xfrm>
              <a:custGeom>
                <a:avLst/>
                <a:gdLst>
                  <a:gd name="T0" fmla="*/ 55 w 59"/>
                  <a:gd name="T1" fmla="*/ 0 h 78"/>
                  <a:gd name="T2" fmla="*/ 0 w 59"/>
                  <a:gd name="T3" fmla="*/ 78 h 78"/>
                  <a:gd name="T4" fmla="*/ 9 w 59"/>
                  <a:gd name="T5" fmla="*/ 74 h 78"/>
                  <a:gd name="T6" fmla="*/ 59 w 59"/>
                  <a:gd name="T7" fmla="*/ 1 h 78"/>
                  <a:gd name="T8" fmla="*/ 55 w 59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8">
                    <a:moveTo>
                      <a:pt x="55" y="0"/>
                    </a:moveTo>
                    <a:lnTo>
                      <a:pt x="0" y="78"/>
                    </a:lnTo>
                    <a:lnTo>
                      <a:pt x="9" y="74"/>
                    </a:lnTo>
                    <a:lnTo>
                      <a:pt x="59" y="1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23" name="Freeform 873"/>
              <p:cNvSpPr>
                <a:spLocks/>
              </p:cNvSpPr>
              <p:nvPr/>
            </p:nvSpPr>
            <p:spPr bwMode="auto">
              <a:xfrm>
                <a:off x="3018" y="2210"/>
                <a:ext cx="130" cy="188"/>
              </a:xfrm>
              <a:custGeom>
                <a:avLst/>
                <a:gdLst>
                  <a:gd name="T0" fmla="*/ 127 w 130"/>
                  <a:gd name="T1" fmla="*/ 0 h 188"/>
                  <a:gd name="T2" fmla="*/ 0 w 130"/>
                  <a:gd name="T3" fmla="*/ 181 h 188"/>
                  <a:gd name="T4" fmla="*/ 0 w 130"/>
                  <a:gd name="T5" fmla="*/ 188 h 188"/>
                  <a:gd name="T6" fmla="*/ 130 w 130"/>
                  <a:gd name="T7" fmla="*/ 1 h 188"/>
                  <a:gd name="T8" fmla="*/ 127 w 130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8">
                    <a:moveTo>
                      <a:pt x="127" y="0"/>
                    </a:moveTo>
                    <a:lnTo>
                      <a:pt x="0" y="181"/>
                    </a:lnTo>
                    <a:lnTo>
                      <a:pt x="0" y="188"/>
                    </a:lnTo>
                    <a:lnTo>
                      <a:pt x="130" y="1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E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24" name="Freeform 874"/>
              <p:cNvSpPr>
                <a:spLocks/>
              </p:cNvSpPr>
              <p:nvPr/>
            </p:nvSpPr>
            <p:spPr bwMode="auto">
              <a:xfrm>
                <a:off x="3018" y="2210"/>
                <a:ext cx="130" cy="188"/>
              </a:xfrm>
              <a:custGeom>
                <a:avLst/>
                <a:gdLst>
                  <a:gd name="T0" fmla="*/ 127 w 130"/>
                  <a:gd name="T1" fmla="*/ 0 h 188"/>
                  <a:gd name="T2" fmla="*/ 0 w 130"/>
                  <a:gd name="T3" fmla="*/ 181 h 188"/>
                  <a:gd name="T4" fmla="*/ 0 w 130"/>
                  <a:gd name="T5" fmla="*/ 188 h 188"/>
                  <a:gd name="T6" fmla="*/ 130 w 130"/>
                  <a:gd name="T7" fmla="*/ 1 h 188"/>
                  <a:gd name="T8" fmla="*/ 127 w 130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8">
                    <a:moveTo>
                      <a:pt x="127" y="0"/>
                    </a:moveTo>
                    <a:lnTo>
                      <a:pt x="0" y="181"/>
                    </a:lnTo>
                    <a:lnTo>
                      <a:pt x="0" y="188"/>
                    </a:lnTo>
                    <a:lnTo>
                      <a:pt x="130" y="1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25" name="Freeform 875"/>
              <p:cNvSpPr>
                <a:spLocks/>
              </p:cNvSpPr>
              <p:nvPr/>
            </p:nvSpPr>
            <p:spPr bwMode="auto">
              <a:xfrm>
                <a:off x="3145" y="1960"/>
                <a:ext cx="180" cy="251"/>
              </a:xfrm>
              <a:custGeom>
                <a:avLst/>
                <a:gdLst>
                  <a:gd name="T0" fmla="*/ 180 w 180"/>
                  <a:gd name="T1" fmla="*/ 0 h 251"/>
                  <a:gd name="T2" fmla="*/ 171 w 180"/>
                  <a:gd name="T3" fmla="*/ 4 h 251"/>
                  <a:gd name="T4" fmla="*/ 0 w 180"/>
                  <a:gd name="T5" fmla="*/ 250 h 251"/>
                  <a:gd name="T6" fmla="*/ 3 w 180"/>
                  <a:gd name="T7" fmla="*/ 251 h 251"/>
                  <a:gd name="T8" fmla="*/ 180 w 180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1">
                    <a:moveTo>
                      <a:pt x="180" y="0"/>
                    </a:moveTo>
                    <a:lnTo>
                      <a:pt x="171" y="4"/>
                    </a:lnTo>
                    <a:lnTo>
                      <a:pt x="0" y="250"/>
                    </a:lnTo>
                    <a:lnTo>
                      <a:pt x="3" y="251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26" name="Freeform 876"/>
              <p:cNvSpPr>
                <a:spLocks/>
              </p:cNvSpPr>
              <p:nvPr/>
            </p:nvSpPr>
            <p:spPr bwMode="auto">
              <a:xfrm>
                <a:off x="3145" y="1960"/>
                <a:ext cx="180" cy="251"/>
              </a:xfrm>
              <a:custGeom>
                <a:avLst/>
                <a:gdLst>
                  <a:gd name="T0" fmla="*/ 180 w 180"/>
                  <a:gd name="T1" fmla="*/ 0 h 251"/>
                  <a:gd name="T2" fmla="*/ 171 w 180"/>
                  <a:gd name="T3" fmla="*/ 4 h 251"/>
                  <a:gd name="T4" fmla="*/ 0 w 180"/>
                  <a:gd name="T5" fmla="*/ 250 h 251"/>
                  <a:gd name="T6" fmla="*/ 3 w 180"/>
                  <a:gd name="T7" fmla="*/ 251 h 251"/>
                  <a:gd name="T8" fmla="*/ 180 w 180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1">
                    <a:moveTo>
                      <a:pt x="180" y="0"/>
                    </a:moveTo>
                    <a:lnTo>
                      <a:pt x="171" y="4"/>
                    </a:lnTo>
                    <a:lnTo>
                      <a:pt x="0" y="250"/>
                    </a:lnTo>
                    <a:lnTo>
                      <a:pt x="3" y="251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27" name="Freeform 877"/>
              <p:cNvSpPr>
                <a:spLocks/>
              </p:cNvSpPr>
              <p:nvPr/>
            </p:nvSpPr>
            <p:spPr bwMode="auto">
              <a:xfrm>
                <a:off x="2917" y="2391"/>
                <a:ext cx="101" cy="144"/>
              </a:xfrm>
              <a:custGeom>
                <a:avLst/>
                <a:gdLst>
                  <a:gd name="T0" fmla="*/ 101 w 101"/>
                  <a:gd name="T1" fmla="*/ 0 h 144"/>
                  <a:gd name="T2" fmla="*/ 0 w 101"/>
                  <a:gd name="T3" fmla="*/ 143 h 144"/>
                  <a:gd name="T4" fmla="*/ 4 w 101"/>
                  <a:gd name="T5" fmla="*/ 144 h 144"/>
                  <a:gd name="T6" fmla="*/ 101 w 101"/>
                  <a:gd name="T7" fmla="*/ 7 h 144"/>
                  <a:gd name="T8" fmla="*/ 101 w 101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4">
                    <a:moveTo>
                      <a:pt x="101" y="0"/>
                    </a:moveTo>
                    <a:lnTo>
                      <a:pt x="0" y="143"/>
                    </a:lnTo>
                    <a:lnTo>
                      <a:pt x="4" y="144"/>
                    </a:lnTo>
                    <a:lnTo>
                      <a:pt x="101" y="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28" name="Freeform 878"/>
              <p:cNvSpPr>
                <a:spLocks/>
              </p:cNvSpPr>
              <p:nvPr/>
            </p:nvSpPr>
            <p:spPr bwMode="auto">
              <a:xfrm>
                <a:off x="2917" y="2391"/>
                <a:ext cx="101" cy="144"/>
              </a:xfrm>
              <a:custGeom>
                <a:avLst/>
                <a:gdLst>
                  <a:gd name="T0" fmla="*/ 101 w 101"/>
                  <a:gd name="T1" fmla="*/ 0 h 144"/>
                  <a:gd name="T2" fmla="*/ 0 w 101"/>
                  <a:gd name="T3" fmla="*/ 143 h 144"/>
                  <a:gd name="T4" fmla="*/ 4 w 101"/>
                  <a:gd name="T5" fmla="*/ 144 h 144"/>
                  <a:gd name="T6" fmla="*/ 101 w 101"/>
                  <a:gd name="T7" fmla="*/ 7 h 144"/>
                  <a:gd name="T8" fmla="*/ 101 w 101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4">
                    <a:moveTo>
                      <a:pt x="101" y="0"/>
                    </a:moveTo>
                    <a:lnTo>
                      <a:pt x="0" y="143"/>
                    </a:lnTo>
                    <a:lnTo>
                      <a:pt x="4" y="144"/>
                    </a:lnTo>
                    <a:lnTo>
                      <a:pt x="101" y="7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29" name="Freeform 879"/>
              <p:cNvSpPr>
                <a:spLocks/>
              </p:cNvSpPr>
              <p:nvPr/>
            </p:nvSpPr>
            <p:spPr bwMode="auto">
              <a:xfrm>
                <a:off x="3325" y="1887"/>
                <a:ext cx="53" cy="73"/>
              </a:xfrm>
              <a:custGeom>
                <a:avLst/>
                <a:gdLst>
                  <a:gd name="T0" fmla="*/ 50 w 53"/>
                  <a:gd name="T1" fmla="*/ 0 h 73"/>
                  <a:gd name="T2" fmla="*/ 0 w 53"/>
                  <a:gd name="T3" fmla="*/ 73 h 73"/>
                  <a:gd name="T4" fmla="*/ 8 w 53"/>
                  <a:gd name="T5" fmla="*/ 68 h 73"/>
                  <a:gd name="T6" fmla="*/ 53 w 53"/>
                  <a:gd name="T7" fmla="*/ 3 h 73"/>
                  <a:gd name="T8" fmla="*/ 50 w 5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3">
                    <a:moveTo>
                      <a:pt x="50" y="0"/>
                    </a:moveTo>
                    <a:lnTo>
                      <a:pt x="0" y="73"/>
                    </a:lnTo>
                    <a:lnTo>
                      <a:pt x="8" y="68"/>
                    </a:lnTo>
                    <a:lnTo>
                      <a:pt x="53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30" name="Freeform 880"/>
              <p:cNvSpPr>
                <a:spLocks/>
              </p:cNvSpPr>
              <p:nvPr/>
            </p:nvSpPr>
            <p:spPr bwMode="auto">
              <a:xfrm>
                <a:off x="3325" y="1887"/>
                <a:ext cx="53" cy="73"/>
              </a:xfrm>
              <a:custGeom>
                <a:avLst/>
                <a:gdLst>
                  <a:gd name="T0" fmla="*/ 50 w 53"/>
                  <a:gd name="T1" fmla="*/ 0 h 73"/>
                  <a:gd name="T2" fmla="*/ 0 w 53"/>
                  <a:gd name="T3" fmla="*/ 73 h 73"/>
                  <a:gd name="T4" fmla="*/ 8 w 53"/>
                  <a:gd name="T5" fmla="*/ 68 h 73"/>
                  <a:gd name="T6" fmla="*/ 53 w 53"/>
                  <a:gd name="T7" fmla="*/ 3 h 73"/>
                  <a:gd name="T8" fmla="*/ 50 w 5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3">
                    <a:moveTo>
                      <a:pt x="50" y="0"/>
                    </a:moveTo>
                    <a:lnTo>
                      <a:pt x="0" y="73"/>
                    </a:lnTo>
                    <a:lnTo>
                      <a:pt x="8" y="68"/>
                    </a:lnTo>
                    <a:lnTo>
                      <a:pt x="53" y="3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31" name="Freeform 881"/>
              <p:cNvSpPr>
                <a:spLocks/>
              </p:cNvSpPr>
              <p:nvPr/>
            </p:nvSpPr>
            <p:spPr bwMode="auto">
              <a:xfrm>
                <a:off x="3018" y="2211"/>
                <a:ext cx="134" cy="194"/>
              </a:xfrm>
              <a:custGeom>
                <a:avLst/>
                <a:gdLst>
                  <a:gd name="T0" fmla="*/ 130 w 134"/>
                  <a:gd name="T1" fmla="*/ 0 h 194"/>
                  <a:gd name="T2" fmla="*/ 0 w 134"/>
                  <a:gd name="T3" fmla="*/ 187 h 194"/>
                  <a:gd name="T4" fmla="*/ 0 w 134"/>
                  <a:gd name="T5" fmla="*/ 194 h 194"/>
                  <a:gd name="T6" fmla="*/ 134 w 134"/>
                  <a:gd name="T7" fmla="*/ 3 h 194"/>
                  <a:gd name="T8" fmla="*/ 130 w 134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4">
                    <a:moveTo>
                      <a:pt x="130" y="0"/>
                    </a:moveTo>
                    <a:lnTo>
                      <a:pt x="0" y="187"/>
                    </a:lnTo>
                    <a:lnTo>
                      <a:pt x="0" y="194"/>
                    </a:lnTo>
                    <a:lnTo>
                      <a:pt x="134" y="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BE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32" name="Freeform 882"/>
              <p:cNvSpPr>
                <a:spLocks/>
              </p:cNvSpPr>
              <p:nvPr/>
            </p:nvSpPr>
            <p:spPr bwMode="auto">
              <a:xfrm>
                <a:off x="3018" y="2211"/>
                <a:ext cx="134" cy="194"/>
              </a:xfrm>
              <a:custGeom>
                <a:avLst/>
                <a:gdLst>
                  <a:gd name="T0" fmla="*/ 130 w 134"/>
                  <a:gd name="T1" fmla="*/ 0 h 194"/>
                  <a:gd name="T2" fmla="*/ 0 w 134"/>
                  <a:gd name="T3" fmla="*/ 187 h 194"/>
                  <a:gd name="T4" fmla="*/ 0 w 134"/>
                  <a:gd name="T5" fmla="*/ 194 h 194"/>
                  <a:gd name="T6" fmla="*/ 134 w 134"/>
                  <a:gd name="T7" fmla="*/ 3 h 194"/>
                  <a:gd name="T8" fmla="*/ 130 w 134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4">
                    <a:moveTo>
                      <a:pt x="130" y="0"/>
                    </a:moveTo>
                    <a:lnTo>
                      <a:pt x="0" y="187"/>
                    </a:lnTo>
                    <a:lnTo>
                      <a:pt x="0" y="194"/>
                    </a:lnTo>
                    <a:lnTo>
                      <a:pt x="134" y="3"/>
                    </a:lnTo>
                    <a:lnTo>
                      <a:pt x="1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33" name="Freeform 883"/>
              <p:cNvSpPr>
                <a:spLocks/>
              </p:cNvSpPr>
              <p:nvPr/>
            </p:nvSpPr>
            <p:spPr bwMode="auto">
              <a:xfrm>
                <a:off x="3148" y="1955"/>
                <a:ext cx="185" cy="259"/>
              </a:xfrm>
              <a:custGeom>
                <a:avLst/>
                <a:gdLst>
                  <a:gd name="T0" fmla="*/ 185 w 185"/>
                  <a:gd name="T1" fmla="*/ 0 h 259"/>
                  <a:gd name="T2" fmla="*/ 177 w 185"/>
                  <a:gd name="T3" fmla="*/ 5 h 259"/>
                  <a:gd name="T4" fmla="*/ 0 w 185"/>
                  <a:gd name="T5" fmla="*/ 256 h 259"/>
                  <a:gd name="T6" fmla="*/ 4 w 185"/>
                  <a:gd name="T7" fmla="*/ 259 h 259"/>
                  <a:gd name="T8" fmla="*/ 185 w 185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9">
                    <a:moveTo>
                      <a:pt x="185" y="0"/>
                    </a:moveTo>
                    <a:lnTo>
                      <a:pt x="177" y="5"/>
                    </a:lnTo>
                    <a:lnTo>
                      <a:pt x="0" y="256"/>
                    </a:lnTo>
                    <a:lnTo>
                      <a:pt x="4" y="259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34" name="Freeform 884"/>
              <p:cNvSpPr>
                <a:spLocks/>
              </p:cNvSpPr>
              <p:nvPr/>
            </p:nvSpPr>
            <p:spPr bwMode="auto">
              <a:xfrm>
                <a:off x="3148" y="1955"/>
                <a:ext cx="185" cy="259"/>
              </a:xfrm>
              <a:custGeom>
                <a:avLst/>
                <a:gdLst>
                  <a:gd name="T0" fmla="*/ 185 w 185"/>
                  <a:gd name="T1" fmla="*/ 0 h 259"/>
                  <a:gd name="T2" fmla="*/ 177 w 185"/>
                  <a:gd name="T3" fmla="*/ 5 h 259"/>
                  <a:gd name="T4" fmla="*/ 0 w 185"/>
                  <a:gd name="T5" fmla="*/ 256 h 259"/>
                  <a:gd name="T6" fmla="*/ 4 w 185"/>
                  <a:gd name="T7" fmla="*/ 259 h 259"/>
                  <a:gd name="T8" fmla="*/ 185 w 185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9">
                    <a:moveTo>
                      <a:pt x="185" y="0"/>
                    </a:moveTo>
                    <a:lnTo>
                      <a:pt x="177" y="5"/>
                    </a:lnTo>
                    <a:lnTo>
                      <a:pt x="0" y="256"/>
                    </a:lnTo>
                    <a:lnTo>
                      <a:pt x="4" y="259"/>
                    </a:lnTo>
                    <a:lnTo>
                      <a:pt x="1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35" name="Freeform 885"/>
              <p:cNvSpPr>
                <a:spLocks/>
              </p:cNvSpPr>
              <p:nvPr/>
            </p:nvSpPr>
            <p:spPr bwMode="auto">
              <a:xfrm>
                <a:off x="2921" y="2398"/>
                <a:ext cx="97" cy="140"/>
              </a:xfrm>
              <a:custGeom>
                <a:avLst/>
                <a:gdLst>
                  <a:gd name="T0" fmla="*/ 97 w 97"/>
                  <a:gd name="T1" fmla="*/ 0 h 140"/>
                  <a:gd name="T2" fmla="*/ 0 w 97"/>
                  <a:gd name="T3" fmla="*/ 137 h 140"/>
                  <a:gd name="T4" fmla="*/ 3 w 97"/>
                  <a:gd name="T5" fmla="*/ 140 h 140"/>
                  <a:gd name="T6" fmla="*/ 97 w 97"/>
                  <a:gd name="T7" fmla="*/ 7 h 140"/>
                  <a:gd name="T8" fmla="*/ 97 w 97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40">
                    <a:moveTo>
                      <a:pt x="97" y="0"/>
                    </a:moveTo>
                    <a:lnTo>
                      <a:pt x="0" y="137"/>
                    </a:lnTo>
                    <a:lnTo>
                      <a:pt x="3" y="140"/>
                    </a:lnTo>
                    <a:lnTo>
                      <a:pt x="97" y="7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36" name="Freeform 886"/>
              <p:cNvSpPr>
                <a:spLocks/>
              </p:cNvSpPr>
              <p:nvPr/>
            </p:nvSpPr>
            <p:spPr bwMode="auto">
              <a:xfrm>
                <a:off x="2921" y="2398"/>
                <a:ext cx="97" cy="140"/>
              </a:xfrm>
              <a:custGeom>
                <a:avLst/>
                <a:gdLst>
                  <a:gd name="T0" fmla="*/ 97 w 97"/>
                  <a:gd name="T1" fmla="*/ 0 h 140"/>
                  <a:gd name="T2" fmla="*/ 0 w 97"/>
                  <a:gd name="T3" fmla="*/ 137 h 140"/>
                  <a:gd name="T4" fmla="*/ 3 w 97"/>
                  <a:gd name="T5" fmla="*/ 140 h 140"/>
                  <a:gd name="T6" fmla="*/ 97 w 97"/>
                  <a:gd name="T7" fmla="*/ 7 h 140"/>
                  <a:gd name="T8" fmla="*/ 97 w 97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40">
                    <a:moveTo>
                      <a:pt x="97" y="0"/>
                    </a:moveTo>
                    <a:lnTo>
                      <a:pt x="0" y="137"/>
                    </a:lnTo>
                    <a:lnTo>
                      <a:pt x="3" y="140"/>
                    </a:lnTo>
                    <a:lnTo>
                      <a:pt x="97" y="7"/>
                    </a:lnTo>
                    <a:lnTo>
                      <a:pt x="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37" name="Freeform 887"/>
              <p:cNvSpPr>
                <a:spLocks/>
              </p:cNvSpPr>
              <p:nvPr/>
            </p:nvSpPr>
            <p:spPr bwMode="auto">
              <a:xfrm>
                <a:off x="3333" y="1890"/>
                <a:ext cx="49" cy="65"/>
              </a:xfrm>
              <a:custGeom>
                <a:avLst/>
                <a:gdLst>
                  <a:gd name="T0" fmla="*/ 45 w 49"/>
                  <a:gd name="T1" fmla="*/ 0 h 65"/>
                  <a:gd name="T2" fmla="*/ 0 w 49"/>
                  <a:gd name="T3" fmla="*/ 65 h 65"/>
                  <a:gd name="T4" fmla="*/ 8 w 49"/>
                  <a:gd name="T5" fmla="*/ 60 h 65"/>
                  <a:gd name="T6" fmla="*/ 49 w 49"/>
                  <a:gd name="T7" fmla="*/ 2 h 65"/>
                  <a:gd name="T8" fmla="*/ 45 w 4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45" y="0"/>
                    </a:moveTo>
                    <a:lnTo>
                      <a:pt x="0" y="65"/>
                    </a:lnTo>
                    <a:lnTo>
                      <a:pt x="8" y="60"/>
                    </a:lnTo>
                    <a:lnTo>
                      <a:pt x="49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38" name="Freeform 888"/>
              <p:cNvSpPr>
                <a:spLocks/>
              </p:cNvSpPr>
              <p:nvPr/>
            </p:nvSpPr>
            <p:spPr bwMode="auto">
              <a:xfrm>
                <a:off x="3333" y="1890"/>
                <a:ext cx="49" cy="65"/>
              </a:xfrm>
              <a:custGeom>
                <a:avLst/>
                <a:gdLst>
                  <a:gd name="T0" fmla="*/ 45 w 49"/>
                  <a:gd name="T1" fmla="*/ 0 h 65"/>
                  <a:gd name="T2" fmla="*/ 0 w 49"/>
                  <a:gd name="T3" fmla="*/ 65 h 65"/>
                  <a:gd name="T4" fmla="*/ 8 w 49"/>
                  <a:gd name="T5" fmla="*/ 60 h 65"/>
                  <a:gd name="T6" fmla="*/ 49 w 49"/>
                  <a:gd name="T7" fmla="*/ 2 h 65"/>
                  <a:gd name="T8" fmla="*/ 45 w 4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45" y="0"/>
                    </a:moveTo>
                    <a:lnTo>
                      <a:pt x="0" y="65"/>
                    </a:lnTo>
                    <a:lnTo>
                      <a:pt x="8" y="60"/>
                    </a:lnTo>
                    <a:lnTo>
                      <a:pt x="49" y="2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39" name="Freeform 889"/>
              <p:cNvSpPr>
                <a:spLocks/>
              </p:cNvSpPr>
              <p:nvPr/>
            </p:nvSpPr>
            <p:spPr bwMode="auto">
              <a:xfrm>
                <a:off x="3018" y="2214"/>
                <a:ext cx="137" cy="198"/>
              </a:xfrm>
              <a:custGeom>
                <a:avLst/>
                <a:gdLst>
                  <a:gd name="T0" fmla="*/ 134 w 137"/>
                  <a:gd name="T1" fmla="*/ 0 h 198"/>
                  <a:gd name="T2" fmla="*/ 0 w 137"/>
                  <a:gd name="T3" fmla="*/ 191 h 198"/>
                  <a:gd name="T4" fmla="*/ 0 w 137"/>
                  <a:gd name="T5" fmla="*/ 198 h 198"/>
                  <a:gd name="T6" fmla="*/ 137 w 137"/>
                  <a:gd name="T7" fmla="*/ 2 h 198"/>
                  <a:gd name="T8" fmla="*/ 134 w 13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8">
                    <a:moveTo>
                      <a:pt x="134" y="0"/>
                    </a:moveTo>
                    <a:lnTo>
                      <a:pt x="0" y="191"/>
                    </a:lnTo>
                    <a:lnTo>
                      <a:pt x="0" y="198"/>
                    </a:lnTo>
                    <a:lnTo>
                      <a:pt x="137" y="2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40" name="Freeform 890"/>
              <p:cNvSpPr>
                <a:spLocks/>
              </p:cNvSpPr>
              <p:nvPr/>
            </p:nvSpPr>
            <p:spPr bwMode="auto">
              <a:xfrm>
                <a:off x="3018" y="2214"/>
                <a:ext cx="137" cy="198"/>
              </a:xfrm>
              <a:custGeom>
                <a:avLst/>
                <a:gdLst>
                  <a:gd name="T0" fmla="*/ 134 w 137"/>
                  <a:gd name="T1" fmla="*/ 0 h 198"/>
                  <a:gd name="T2" fmla="*/ 0 w 137"/>
                  <a:gd name="T3" fmla="*/ 191 h 198"/>
                  <a:gd name="T4" fmla="*/ 0 w 137"/>
                  <a:gd name="T5" fmla="*/ 198 h 198"/>
                  <a:gd name="T6" fmla="*/ 137 w 137"/>
                  <a:gd name="T7" fmla="*/ 2 h 198"/>
                  <a:gd name="T8" fmla="*/ 134 w 13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8">
                    <a:moveTo>
                      <a:pt x="134" y="0"/>
                    </a:moveTo>
                    <a:lnTo>
                      <a:pt x="0" y="191"/>
                    </a:lnTo>
                    <a:lnTo>
                      <a:pt x="0" y="198"/>
                    </a:lnTo>
                    <a:lnTo>
                      <a:pt x="137" y="2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41" name="Freeform 891"/>
              <p:cNvSpPr>
                <a:spLocks/>
              </p:cNvSpPr>
              <p:nvPr/>
            </p:nvSpPr>
            <p:spPr bwMode="auto">
              <a:xfrm>
                <a:off x="3152" y="1950"/>
                <a:ext cx="189" cy="266"/>
              </a:xfrm>
              <a:custGeom>
                <a:avLst/>
                <a:gdLst>
                  <a:gd name="T0" fmla="*/ 189 w 189"/>
                  <a:gd name="T1" fmla="*/ 0 h 266"/>
                  <a:gd name="T2" fmla="*/ 181 w 189"/>
                  <a:gd name="T3" fmla="*/ 5 h 266"/>
                  <a:gd name="T4" fmla="*/ 0 w 189"/>
                  <a:gd name="T5" fmla="*/ 264 h 266"/>
                  <a:gd name="T6" fmla="*/ 3 w 189"/>
                  <a:gd name="T7" fmla="*/ 266 h 266"/>
                  <a:gd name="T8" fmla="*/ 189 w 189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66">
                    <a:moveTo>
                      <a:pt x="189" y="0"/>
                    </a:moveTo>
                    <a:lnTo>
                      <a:pt x="181" y="5"/>
                    </a:lnTo>
                    <a:lnTo>
                      <a:pt x="0" y="264"/>
                    </a:lnTo>
                    <a:lnTo>
                      <a:pt x="3" y="266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42" name="Freeform 892"/>
              <p:cNvSpPr>
                <a:spLocks/>
              </p:cNvSpPr>
              <p:nvPr/>
            </p:nvSpPr>
            <p:spPr bwMode="auto">
              <a:xfrm>
                <a:off x="3152" y="1950"/>
                <a:ext cx="189" cy="266"/>
              </a:xfrm>
              <a:custGeom>
                <a:avLst/>
                <a:gdLst>
                  <a:gd name="T0" fmla="*/ 189 w 189"/>
                  <a:gd name="T1" fmla="*/ 0 h 266"/>
                  <a:gd name="T2" fmla="*/ 181 w 189"/>
                  <a:gd name="T3" fmla="*/ 5 h 266"/>
                  <a:gd name="T4" fmla="*/ 0 w 189"/>
                  <a:gd name="T5" fmla="*/ 264 h 266"/>
                  <a:gd name="T6" fmla="*/ 3 w 189"/>
                  <a:gd name="T7" fmla="*/ 266 h 266"/>
                  <a:gd name="T8" fmla="*/ 189 w 189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66">
                    <a:moveTo>
                      <a:pt x="189" y="0"/>
                    </a:moveTo>
                    <a:lnTo>
                      <a:pt x="181" y="5"/>
                    </a:lnTo>
                    <a:lnTo>
                      <a:pt x="0" y="264"/>
                    </a:lnTo>
                    <a:lnTo>
                      <a:pt x="3" y="266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43" name="Freeform 893"/>
              <p:cNvSpPr>
                <a:spLocks/>
              </p:cNvSpPr>
              <p:nvPr/>
            </p:nvSpPr>
            <p:spPr bwMode="auto">
              <a:xfrm>
                <a:off x="2924" y="2405"/>
                <a:ext cx="94" cy="135"/>
              </a:xfrm>
              <a:custGeom>
                <a:avLst/>
                <a:gdLst>
                  <a:gd name="T0" fmla="*/ 94 w 94"/>
                  <a:gd name="T1" fmla="*/ 0 h 135"/>
                  <a:gd name="T2" fmla="*/ 0 w 94"/>
                  <a:gd name="T3" fmla="*/ 133 h 135"/>
                  <a:gd name="T4" fmla="*/ 4 w 94"/>
                  <a:gd name="T5" fmla="*/ 135 h 135"/>
                  <a:gd name="T6" fmla="*/ 94 w 94"/>
                  <a:gd name="T7" fmla="*/ 7 h 135"/>
                  <a:gd name="T8" fmla="*/ 94 w 94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5">
                    <a:moveTo>
                      <a:pt x="94" y="0"/>
                    </a:moveTo>
                    <a:lnTo>
                      <a:pt x="0" y="133"/>
                    </a:lnTo>
                    <a:lnTo>
                      <a:pt x="4" y="135"/>
                    </a:lnTo>
                    <a:lnTo>
                      <a:pt x="94" y="7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44" name="Freeform 894"/>
              <p:cNvSpPr>
                <a:spLocks/>
              </p:cNvSpPr>
              <p:nvPr/>
            </p:nvSpPr>
            <p:spPr bwMode="auto">
              <a:xfrm>
                <a:off x="2924" y="2405"/>
                <a:ext cx="94" cy="135"/>
              </a:xfrm>
              <a:custGeom>
                <a:avLst/>
                <a:gdLst>
                  <a:gd name="T0" fmla="*/ 94 w 94"/>
                  <a:gd name="T1" fmla="*/ 0 h 135"/>
                  <a:gd name="T2" fmla="*/ 0 w 94"/>
                  <a:gd name="T3" fmla="*/ 133 h 135"/>
                  <a:gd name="T4" fmla="*/ 4 w 94"/>
                  <a:gd name="T5" fmla="*/ 135 h 135"/>
                  <a:gd name="T6" fmla="*/ 94 w 94"/>
                  <a:gd name="T7" fmla="*/ 7 h 135"/>
                  <a:gd name="T8" fmla="*/ 94 w 94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5">
                    <a:moveTo>
                      <a:pt x="94" y="0"/>
                    </a:moveTo>
                    <a:lnTo>
                      <a:pt x="0" y="133"/>
                    </a:lnTo>
                    <a:lnTo>
                      <a:pt x="4" y="135"/>
                    </a:lnTo>
                    <a:lnTo>
                      <a:pt x="94" y="7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45" name="Freeform 895"/>
              <p:cNvSpPr>
                <a:spLocks/>
              </p:cNvSpPr>
              <p:nvPr/>
            </p:nvSpPr>
            <p:spPr bwMode="auto">
              <a:xfrm>
                <a:off x="3341" y="1892"/>
                <a:ext cx="44" cy="58"/>
              </a:xfrm>
              <a:custGeom>
                <a:avLst/>
                <a:gdLst>
                  <a:gd name="T0" fmla="*/ 41 w 44"/>
                  <a:gd name="T1" fmla="*/ 0 h 58"/>
                  <a:gd name="T2" fmla="*/ 0 w 44"/>
                  <a:gd name="T3" fmla="*/ 58 h 58"/>
                  <a:gd name="T4" fmla="*/ 8 w 44"/>
                  <a:gd name="T5" fmla="*/ 53 h 58"/>
                  <a:gd name="T6" fmla="*/ 44 w 44"/>
                  <a:gd name="T7" fmla="*/ 2 h 58"/>
                  <a:gd name="T8" fmla="*/ 41 w 4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41" y="0"/>
                    </a:moveTo>
                    <a:lnTo>
                      <a:pt x="0" y="58"/>
                    </a:lnTo>
                    <a:lnTo>
                      <a:pt x="8" y="53"/>
                    </a:lnTo>
                    <a:lnTo>
                      <a:pt x="44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46" name="Freeform 896"/>
              <p:cNvSpPr>
                <a:spLocks/>
              </p:cNvSpPr>
              <p:nvPr/>
            </p:nvSpPr>
            <p:spPr bwMode="auto">
              <a:xfrm>
                <a:off x="3341" y="1892"/>
                <a:ext cx="44" cy="58"/>
              </a:xfrm>
              <a:custGeom>
                <a:avLst/>
                <a:gdLst>
                  <a:gd name="T0" fmla="*/ 41 w 44"/>
                  <a:gd name="T1" fmla="*/ 0 h 58"/>
                  <a:gd name="T2" fmla="*/ 0 w 44"/>
                  <a:gd name="T3" fmla="*/ 58 h 58"/>
                  <a:gd name="T4" fmla="*/ 8 w 44"/>
                  <a:gd name="T5" fmla="*/ 53 h 58"/>
                  <a:gd name="T6" fmla="*/ 44 w 44"/>
                  <a:gd name="T7" fmla="*/ 2 h 58"/>
                  <a:gd name="T8" fmla="*/ 41 w 4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41" y="0"/>
                    </a:moveTo>
                    <a:lnTo>
                      <a:pt x="0" y="58"/>
                    </a:lnTo>
                    <a:lnTo>
                      <a:pt x="8" y="53"/>
                    </a:lnTo>
                    <a:lnTo>
                      <a:pt x="44" y="2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47" name="Freeform 897"/>
              <p:cNvSpPr>
                <a:spLocks/>
              </p:cNvSpPr>
              <p:nvPr/>
            </p:nvSpPr>
            <p:spPr bwMode="auto">
              <a:xfrm>
                <a:off x="3018" y="2216"/>
                <a:ext cx="140" cy="203"/>
              </a:xfrm>
              <a:custGeom>
                <a:avLst/>
                <a:gdLst>
                  <a:gd name="T0" fmla="*/ 137 w 140"/>
                  <a:gd name="T1" fmla="*/ 0 h 203"/>
                  <a:gd name="T2" fmla="*/ 0 w 140"/>
                  <a:gd name="T3" fmla="*/ 196 h 203"/>
                  <a:gd name="T4" fmla="*/ 0 w 140"/>
                  <a:gd name="T5" fmla="*/ 203 h 203"/>
                  <a:gd name="T6" fmla="*/ 140 w 140"/>
                  <a:gd name="T7" fmla="*/ 2 h 203"/>
                  <a:gd name="T8" fmla="*/ 137 w 140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03">
                    <a:moveTo>
                      <a:pt x="137" y="0"/>
                    </a:moveTo>
                    <a:lnTo>
                      <a:pt x="0" y="196"/>
                    </a:lnTo>
                    <a:lnTo>
                      <a:pt x="0" y="203"/>
                    </a:lnTo>
                    <a:lnTo>
                      <a:pt x="140" y="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48" name="Freeform 898"/>
              <p:cNvSpPr>
                <a:spLocks/>
              </p:cNvSpPr>
              <p:nvPr/>
            </p:nvSpPr>
            <p:spPr bwMode="auto">
              <a:xfrm>
                <a:off x="3018" y="2216"/>
                <a:ext cx="140" cy="203"/>
              </a:xfrm>
              <a:custGeom>
                <a:avLst/>
                <a:gdLst>
                  <a:gd name="T0" fmla="*/ 137 w 140"/>
                  <a:gd name="T1" fmla="*/ 0 h 203"/>
                  <a:gd name="T2" fmla="*/ 0 w 140"/>
                  <a:gd name="T3" fmla="*/ 196 h 203"/>
                  <a:gd name="T4" fmla="*/ 0 w 140"/>
                  <a:gd name="T5" fmla="*/ 203 h 203"/>
                  <a:gd name="T6" fmla="*/ 140 w 140"/>
                  <a:gd name="T7" fmla="*/ 2 h 203"/>
                  <a:gd name="T8" fmla="*/ 137 w 140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03">
                    <a:moveTo>
                      <a:pt x="137" y="0"/>
                    </a:moveTo>
                    <a:lnTo>
                      <a:pt x="0" y="196"/>
                    </a:lnTo>
                    <a:lnTo>
                      <a:pt x="0" y="203"/>
                    </a:lnTo>
                    <a:lnTo>
                      <a:pt x="140" y="2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49" name="Freeform 899"/>
              <p:cNvSpPr>
                <a:spLocks/>
              </p:cNvSpPr>
              <p:nvPr/>
            </p:nvSpPr>
            <p:spPr bwMode="auto">
              <a:xfrm>
                <a:off x="3155" y="1945"/>
                <a:ext cx="194" cy="273"/>
              </a:xfrm>
              <a:custGeom>
                <a:avLst/>
                <a:gdLst>
                  <a:gd name="T0" fmla="*/ 194 w 194"/>
                  <a:gd name="T1" fmla="*/ 0 h 273"/>
                  <a:gd name="T2" fmla="*/ 186 w 194"/>
                  <a:gd name="T3" fmla="*/ 5 h 273"/>
                  <a:gd name="T4" fmla="*/ 0 w 194"/>
                  <a:gd name="T5" fmla="*/ 271 h 273"/>
                  <a:gd name="T6" fmla="*/ 3 w 194"/>
                  <a:gd name="T7" fmla="*/ 273 h 273"/>
                  <a:gd name="T8" fmla="*/ 194 w 194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3">
                    <a:moveTo>
                      <a:pt x="194" y="0"/>
                    </a:moveTo>
                    <a:lnTo>
                      <a:pt x="186" y="5"/>
                    </a:lnTo>
                    <a:lnTo>
                      <a:pt x="0" y="271"/>
                    </a:lnTo>
                    <a:lnTo>
                      <a:pt x="3" y="273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50" name="Freeform 900"/>
              <p:cNvSpPr>
                <a:spLocks/>
              </p:cNvSpPr>
              <p:nvPr/>
            </p:nvSpPr>
            <p:spPr bwMode="auto">
              <a:xfrm>
                <a:off x="3155" y="1945"/>
                <a:ext cx="194" cy="273"/>
              </a:xfrm>
              <a:custGeom>
                <a:avLst/>
                <a:gdLst>
                  <a:gd name="T0" fmla="*/ 194 w 194"/>
                  <a:gd name="T1" fmla="*/ 0 h 273"/>
                  <a:gd name="T2" fmla="*/ 186 w 194"/>
                  <a:gd name="T3" fmla="*/ 5 h 273"/>
                  <a:gd name="T4" fmla="*/ 0 w 194"/>
                  <a:gd name="T5" fmla="*/ 271 h 273"/>
                  <a:gd name="T6" fmla="*/ 3 w 194"/>
                  <a:gd name="T7" fmla="*/ 273 h 273"/>
                  <a:gd name="T8" fmla="*/ 194 w 194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3">
                    <a:moveTo>
                      <a:pt x="194" y="0"/>
                    </a:moveTo>
                    <a:lnTo>
                      <a:pt x="186" y="5"/>
                    </a:lnTo>
                    <a:lnTo>
                      <a:pt x="0" y="271"/>
                    </a:lnTo>
                    <a:lnTo>
                      <a:pt x="3" y="273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51" name="Freeform 901"/>
              <p:cNvSpPr>
                <a:spLocks/>
              </p:cNvSpPr>
              <p:nvPr/>
            </p:nvSpPr>
            <p:spPr bwMode="auto">
              <a:xfrm>
                <a:off x="2928" y="2412"/>
                <a:ext cx="90" cy="130"/>
              </a:xfrm>
              <a:custGeom>
                <a:avLst/>
                <a:gdLst>
                  <a:gd name="T0" fmla="*/ 90 w 90"/>
                  <a:gd name="T1" fmla="*/ 0 h 130"/>
                  <a:gd name="T2" fmla="*/ 0 w 90"/>
                  <a:gd name="T3" fmla="*/ 128 h 130"/>
                  <a:gd name="T4" fmla="*/ 4 w 90"/>
                  <a:gd name="T5" fmla="*/ 130 h 130"/>
                  <a:gd name="T6" fmla="*/ 90 w 90"/>
                  <a:gd name="T7" fmla="*/ 7 h 130"/>
                  <a:gd name="T8" fmla="*/ 90 w 90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0">
                    <a:moveTo>
                      <a:pt x="90" y="0"/>
                    </a:moveTo>
                    <a:lnTo>
                      <a:pt x="0" y="128"/>
                    </a:lnTo>
                    <a:lnTo>
                      <a:pt x="4" y="130"/>
                    </a:lnTo>
                    <a:lnTo>
                      <a:pt x="90" y="7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52" name="Freeform 902"/>
              <p:cNvSpPr>
                <a:spLocks/>
              </p:cNvSpPr>
              <p:nvPr/>
            </p:nvSpPr>
            <p:spPr bwMode="auto">
              <a:xfrm>
                <a:off x="2928" y="2412"/>
                <a:ext cx="90" cy="130"/>
              </a:xfrm>
              <a:custGeom>
                <a:avLst/>
                <a:gdLst>
                  <a:gd name="T0" fmla="*/ 90 w 90"/>
                  <a:gd name="T1" fmla="*/ 0 h 130"/>
                  <a:gd name="T2" fmla="*/ 0 w 90"/>
                  <a:gd name="T3" fmla="*/ 128 h 130"/>
                  <a:gd name="T4" fmla="*/ 4 w 90"/>
                  <a:gd name="T5" fmla="*/ 130 h 130"/>
                  <a:gd name="T6" fmla="*/ 90 w 90"/>
                  <a:gd name="T7" fmla="*/ 7 h 130"/>
                  <a:gd name="T8" fmla="*/ 90 w 90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0">
                    <a:moveTo>
                      <a:pt x="90" y="0"/>
                    </a:moveTo>
                    <a:lnTo>
                      <a:pt x="0" y="128"/>
                    </a:lnTo>
                    <a:lnTo>
                      <a:pt x="4" y="130"/>
                    </a:lnTo>
                    <a:lnTo>
                      <a:pt x="90" y="7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53" name="Freeform 903"/>
              <p:cNvSpPr>
                <a:spLocks/>
              </p:cNvSpPr>
              <p:nvPr/>
            </p:nvSpPr>
            <p:spPr bwMode="auto">
              <a:xfrm>
                <a:off x="3349" y="1894"/>
                <a:ext cx="40" cy="51"/>
              </a:xfrm>
              <a:custGeom>
                <a:avLst/>
                <a:gdLst>
                  <a:gd name="T0" fmla="*/ 36 w 40"/>
                  <a:gd name="T1" fmla="*/ 0 h 51"/>
                  <a:gd name="T2" fmla="*/ 0 w 40"/>
                  <a:gd name="T3" fmla="*/ 51 h 51"/>
                  <a:gd name="T4" fmla="*/ 9 w 40"/>
                  <a:gd name="T5" fmla="*/ 46 h 51"/>
                  <a:gd name="T6" fmla="*/ 40 w 40"/>
                  <a:gd name="T7" fmla="*/ 2 h 51"/>
                  <a:gd name="T8" fmla="*/ 36 w 40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1">
                    <a:moveTo>
                      <a:pt x="36" y="0"/>
                    </a:moveTo>
                    <a:lnTo>
                      <a:pt x="0" y="51"/>
                    </a:lnTo>
                    <a:lnTo>
                      <a:pt x="9" y="46"/>
                    </a:lnTo>
                    <a:lnTo>
                      <a:pt x="40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54" name="Freeform 904"/>
              <p:cNvSpPr>
                <a:spLocks/>
              </p:cNvSpPr>
              <p:nvPr/>
            </p:nvSpPr>
            <p:spPr bwMode="auto">
              <a:xfrm>
                <a:off x="3349" y="1894"/>
                <a:ext cx="40" cy="51"/>
              </a:xfrm>
              <a:custGeom>
                <a:avLst/>
                <a:gdLst>
                  <a:gd name="T0" fmla="*/ 36 w 40"/>
                  <a:gd name="T1" fmla="*/ 0 h 51"/>
                  <a:gd name="T2" fmla="*/ 0 w 40"/>
                  <a:gd name="T3" fmla="*/ 51 h 51"/>
                  <a:gd name="T4" fmla="*/ 9 w 40"/>
                  <a:gd name="T5" fmla="*/ 46 h 51"/>
                  <a:gd name="T6" fmla="*/ 40 w 40"/>
                  <a:gd name="T7" fmla="*/ 2 h 51"/>
                  <a:gd name="T8" fmla="*/ 36 w 40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1">
                    <a:moveTo>
                      <a:pt x="36" y="0"/>
                    </a:moveTo>
                    <a:lnTo>
                      <a:pt x="0" y="51"/>
                    </a:lnTo>
                    <a:lnTo>
                      <a:pt x="9" y="46"/>
                    </a:lnTo>
                    <a:lnTo>
                      <a:pt x="40" y="2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55" name="Freeform 905"/>
              <p:cNvSpPr>
                <a:spLocks/>
              </p:cNvSpPr>
              <p:nvPr/>
            </p:nvSpPr>
            <p:spPr bwMode="auto">
              <a:xfrm>
                <a:off x="3018" y="2218"/>
                <a:ext cx="144" cy="208"/>
              </a:xfrm>
              <a:custGeom>
                <a:avLst/>
                <a:gdLst>
                  <a:gd name="T0" fmla="*/ 140 w 144"/>
                  <a:gd name="T1" fmla="*/ 0 h 208"/>
                  <a:gd name="T2" fmla="*/ 0 w 144"/>
                  <a:gd name="T3" fmla="*/ 201 h 208"/>
                  <a:gd name="T4" fmla="*/ 0 w 144"/>
                  <a:gd name="T5" fmla="*/ 208 h 208"/>
                  <a:gd name="T6" fmla="*/ 144 w 144"/>
                  <a:gd name="T7" fmla="*/ 2 h 208"/>
                  <a:gd name="T8" fmla="*/ 140 w 144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08">
                    <a:moveTo>
                      <a:pt x="140" y="0"/>
                    </a:moveTo>
                    <a:lnTo>
                      <a:pt x="0" y="201"/>
                    </a:lnTo>
                    <a:lnTo>
                      <a:pt x="0" y="208"/>
                    </a:lnTo>
                    <a:lnTo>
                      <a:pt x="144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BC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56" name="Freeform 906"/>
              <p:cNvSpPr>
                <a:spLocks/>
              </p:cNvSpPr>
              <p:nvPr/>
            </p:nvSpPr>
            <p:spPr bwMode="auto">
              <a:xfrm>
                <a:off x="3018" y="2218"/>
                <a:ext cx="144" cy="208"/>
              </a:xfrm>
              <a:custGeom>
                <a:avLst/>
                <a:gdLst>
                  <a:gd name="T0" fmla="*/ 140 w 144"/>
                  <a:gd name="T1" fmla="*/ 0 h 208"/>
                  <a:gd name="T2" fmla="*/ 0 w 144"/>
                  <a:gd name="T3" fmla="*/ 201 h 208"/>
                  <a:gd name="T4" fmla="*/ 0 w 144"/>
                  <a:gd name="T5" fmla="*/ 208 h 208"/>
                  <a:gd name="T6" fmla="*/ 144 w 144"/>
                  <a:gd name="T7" fmla="*/ 2 h 208"/>
                  <a:gd name="T8" fmla="*/ 140 w 144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08">
                    <a:moveTo>
                      <a:pt x="140" y="0"/>
                    </a:moveTo>
                    <a:lnTo>
                      <a:pt x="0" y="201"/>
                    </a:lnTo>
                    <a:lnTo>
                      <a:pt x="0" y="208"/>
                    </a:lnTo>
                    <a:lnTo>
                      <a:pt x="144" y="2"/>
                    </a:lnTo>
                    <a:lnTo>
                      <a:pt x="1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57" name="Freeform 907"/>
              <p:cNvSpPr>
                <a:spLocks/>
              </p:cNvSpPr>
              <p:nvPr/>
            </p:nvSpPr>
            <p:spPr bwMode="auto">
              <a:xfrm>
                <a:off x="3158" y="1940"/>
                <a:ext cx="200" cy="280"/>
              </a:xfrm>
              <a:custGeom>
                <a:avLst/>
                <a:gdLst>
                  <a:gd name="T0" fmla="*/ 200 w 200"/>
                  <a:gd name="T1" fmla="*/ 0 h 280"/>
                  <a:gd name="T2" fmla="*/ 191 w 200"/>
                  <a:gd name="T3" fmla="*/ 5 h 280"/>
                  <a:gd name="T4" fmla="*/ 0 w 200"/>
                  <a:gd name="T5" fmla="*/ 278 h 280"/>
                  <a:gd name="T6" fmla="*/ 4 w 200"/>
                  <a:gd name="T7" fmla="*/ 280 h 280"/>
                  <a:gd name="T8" fmla="*/ 200 w 200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0">
                    <a:moveTo>
                      <a:pt x="200" y="0"/>
                    </a:moveTo>
                    <a:lnTo>
                      <a:pt x="191" y="5"/>
                    </a:lnTo>
                    <a:lnTo>
                      <a:pt x="0" y="278"/>
                    </a:lnTo>
                    <a:lnTo>
                      <a:pt x="4" y="28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CF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58" name="Freeform 908"/>
              <p:cNvSpPr>
                <a:spLocks/>
              </p:cNvSpPr>
              <p:nvPr/>
            </p:nvSpPr>
            <p:spPr bwMode="auto">
              <a:xfrm>
                <a:off x="3158" y="1940"/>
                <a:ext cx="200" cy="280"/>
              </a:xfrm>
              <a:custGeom>
                <a:avLst/>
                <a:gdLst>
                  <a:gd name="T0" fmla="*/ 200 w 200"/>
                  <a:gd name="T1" fmla="*/ 0 h 280"/>
                  <a:gd name="T2" fmla="*/ 191 w 200"/>
                  <a:gd name="T3" fmla="*/ 5 h 280"/>
                  <a:gd name="T4" fmla="*/ 0 w 200"/>
                  <a:gd name="T5" fmla="*/ 278 h 280"/>
                  <a:gd name="T6" fmla="*/ 4 w 200"/>
                  <a:gd name="T7" fmla="*/ 280 h 280"/>
                  <a:gd name="T8" fmla="*/ 200 w 200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0">
                    <a:moveTo>
                      <a:pt x="200" y="0"/>
                    </a:moveTo>
                    <a:lnTo>
                      <a:pt x="191" y="5"/>
                    </a:lnTo>
                    <a:lnTo>
                      <a:pt x="0" y="278"/>
                    </a:lnTo>
                    <a:lnTo>
                      <a:pt x="4" y="280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59" name="Freeform 909"/>
              <p:cNvSpPr>
                <a:spLocks/>
              </p:cNvSpPr>
              <p:nvPr/>
            </p:nvSpPr>
            <p:spPr bwMode="auto">
              <a:xfrm>
                <a:off x="2932" y="2419"/>
                <a:ext cx="86" cy="125"/>
              </a:xfrm>
              <a:custGeom>
                <a:avLst/>
                <a:gdLst>
                  <a:gd name="T0" fmla="*/ 86 w 86"/>
                  <a:gd name="T1" fmla="*/ 0 h 125"/>
                  <a:gd name="T2" fmla="*/ 0 w 86"/>
                  <a:gd name="T3" fmla="*/ 123 h 125"/>
                  <a:gd name="T4" fmla="*/ 3 w 86"/>
                  <a:gd name="T5" fmla="*/ 125 h 125"/>
                  <a:gd name="T6" fmla="*/ 86 w 86"/>
                  <a:gd name="T7" fmla="*/ 7 h 125"/>
                  <a:gd name="T8" fmla="*/ 86 w 86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25">
                    <a:moveTo>
                      <a:pt x="86" y="0"/>
                    </a:moveTo>
                    <a:lnTo>
                      <a:pt x="0" y="123"/>
                    </a:lnTo>
                    <a:lnTo>
                      <a:pt x="3" y="125"/>
                    </a:lnTo>
                    <a:lnTo>
                      <a:pt x="86" y="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60" name="Freeform 910"/>
              <p:cNvSpPr>
                <a:spLocks/>
              </p:cNvSpPr>
              <p:nvPr/>
            </p:nvSpPr>
            <p:spPr bwMode="auto">
              <a:xfrm>
                <a:off x="2932" y="2419"/>
                <a:ext cx="86" cy="125"/>
              </a:xfrm>
              <a:custGeom>
                <a:avLst/>
                <a:gdLst>
                  <a:gd name="T0" fmla="*/ 86 w 86"/>
                  <a:gd name="T1" fmla="*/ 0 h 125"/>
                  <a:gd name="T2" fmla="*/ 0 w 86"/>
                  <a:gd name="T3" fmla="*/ 123 h 125"/>
                  <a:gd name="T4" fmla="*/ 3 w 86"/>
                  <a:gd name="T5" fmla="*/ 125 h 125"/>
                  <a:gd name="T6" fmla="*/ 86 w 86"/>
                  <a:gd name="T7" fmla="*/ 7 h 125"/>
                  <a:gd name="T8" fmla="*/ 86 w 86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25">
                    <a:moveTo>
                      <a:pt x="86" y="0"/>
                    </a:moveTo>
                    <a:lnTo>
                      <a:pt x="0" y="123"/>
                    </a:lnTo>
                    <a:lnTo>
                      <a:pt x="3" y="125"/>
                    </a:lnTo>
                    <a:lnTo>
                      <a:pt x="86" y="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61" name="Freeform 911"/>
              <p:cNvSpPr>
                <a:spLocks/>
              </p:cNvSpPr>
              <p:nvPr/>
            </p:nvSpPr>
            <p:spPr bwMode="auto">
              <a:xfrm>
                <a:off x="3358" y="1896"/>
                <a:ext cx="35" cy="44"/>
              </a:xfrm>
              <a:custGeom>
                <a:avLst/>
                <a:gdLst>
                  <a:gd name="T0" fmla="*/ 31 w 35"/>
                  <a:gd name="T1" fmla="*/ 0 h 44"/>
                  <a:gd name="T2" fmla="*/ 0 w 35"/>
                  <a:gd name="T3" fmla="*/ 44 h 44"/>
                  <a:gd name="T4" fmla="*/ 8 w 35"/>
                  <a:gd name="T5" fmla="*/ 39 h 44"/>
                  <a:gd name="T6" fmla="*/ 35 w 35"/>
                  <a:gd name="T7" fmla="*/ 2 h 44"/>
                  <a:gd name="T8" fmla="*/ 31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31" y="0"/>
                    </a:moveTo>
                    <a:lnTo>
                      <a:pt x="0" y="44"/>
                    </a:lnTo>
                    <a:lnTo>
                      <a:pt x="8" y="39"/>
                    </a:lnTo>
                    <a:lnTo>
                      <a:pt x="35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62" name="Freeform 912"/>
              <p:cNvSpPr>
                <a:spLocks/>
              </p:cNvSpPr>
              <p:nvPr/>
            </p:nvSpPr>
            <p:spPr bwMode="auto">
              <a:xfrm>
                <a:off x="3358" y="1896"/>
                <a:ext cx="35" cy="44"/>
              </a:xfrm>
              <a:custGeom>
                <a:avLst/>
                <a:gdLst>
                  <a:gd name="T0" fmla="*/ 31 w 35"/>
                  <a:gd name="T1" fmla="*/ 0 h 44"/>
                  <a:gd name="T2" fmla="*/ 0 w 35"/>
                  <a:gd name="T3" fmla="*/ 44 h 44"/>
                  <a:gd name="T4" fmla="*/ 8 w 35"/>
                  <a:gd name="T5" fmla="*/ 39 h 44"/>
                  <a:gd name="T6" fmla="*/ 35 w 35"/>
                  <a:gd name="T7" fmla="*/ 2 h 44"/>
                  <a:gd name="T8" fmla="*/ 31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31" y="0"/>
                    </a:moveTo>
                    <a:lnTo>
                      <a:pt x="0" y="44"/>
                    </a:lnTo>
                    <a:lnTo>
                      <a:pt x="8" y="39"/>
                    </a:lnTo>
                    <a:lnTo>
                      <a:pt x="35" y="2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63" name="Freeform 913"/>
              <p:cNvSpPr>
                <a:spLocks/>
              </p:cNvSpPr>
              <p:nvPr/>
            </p:nvSpPr>
            <p:spPr bwMode="auto">
              <a:xfrm>
                <a:off x="3018" y="2220"/>
                <a:ext cx="147" cy="213"/>
              </a:xfrm>
              <a:custGeom>
                <a:avLst/>
                <a:gdLst>
                  <a:gd name="T0" fmla="*/ 144 w 147"/>
                  <a:gd name="T1" fmla="*/ 0 h 213"/>
                  <a:gd name="T2" fmla="*/ 0 w 147"/>
                  <a:gd name="T3" fmla="*/ 206 h 213"/>
                  <a:gd name="T4" fmla="*/ 0 w 147"/>
                  <a:gd name="T5" fmla="*/ 213 h 213"/>
                  <a:gd name="T6" fmla="*/ 147 w 147"/>
                  <a:gd name="T7" fmla="*/ 1 h 213"/>
                  <a:gd name="T8" fmla="*/ 144 w 147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3">
                    <a:moveTo>
                      <a:pt x="144" y="0"/>
                    </a:moveTo>
                    <a:lnTo>
                      <a:pt x="0" y="206"/>
                    </a:lnTo>
                    <a:lnTo>
                      <a:pt x="0" y="213"/>
                    </a:lnTo>
                    <a:lnTo>
                      <a:pt x="147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BC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64" name="Freeform 914"/>
              <p:cNvSpPr>
                <a:spLocks/>
              </p:cNvSpPr>
              <p:nvPr/>
            </p:nvSpPr>
            <p:spPr bwMode="auto">
              <a:xfrm>
                <a:off x="3018" y="2220"/>
                <a:ext cx="147" cy="213"/>
              </a:xfrm>
              <a:custGeom>
                <a:avLst/>
                <a:gdLst>
                  <a:gd name="T0" fmla="*/ 144 w 147"/>
                  <a:gd name="T1" fmla="*/ 0 h 213"/>
                  <a:gd name="T2" fmla="*/ 0 w 147"/>
                  <a:gd name="T3" fmla="*/ 206 h 213"/>
                  <a:gd name="T4" fmla="*/ 0 w 147"/>
                  <a:gd name="T5" fmla="*/ 213 h 213"/>
                  <a:gd name="T6" fmla="*/ 147 w 147"/>
                  <a:gd name="T7" fmla="*/ 1 h 213"/>
                  <a:gd name="T8" fmla="*/ 144 w 147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3">
                    <a:moveTo>
                      <a:pt x="144" y="0"/>
                    </a:moveTo>
                    <a:lnTo>
                      <a:pt x="0" y="206"/>
                    </a:lnTo>
                    <a:lnTo>
                      <a:pt x="0" y="213"/>
                    </a:lnTo>
                    <a:lnTo>
                      <a:pt x="147" y="1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65" name="Freeform 915"/>
              <p:cNvSpPr>
                <a:spLocks/>
              </p:cNvSpPr>
              <p:nvPr/>
            </p:nvSpPr>
            <p:spPr bwMode="auto">
              <a:xfrm>
                <a:off x="3162" y="1935"/>
                <a:ext cx="204" cy="286"/>
              </a:xfrm>
              <a:custGeom>
                <a:avLst/>
                <a:gdLst>
                  <a:gd name="T0" fmla="*/ 204 w 204"/>
                  <a:gd name="T1" fmla="*/ 0 h 286"/>
                  <a:gd name="T2" fmla="*/ 196 w 204"/>
                  <a:gd name="T3" fmla="*/ 5 h 286"/>
                  <a:gd name="T4" fmla="*/ 0 w 204"/>
                  <a:gd name="T5" fmla="*/ 285 h 286"/>
                  <a:gd name="T6" fmla="*/ 3 w 204"/>
                  <a:gd name="T7" fmla="*/ 286 h 286"/>
                  <a:gd name="T8" fmla="*/ 204 w 204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86">
                    <a:moveTo>
                      <a:pt x="204" y="0"/>
                    </a:moveTo>
                    <a:lnTo>
                      <a:pt x="196" y="5"/>
                    </a:lnTo>
                    <a:lnTo>
                      <a:pt x="0" y="285"/>
                    </a:lnTo>
                    <a:lnTo>
                      <a:pt x="3" y="286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66" name="Freeform 916"/>
              <p:cNvSpPr>
                <a:spLocks/>
              </p:cNvSpPr>
              <p:nvPr/>
            </p:nvSpPr>
            <p:spPr bwMode="auto">
              <a:xfrm>
                <a:off x="3162" y="1935"/>
                <a:ext cx="204" cy="286"/>
              </a:xfrm>
              <a:custGeom>
                <a:avLst/>
                <a:gdLst>
                  <a:gd name="T0" fmla="*/ 204 w 204"/>
                  <a:gd name="T1" fmla="*/ 0 h 286"/>
                  <a:gd name="T2" fmla="*/ 196 w 204"/>
                  <a:gd name="T3" fmla="*/ 5 h 286"/>
                  <a:gd name="T4" fmla="*/ 0 w 204"/>
                  <a:gd name="T5" fmla="*/ 285 h 286"/>
                  <a:gd name="T6" fmla="*/ 3 w 204"/>
                  <a:gd name="T7" fmla="*/ 286 h 286"/>
                  <a:gd name="T8" fmla="*/ 204 w 204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86">
                    <a:moveTo>
                      <a:pt x="204" y="0"/>
                    </a:moveTo>
                    <a:lnTo>
                      <a:pt x="196" y="5"/>
                    </a:lnTo>
                    <a:lnTo>
                      <a:pt x="0" y="285"/>
                    </a:lnTo>
                    <a:lnTo>
                      <a:pt x="3" y="286"/>
                    </a:lnTo>
                    <a:lnTo>
                      <a:pt x="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67" name="Freeform 917"/>
              <p:cNvSpPr>
                <a:spLocks/>
              </p:cNvSpPr>
              <p:nvPr/>
            </p:nvSpPr>
            <p:spPr bwMode="auto">
              <a:xfrm>
                <a:off x="2935" y="2426"/>
                <a:ext cx="83" cy="119"/>
              </a:xfrm>
              <a:custGeom>
                <a:avLst/>
                <a:gdLst>
                  <a:gd name="T0" fmla="*/ 83 w 83"/>
                  <a:gd name="T1" fmla="*/ 0 h 119"/>
                  <a:gd name="T2" fmla="*/ 0 w 83"/>
                  <a:gd name="T3" fmla="*/ 118 h 119"/>
                  <a:gd name="T4" fmla="*/ 4 w 83"/>
                  <a:gd name="T5" fmla="*/ 119 h 119"/>
                  <a:gd name="T6" fmla="*/ 83 w 83"/>
                  <a:gd name="T7" fmla="*/ 7 h 119"/>
                  <a:gd name="T8" fmla="*/ 83 w 83"/>
                  <a:gd name="T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9">
                    <a:moveTo>
                      <a:pt x="83" y="0"/>
                    </a:moveTo>
                    <a:lnTo>
                      <a:pt x="0" y="118"/>
                    </a:lnTo>
                    <a:lnTo>
                      <a:pt x="4" y="119"/>
                    </a:lnTo>
                    <a:lnTo>
                      <a:pt x="83" y="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68" name="Freeform 918"/>
              <p:cNvSpPr>
                <a:spLocks/>
              </p:cNvSpPr>
              <p:nvPr/>
            </p:nvSpPr>
            <p:spPr bwMode="auto">
              <a:xfrm>
                <a:off x="2935" y="2426"/>
                <a:ext cx="83" cy="119"/>
              </a:xfrm>
              <a:custGeom>
                <a:avLst/>
                <a:gdLst>
                  <a:gd name="T0" fmla="*/ 83 w 83"/>
                  <a:gd name="T1" fmla="*/ 0 h 119"/>
                  <a:gd name="T2" fmla="*/ 0 w 83"/>
                  <a:gd name="T3" fmla="*/ 118 h 119"/>
                  <a:gd name="T4" fmla="*/ 4 w 83"/>
                  <a:gd name="T5" fmla="*/ 119 h 119"/>
                  <a:gd name="T6" fmla="*/ 83 w 83"/>
                  <a:gd name="T7" fmla="*/ 7 h 119"/>
                  <a:gd name="T8" fmla="*/ 83 w 83"/>
                  <a:gd name="T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9">
                    <a:moveTo>
                      <a:pt x="83" y="0"/>
                    </a:moveTo>
                    <a:lnTo>
                      <a:pt x="0" y="118"/>
                    </a:lnTo>
                    <a:lnTo>
                      <a:pt x="4" y="119"/>
                    </a:lnTo>
                    <a:lnTo>
                      <a:pt x="83" y="7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69" name="Freeform 919"/>
              <p:cNvSpPr>
                <a:spLocks/>
              </p:cNvSpPr>
              <p:nvPr/>
            </p:nvSpPr>
            <p:spPr bwMode="auto">
              <a:xfrm>
                <a:off x="3366" y="1898"/>
                <a:ext cx="30" cy="37"/>
              </a:xfrm>
              <a:custGeom>
                <a:avLst/>
                <a:gdLst>
                  <a:gd name="T0" fmla="*/ 27 w 30"/>
                  <a:gd name="T1" fmla="*/ 0 h 37"/>
                  <a:gd name="T2" fmla="*/ 0 w 30"/>
                  <a:gd name="T3" fmla="*/ 37 h 37"/>
                  <a:gd name="T4" fmla="*/ 8 w 30"/>
                  <a:gd name="T5" fmla="*/ 33 h 37"/>
                  <a:gd name="T6" fmla="*/ 30 w 30"/>
                  <a:gd name="T7" fmla="*/ 2 h 37"/>
                  <a:gd name="T8" fmla="*/ 27 w 3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27" y="0"/>
                    </a:moveTo>
                    <a:lnTo>
                      <a:pt x="0" y="37"/>
                    </a:lnTo>
                    <a:lnTo>
                      <a:pt x="8" y="33"/>
                    </a:lnTo>
                    <a:lnTo>
                      <a:pt x="3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70" name="Freeform 920"/>
              <p:cNvSpPr>
                <a:spLocks/>
              </p:cNvSpPr>
              <p:nvPr/>
            </p:nvSpPr>
            <p:spPr bwMode="auto">
              <a:xfrm>
                <a:off x="3366" y="1898"/>
                <a:ext cx="30" cy="37"/>
              </a:xfrm>
              <a:custGeom>
                <a:avLst/>
                <a:gdLst>
                  <a:gd name="T0" fmla="*/ 27 w 30"/>
                  <a:gd name="T1" fmla="*/ 0 h 37"/>
                  <a:gd name="T2" fmla="*/ 0 w 30"/>
                  <a:gd name="T3" fmla="*/ 37 h 37"/>
                  <a:gd name="T4" fmla="*/ 8 w 30"/>
                  <a:gd name="T5" fmla="*/ 33 h 37"/>
                  <a:gd name="T6" fmla="*/ 30 w 30"/>
                  <a:gd name="T7" fmla="*/ 2 h 37"/>
                  <a:gd name="T8" fmla="*/ 27 w 3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27" y="0"/>
                    </a:moveTo>
                    <a:lnTo>
                      <a:pt x="0" y="37"/>
                    </a:lnTo>
                    <a:lnTo>
                      <a:pt x="8" y="33"/>
                    </a:lnTo>
                    <a:lnTo>
                      <a:pt x="30" y="2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71" name="Freeform 921"/>
              <p:cNvSpPr>
                <a:spLocks/>
              </p:cNvSpPr>
              <p:nvPr/>
            </p:nvSpPr>
            <p:spPr bwMode="auto">
              <a:xfrm>
                <a:off x="3018" y="2221"/>
                <a:ext cx="151" cy="219"/>
              </a:xfrm>
              <a:custGeom>
                <a:avLst/>
                <a:gdLst>
                  <a:gd name="T0" fmla="*/ 147 w 151"/>
                  <a:gd name="T1" fmla="*/ 0 h 219"/>
                  <a:gd name="T2" fmla="*/ 0 w 151"/>
                  <a:gd name="T3" fmla="*/ 212 h 219"/>
                  <a:gd name="T4" fmla="*/ 0 w 151"/>
                  <a:gd name="T5" fmla="*/ 219 h 219"/>
                  <a:gd name="T6" fmla="*/ 151 w 151"/>
                  <a:gd name="T7" fmla="*/ 3 h 219"/>
                  <a:gd name="T8" fmla="*/ 147 w 151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9">
                    <a:moveTo>
                      <a:pt x="147" y="0"/>
                    </a:moveTo>
                    <a:lnTo>
                      <a:pt x="0" y="212"/>
                    </a:lnTo>
                    <a:lnTo>
                      <a:pt x="0" y="219"/>
                    </a:lnTo>
                    <a:lnTo>
                      <a:pt x="151" y="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BCB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72" name="Freeform 922"/>
              <p:cNvSpPr>
                <a:spLocks/>
              </p:cNvSpPr>
              <p:nvPr/>
            </p:nvSpPr>
            <p:spPr bwMode="auto">
              <a:xfrm>
                <a:off x="3018" y="2221"/>
                <a:ext cx="151" cy="219"/>
              </a:xfrm>
              <a:custGeom>
                <a:avLst/>
                <a:gdLst>
                  <a:gd name="T0" fmla="*/ 147 w 151"/>
                  <a:gd name="T1" fmla="*/ 0 h 219"/>
                  <a:gd name="T2" fmla="*/ 0 w 151"/>
                  <a:gd name="T3" fmla="*/ 212 h 219"/>
                  <a:gd name="T4" fmla="*/ 0 w 151"/>
                  <a:gd name="T5" fmla="*/ 219 h 219"/>
                  <a:gd name="T6" fmla="*/ 151 w 151"/>
                  <a:gd name="T7" fmla="*/ 3 h 219"/>
                  <a:gd name="T8" fmla="*/ 147 w 151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9">
                    <a:moveTo>
                      <a:pt x="147" y="0"/>
                    </a:moveTo>
                    <a:lnTo>
                      <a:pt x="0" y="212"/>
                    </a:lnTo>
                    <a:lnTo>
                      <a:pt x="0" y="219"/>
                    </a:lnTo>
                    <a:lnTo>
                      <a:pt x="151" y="3"/>
                    </a:lnTo>
                    <a:lnTo>
                      <a:pt x="1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73" name="Freeform 923"/>
              <p:cNvSpPr>
                <a:spLocks/>
              </p:cNvSpPr>
              <p:nvPr/>
            </p:nvSpPr>
            <p:spPr bwMode="auto">
              <a:xfrm>
                <a:off x="3165" y="1931"/>
                <a:ext cx="209" cy="293"/>
              </a:xfrm>
              <a:custGeom>
                <a:avLst/>
                <a:gdLst>
                  <a:gd name="T0" fmla="*/ 209 w 209"/>
                  <a:gd name="T1" fmla="*/ 0 h 293"/>
                  <a:gd name="T2" fmla="*/ 201 w 209"/>
                  <a:gd name="T3" fmla="*/ 4 h 293"/>
                  <a:gd name="T4" fmla="*/ 0 w 209"/>
                  <a:gd name="T5" fmla="*/ 290 h 293"/>
                  <a:gd name="T6" fmla="*/ 4 w 209"/>
                  <a:gd name="T7" fmla="*/ 293 h 293"/>
                  <a:gd name="T8" fmla="*/ 209 w 209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3">
                    <a:moveTo>
                      <a:pt x="209" y="0"/>
                    </a:moveTo>
                    <a:lnTo>
                      <a:pt x="201" y="4"/>
                    </a:lnTo>
                    <a:lnTo>
                      <a:pt x="0" y="290"/>
                    </a:lnTo>
                    <a:lnTo>
                      <a:pt x="4" y="29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74" name="Freeform 924"/>
              <p:cNvSpPr>
                <a:spLocks/>
              </p:cNvSpPr>
              <p:nvPr/>
            </p:nvSpPr>
            <p:spPr bwMode="auto">
              <a:xfrm>
                <a:off x="3165" y="1931"/>
                <a:ext cx="209" cy="293"/>
              </a:xfrm>
              <a:custGeom>
                <a:avLst/>
                <a:gdLst>
                  <a:gd name="T0" fmla="*/ 209 w 209"/>
                  <a:gd name="T1" fmla="*/ 0 h 293"/>
                  <a:gd name="T2" fmla="*/ 201 w 209"/>
                  <a:gd name="T3" fmla="*/ 4 h 293"/>
                  <a:gd name="T4" fmla="*/ 0 w 209"/>
                  <a:gd name="T5" fmla="*/ 290 h 293"/>
                  <a:gd name="T6" fmla="*/ 4 w 209"/>
                  <a:gd name="T7" fmla="*/ 293 h 293"/>
                  <a:gd name="T8" fmla="*/ 209 w 209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3">
                    <a:moveTo>
                      <a:pt x="209" y="0"/>
                    </a:moveTo>
                    <a:lnTo>
                      <a:pt x="201" y="4"/>
                    </a:lnTo>
                    <a:lnTo>
                      <a:pt x="0" y="290"/>
                    </a:lnTo>
                    <a:lnTo>
                      <a:pt x="4" y="293"/>
                    </a:lnTo>
                    <a:lnTo>
                      <a:pt x="2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75" name="Freeform 925"/>
              <p:cNvSpPr>
                <a:spLocks/>
              </p:cNvSpPr>
              <p:nvPr/>
            </p:nvSpPr>
            <p:spPr bwMode="auto">
              <a:xfrm>
                <a:off x="2939" y="2433"/>
                <a:ext cx="79" cy="115"/>
              </a:xfrm>
              <a:custGeom>
                <a:avLst/>
                <a:gdLst>
                  <a:gd name="T0" fmla="*/ 79 w 79"/>
                  <a:gd name="T1" fmla="*/ 0 h 115"/>
                  <a:gd name="T2" fmla="*/ 0 w 79"/>
                  <a:gd name="T3" fmla="*/ 112 h 115"/>
                  <a:gd name="T4" fmla="*/ 3 w 79"/>
                  <a:gd name="T5" fmla="*/ 115 h 115"/>
                  <a:gd name="T6" fmla="*/ 79 w 79"/>
                  <a:gd name="T7" fmla="*/ 7 h 115"/>
                  <a:gd name="T8" fmla="*/ 79 w 79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5">
                    <a:moveTo>
                      <a:pt x="79" y="0"/>
                    </a:moveTo>
                    <a:lnTo>
                      <a:pt x="0" y="112"/>
                    </a:lnTo>
                    <a:lnTo>
                      <a:pt x="3" y="115"/>
                    </a:lnTo>
                    <a:lnTo>
                      <a:pt x="79" y="7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76" name="Freeform 926"/>
              <p:cNvSpPr>
                <a:spLocks/>
              </p:cNvSpPr>
              <p:nvPr/>
            </p:nvSpPr>
            <p:spPr bwMode="auto">
              <a:xfrm>
                <a:off x="2939" y="2433"/>
                <a:ext cx="79" cy="115"/>
              </a:xfrm>
              <a:custGeom>
                <a:avLst/>
                <a:gdLst>
                  <a:gd name="T0" fmla="*/ 79 w 79"/>
                  <a:gd name="T1" fmla="*/ 0 h 115"/>
                  <a:gd name="T2" fmla="*/ 0 w 79"/>
                  <a:gd name="T3" fmla="*/ 112 h 115"/>
                  <a:gd name="T4" fmla="*/ 3 w 79"/>
                  <a:gd name="T5" fmla="*/ 115 h 115"/>
                  <a:gd name="T6" fmla="*/ 79 w 79"/>
                  <a:gd name="T7" fmla="*/ 7 h 115"/>
                  <a:gd name="T8" fmla="*/ 79 w 79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5">
                    <a:moveTo>
                      <a:pt x="79" y="0"/>
                    </a:moveTo>
                    <a:lnTo>
                      <a:pt x="0" y="112"/>
                    </a:lnTo>
                    <a:lnTo>
                      <a:pt x="3" y="115"/>
                    </a:lnTo>
                    <a:lnTo>
                      <a:pt x="79" y="7"/>
                    </a:lnTo>
                    <a:lnTo>
                      <a:pt x="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77" name="Freeform 927"/>
              <p:cNvSpPr>
                <a:spLocks/>
              </p:cNvSpPr>
              <p:nvPr/>
            </p:nvSpPr>
            <p:spPr bwMode="auto">
              <a:xfrm>
                <a:off x="3374" y="1900"/>
                <a:ext cx="26" cy="31"/>
              </a:xfrm>
              <a:custGeom>
                <a:avLst/>
                <a:gdLst>
                  <a:gd name="T0" fmla="*/ 22 w 26"/>
                  <a:gd name="T1" fmla="*/ 0 h 31"/>
                  <a:gd name="T2" fmla="*/ 0 w 26"/>
                  <a:gd name="T3" fmla="*/ 31 h 31"/>
                  <a:gd name="T4" fmla="*/ 8 w 26"/>
                  <a:gd name="T5" fmla="*/ 26 h 31"/>
                  <a:gd name="T6" fmla="*/ 26 w 26"/>
                  <a:gd name="T7" fmla="*/ 2 h 31"/>
                  <a:gd name="T8" fmla="*/ 22 w 2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22" y="0"/>
                    </a:moveTo>
                    <a:lnTo>
                      <a:pt x="0" y="31"/>
                    </a:lnTo>
                    <a:lnTo>
                      <a:pt x="8" y="26"/>
                    </a:lnTo>
                    <a:lnTo>
                      <a:pt x="26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78" name="Freeform 928"/>
              <p:cNvSpPr>
                <a:spLocks/>
              </p:cNvSpPr>
              <p:nvPr/>
            </p:nvSpPr>
            <p:spPr bwMode="auto">
              <a:xfrm>
                <a:off x="3374" y="1900"/>
                <a:ext cx="26" cy="31"/>
              </a:xfrm>
              <a:custGeom>
                <a:avLst/>
                <a:gdLst>
                  <a:gd name="T0" fmla="*/ 22 w 26"/>
                  <a:gd name="T1" fmla="*/ 0 h 31"/>
                  <a:gd name="T2" fmla="*/ 0 w 26"/>
                  <a:gd name="T3" fmla="*/ 31 h 31"/>
                  <a:gd name="T4" fmla="*/ 8 w 26"/>
                  <a:gd name="T5" fmla="*/ 26 h 31"/>
                  <a:gd name="T6" fmla="*/ 26 w 26"/>
                  <a:gd name="T7" fmla="*/ 2 h 31"/>
                  <a:gd name="T8" fmla="*/ 22 w 2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22" y="0"/>
                    </a:moveTo>
                    <a:lnTo>
                      <a:pt x="0" y="31"/>
                    </a:lnTo>
                    <a:lnTo>
                      <a:pt x="8" y="26"/>
                    </a:lnTo>
                    <a:lnTo>
                      <a:pt x="26" y="2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79" name="Freeform 929"/>
              <p:cNvSpPr>
                <a:spLocks/>
              </p:cNvSpPr>
              <p:nvPr/>
            </p:nvSpPr>
            <p:spPr bwMode="auto">
              <a:xfrm>
                <a:off x="3018" y="2224"/>
                <a:ext cx="154" cy="223"/>
              </a:xfrm>
              <a:custGeom>
                <a:avLst/>
                <a:gdLst>
                  <a:gd name="T0" fmla="*/ 151 w 154"/>
                  <a:gd name="T1" fmla="*/ 0 h 223"/>
                  <a:gd name="T2" fmla="*/ 0 w 154"/>
                  <a:gd name="T3" fmla="*/ 216 h 223"/>
                  <a:gd name="T4" fmla="*/ 0 w 154"/>
                  <a:gd name="T5" fmla="*/ 223 h 223"/>
                  <a:gd name="T6" fmla="*/ 154 w 154"/>
                  <a:gd name="T7" fmla="*/ 2 h 223"/>
                  <a:gd name="T8" fmla="*/ 151 w 154"/>
                  <a:gd name="T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23">
                    <a:moveTo>
                      <a:pt x="151" y="0"/>
                    </a:moveTo>
                    <a:lnTo>
                      <a:pt x="0" y="216"/>
                    </a:lnTo>
                    <a:lnTo>
                      <a:pt x="0" y="223"/>
                    </a:lnTo>
                    <a:lnTo>
                      <a:pt x="154" y="2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BB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80" name="Freeform 930"/>
              <p:cNvSpPr>
                <a:spLocks/>
              </p:cNvSpPr>
              <p:nvPr/>
            </p:nvSpPr>
            <p:spPr bwMode="auto">
              <a:xfrm>
                <a:off x="3018" y="2224"/>
                <a:ext cx="154" cy="223"/>
              </a:xfrm>
              <a:custGeom>
                <a:avLst/>
                <a:gdLst>
                  <a:gd name="T0" fmla="*/ 151 w 154"/>
                  <a:gd name="T1" fmla="*/ 0 h 223"/>
                  <a:gd name="T2" fmla="*/ 0 w 154"/>
                  <a:gd name="T3" fmla="*/ 216 h 223"/>
                  <a:gd name="T4" fmla="*/ 0 w 154"/>
                  <a:gd name="T5" fmla="*/ 223 h 223"/>
                  <a:gd name="T6" fmla="*/ 154 w 154"/>
                  <a:gd name="T7" fmla="*/ 2 h 223"/>
                  <a:gd name="T8" fmla="*/ 151 w 154"/>
                  <a:gd name="T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23">
                    <a:moveTo>
                      <a:pt x="151" y="0"/>
                    </a:moveTo>
                    <a:lnTo>
                      <a:pt x="0" y="216"/>
                    </a:lnTo>
                    <a:lnTo>
                      <a:pt x="0" y="223"/>
                    </a:lnTo>
                    <a:lnTo>
                      <a:pt x="154" y="2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81" name="Freeform 931"/>
              <p:cNvSpPr>
                <a:spLocks/>
              </p:cNvSpPr>
              <p:nvPr/>
            </p:nvSpPr>
            <p:spPr bwMode="auto">
              <a:xfrm>
                <a:off x="3169" y="1926"/>
                <a:ext cx="213" cy="300"/>
              </a:xfrm>
              <a:custGeom>
                <a:avLst/>
                <a:gdLst>
                  <a:gd name="T0" fmla="*/ 213 w 213"/>
                  <a:gd name="T1" fmla="*/ 0 h 300"/>
                  <a:gd name="T2" fmla="*/ 205 w 213"/>
                  <a:gd name="T3" fmla="*/ 5 h 300"/>
                  <a:gd name="T4" fmla="*/ 0 w 213"/>
                  <a:gd name="T5" fmla="*/ 298 h 300"/>
                  <a:gd name="T6" fmla="*/ 3 w 213"/>
                  <a:gd name="T7" fmla="*/ 300 h 300"/>
                  <a:gd name="T8" fmla="*/ 213 w 213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0">
                    <a:moveTo>
                      <a:pt x="213" y="0"/>
                    </a:moveTo>
                    <a:lnTo>
                      <a:pt x="205" y="5"/>
                    </a:lnTo>
                    <a:lnTo>
                      <a:pt x="0" y="298"/>
                    </a:lnTo>
                    <a:lnTo>
                      <a:pt x="3" y="30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CEC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82" name="Freeform 932"/>
              <p:cNvSpPr>
                <a:spLocks/>
              </p:cNvSpPr>
              <p:nvPr/>
            </p:nvSpPr>
            <p:spPr bwMode="auto">
              <a:xfrm>
                <a:off x="3169" y="1926"/>
                <a:ext cx="213" cy="300"/>
              </a:xfrm>
              <a:custGeom>
                <a:avLst/>
                <a:gdLst>
                  <a:gd name="T0" fmla="*/ 213 w 213"/>
                  <a:gd name="T1" fmla="*/ 0 h 300"/>
                  <a:gd name="T2" fmla="*/ 205 w 213"/>
                  <a:gd name="T3" fmla="*/ 5 h 300"/>
                  <a:gd name="T4" fmla="*/ 0 w 213"/>
                  <a:gd name="T5" fmla="*/ 298 h 300"/>
                  <a:gd name="T6" fmla="*/ 3 w 213"/>
                  <a:gd name="T7" fmla="*/ 300 h 300"/>
                  <a:gd name="T8" fmla="*/ 213 w 213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0">
                    <a:moveTo>
                      <a:pt x="213" y="0"/>
                    </a:moveTo>
                    <a:lnTo>
                      <a:pt x="205" y="5"/>
                    </a:lnTo>
                    <a:lnTo>
                      <a:pt x="0" y="298"/>
                    </a:lnTo>
                    <a:lnTo>
                      <a:pt x="3" y="300"/>
                    </a:lnTo>
                    <a:lnTo>
                      <a:pt x="2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83" name="Freeform 933"/>
              <p:cNvSpPr>
                <a:spLocks/>
              </p:cNvSpPr>
              <p:nvPr/>
            </p:nvSpPr>
            <p:spPr bwMode="auto">
              <a:xfrm>
                <a:off x="2942" y="2440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0 w 76"/>
                  <a:gd name="T3" fmla="*/ 108 h 109"/>
                  <a:gd name="T4" fmla="*/ 4 w 76"/>
                  <a:gd name="T5" fmla="*/ 109 h 109"/>
                  <a:gd name="T6" fmla="*/ 76 w 76"/>
                  <a:gd name="T7" fmla="*/ 7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0" y="108"/>
                    </a:lnTo>
                    <a:lnTo>
                      <a:pt x="4" y="109"/>
                    </a:lnTo>
                    <a:lnTo>
                      <a:pt x="76" y="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84" name="Freeform 934"/>
              <p:cNvSpPr>
                <a:spLocks/>
              </p:cNvSpPr>
              <p:nvPr/>
            </p:nvSpPr>
            <p:spPr bwMode="auto">
              <a:xfrm>
                <a:off x="2942" y="2440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0 w 76"/>
                  <a:gd name="T3" fmla="*/ 108 h 109"/>
                  <a:gd name="T4" fmla="*/ 4 w 76"/>
                  <a:gd name="T5" fmla="*/ 109 h 109"/>
                  <a:gd name="T6" fmla="*/ 76 w 76"/>
                  <a:gd name="T7" fmla="*/ 7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0" y="108"/>
                    </a:lnTo>
                    <a:lnTo>
                      <a:pt x="4" y="109"/>
                    </a:lnTo>
                    <a:lnTo>
                      <a:pt x="76" y="7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85" name="Freeform 935"/>
              <p:cNvSpPr>
                <a:spLocks/>
              </p:cNvSpPr>
              <p:nvPr/>
            </p:nvSpPr>
            <p:spPr bwMode="auto">
              <a:xfrm>
                <a:off x="3382" y="1902"/>
                <a:ext cx="21" cy="24"/>
              </a:xfrm>
              <a:custGeom>
                <a:avLst/>
                <a:gdLst>
                  <a:gd name="T0" fmla="*/ 18 w 21"/>
                  <a:gd name="T1" fmla="*/ 0 h 24"/>
                  <a:gd name="T2" fmla="*/ 0 w 21"/>
                  <a:gd name="T3" fmla="*/ 24 h 24"/>
                  <a:gd name="T4" fmla="*/ 9 w 21"/>
                  <a:gd name="T5" fmla="*/ 19 h 24"/>
                  <a:gd name="T6" fmla="*/ 21 w 21"/>
                  <a:gd name="T7" fmla="*/ 2 h 24"/>
                  <a:gd name="T8" fmla="*/ 18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18" y="0"/>
                    </a:moveTo>
                    <a:lnTo>
                      <a:pt x="0" y="24"/>
                    </a:lnTo>
                    <a:lnTo>
                      <a:pt x="9" y="19"/>
                    </a:lnTo>
                    <a:lnTo>
                      <a:pt x="21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86" name="Freeform 936"/>
              <p:cNvSpPr>
                <a:spLocks/>
              </p:cNvSpPr>
              <p:nvPr/>
            </p:nvSpPr>
            <p:spPr bwMode="auto">
              <a:xfrm>
                <a:off x="3382" y="1902"/>
                <a:ext cx="21" cy="24"/>
              </a:xfrm>
              <a:custGeom>
                <a:avLst/>
                <a:gdLst>
                  <a:gd name="T0" fmla="*/ 18 w 21"/>
                  <a:gd name="T1" fmla="*/ 0 h 24"/>
                  <a:gd name="T2" fmla="*/ 0 w 21"/>
                  <a:gd name="T3" fmla="*/ 24 h 24"/>
                  <a:gd name="T4" fmla="*/ 9 w 21"/>
                  <a:gd name="T5" fmla="*/ 19 h 24"/>
                  <a:gd name="T6" fmla="*/ 21 w 21"/>
                  <a:gd name="T7" fmla="*/ 2 h 24"/>
                  <a:gd name="T8" fmla="*/ 18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18" y="0"/>
                    </a:moveTo>
                    <a:lnTo>
                      <a:pt x="0" y="24"/>
                    </a:lnTo>
                    <a:lnTo>
                      <a:pt x="9" y="19"/>
                    </a:lnTo>
                    <a:lnTo>
                      <a:pt x="21" y="2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87" name="Freeform 937"/>
              <p:cNvSpPr>
                <a:spLocks/>
              </p:cNvSpPr>
              <p:nvPr/>
            </p:nvSpPr>
            <p:spPr bwMode="auto">
              <a:xfrm>
                <a:off x="3018" y="2226"/>
                <a:ext cx="158" cy="228"/>
              </a:xfrm>
              <a:custGeom>
                <a:avLst/>
                <a:gdLst>
                  <a:gd name="T0" fmla="*/ 154 w 158"/>
                  <a:gd name="T1" fmla="*/ 0 h 228"/>
                  <a:gd name="T2" fmla="*/ 0 w 158"/>
                  <a:gd name="T3" fmla="*/ 221 h 228"/>
                  <a:gd name="T4" fmla="*/ 0 w 158"/>
                  <a:gd name="T5" fmla="*/ 228 h 228"/>
                  <a:gd name="T6" fmla="*/ 158 w 158"/>
                  <a:gd name="T7" fmla="*/ 2 h 228"/>
                  <a:gd name="T8" fmla="*/ 154 w 158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8">
                    <a:moveTo>
                      <a:pt x="154" y="0"/>
                    </a:moveTo>
                    <a:lnTo>
                      <a:pt x="0" y="221"/>
                    </a:lnTo>
                    <a:lnTo>
                      <a:pt x="0" y="228"/>
                    </a:lnTo>
                    <a:lnTo>
                      <a:pt x="158" y="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BB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88" name="Freeform 938"/>
              <p:cNvSpPr>
                <a:spLocks/>
              </p:cNvSpPr>
              <p:nvPr/>
            </p:nvSpPr>
            <p:spPr bwMode="auto">
              <a:xfrm>
                <a:off x="3018" y="2226"/>
                <a:ext cx="158" cy="228"/>
              </a:xfrm>
              <a:custGeom>
                <a:avLst/>
                <a:gdLst>
                  <a:gd name="T0" fmla="*/ 154 w 158"/>
                  <a:gd name="T1" fmla="*/ 0 h 228"/>
                  <a:gd name="T2" fmla="*/ 0 w 158"/>
                  <a:gd name="T3" fmla="*/ 221 h 228"/>
                  <a:gd name="T4" fmla="*/ 0 w 158"/>
                  <a:gd name="T5" fmla="*/ 228 h 228"/>
                  <a:gd name="T6" fmla="*/ 158 w 158"/>
                  <a:gd name="T7" fmla="*/ 2 h 228"/>
                  <a:gd name="T8" fmla="*/ 154 w 158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8">
                    <a:moveTo>
                      <a:pt x="154" y="0"/>
                    </a:moveTo>
                    <a:lnTo>
                      <a:pt x="0" y="221"/>
                    </a:lnTo>
                    <a:lnTo>
                      <a:pt x="0" y="228"/>
                    </a:lnTo>
                    <a:lnTo>
                      <a:pt x="158" y="2"/>
                    </a:lnTo>
                    <a:lnTo>
                      <a:pt x="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89" name="Freeform 939"/>
              <p:cNvSpPr>
                <a:spLocks/>
              </p:cNvSpPr>
              <p:nvPr/>
            </p:nvSpPr>
            <p:spPr bwMode="auto">
              <a:xfrm>
                <a:off x="3172" y="1921"/>
                <a:ext cx="219" cy="307"/>
              </a:xfrm>
              <a:custGeom>
                <a:avLst/>
                <a:gdLst>
                  <a:gd name="T0" fmla="*/ 219 w 219"/>
                  <a:gd name="T1" fmla="*/ 0 h 307"/>
                  <a:gd name="T2" fmla="*/ 210 w 219"/>
                  <a:gd name="T3" fmla="*/ 5 h 307"/>
                  <a:gd name="T4" fmla="*/ 0 w 219"/>
                  <a:gd name="T5" fmla="*/ 305 h 307"/>
                  <a:gd name="T6" fmla="*/ 4 w 219"/>
                  <a:gd name="T7" fmla="*/ 307 h 307"/>
                  <a:gd name="T8" fmla="*/ 219 w 21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07">
                    <a:moveTo>
                      <a:pt x="219" y="0"/>
                    </a:moveTo>
                    <a:lnTo>
                      <a:pt x="210" y="5"/>
                    </a:lnTo>
                    <a:lnTo>
                      <a:pt x="0" y="305"/>
                    </a:lnTo>
                    <a:lnTo>
                      <a:pt x="4" y="30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CE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90" name="Freeform 940"/>
              <p:cNvSpPr>
                <a:spLocks/>
              </p:cNvSpPr>
              <p:nvPr/>
            </p:nvSpPr>
            <p:spPr bwMode="auto">
              <a:xfrm>
                <a:off x="3172" y="1921"/>
                <a:ext cx="219" cy="307"/>
              </a:xfrm>
              <a:custGeom>
                <a:avLst/>
                <a:gdLst>
                  <a:gd name="T0" fmla="*/ 219 w 219"/>
                  <a:gd name="T1" fmla="*/ 0 h 307"/>
                  <a:gd name="T2" fmla="*/ 210 w 219"/>
                  <a:gd name="T3" fmla="*/ 5 h 307"/>
                  <a:gd name="T4" fmla="*/ 0 w 219"/>
                  <a:gd name="T5" fmla="*/ 305 h 307"/>
                  <a:gd name="T6" fmla="*/ 4 w 219"/>
                  <a:gd name="T7" fmla="*/ 307 h 307"/>
                  <a:gd name="T8" fmla="*/ 219 w 21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07">
                    <a:moveTo>
                      <a:pt x="219" y="0"/>
                    </a:moveTo>
                    <a:lnTo>
                      <a:pt x="210" y="5"/>
                    </a:lnTo>
                    <a:lnTo>
                      <a:pt x="0" y="305"/>
                    </a:lnTo>
                    <a:lnTo>
                      <a:pt x="4" y="307"/>
                    </a:lnTo>
                    <a:lnTo>
                      <a:pt x="2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91" name="Freeform 941"/>
              <p:cNvSpPr>
                <a:spLocks/>
              </p:cNvSpPr>
              <p:nvPr/>
            </p:nvSpPr>
            <p:spPr bwMode="auto">
              <a:xfrm>
                <a:off x="2946" y="2447"/>
                <a:ext cx="72" cy="105"/>
              </a:xfrm>
              <a:custGeom>
                <a:avLst/>
                <a:gdLst>
                  <a:gd name="T0" fmla="*/ 72 w 72"/>
                  <a:gd name="T1" fmla="*/ 0 h 105"/>
                  <a:gd name="T2" fmla="*/ 0 w 72"/>
                  <a:gd name="T3" fmla="*/ 102 h 105"/>
                  <a:gd name="T4" fmla="*/ 3 w 72"/>
                  <a:gd name="T5" fmla="*/ 105 h 105"/>
                  <a:gd name="T6" fmla="*/ 72 w 72"/>
                  <a:gd name="T7" fmla="*/ 7 h 105"/>
                  <a:gd name="T8" fmla="*/ 72 w 72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5">
                    <a:moveTo>
                      <a:pt x="72" y="0"/>
                    </a:moveTo>
                    <a:lnTo>
                      <a:pt x="0" y="102"/>
                    </a:lnTo>
                    <a:lnTo>
                      <a:pt x="3" y="105"/>
                    </a:lnTo>
                    <a:lnTo>
                      <a:pt x="72" y="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92" name="Freeform 942"/>
              <p:cNvSpPr>
                <a:spLocks/>
              </p:cNvSpPr>
              <p:nvPr/>
            </p:nvSpPr>
            <p:spPr bwMode="auto">
              <a:xfrm>
                <a:off x="2946" y="2447"/>
                <a:ext cx="72" cy="105"/>
              </a:xfrm>
              <a:custGeom>
                <a:avLst/>
                <a:gdLst>
                  <a:gd name="T0" fmla="*/ 72 w 72"/>
                  <a:gd name="T1" fmla="*/ 0 h 105"/>
                  <a:gd name="T2" fmla="*/ 0 w 72"/>
                  <a:gd name="T3" fmla="*/ 102 h 105"/>
                  <a:gd name="T4" fmla="*/ 3 w 72"/>
                  <a:gd name="T5" fmla="*/ 105 h 105"/>
                  <a:gd name="T6" fmla="*/ 72 w 72"/>
                  <a:gd name="T7" fmla="*/ 7 h 105"/>
                  <a:gd name="T8" fmla="*/ 72 w 72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5">
                    <a:moveTo>
                      <a:pt x="72" y="0"/>
                    </a:moveTo>
                    <a:lnTo>
                      <a:pt x="0" y="102"/>
                    </a:lnTo>
                    <a:lnTo>
                      <a:pt x="3" y="105"/>
                    </a:lnTo>
                    <a:lnTo>
                      <a:pt x="72" y="7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93" name="Freeform 943"/>
              <p:cNvSpPr>
                <a:spLocks/>
              </p:cNvSpPr>
              <p:nvPr/>
            </p:nvSpPr>
            <p:spPr bwMode="auto">
              <a:xfrm>
                <a:off x="3391" y="1904"/>
                <a:ext cx="16" cy="17"/>
              </a:xfrm>
              <a:custGeom>
                <a:avLst/>
                <a:gdLst>
                  <a:gd name="T0" fmla="*/ 12 w 16"/>
                  <a:gd name="T1" fmla="*/ 0 h 17"/>
                  <a:gd name="T2" fmla="*/ 0 w 16"/>
                  <a:gd name="T3" fmla="*/ 17 h 17"/>
                  <a:gd name="T4" fmla="*/ 9 w 16"/>
                  <a:gd name="T5" fmla="*/ 12 h 17"/>
                  <a:gd name="T6" fmla="*/ 16 w 16"/>
                  <a:gd name="T7" fmla="*/ 2 h 17"/>
                  <a:gd name="T8" fmla="*/ 12 w 1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0"/>
                    </a:moveTo>
                    <a:lnTo>
                      <a:pt x="0" y="17"/>
                    </a:lnTo>
                    <a:lnTo>
                      <a:pt x="9" y="12"/>
                    </a:lnTo>
                    <a:lnTo>
                      <a:pt x="16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94" name="Freeform 944"/>
              <p:cNvSpPr>
                <a:spLocks/>
              </p:cNvSpPr>
              <p:nvPr/>
            </p:nvSpPr>
            <p:spPr bwMode="auto">
              <a:xfrm>
                <a:off x="3391" y="1904"/>
                <a:ext cx="16" cy="17"/>
              </a:xfrm>
              <a:custGeom>
                <a:avLst/>
                <a:gdLst>
                  <a:gd name="T0" fmla="*/ 12 w 16"/>
                  <a:gd name="T1" fmla="*/ 0 h 17"/>
                  <a:gd name="T2" fmla="*/ 0 w 16"/>
                  <a:gd name="T3" fmla="*/ 17 h 17"/>
                  <a:gd name="T4" fmla="*/ 9 w 16"/>
                  <a:gd name="T5" fmla="*/ 12 h 17"/>
                  <a:gd name="T6" fmla="*/ 16 w 16"/>
                  <a:gd name="T7" fmla="*/ 2 h 17"/>
                  <a:gd name="T8" fmla="*/ 12 w 1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0"/>
                    </a:moveTo>
                    <a:lnTo>
                      <a:pt x="0" y="17"/>
                    </a:lnTo>
                    <a:lnTo>
                      <a:pt x="9" y="12"/>
                    </a:lnTo>
                    <a:lnTo>
                      <a:pt x="16" y="2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95" name="Freeform 945"/>
              <p:cNvSpPr>
                <a:spLocks/>
              </p:cNvSpPr>
              <p:nvPr/>
            </p:nvSpPr>
            <p:spPr bwMode="auto">
              <a:xfrm>
                <a:off x="3018" y="2228"/>
                <a:ext cx="161" cy="233"/>
              </a:xfrm>
              <a:custGeom>
                <a:avLst/>
                <a:gdLst>
                  <a:gd name="T0" fmla="*/ 158 w 161"/>
                  <a:gd name="T1" fmla="*/ 0 h 233"/>
                  <a:gd name="T2" fmla="*/ 0 w 161"/>
                  <a:gd name="T3" fmla="*/ 226 h 233"/>
                  <a:gd name="T4" fmla="*/ 0 w 161"/>
                  <a:gd name="T5" fmla="*/ 233 h 233"/>
                  <a:gd name="T6" fmla="*/ 161 w 161"/>
                  <a:gd name="T7" fmla="*/ 2 h 233"/>
                  <a:gd name="T8" fmla="*/ 158 w 161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33">
                    <a:moveTo>
                      <a:pt x="158" y="0"/>
                    </a:moveTo>
                    <a:lnTo>
                      <a:pt x="0" y="226"/>
                    </a:lnTo>
                    <a:lnTo>
                      <a:pt x="0" y="233"/>
                    </a:lnTo>
                    <a:lnTo>
                      <a:pt x="161" y="2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96" name="Freeform 946"/>
              <p:cNvSpPr>
                <a:spLocks/>
              </p:cNvSpPr>
              <p:nvPr/>
            </p:nvSpPr>
            <p:spPr bwMode="auto">
              <a:xfrm>
                <a:off x="3018" y="2228"/>
                <a:ext cx="161" cy="233"/>
              </a:xfrm>
              <a:custGeom>
                <a:avLst/>
                <a:gdLst>
                  <a:gd name="T0" fmla="*/ 158 w 161"/>
                  <a:gd name="T1" fmla="*/ 0 h 233"/>
                  <a:gd name="T2" fmla="*/ 0 w 161"/>
                  <a:gd name="T3" fmla="*/ 226 h 233"/>
                  <a:gd name="T4" fmla="*/ 0 w 161"/>
                  <a:gd name="T5" fmla="*/ 233 h 233"/>
                  <a:gd name="T6" fmla="*/ 161 w 161"/>
                  <a:gd name="T7" fmla="*/ 2 h 233"/>
                  <a:gd name="T8" fmla="*/ 158 w 161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33">
                    <a:moveTo>
                      <a:pt x="158" y="0"/>
                    </a:moveTo>
                    <a:lnTo>
                      <a:pt x="0" y="226"/>
                    </a:lnTo>
                    <a:lnTo>
                      <a:pt x="0" y="233"/>
                    </a:lnTo>
                    <a:lnTo>
                      <a:pt x="161" y="2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97" name="Freeform 947"/>
              <p:cNvSpPr>
                <a:spLocks/>
              </p:cNvSpPr>
              <p:nvPr/>
            </p:nvSpPr>
            <p:spPr bwMode="auto">
              <a:xfrm>
                <a:off x="3176" y="1916"/>
                <a:ext cx="224" cy="314"/>
              </a:xfrm>
              <a:custGeom>
                <a:avLst/>
                <a:gdLst>
                  <a:gd name="T0" fmla="*/ 224 w 224"/>
                  <a:gd name="T1" fmla="*/ 0 h 314"/>
                  <a:gd name="T2" fmla="*/ 215 w 224"/>
                  <a:gd name="T3" fmla="*/ 5 h 314"/>
                  <a:gd name="T4" fmla="*/ 0 w 224"/>
                  <a:gd name="T5" fmla="*/ 312 h 314"/>
                  <a:gd name="T6" fmla="*/ 3 w 224"/>
                  <a:gd name="T7" fmla="*/ 314 h 314"/>
                  <a:gd name="T8" fmla="*/ 224 w 224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314">
                    <a:moveTo>
                      <a:pt x="224" y="0"/>
                    </a:moveTo>
                    <a:lnTo>
                      <a:pt x="215" y="5"/>
                    </a:lnTo>
                    <a:lnTo>
                      <a:pt x="0" y="312"/>
                    </a:lnTo>
                    <a:lnTo>
                      <a:pt x="3" y="314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CE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98" name="Freeform 948"/>
              <p:cNvSpPr>
                <a:spLocks/>
              </p:cNvSpPr>
              <p:nvPr/>
            </p:nvSpPr>
            <p:spPr bwMode="auto">
              <a:xfrm>
                <a:off x="3176" y="1916"/>
                <a:ext cx="224" cy="314"/>
              </a:xfrm>
              <a:custGeom>
                <a:avLst/>
                <a:gdLst>
                  <a:gd name="T0" fmla="*/ 224 w 224"/>
                  <a:gd name="T1" fmla="*/ 0 h 314"/>
                  <a:gd name="T2" fmla="*/ 215 w 224"/>
                  <a:gd name="T3" fmla="*/ 5 h 314"/>
                  <a:gd name="T4" fmla="*/ 0 w 224"/>
                  <a:gd name="T5" fmla="*/ 312 h 314"/>
                  <a:gd name="T6" fmla="*/ 3 w 224"/>
                  <a:gd name="T7" fmla="*/ 314 h 314"/>
                  <a:gd name="T8" fmla="*/ 224 w 224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314">
                    <a:moveTo>
                      <a:pt x="224" y="0"/>
                    </a:moveTo>
                    <a:lnTo>
                      <a:pt x="215" y="5"/>
                    </a:lnTo>
                    <a:lnTo>
                      <a:pt x="0" y="312"/>
                    </a:lnTo>
                    <a:lnTo>
                      <a:pt x="3" y="314"/>
                    </a:lnTo>
                    <a:lnTo>
                      <a:pt x="2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99" name="Freeform 949"/>
              <p:cNvSpPr>
                <a:spLocks/>
              </p:cNvSpPr>
              <p:nvPr/>
            </p:nvSpPr>
            <p:spPr bwMode="auto">
              <a:xfrm>
                <a:off x="2949" y="2454"/>
                <a:ext cx="69" cy="100"/>
              </a:xfrm>
              <a:custGeom>
                <a:avLst/>
                <a:gdLst>
                  <a:gd name="T0" fmla="*/ 69 w 69"/>
                  <a:gd name="T1" fmla="*/ 0 h 100"/>
                  <a:gd name="T2" fmla="*/ 0 w 69"/>
                  <a:gd name="T3" fmla="*/ 98 h 100"/>
                  <a:gd name="T4" fmla="*/ 4 w 69"/>
                  <a:gd name="T5" fmla="*/ 100 h 100"/>
                  <a:gd name="T6" fmla="*/ 69 w 69"/>
                  <a:gd name="T7" fmla="*/ 7 h 100"/>
                  <a:gd name="T8" fmla="*/ 69 w 69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0">
                    <a:moveTo>
                      <a:pt x="69" y="0"/>
                    </a:moveTo>
                    <a:lnTo>
                      <a:pt x="0" y="98"/>
                    </a:lnTo>
                    <a:lnTo>
                      <a:pt x="4" y="100"/>
                    </a:lnTo>
                    <a:lnTo>
                      <a:pt x="69" y="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00" name="Freeform 950"/>
              <p:cNvSpPr>
                <a:spLocks/>
              </p:cNvSpPr>
              <p:nvPr/>
            </p:nvSpPr>
            <p:spPr bwMode="auto">
              <a:xfrm>
                <a:off x="2949" y="2454"/>
                <a:ext cx="69" cy="100"/>
              </a:xfrm>
              <a:custGeom>
                <a:avLst/>
                <a:gdLst>
                  <a:gd name="T0" fmla="*/ 69 w 69"/>
                  <a:gd name="T1" fmla="*/ 0 h 100"/>
                  <a:gd name="T2" fmla="*/ 0 w 69"/>
                  <a:gd name="T3" fmla="*/ 98 h 100"/>
                  <a:gd name="T4" fmla="*/ 4 w 69"/>
                  <a:gd name="T5" fmla="*/ 100 h 100"/>
                  <a:gd name="T6" fmla="*/ 69 w 69"/>
                  <a:gd name="T7" fmla="*/ 7 h 100"/>
                  <a:gd name="T8" fmla="*/ 69 w 69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0">
                    <a:moveTo>
                      <a:pt x="69" y="0"/>
                    </a:moveTo>
                    <a:lnTo>
                      <a:pt x="0" y="98"/>
                    </a:lnTo>
                    <a:lnTo>
                      <a:pt x="4" y="100"/>
                    </a:lnTo>
                    <a:lnTo>
                      <a:pt x="69" y="7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01" name="Freeform 951"/>
              <p:cNvSpPr>
                <a:spLocks/>
              </p:cNvSpPr>
              <p:nvPr/>
            </p:nvSpPr>
            <p:spPr bwMode="auto">
              <a:xfrm>
                <a:off x="3400" y="1906"/>
                <a:ext cx="10" cy="10"/>
              </a:xfrm>
              <a:custGeom>
                <a:avLst/>
                <a:gdLst>
                  <a:gd name="T0" fmla="*/ 7 w 10"/>
                  <a:gd name="T1" fmla="*/ 0 h 10"/>
                  <a:gd name="T2" fmla="*/ 0 w 10"/>
                  <a:gd name="T3" fmla="*/ 10 h 10"/>
                  <a:gd name="T4" fmla="*/ 7 w 10"/>
                  <a:gd name="T5" fmla="*/ 6 h 10"/>
                  <a:gd name="T6" fmla="*/ 10 w 10"/>
                  <a:gd name="T7" fmla="*/ 2 h 10"/>
                  <a:gd name="T8" fmla="*/ 7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lnTo>
                      <a:pt x="0" y="10"/>
                    </a:lnTo>
                    <a:lnTo>
                      <a:pt x="7" y="6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02" name="Freeform 952"/>
              <p:cNvSpPr>
                <a:spLocks/>
              </p:cNvSpPr>
              <p:nvPr/>
            </p:nvSpPr>
            <p:spPr bwMode="auto">
              <a:xfrm>
                <a:off x="3400" y="1906"/>
                <a:ext cx="10" cy="10"/>
              </a:xfrm>
              <a:custGeom>
                <a:avLst/>
                <a:gdLst>
                  <a:gd name="T0" fmla="*/ 7 w 10"/>
                  <a:gd name="T1" fmla="*/ 0 h 10"/>
                  <a:gd name="T2" fmla="*/ 0 w 10"/>
                  <a:gd name="T3" fmla="*/ 10 h 10"/>
                  <a:gd name="T4" fmla="*/ 7 w 10"/>
                  <a:gd name="T5" fmla="*/ 6 h 10"/>
                  <a:gd name="T6" fmla="*/ 10 w 10"/>
                  <a:gd name="T7" fmla="*/ 2 h 10"/>
                  <a:gd name="T8" fmla="*/ 7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lnTo>
                      <a:pt x="0" y="10"/>
                    </a:lnTo>
                    <a:lnTo>
                      <a:pt x="7" y="6"/>
                    </a:lnTo>
                    <a:lnTo>
                      <a:pt x="10" y="2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03" name="Freeform 953"/>
              <p:cNvSpPr>
                <a:spLocks/>
              </p:cNvSpPr>
              <p:nvPr/>
            </p:nvSpPr>
            <p:spPr bwMode="auto">
              <a:xfrm>
                <a:off x="3018" y="2230"/>
                <a:ext cx="165" cy="238"/>
              </a:xfrm>
              <a:custGeom>
                <a:avLst/>
                <a:gdLst>
                  <a:gd name="T0" fmla="*/ 161 w 165"/>
                  <a:gd name="T1" fmla="*/ 0 h 238"/>
                  <a:gd name="T2" fmla="*/ 0 w 165"/>
                  <a:gd name="T3" fmla="*/ 231 h 238"/>
                  <a:gd name="T4" fmla="*/ 0 w 165"/>
                  <a:gd name="T5" fmla="*/ 238 h 238"/>
                  <a:gd name="T6" fmla="*/ 165 w 165"/>
                  <a:gd name="T7" fmla="*/ 2 h 238"/>
                  <a:gd name="T8" fmla="*/ 161 w 165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8">
                    <a:moveTo>
                      <a:pt x="161" y="0"/>
                    </a:moveTo>
                    <a:lnTo>
                      <a:pt x="0" y="231"/>
                    </a:lnTo>
                    <a:lnTo>
                      <a:pt x="0" y="238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BA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04" name="Freeform 954"/>
              <p:cNvSpPr>
                <a:spLocks/>
              </p:cNvSpPr>
              <p:nvPr/>
            </p:nvSpPr>
            <p:spPr bwMode="auto">
              <a:xfrm>
                <a:off x="3018" y="2230"/>
                <a:ext cx="165" cy="238"/>
              </a:xfrm>
              <a:custGeom>
                <a:avLst/>
                <a:gdLst>
                  <a:gd name="T0" fmla="*/ 161 w 165"/>
                  <a:gd name="T1" fmla="*/ 0 h 238"/>
                  <a:gd name="T2" fmla="*/ 0 w 165"/>
                  <a:gd name="T3" fmla="*/ 231 h 238"/>
                  <a:gd name="T4" fmla="*/ 0 w 165"/>
                  <a:gd name="T5" fmla="*/ 238 h 238"/>
                  <a:gd name="T6" fmla="*/ 165 w 165"/>
                  <a:gd name="T7" fmla="*/ 2 h 238"/>
                  <a:gd name="T8" fmla="*/ 161 w 165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8">
                    <a:moveTo>
                      <a:pt x="161" y="0"/>
                    </a:moveTo>
                    <a:lnTo>
                      <a:pt x="0" y="231"/>
                    </a:lnTo>
                    <a:lnTo>
                      <a:pt x="0" y="238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05" name="Freeform 955"/>
              <p:cNvSpPr>
                <a:spLocks/>
              </p:cNvSpPr>
              <p:nvPr/>
            </p:nvSpPr>
            <p:spPr bwMode="auto">
              <a:xfrm>
                <a:off x="3179" y="1912"/>
                <a:ext cx="228" cy="320"/>
              </a:xfrm>
              <a:custGeom>
                <a:avLst/>
                <a:gdLst>
                  <a:gd name="T0" fmla="*/ 228 w 228"/>
                  <a:gd name="T1" fmla="*/ 0 h 320"/>
                  <a:gd name="T2" fmla="*/ 221 w 228"/>
                  <a:gd name="T3" fmla="*/ 4 h 320"/>
                  <a:gd name="T4" fmla="*/ 0 w 228"/>
                  <a:gd name="T5" fmla="*/ 318 h 320"/>
                  <a:gd name="T6" fmla="*/ 4 w 228"/>
                  <a:gd name="T7" fmla="*/ 320 h 320"/>
                  <a:gd name="T8" fmla="*/ 228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8" y="0"/>
                    </a:moveTo>
                    <a:lnTo>
                      <a:pt x="221" y="4"/>
                    </a:lnTo>
                    <a:lnTo>
                      <a:pt x="0" y="318"/>
                    </a:lnTo>
                    <a:lnTo>
                      <a:pt x="4" y="32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CDC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06" name="Freeform 956"/>
              <p:cNvSpPr>
                <a:spLocks/>
              </p:cNvSpPr>
              <p:nvPr/>
            </p:nvSpPr>
            <p:spPr bwMode="auto">
              <a:xfrm>
                <a:off x="3179" y="1912"/>
                <a:ext cx="228" cy="320"/>
              </a:xfrm>
              <a:custGeom>
                <a:avLst/>
                <a:gdLst>
                  <a:gd name="T0" fmla="*/ 228 w 228"/>
                  <a:gd name="T1" fmla="*/ 0 h 320"/>
                  <a:gd name="T2" fmla="*/ 221 w 228"/>
                  <a:gd name="T3" fmla="*/ 4 h 320"/>
                  <a:gd name="T4" fmla="*/ 0 w 228"/>
                  <a:gd name="T5" fmla="*/ 318 h 320"/>
                  <a:gd name="T6" fmla="*/ 4 w 228"/>
                  <a:gd name="T7" fmla="*/ 320 h 320"/>
                  <a:gd name="T8" fmla="*/ 228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8" y="0"/>
                    </a:moveTo>
                    <a:lnTo>
                      <a:pt x="221" y="4"/>
                    </a:lnTo>
                    <a:lnTo>
                      <a:pt x="0" y="318"/>
                    </a:lnTo>
                    <a:lnTo>
                      <a:pt x="4" y="320"/>
                    </a:lnTo>
                    <a:lnTo>
                      <a:pt x="2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07" name="Freeform 957"/>
              <p:cNvSpPr>
                <a:spLocks/>
              </p:cNvSpPr>
              <p:nvPr/>
            </p:nvSpPr>
            <p:spPr bwMode="auto">
              <a:xfrm>
                <a:off x="2953" y="2461"/>
                <a:ext cx="65" cy="95"/>
              </a:xfrm>
              <a:custGeom>
                <a:avLst/>
                <a:gdLst>
                  <a:gd name="T0" fmla="*/ 65 w 65"/>
                  <a:gd name="T1" fmla="*/ 0 h 95"/>
                  <a:gd name="T2" fmla="*/ 0 w 65"/>
                  <a:gd name="T3" fmla="*/ 93 h 95"/>
                  <a:gd name="T4" fmla="*/ 3 w 65"/>
                  <a:gd name="T5" fmla="*/ 95 h 95"/>
                  <a:gd name="T6" fmla="*/ 65 w 65"/>
                  <a:gd name="T7" fmla="*/ 7 h 95"/>
                  <a:gd name="T8" fmla="*/ 65 w 65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5">
                    <a:moveTo>
                      <a:pt x="65" y="0"/>
                    </a:moveTo>
                    <a:lnTo>
                      <a:pt x="0" y="93"/>
                    </a:lnTo>
                    <a:lnTo>
                      <a:pt x="3" y="95"/>
                    </a:lnTo>
                    <a:lnTo>
                      <a:pt x="65" y="7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08" name="Freeform 958"/>
              <p:cNvSpPr>
                <a:spLocks/>
              </p:cNvSpPr>
              <p:nvPr/>
            </p:nvSpPr>
            <p:spPr bwMode="auto">
              <a:xfrm>
                <a:off x="2953" y="2461"/>
                <a:ext cx="65" cy="95"/>
              </a:xfrm>
              <a:custGeom>
                <a:avLst/>
                <a:gdLst>
                  <a:gd name="T0" fmla="*/ 65 w 65"/>
                  <a:gd name="T1" fmla="*/ 0 h 95"/>
                  <a:gd name="T2" fmla="*/ 0 w 65"/>
                  <a:gd name="T3" fmla="*/ 93 h 95"/>
                  <a:gd name="T4" fmla="*/ 3 w 65"/>
                  <a:gd name="T5" fmla="*/ 95 h 95"/>
                  <a:gd name="T6" fmla="*/ 65 w 65"/>
                  <a:gd name="T7" fmla="*/ 7 h 95"/>
                  <a:gd name="T8" fmla="*/ 65 w 65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5">
                    <a:moveTo>
                      <a:pt x="65" y="0"/>
                    </a:moveTo>
                    <a:lnTo>
                      <a:pt x="0" y="93"/>
                    </a:lnTo>
                    <a:lnTo>
                      <a:pt x="3" y="95"/>
                    </a:lnTo>
                    <a:lnTo>
                      <a:pt x="65" y="7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09" name="Freeform 959"/>
              <p:cNvSpPr>
                <a:spLocks/>
              </p:cNvSpPr>
              <p:nvPr/>
            </p:nvSpPr>
            <p:spPr bwMode="auto">
              <a:xfrm>
                <a:off x="3407" y="1908"/>
                <a:ext cx="5" cy="4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4 h 4"/>
                  <a:gd name="T4" fmla="*/ 5 w 5"/>
                  <a:gd name="T5" fmla="*/ 1 h 4"/>
                  <a:gd name="T6" fmla="*/ 5 w 5"/>
                  <a:gd name="T7" fmla="*/ 1 h 4"/>
                  <a:gd name="T8" fmla="*/ 3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0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C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10" name="Freeform 960"/>
              <p:cNvSpPr>
                <a:spLocks/>
              </p:cNvSpPr>
              <p:nvPr/>
            </p:nvSpPr>
            <p:spPr bwMode="auto">
              <a:xfrm>
                <a:off x="3407" y="1908"/>
                <a:ext cx="5" cy="4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4 h 4"/>
                  <a:gd name="T4" fmla="*/ 5 w 5"/>
                  <a:gd name="T5" fmla="*/ 1 h 4"/>
                  <a:gd name="T6" fmla="*/ 5 w 5"/>
                  <a:gd name="T7" fmla="*/ 1 h 4"/>
                  <a:gd name="T8" fmla="*/ 3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0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11" name="Freeform 961"/>
              <p:cNvSpPr>
                <a:spLocks/>
              </p:cNvSpPr>
              <p:nvPr/>
            </p:nvSpPr>
            <p:spPr bwMode="auto">
              <a:xfrm>
                <a:off x="3018" y="2232"/>
                <a:ext cx="168" cy="243"/>
              </a:xfrm>
              <a:custGeom>
                <a:avLst/>
                <a:gdLst>
                  <a:gd name="T0" fmla="*/ 165 w 168"/>
                  <a:gd name="T1" fmla="*/ 0 h 243"/>
                  <a:gd name="T2" fmla="*/ 0 w 168"/>
                  <a:gd name="T3" fmla="*/ 236 h 243"/>
                  <a:gd name="T4" fmla="*/ 0 w 168"/>
                  <a:gd name="T5" fmla="*/ 243 h 243"/>
                  <a:gd name="T6" fmla="*/ 168 w 168"/>
                  <a:gd name="T7" fmla="*/ 2 h 243"/>
                  <a:gd name="T8" fmla="*/ 165 w 168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43">
                    <a:moveTo>
                      <a:pt x="165" y="0"/>
                    </a:moveTo>
                    <a:lnTo>
                      <a:pt x="0" y="236"/>
                    </a:lnTo>
                    <a:lnTo>
                      <a:pt x="0" y="243"/>
                    </a:lnTo>
                    <a:lnTo>
                      <a:pt x="168" y="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9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12" name="Freeform 962"/>
              <p:cNvSpPr>
                <a:spLocks/>
              </p:cNvSpPr>
              <p:nvPr/>
            </p:nvSpPr>
            <p:spPr bwMode="auto">
              <a:xfrm>
                <a:off x="3018" y="2232"/>
                <a:ext cx="168" cy="243"/>
              </a:xfrm>
              <a:custGeom>
                <a:avLst/>
                <a:gdLst>
                  <a:gd name="T0" fmla="*/ 165 w 168"/>
                  <a:gd name="T1" fmla="*/ 0 h 243"/>
                  <a:gd name="T2" fmla="*/ 0 w 168"/>
                  <a:gd name="T3" fmla="*/ 236 h 243"/>
                  <a:gd name="T4" fmla="*/ 0 w 168"/>
                  <a:gd name="T5" fmla="*/ 243 h 243"/>
                  <a:gd name="T6" fmla="*/ 168 w 168"/>
                  <a:gd name="T7" fmla="*/ 2 h 243"/>
                  <a:gd name="T8" fmla="*/ 165 w 168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43">
                    <a:moveTo>
                      <a:pt x="165" y="0"/>
                    </a:moveTo>
                    <a:lnTo>
                      <a:pt x="0" y="236"/>
                    </a:lnTo>
                    <a:lnTo>
                      <a:pt x="0" y="243"/>
                    </a:lnTo>
                    <a:lnTo>
                      <a:pt x="168" y="2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13" name="Freeform 963"/>
              <p:cNvSpPr>
                <a:spLocks/>
              </p:cNvSpPr>
              <p:nvPr/>
            </p:nvSpPr>
            <p:spPr bwMode="auto">
              <a:xfrm>
                <a:off x="3183" y="1909"/>
                <a:ext cx="229" cy="325"/>
              </a:xfrm>
              <a:custGeom>
                <a:avLst/>
                <a:gdLst>
                  <a:gd name="T0" fmla="*/ 229 w 229"/>
                  <a:gd name="T1" fmla="*/ 0 h 325"/>
                  <a:gd name="T2" fmla="*/ 224 w 229"/>
                  <a:gd name="T3" fmla="*/ 3 h 325"/>
                  <a:gd name="T4" fmla="*/ 0 w 229"/>
                  <a:gd name="T5" fmla="*/ 323 h 325"/>
                  <a:gd name="T6" fmla="*/ 3 w 229"/>
                  <a:gd name="T7" fmla="*/ 325 h 325"/>
                  <a:gd name="T8" fmla="*/ 229 w 229"/>
                  <a:gd name="T9" fmla="*/ 3 h 325"/>
                  <a:gd name="T10" fmla="*/ 229 w 229"/>
                  <a:gd name="T11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" h="325">
                    <a:moveTo>
                      <a:pt x="229" y="0"/>
                    </a:moveTo>
                    <a:lnTo>
                      <a:pt x="224" y="3"/>
                    </a:lnTo>
                    <a:lnTo>
                      <a:pt x="0" y="323"/>
                    </a:lnTo>
                    <a:lnTo>
                      <a:pt x="3" y="325"/>
                    </a:lnTo>
                    <a:lnTo>
                      <a:pt x="229" y="3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14" name="Freeform 964"/>
              <p:cNvSpPr>
                <a:spLocks/>
              </p:cNvSpPr>
              <p:nvPr/>
            </p:nvSpPr>
            <p:spPr bwMode="auto">
              <a:xfrm>
                <a:off x="3183" y="1909"/>
                <a:ext cx="229" cy="325"/>
              </a:xfrm>
              <a:custGeom>
                <a:avLst/>
                <a:gdLst>
                  <a:gd name="T0" fmla="*/ 229 w 229"/>
                  <a:gd name="T1" fmla="*/ 0 h 325"/>
                  <a:gd name="T2" fmla="*/ 224 w 229"/>
                  <a:gd name="T3" fmla="*/ 3 h 325"/>
                  <a:gd name="T4" fmla="*/ 0 w 229"/>
                  <a:gd name="T5" fmla="*/ 323 h 325"/>
                  <a:gd name="T6" fmla="*/ 3 w 229"/>
                  <a:gd name="T7" fmla="*/ 325 h 325"/>
                  <a:gd name="T8" fmla="*/ 229 w 229"/>
                  <a:gd name="T9" fmla="*/ 3 h 325"/>
                  <a:gd name="T10" fmla="*/ 229 w 229"/>
                  <a:gd name="T11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" h="325">
                    <a:moveTo>
                      <a:pt x="229" y="0"/>
                    </a:moveTo>
                    <a:lnTo>
                      <a:pt x="224" y="3"/>
                    </a:lnTo>
                    <a:lnTo>
                      <a:pt x="0" y="323"/>
                    </a:lnTo>
                    <a:lnTo>
                      <a:pt x="3" y="325"/>
                    </a:lnTo>
                    <a:lnTo>
                      <a:pt x="229" y="3"/>
                    </a:lnTo>
                    <a:lnTo>
                      <a:pt x="2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15" name="Freeform 965"/>
              <p:cNvSpPr>
                <a:spLocks/>
              </p:cNvSpPr>
              <p:nvPr/>
            </p:nvSpPr>
            <p:spPr bwMode="auto">
              <a:xfrm>
                <a:off x="2956" y="2468"/>
                <a:ext cx="62" cy="90"/>
              </a:xfrm>
              <a:custGeom>
                <a:avLst/>
                <a:gdLst>
                  <a:gd name="T0" fmla="*/ 62 w 62"/>
                  <a:gd name="T1" fmla="*/ 0 h 90"/>
                  <a:gd name="T2" fmla="*/ 0 w 62"/>
                  <a:gd name="T3" fmla="*/ 88 h 90"/>
                  <a:gd name="T4" fmla="*/ 4 w 62"/>
                  <a:gd name="T5" fmla="*/ 90 h 90"/>
                  <a:gd name="T6" fmla="*/ 62 w 62"/>
                  <a:gd name="T7" fmla="*/ 7 h 90"/>
                  <a:gd name="T8" fmla="*/ 62 w 62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0">
                    <a:moveTo>
                      <a:pt x="62" y="0"/>
                    </a:moveTo>
                    <a:lnTo>
                      <a:pt x="0" y="88"/>
                    </a:lnTo>
                    <a:lnTo>
                      <a:pt x="4" y="90"/>
                    </a:lnTo>
                    <a:lnTo>
                      <a:pt x="62" y="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C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16" name="Freeform 966"/>
              <p:cNvSpPr>
                <a:spLocks/>
              </p:cNvSpPr>
              <p:nvPr/>
            </p:nvSpPr>
            <p:spPr bwMode="auto">
              <a:xfrm>
                <a:off x="2956" y="2468"/>
                <a:ext cx="62" cy="90"/>
              </a:xfrm>
              <a:custGeom>
                <a:avLst/>
                <a:gdLst>
                  <a:gd name="T0" fmla="*/ 62 w 62"/>
                  <a:gd name="T1" fmla="*/ 0 h 90"/>
                  <a:gd name="T2" fmla="*/ 0 w 62"/>
                  <a:gd name="T3" fmla="*/ 88 h 90"/>
                  <a:gd name="T4" fmla="*/ 4 w 62"/>
                  <a:gd name="T5" fmla="*/ 90 h 90"/>
                  <a:gd name="T6" fmla="*/ 62 w 62"/>
                  <a:gd name="T7" fmla="*/ 7 h 90"/>
                  <a:gd name="T8" fmla="*/ 62 w 62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0">
                    <a:moveTo>
                      <a:pt x="62" y="0"/>
                    </a:moveTo>
                    <a:lnTo>
                      <a:pt x="0" y="88"/>
                    </a:lnTo>
                    <a:lnTo>
                      <a:pt x="4" y="90"/>
                    </a:lnTo>
                    <a:lnTo>
                      <a:pt x="62" y="7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17" name="Freeform 967"/>
              <p:cNvSpPr>
                <a:spLocks/>
              </p:cNvSpPr>
              <p:nvPr/>
            </p:nvSpPr>
            <p:spPr bwMode="auto">
              <a:xfrm>
                <a:off x="3018" y="2234"/>
                <a:ext cx="172" cy="248"/>
              </a:xfrm>
              <a:custGeom>
                <a:avLst/>
                <a:gdLst>
                  <a:gd name="T0" fmla="*/ 168 w 172"/>
                  <a:gd name="T1" fmla="*/ 0 h 248"/>
                  <a:gd name="T2" fmla="*/ 0 w 172"/>
                  <a:gd name="T3" fmla="*/ 241 h 248"/>
                  <a:gd name="T4" fmla="*/ 0 w 172"/>
                  <a:gd name="T5" fmla="*/ 248 h 248"/>
                  <a:gd name="T6" fmla="*/ 172 w 172"/>
                  <a:gd name="T7" fmla="*/ 2 h 248"/>
                  <a:gd name="T8" fmla="*/ 168 w 17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48">
                    <a:moveTo>
                      <a:pt x="168" y="0"/>
                    </a:moveTo>
                    <a:lnTo>
                      <a:pt x="0" y="241"/>
                    </a:lnTo>
                    <a:lnTo>
                      <a:pt x="0" y="248"/>
                    </a:lnTo>
                    <a:lnTo>
                      <a:pt x="172" y="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B9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18" name="Freeform 968"/>
              <p:cNvSpPr>
                <a:spLocks/>
              </p:cNvSpPr>
              <p:nvPr/>
            </p:nvSpPr>
            <p:spPr bwMode="auto">
              <a:xfrm>
                <a:off x="3018" y="2234"/>
                <a:ext cx="172" cy="248"/>
              </a:xfrm>
              <a:custGeom>
                <a:avLst/>
                <a:gdLst>
                  <a:gd name="T0" fmla="*/ 168 w 172"/>
                  <a:gd name="T1" fmla="*/ 0 h 248"/>
                  <a:gd name="T2" fmla="*/ 0 w 172"/>
                  <a:gd name="T3" fmla="*/ 241 h 248"/>
                  <a:gd name="T4" fmla="*/ 0 w 172"/>
                  <a:gd name="T5" fmla="*/ 248 h 248"/>
                  <a:gd name="T6" fmla="*/ 172 w 172"/>
                  <a:gd name="T7" fmla="*/ 2 h 248"/>
                  <a:gd name="T8" fmla="*/ 168 w 17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48">
                    <a:moveTo>
                      <a:pt x="168" y="0"/>
                    </a:moveTo>
                    <a:lnTo>
                      <a:pt x="0" y="241"/>
                    </a:lnTo>
                    <a:lnTo>
                      <a:pt x="0" y="248"/>
                    </a:lnTo>
                    <a:lnTo>
                      <a:pt x="172" y="2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19" name="Freeform 969"/>
              <p:cNvSpPr>
                <a:spLocks/>
              </p:cNvSpPr>
              <p:nvPr/>
            </p:nvSpPr>
            <p:spPr bwMode="auto">
              <a:xfrm>
                <a:off x="3186" y="1912"/>
                <a:ext cx="226" cy="324"/>
              </a:xfrm>
              <a:custGeom>
                <a:avLst/>
                <a:gdLst>
                  <a:gd name="T0" fmla="*/ 226 w 226"/>
                  <a:gd name="T1" fmla="*/ 0 h 324"/>
                  <a:gd name="T2" fmla="*/ 0 w 226"/>
                  <a:gd name="T3" fmla="*/ 322 h 324"/>
                  <a:gd name="T4" fmla="*/ 4 w 226"/>
                  <a:gd name="T5" fmla="*/ 324 h 324"/>
                  <a:gd name="T6" fmla="*/ 226 w 226"/>
                  <a:gd name="T7" fmla="*/ 8 h 324"/>
                  <a:gd name="T8" fmla="*/ 226 w 226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324">
                    <a:moveTo>
                      <a:pt x="226" y="0"/>
                    </a:moveTo>
                    <a:lnTo>
                      <a:pt x="0" y="322"/>
                    </a:lnTo>
                    <a:lnTo>
                      <a:pt x="4" y="324"/>
                    </a:lnTo>
                    <a:lnTo>
                      <a:pt x="226" y="8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20" name="Freeform 970"/>
              <p:cNvSpPr>
                <a:spLocks/>
              </p:cNvSpPr>
              <p:nvPr/>
            </p:nvSpPr>
            <p:spPr bwMode="auto">
              <a:xfrm>
                <a:off x="3186" y="1912"/>
                <a:ext cx="226" cy="324"/>
              </a:xfrm>
              <a:custGeom>
                <a:avLst/>
                <a:gdLst>
                  <a:gd name="T0" fmla="*/ 226 w 226"/>
                  <a:gd name="T1" fmla="*/ 0 h 324"/>
                  <a:gd name="T2" fmla="*/ 0 w 226"/>
                  <a:gd name="T3" fmla="*/ 322 h 324"/>
                  <a:gd name="T4" fmla="*/ 4 w 226"/>
                  <a:gd name="T5" fmla="*/ 324 h 324"/>
                  <a:gd name="T6" fmla="*/ 226 w 226"/>
                  <a:gd name="T7" fmla="*/ 8 h 324"/>
                  <a:gd name="T8" fmla="*/ 226 w 226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324">
                    <a:moveTo>
                      <a:pt x="226" y="0"/>
                    </a:moveTo>
                    <a:lnTo>
                      <a:pt x="0" y="322"/>
                    </a:lnTo>
                    <a:lnTo>
                      <a:pt x="4" y="324"/>
                    </a:lnTo>
                    <a:lnTo>
                      <a:pt x="226" y="8"/>
                    </a:lnTo>
                    <a:lnTo>
                      <a:pt x="2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21" name="Freeform 971"/>
              <p:cNvSpPr>
                <a:spLocks/>
              </p:cNvSpPr>
              <p:nvPr/>
            </p:nvSpPr>
            <p:spPr bwMode="auto">
              <a:xfrm>
                <a:off x="2960" y="2475"/>
                <a:ext cx="58" cy="85"/>
              </a:xfrm>
              <a:custGeom>
                <a:avLst/>
                <a:gdLst>
                  <a:gd name="T0" fmla="*/ 58 w 58"/>
                  <a:gd name="T1" fmla="*/ 0 h 85"/>
                  <a:gd name="T2" fmla="*/ 0 w 58"/>
                  <a:gd name="T3" fmla="*/ 83 h 85"/>
                  <a:gd name="T4" fmla="*/ 3 w 58"/>
                  <a:gd name="T5" fmla="*/ 85 h 85"/>
                  <a:gd name="T6" fmla="*/ 58 w 58"/>
                  <a:gd name="T7" fmla="*/ 7 h 85"/>
                  <a:gd name="T8" fmla="*/ 58 w 58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85">
                    <a:moveTo>
                      <a:pt x="58" y="0"/>
                    </a:moveTo>
                    <a:lnTo>
                      <a:pt x="0" y="83"/>
                    </a:lnTo>
                    <a:lnTo>
                      <a:pt x="3" y="85"/>
                    </a:lnTo>
                    <a:lnTo>
                      <a:pt x="58" y="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C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22" name="Freeform 972"/>
              <p:cNvSpPr>
                <a:spLocks/>
              </p:cNvSpPr>
              <p:nvPr/>
            </p:nvSpPr>
            <p:spPr bwMode="auto">
              <a:xfrm>
                <a:off x="2960" y="2475"/>
                <a:ext cx="58" cy="85"/>
              </a:xfrm>
              <a:custGeom>
                <a:avLst/>
                <a:gdLst>
                  <a:gd name="T0" fmla="*/ 58 w 58"/>
                  <a:gd name="T1" fmla="*/ 0 h 85"/>
                  <a:gd name="T2" fmla="*/ 0 w 58"/>
                  <a:gd name="T3" fmla="*/ 83 h 85"/>
                  <a:gd name="T4" fmla="*/ 3 w 58"/>
                  <a:gd name="T5" fmla="*/ 85 h 85"/>
                  <a:gd name="T6" fmla="*/ 58 w 58"/>
                  <a:gd name="T7" fmla="*/ 7 h 85"/>
                  <a:gd name="T8" fmla="*/ 58 w 58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85">
                    <a:moveTo>
                      <a:pt x="58" y="0"/>
                    </a:moveTo>
                    <a:lnTo>
                      <a:pt x="0" y="83"/>
                    </a:lnTo>
                    <a:lnTo>
                      <a:pt x="3" y="85"/>
                    </a:lnTo>
                    <a:lnTo>
                      <a:pt x="58" y="7"/>
                    </a:lnTo>
                    <a:lnTo>
                      <a:pt x="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23" name="Freeform 973"/>
              <p:cNvSpPr>
                <a:spLocks/>
              </p:cNvSpPr>
              <p:nvPr/>
            </p:nvSpPr>
            <p:spPr bwMode="auto">
              <a:xfrm>
                <a:off x="3018" y="2236"/>
                <a:ext cx="176" cy="253"/>
              </a:xfrm>
              <a:custGeom>
                <a:avLst/>
                <a:gdLst>
                  <a:gd name="T0" fmla="*/ 172 w 176"/>
                  <a:gd name="T1" fmla="*/ 0 h 253"/>
                  <a:gd name="T2" fmla="*/ 0 w 176"/>
                  <a:gd name="T3" fmla="*/ 246 h 253"/>
                  <a:gd name="T4" fmla="*/ 0 w 176"/>
                  <a:gd name="T5" fmla="*/ 253 h 253"/>
                  <a:gd name="T6" fmla="*/ 176 w 176"/>
                  <a:gd name="T7" fmla="*/ 2 h 253"/>
                  <a:gd name="T8" fmla="*/ 172 w 1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53">
                    <a:moveTo>
                      <a:pt x="172" y="0"/>
                    </a:moveTo>
                    <a:lnTo>
                      <a:pt x="0" y="246"/>
                    </a:lnTo>
                    <a:lnTo>
                      <a:pt x="0" y="253"/>
                    </a:lnTo>
                    <a:lnTo>
                      <a:pt x="176" y="2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B8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24" name="Freeform 974"/>
              <p:cNvSpPr>
                <a:spLocks/>
              </p:cNvSpPr>
              <p:nvPr/>
            </p:nvSpPr>
            <p:spPr bwMode="auto">
              <a:xfrm>
                <a:off x="3018" y="2236"/>
                <a:ext cx="176" cy="253"/>
              </a:xfrm>
              <a:custGeom>
                <a:avLst/>
                <a:gdLst>
                  <a:gd name="T0" fmla="*/ 172 w 176"/>
                  <a:gd name="T1" fmla="*/ 0 h 253"/>
                  <a:gd name="T2" fmla="*/ 0 w 176"/>
                  <a:gd name="T3" fmla="*/ 246 h 253"/>
                  <a:gd name="T4" fmla="*/ 0 w 176"/>
                  <a:gd name="T5" fmla="*/ 253 h 253"/>
                  <a:gd name="T6" fmla="*/ 176 w 176"/>
                  <a:gd name="T7" fmla="*/ 2 h 253"/>
                  <a:gd name="T8" fmla="*/ 172 w 1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53">
                    <a:moveTo>
                      <a:pt x="172" y="0"/>
                    </a:moveTo>
                    <a:lnTo>
                      <a:pt x="0" y="246"/>
                    </a:lnTo>
                    <a:lnTo>
                      <a:pt x="0" y="253"/>
                    </a:lnTo>
                    <a:lnTo>
                      <a:pt x="176" y="2"/>
                    </a:lnTo>
                    <a:lnTo>
                      <a:pt x="1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25" name="Freeform 975"/>
              <p:cNvSpPr>
                <a:spLocks/>
              </p:cNvSpPr>
              <p:nvPr/>
            </p:nvSpPr>
            <p:spPr bwMode="auto">
              <a:xfrm>
                <a:off x="3190" y="1920"/>
                <a:ext cx="222" cy="318"/>
              </a:xfrm>
              <a:custGeom>
                <a:avLst/>
                <a:gdLst>
                  <a:gd name="T0" fmla="*/ 222 w 222"/>
                  <a:gd name="T1" fmla="*/ 0 h 318"/>
                  <a:gd name="T2" fmla="*/ 0 w 222"/>
                  <a:gd name="T3" fmla="*/ 316 h 318"/>
                  <a:gd name="T4" fmla="*/ 4 w 222"/>
                  <a:gd name="T5" fmla="*/ 318 h 318"/>
                  <a:gd name="T6" fmla="*/ 222 w 222"/>
                  <a:gd name="T7" fmla="*/ 7 h 318"/>
                  <a:gd name="T8" fmla="*/ 222 w 222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18">
                    <a:moveTo>
                      <a:pt x="222" y="0"/>
                    </a:moveTo>
                    <a:lnTo>
                      <a:pt x="0" y="316"/>
                    </a:lnTo>
                    <a:lnTo>
                      <a:pt x="4" y="318"/>
                    </a:lnTo>
                    <a:lnTo>
                      <a:pt x="222" y="7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CC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26" name="Freeform 976"/>
              <p:cNvSpPr>
                <a:spLocks/>
              </p:cNvSpPr>
              <p:nvPr/>
            </p:nvSpPr>
            <p:spPr bwMode="auto">
              <a:xfrm>
                <a:off x="3190" y="1920"/>
                <a:ext cx="222" cy="318"/>
              </a:xfrm>
              <a:custGeom>
                <a:avLst/>
                <a:gdLst>
                  <a:gd name="T0" fmla="*/ 222 w 222"/>
                  <a:gd name="T1" fmla="*/ 0 h 318"/>
                  <a:gd name="T2" fmla="*/ 0 w 222"/>
                  <a:gd name="T3" fmla="*/ 316 h 318"/>
                  <a:gd name="T4" fmla="*/ 4 w 222"/>
                  <a:gd name="T5" fmla="*/ 318 h 318"/>
                  <a:gd name="T6" fmla="*/ 222 w 222"/>
                  <a:gd name="T7" fmla="*/ 7 h 318"/>
                  <a:gd name="T8" fmla="*/ 222 w 222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18">
                    <a:moveTo>
                      <a:pt x="222" y="0"/>
                    </a:moveTo>
                    <a:lnTo>
                      <a:pt x="0" y="316"/>
                    </a:lnTo>
                    <a:lnTo>
                      <a:pt x="4" y="318"/>
                    </a:lnTo>
                    <a:lnTo>
                      <a:pt x="222" y="7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27" name="Freeform 977"/>
              <p:cNvSpPr>
                <a:spLocks/>
              </p:cNvSpPr>
              <p:nvPr/>
            </p:nvSpPr>
            <p:spPr bwMode="auto">
              <a:xfrm>
                <a:off x="2963" y="2482"/>
                <a:ext cx="55" cy="80"/>
              </a:xfrm>
              <a:custGeom>
                <a:avLst/>
                <a:gdLst>
                  <a:gd name="T0" fmla="*/ 55 w 55"/>
                  <a:gd name="T1" fmla="*/ 0 h 80"/>
                  <a:gd name="T2" fmla="*/ 0 w 55"/>
                  <a:gd name="T3" fmla="*/ 78 h 80"/>
                  <a:gd name="T4" fmla="*/ 4 w 55"/>
                  <a:gd name="T5" fmla="*/ 80 h 80"/>
                  <a:gd name="T6" fmla="*/ 55 w 55"/>
                  <a:gd name="T7" fmla="*/ 7 h 80"/>
                  <a:gd name="T8" fmla="*/ 55 w 55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0">
                    <a:moveTo>
                      <a:pt x="55" y="0"/>
                    </a:moveTo>
                    <a:lnTo>
                      <a:pt x="0" y="78"/>
                    </a:lnTo>
                    <a:lnTo>
                      <a:pt x="4" y="80"/>
                    </a:lnTo>
                    <a:lnTo>
                      <a:pt x="55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28" name="Freeform 978"/>
              <p:cNvSpPr>
                <a:spLocks/>
              </p:cNvSpPr>
              <p:nvPr/>
            </p:nvSpPr>
            <p:spPr bwMode="auto">
              <a:xfrm>
                <a:off x="2963" y="2482"/>
                <a:ext cx="55" cy="80"/>
              </a:xfrm>
              <a:custGeom>
                <a:avLst/>
                <a:gdLst>
                  <a:gd name="T0" fmla="*/ 55 w 55"/>
                  <a:gd name="T1" fmla="*/ 0 h 80"/>
                  <a:gd name="T2" fmla="*/ 0 w 55"/>
                  <a:gd name="T3" fmla="*/ 78 h 80"/>
                  <a:gd name="T4" fmla="*/ 4 w 55"/>
                  <a:gd name="T5" fmla="*/ 80 h 80"/>
                  <a:gd name="T6" fmla="*/ 55 w 55"/>
                  <a:gd name="T7" fmla="*/ 7 h 80"/>
                  <a:gd name="T8" fmla="*/ 55 w 55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0">
                    <a:moveTo>
                      <a:pt x="55" y="0"/>
                    </a:moveTo>
                    <a:lnTo>
                      <a:pt x="0" y="78"/>
                    </a:lnTo>
                    <a:lnTo>
                      <a:pt x="4" y="80"/>
                    </a:lnTo>
                    <a:lnTo>
                      <a:pt x="55" y="7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29" name="Freeform 979"/>
              <p:cNvSpPr>
                <a:spLocks/>
              </p:cNvSpPr>
              <p:nvPr/>
            </p:nvSpPr>
            <p:spPr bwMode="auto">
              <a:xfrm>
                <a:off x="3018" y="2238"/>
                <a:ext cx="179" cy="258"/>
              </a:xfrm>
              <a:custGeom>
                <a:avLst/>
                <a:gdLst>
                  <a:gd name="T0" fmla="*/ 176 w 179"/>
                  <a:gd name="T1" fmla="*/ 0 h 258"/>
                  <a:gd name="T2" fmla="*/ 0 w 179"/>
                  <a:gd name="T3" fmla="*/ 251 h 258"/>
                  <a:gd name="T4" fmla="*/ 0 w 179"/>
                  <a:gd name="T5" fmla="*/ 258 h 258"/>
                  <a:gd name="T6" fmla="*/ 179 w 179"/>
                  <a:gd name="T7" fmla="*/ 2 h 258"/>
                  <a:gd name="T8" fmla="*/ 176 w 179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258">
                    <a:moveTo>
                      <a:pt x="176" y="0"/>
                    </a:moveTo>
                    <a:lnTo>
                      <a:pt x="0" y="251"/>
                    </a:lnTo>
                    <a:lnTo>
                      <a:pt x="0" y="258"/>
                    </a:lnTo>
                    <a:lnTo>
                      <a:pt x="179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B8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30" name="Freeform 980"/>
              <p:cNvSpPr>
                <a:spLocks/>
              </p:cNvSpPr>
              <p:nvPr/>
            </p:nvSpPr>
            <p:spPr bwMode="auto">
              <a:xfrm>
                <a:off x="3018" y="2238"/>
                <a:ext cx="179" cy="258"/>
              </a:xfrm>
              <a:custGeom>
                <a:avLst/>
                <a:gdLst>
                  <a:gd name="T0" fmla="*/ 176 w 179"/>
                  <a:gd name="T1" fmla="*/ 0 h 258"/>
                  <a:gd name="T2" fmla="*/ 0 w 179"/>
                  <a:gd name="T3" fmla="*/ 251 h 258"/>
                  <a:gd name="T4" fmla="*/ 0 w 179"/>
                  <a:gd name="T5" fmla="*/ 258 h 258"/>
                  <a:gd name="T6" fmla="*/ 179 w 179"/>
                  <a:gd name="T7" fmla="*/ 2 h 258"/>
                  <a:gd name="T8" fmla="*/ 176 w 179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258">
                    <a:moveTo>
                      <a:pt x="176" y="0"/>
                    </a:moveTo>
                    <a:lnTo>
                      <a:pt x="0" y="251"/>
                    </a:lnTo>
                    <a:lnTo>
                      <a:pt x="0" y="258"/>
                    </a:lnTo>
                    <a:lnTo>
                      <a:pt x="179" y="2"/>
                    </a:lnTo>
                    <a:lnTo>
                      <a:pt x="1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31" name="Freeform 981"/>
              <p:cNvSpPr>
                <a:spLocks/>
              </p:cNvSpPr>
              <p:nvPr/>
            </p:nvSpPr>
            <p:spPr bwMode="auto">
              <a:xfrm>
                <a:off x="3194" y="1927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0 w 218"/>
                  <a:gd name="T3" fmla="*/ 311 h 313"/>
                  <a:gd name="T4" fmla="*/ 3 w 218"/>
                  <a:gd name="T5" fmla="*/ 313 h 313"/>
                  <a:gd name="T6" fmla="*/ 218 w 218"/>
                  <a:gd name="T7" fmla="*/ 7 h 313"/>
                  <a:gd name="T8" fmla="*/ 218 w 218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0" y="311"/>
                    </a:lnTo>
                    <a:lnTo>
                      <a:pt x="3" y="313"/>
                    </a:lnTo>
                    <a:lnTo>
                      <a:pt x="218" y="7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32" name="Freeform 982"/>
              <p:cNvSpPr>
                <a:spLocks/>
              </p:cNvSpPr>
              <p:nvPr/>
            </p:nvSpPr>
            <p:spPr bwMode="auto">
              <a:xfrm>
                <a:off x="3194" y="1927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0 w 218"/>
                  <a:gd name="T3" fmla="*/ 311 h 313"/>
                  <a:gd name="T4" fmla="*/ 3 w 218"/>
                  <a:gd name="T5" fmla="*/ 313 h 313"/>
                  <a:gd name="T6" fmla="*/ 218 w 218"/>
                  <a:gd name="T7" fmla="*/ 7 h 313"/>
                  <a:gd name="T8" fmla="*/ 218 w 218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0" y="311"/>
                    </a:lnTo>
                    <a:lnTo>
                      <a:pt x="3" y="313"/>
                    </a:lnTo>
                    <a:lnTo>
                      <a:pt x="218" y="7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33" name="Freeform 983"/>
              <p:cNvSpPr>
                <a:spLocks/>
              </p:cNvSpPr>
              <p:nvPr/>
            </p:nvSpPr>
            <p:spPr bwMode="auto">
              <a:xfrm>
                <a:off x="2967" y="2489"/>
                <a:ext cx="51" cy="75"/>
              </a:xfrm>
              <a:custGeom>
                <a:avLst/>
                <a:gdLst>
                  <a:gd name="T0" fmla="*/ 51 w 51"/>
                  <a:gd name="T1" fmla="*/ 0 h 75"/>
                  <a:gd name="T2" fmla="*/ 0 w 51"/>
                  <a:gd name="T3" fmla="*/ 73 h 75"/>
                  <a:gd name="T4" fmla="*/ 3 w 51"/>
                  <a:gd name="T5" fmla="*/ 75 h 75"/>
                  <a:gd name="T6" fmla="*/ 51 w 51"/>
                  <a:gd name="T7" fmla="*/ 7 h 75"/>
                  <a:gd name="T8" fmla="*/ 51 w 51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5">
                    <a:moveTo>
                      <a:pt x="51" y="0"/>
                    </a:moveTo>
                    <a:lnTo>
                      <a:pt x="0" y="73"/>
                    </a:lnTo>
                    <a:lnTo>
                      <a:pt x="3" y="75"/>
                    </a:lnTo>
                    <a:lnTo>
                      <a:pt x="51" y="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34" name="Freeform 984"/>
              <p:cNvSpPr>
                <a:spLocks/>
              </p:cNvSpPr>
              <p:nvPr/>
            </p:nvSpPr>
            <p:spPr bwMode="auto">
              <a:xfrm>
                <a:off x="2967" y="2489"/>
                <a:ext cx="51" cy="75"/>
              </a:xfrm>
              <a:custGeom>
                <a:avLst/>
                <a:gdLst>
                  <a:gd name="T0" fmla="*/ 51 w 51"/>
                  <a:gd name="T1" fmla="*/ 0 h 75"/>
                  <a:gd name="T2" fmla="*/ 0 w 51"/>
                  <a:gd name="T3" fmla="*/ 73 h 75"/>
                  <a:gd name="T4" fmla="*/ 3 w 51"/>
                  <a:gd name="T5" fmla="*/ 75 h 75"/>
                  <a:gd name="T6" fmla="*/ 51 w 51"/>
                  <a:gd name="T7" fmla="*/ 7 h 75"/>
                  <a:gd name="T8" fmla="*/ 51 w 51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5">
                    <a:moveTo>
                      <a:pt x="51" y="0"/>
                    </a:moveTo>
                    <a:lnTo>
                      <a:pt x="0" y="73"/>
                    </a:lnTo>
                    <a:lnTo>
                      <a:pt x="3" y="75"/>
                    </a:lnTo>
                    <a:lnTo>
                      <a:pt x="51" y="7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35" name="Freeform 985"/>
              <p:cNvSpPr>
                <a:spLocks/>
              </p:cNvSpPr>
              <p:nvPr/>
            </p:nvSpPr>
            <p:spPr bwMode="auto">
              <a:xfrm>
                <a:off x="3018" y="2240"/>
                <a:ext cx="183" cy="263"/>
              </a:xfrm>
              <a:custGeom>
                <a:avLst/>
                <a:gdLst>
                  <a:gd name="T0" fmla="*/ 179 w 183"/>
                  <a:gd name="T1" fmla="*/ 0 h 263"/>
                  <a:gd name="T2" fmla="*/ 0 w 183"/>
                  <a:gd name="T3" fmla="*/ 256 h 263"/>
                  <a:gd name="T4" fmla="*/ 0 w 183"/>
                  <a:gd name="T5" fmla="*/ 263 h 263"/>
                  <a:gd name="T6" fmla="*/ 183 w 183"/>
                  <a:gd name="T7" fmla="*/ 2 h 263"/>
                  <a:gd name="T8" fmla="*/ 179 w 183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3">
                    <a:moveTo>
                      <a:pt x="179" y="0"/>
                    </a:moveTo>
                    <a:lnTo>
                      <a:pt x="0" y="256"/>
                    </a:lnTo>
                    <a:lnTo>
                      <a:pt x="0" y="263"/>
                    </a:lnTo>
                    <a:lnTo>
                      <a:pt x="183" y="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B8B6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36" name="Freeform 986"/>
              <p:cNvSpPr>
                <a:spLocks/>
              </p:cNvSpPr>
              <p:nvPr/>
            </p:nvSpPr>
            <p:spPr bwMode="auto">
              <a:xfrm>
                <a:off x="3018" y="2240"/>
                <a:ext cx="183" cy="263"/>
              </a:xfrm>
              <a:custGeom>
                <a:avLst/>
                <a:gdLst>
                  <a:gd name="T0" fmla="*/ 179 w 183"/>
                  <a:gd name="T1" fmla="*/ 0 h 263"/>
                  <a:gd name="T2" fmla="*/ 0 w 183"/>
                  <a:gd name="T3" fmla="*/ 256 h 263"/>
                  <a:gd name="T4" fmla="*/ 0 w 183"/>
                  <a:gd name="T5" fmla="*/ 263 h 263"/>
                  <a:gd name="T6" fmla="*/ 183 w 183"/>
                  <a:gd name="T7" fmla="*/ 2 h 263"/>
                  <a:gd name="T8" fmla="*/ 179 w 183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3">
                    <a:moveTo>
                      <a:pt x="179" y="0"/>
                    </a:moveTo>
                    <a:lnTo>
                      <a:pt x="0" y="256"/>
                    </a:lnTo>
                    <a:lnTo>
                      <a:pt x="0" y="263"/>
                    </a:lnTo>
                    <a:lnTo>
                      <a:pt x="183" y="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37" name="Freeform 987"/>
              <p:cNvSpPr>
                <a:spLocks/>
              </p:cNvSpPr>
              <p:nvPr/>
            </p:nvSpPr>
            <p:spPr bwMode="auto">
              <a:xfrm>
                <a:off x="3197" y="1934"/>
                <a:ext cx="215" cy="308"/>
              </a:xfrm>
              <a:custGeom>
                <a:avLst/>
                <a:gdLst>
                  <a:gd name="T0" fmla="*/ 215 w 215"/>
                  <a:gd name="T1" fmla="*/ 0 h 308"/>
                  <a:gd name="T2" fmla="*/ 0 w 215"/>
                  <a:gd name="T3" fmla="*/ 306 h 308"/>
                  <a:gd name="T4" fmla="*/ 4 w 215"/>
                  <a:gd name="T5" fmla="*/ 308 h 308"/>
                  <a:gd name="T6" fmla="*/ 215 w 215"/>
                  <a:gd name="T7" fmla="*/ 7 h 308"/>
                  <a:gd name="T8" fmla="*/ 215 w 215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308">
                    <a:moveTo>
                      <a:pt x="215" y="0"/>
                    </a:moveTo>
                    <a:lnTo>
                      <a:pt x="0" y="306"/>
                    </a:lnTo>
                    <a:lnTo>
                      <a:pt x="4" y="308"/>
                    </a:lnTo>
                    <a:lnTo>
                      <a:pt x="215" y="7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38" name="Freeform 988"/>
              <p:cNvSpPr>
                <a:spLocks/>
              </p:cNvSpPr>
              <p:nvPr/>
            </p:nvSpPr>
            <p:spPr bwMode="auto">
              <a:xfrm>
                <a:off x="3197" y="1934"/>
                <a:ext cx="215" cy="308"/>
              </a:xfrm>
              <a:custGeom>
                <a:avLst/>
                <a:gdLst>
                  <a:gd name="T0" fmla="*/ 215 w 215"/>
                  <a:gd name="T1" fmla="*/ 0 h 308"/>
                  <a:gd name="T2" fmla="*/ 0 w 215"/>
                  <a:gd name="T3" fmla="*/ 306 h 308"/>
                  <a:gd name="T4" fmla="*/ 4 w 215"/>
                  <a:gd name="T5" fmla="*/ 308 h 308"/>
                  <a:gd name="T6" fmla="*/ 215 w 215"/>
                  <a:gd name="T7" fmla="*/ 7 h 308"/>
                  <a:gd name="T8" fmla="*/ 215 w 215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308">
                    <a:moveTo>
                      <a:pt x="215" y="0"/>
                    </a:moveTo>
                    <a:lnTo>
                      <a:pt x="0" y="306"/>
                    </a:lnTo>
                    <a:lnTo>
                      <a:pt x="4" y="308"/>
                    </a:lnTo>
                    <a:lnTo>
                      <a:pt x="215" y="7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39" name="Freeform 989"/>
              <p:cNvSpPr>
                <a:spLocks/>
              </p:cNvSpPr>
              <p:nvPr/>
            </p:nvSpPr>
            <p:spPr bwMode="auto">
              <a:xfrm>
                <a:off x="2970" y="2496"/>
                <a:ext cx="48" cy="70"/>
              </a:xfrm>
              <a:custGeom>
                <a:avLst/>
                <a:gdLst>
                  <a:gd name="T0" fmla="*/ 48 w 48"/>
                  <a:gd name="T1" fmla="*/ 0 h 70"/>
                  <a:gd name="T2" fmla="*/ 0 w 48"/>
                  <a:gd name="T3" fmla="*/ 68 h 70"/>
                  <a:gd name="T4" fmla="*/ 4 w 48"/>
                  <a:gd name="T5" fmla="*/ 70 h 70"/>
                  <a:gd name="T6" fmla="*/ 48 w 48"/>
                  <a:gd name="T7" fmla="*/ 7 h 70"/>
                  <a:gd name="T8" fmla="*/ 48 w 4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0"/>
                    </a:moveTo>
                    <a:lnTo>
                      <a:pt x="0" y="68"/>
                    </a:lnTo>
                    <a:lnTo>
                      <a:pt x="4" y="70"/>
                    </a:lnTo>
                    <a:lnTo>
                      <a:pt x="48" y="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B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40" name="Freeform 990"/>
              <p:cNvSpPr>
                <a:spLocks/>
              </p:cNvSpPr>
              <p:nvPr/>
            </p:nvSpPr>
            <p:spPr bwMode="auto">
              <a:xfrm>
                <a:off x="2970" y="2496"/>
                <a:ext cx="48" cy="70"/>
              </a:xfrm>
              <a:custGeom>
                <a:avLst/>
                <a:gdLst>
                  <a:gd name="T0" fmla="*/ 48 w 48"/>
                  <a:gd name="T1" fmla="*/ 0 h 70"/>
                  <a:gd name="T2" fmla="*/ 0 w 48"/>
                  <a:gd name="T3" fmla="*/ 68 h 70"/>
                  <a:gd name="T4" fmla="*/ 4 w 48"/>
                  <a:gd name="T5" fmla="*/ 70 h 70"/>
                  <a:gd name="T6" fmla="*/ 48 w 48"/>
                  <a:gd name="T7" fmla="*/ 7 h 70"/>
                  <a:gd name="T8" fmla="*/ 48 w 4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0"/>
                    </a:moveTo>
                    <a:lnTo>
                      <a:pt x="0" y="68"/>
                    </a:lnTo>
                    <a:lnTo>
                      <a:pt x="4" y="70"/>
                    </a:lnTo>
                    <a:lnTo>
                      <a:pt x="48" y="7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41" name="Freeform 991"/>
              <p:cNvSpPr>
                <a:spLocks/>
              </p:cNvSpPr>
              <p:nvPr/>
            </p:nvSpPr>
            <p:spPr bwMode="auto">
              <a:xfrm>
                <a:off x="3018" y="2242"/>
                <a:ext cx="187" cy="268"/>
              </a:xfrm>
              <a:custGeom>
                <a:avLst/>
                <a:gdLst>
                  <a:gd name="T0" fmla="*/ 183 w 187"/>
                  <a:gd name="T1" fmla="*/ 0 h 268"/>
                  <a:gd name="T2" fmla="*/ 0 w 187"/>
                  <a:gd name="T3" fmla="*/ 261 h 268"/>
                  <a:gd name="T4" fmla="*/ 0 w 187"/>
                  <a:gd name="T5" fmla="*/ 268 h 268"/>
                  <a:gd name="T6" fmla="*/ 187 w 187"/>
                  <a:gd name="T7" fmla="*/ 2 h 268"/>
                  <a:gd name="T8" fmla="*/ 183 w 187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68">
                    <a:moveTo>
                      <a:pt x="183" y="0"/>
                    </a:moveTo>
                    <a:lnTo>
                      <a:pt x="0" y="261"/>
                    </a:lnTo>
                    <a:lnTo>
                      <a:pt x="0" y="268"/>
                    </a:lnTo>
                    <a:lnTo>
                      <a:pt x="187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7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42" name="Freeform 992"/>
              <p:cNvSpPr>
                <a:spLocks/>
              </p:cNvSpPr>
              <p:nvPr/>
            </p:nvSpPr>
            <p:spPr bwMode="auto">
              <a:xfrm>
                <a:off x="3018" y="2242"/>
                <a:ext cx="187" cy="268"/>
              </a:xfrm>
              <a:custGeom>
                <a:avLst/>
                <a:gdLst>
                  <a:gd name="T0" fmla="*/ 183 w 187"/>
                  <a:gd name="T1" fmla="*/ 0 h 268"/>
                  <a:gd name="T2" fmla="*/ 0 w 187"/>
                  <a:gd name="T3" fmla="*/ 261 h 268"/>
                  <a:gd name="T4" fmla="*/ 0 w 187"/>
                  <a:gd name="T5" fmla="*/ 268 h 268"/>
                  <a:gd name="T6" fmla="*/ 187 w 187"/>
                  <a:gd name="T7" fmla="*/ 2 h 268"/>
                  <a:gd name="T8" fmla="*/ 183 w 187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68">
                    <a:moveTo>
                      <a:pt x="183" y="0"/>
                    </a:moveTo>
                    <a:lnTo>
                      <a:pt x="0" y="261"/>
                    </a:lnTo>
                    <a:lnTo>
                      <a:pt x="0" y="268"/>
                    </a:lnTo>
                    <a:lnTo>
                      <a:pt x="187" y="2"/>
                    </a:lnTo>
                    <a:lnTo>
                      <a:pt x="1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43" name="Freeform 993"/>
              <p:cNvSpPr>
                <a:spLocks/>
              </p:cNvSpPr>
              <p:nvPr/>
            </p:nvSpPr>
            <p:spPr bwMode="auto">
              <a:xfrm>
                <a:off x="3201" y="1941"/>
                <a:ext cx="211" cy="303"/>
              </a:xfrm>
              <a:custGeom>
                <a:avLst/>
                <a:gdLst>
                  <a:gd name="T0" fmla="*/ 211 w 211"/>
                  <a:gd name="T1" fmla="*/ 0 h 303"/>
                  <a:gd name="T2" fmla="*/ 0 w 211"/>
                  <a:gd name="T3" fmla="*/ 301 h 303"/>
                  <a:gd name="T4" fmla="*/ 4 w 211"/>
                  <a:gd name="T5" fmla="*/ 303 h 303"/>
                  <a:gd name="T6" fmla="*/ 211 w 211"/>
                  <a:gd name="T7" fmla="*/ 7 h 303"/>
                  <a:gd name="T8" fmla="*/ 211 w 211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3">
                    <a:moveTo>
                      <a:pt x="211" y="0"/>
                    </a:moveTo>
                    <a:lnTo>
                      <a:pt x="0" y="301"/>
                    </a:lnTo>
                    <a:lnTo>
                      <a:pt x="4" y="303"/>
                    </a:lnTo>
                    <a:lnTo>
                      <a:pt x="211" y="7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CBC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44" name="Freeform 994"/>
              <p:cNvSpPr>
                <a:spLocks/>
              </p:cNvSpPr>
              <p:nvPr/>
            </p:nvSpPr>
            <p:spPr bwMode="auto">
              <a:xfrm>
                <a:off x="3201" y="1941"/>
                <a:ext cx="211" cy="303"/>
              </a:xfrm>
              <a:custGeom>
                <a:avLst/>
                <a:gdLst>
                  <a:gd name="T0" fmla="*/ 211 w 211"/>
                  <a:gd name="T1" fmla="*/ 0 h 303"/>
                  <a:gd name="T2" fmla="*/ 0 w 211"/>
                  <a:gd name="T3" fmla="*/ 301 h 303"/>
                  <a:gd name="T4" fmla="*/ 4 w 211"/>
                  <a:gd name="T5" fmla="*/ 303 h 303"/>
                  <a:gd name="T6" fmla="*/ 211 w 211"/>
                  <a:gd name="T7" fmla="*/ 7 h 303"/>
                  <a:gd name="T8" fmla="*/ 211 w 211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3">
                    <a:moveTo>
                      <a:pt x="211" y="0"/>
                    </a:moveTo>
                    <a:lnTo>
                      <a:pt x="0" y="301"/>
                    </a:lnTo>
                    <a:lnTo>
                      <a:pt x="4" y="303"/>
                    </a:lnTo>
                    <a:lnTo>
                      <a:pt x="211" y="7"/>
                    </a:lnTo>
                    <a:lnTo>
                      <a:pt x="2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45" name="Freeform 995"/>
              <p:cNvSpPr>
                <a:spLocks/>
              </p:cNvSpPr>
              <p:nvPr/>
            </p:nvSpPr>
            <p:spPr bwMode="auto">
              <a:xfrm>
                <a:off x="2974" y="2503"/>
                <a:ext cx="44" cy="65"/>
              </a:xfrm>
              <a:custGeom>
                <a:avLst/>
                <a:gdLst>
                  <a:gd name="T0" fmla="*/ 44 w 44"/>
                  <a:gd name="T1" fmla="*/ 0 h 65"/>
                  <a:gd name="T2" fmla="*/ 0 w 44"/>
                  <a:gd name="T3" fmla="*/ 63 h 65"/>
                  <a:gd name="T4" fmla="*/ 3 w 44"/>
                  <a:gd name="T5" fmla="*/ 65 h 65"/>
                  <a:gd name="T6" fmla="*/ 44 w 44"/>
                  <a:gd name="T7" fmla="*/ 7 h 65"/>
                  <a:gd name="T8" fmla="*/ 44 w 44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5">
                    <a:moveTo>
                      <a:pt x="44" y="0"/>
                    </a:moveTo>
                    <a:lnTo>
                      <a:pt x="0" y="63"/>
                    </a:lnTo>
                    <a:lnTo>
                      <a:pt x="3" y="65"/>
                    </a:lnTo>
                    <a:lnTo>
                      <a:pt x="44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B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46" name="Freeform 996"/>
              <p:cNvSpPr>
                <a:spLocks/>
              </p:cNvSpPr>
              <p:nvPr/>
            </p:nvSpPr>
            <p:spPr bwMode="auto">
              <a:xfrm>
                <a:off x="2974" y="2503"/>
                <a:ext cx="44" cy="65"/>
              </a:xfrm>
              <a:custGeom>
                <a:avLst/>
                <a:gdLst>
                  <a:gd name="T0" fmla="*/ 44 w 44"/>
                  <a:gd name="T1" fmla="*/ 0 h 65"/>
                  <a:gd name="T2" fmla="*/ 0 w 44"/>
                  <a:gd name="T3" fmla="*/ 63 h 65"/>
                  <a:gd name="T4" fmla="*/ 3 w 44"/>
                  <a:gd name="T5" fmla="*/ 65 h 65"/>
                  <a:gd name="T6" fmla="*/ 44 w 44"/>
                  <a:gd name="T7" fmla="*/ 7 h 65"/>
                  <a:gd name="T8" fmla="*/ 44 w 44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5">
                    <a:moveTo>
                      <a:pt x="44" y="0"/>
                    </a:moveTo>
                    <a:lnTo>
                      <a:pt x="0" y="63"/>
                    </a:lnTo>
                    <a:lnTo>
                      <a:pt x="3" y="65"/>
                    </a:lnTo>
                    <a:lnTo>
                      <a:pt x="44" y="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47" name="Freeform 997"/>
              <p:cNvSpPr>
                <a:spLocks/>
              </p:cNvSpPr>
              <p:nvPr/>
            </p:nvSpPr>
            <p:spPr bwMode="auto">
              <a:xfrm>
                <a:off x="3018" y="2244"/>
                <a:ext cx="190" cy="273"/>
              </a:xfrm>
              <a:custGeom>
                <a:avLst/>
                <a:gdLst>
                  <a:gd name="T0" fmla="*/ 187 w 190"/>
                  <a:gd name="T1" fmla="*/ 0 h 273"/>
                  <a:gd name="T2" fmla="*/ 0 w 190"/>
                  <a:gd name="T3" fmla="*/ 266 h 273"/>
                  <a:gd name="T4" fmla="*/ 0 w 190"/>
                  <a:gd name="T5" fmla="*/ 273 h 273"/>
                  <a:gd name="T6" fmla="*/ 190 w 190"/>
                  <a:gd name="T7" fmla="*/ 2 h 273"/>
                  <a:gd name="T8" fmla="*/ 187 w 190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3">
                    <a:moveTo>
                      <a:pt x="187" y="0"/>
                    </a:moveTo>
                    <a:lnTo>
                      <a:pt x="0" y="266"/>
                    </a:lnTo>
                    <a:lnTo>
                      <a:pt x="0" y="273"/>
                    </a:lnTo>
                    <a:lnTo>
                      <a:pt x="190" y="2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B7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48" name="Freeform 998"/>
              <p:cNvSpPr>
                <a:spLocks/>
              </p:cNvSpPr>
              <p:nvPr/>
            </p:nvSpPr>
            <p:spPr bwMode="auto">
              <a:xfrm>
                <a:off x="3018" y="2244"/>
                <a:ext cx="190" cy="273"/>
              </a:xfrm>
              <a:custGeom>
                <a:avLst/>
                <a:gdLst>
                  <a:gd name="T0" fmla="*/ 187 w 190"/>
                  <a:gd name="T1" fmla="*/ 0 h 273"/>
                  <a:gd name="T2" fmla="*/ 0 w 190"/>
                  <a:gd name="T3" fmla="*/ 266 h 273"/>
                  <a:gd name="T4" fmla="*/ 0 w 190"/>
                  <a:gd name="T5" fmla="*/ 273 h 273"/>
                  <a:gd name="T6" fmla="*/ 190 w 190"/>
                  <a:gd name="T7" fmla="*/ 2 h 273"/>
                  <a:gd name="T8" fmla="*/ 187 w 190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3">
                    <a:moveTo>
                      <a:pt x="187" y="0"/>
                    </a:moveTo>
                    <a:lnTo>
                      <a:pt x="0" y="266"/>
                    </a:lnTo>
                    <a:lnTo>
                      <a:pt x="0" y="273"/>
                    </a:lnTo>
                    <a:lnTo>
                      <a:pt x="190" y="2"/>
                    </a:lnTo>
                    <a:lnTo>
                      <a:pt x="1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49" name="Freeform 999"/>
              <p:cNvSpPr>
                <a:spLocks/>
              </p:cNvSpPr>
              <p:nvPr/>
            </p:nvSpPr>
            <p:spPr bwMode="auto">
              <a:xfrm>
                <a:off x="3205" y="1948"/>
                <a:ext cx="207" cy="298"/>
              </a:xfrm>
              <a:custGeom>
                <a:avLst/>
                <a:gdLst>
                  <a:gd name="T0" fmla="*/ 207 w 207"/>
                  <a:gd name="T1" fmla="*/ 0 h 298"/>
                  <a:gd name="T2" fmla="*/ 0 w 207"/>
                  <a:gd name="T3" fmla="*/ 296 h 298"/>
                  <a:gd name="T4" fmla="*/ 3 w 207"/>
                  <a:gd name="T5" fmla="*/ 298 h 298"/>
                  <a:gd name="T6" fmla="*/ 207 w 207"/>
                  <a:gd name="T7" fmla="*/ 7 h 298"/>
                  <a:gd name="T8" fmla="*/ 207 w 207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98">
                    <a:moveTo>
                      <a:pt x="207" y="0"/>
                    </a:moveTo>
                    <a:lnTo>
                      <a:pt x="0" y="296"/>
                    </a:lnTo>
                    <a:lnTo>
                      <a:pt x="3" y="298"/>
                    </a:lnTo>
                    <a:lnTo>
                      <a:pt x="207" y="7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50" name="Freeform 1000"/>
              <p:cNvSpPr>
                <a:spLocks/>
              </p:cNvSpPr>
              <p:nvPr/>
            </p:nvSpPr>
            <p:spPr bwMode="auto">
              <a:xfrm>
                <a:off x="3205" y="1948"/>
                <a:ext cx="207" cy="298"/>
              </a:xfrm>
              <a:custGeom>
                <a:avLst/>
                <a:gdLst>
                  <a:gd name="T0" fmla="*/ 207 w 207"/>
                  <a:gd name="T1" fmla="*/ 0 h 298"/>
                  <a:gd name="T2" fmla="*/ 0 w 207"/>
                  <a:gd name="T3" fmla="*/ 296 h 298"/>
                  <a:gd name="T4" fmla="*/ 3 w 207"/>
                  <a:gd name="T5" fmla="*/ 298 h 298"/>
                  <a:gd name="T6" fmla="*/ 207 w 207"/>
                  <a:gd name="T7" fmla="*/ 7 h 298"/>
                  <a:gd name="T8" fmla="*/ 207 w 207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98">
                    <a:moveTo>
                      <a:pt x="207" y="0"/>
                    </a:moveTo>
                    <a:lnTo>
                      <a:pt x="0" y="296"/>
                    </a:lnTo>
                    <a:lnTo>
                      <a:pt x="3" y="298"/>
                    </a:lnTo>
                    <a:lnTo>
                      <a:pt x="207" y="7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51" name="Freeform 1001"/>
              <p:cNvSpPr>
                <a:spLocks/>
              </p:cNvSpPr>
              <p:nvPr/>
            </p:nvSpPr>
            <p:spPr bwMode="auto">
              <a:xfrm>
                <a:off x="2977" y="2510"/>
                <a:ext cx="41" cy="60"/>
              </a:xfrm>
              <a:custGeom>
                <a:avLst/>
                <a:gdLst>
                  <a:gd name="T0" fmla="*/ 41 w 41"/>
                  <a:gd name="T1" fmla="*/ 0 h 60"/>
                  <a:gd name="T2" fmla="*/ 0 w 41"/>
                  <a:gd name="T3" fmla="*/ 58 h 60"/>
                  <a:gd name="T4" fmla="*/ 4 w 41"/>
                  <a:gd name="T5" fmla="*/ 60 h 60"/>
                  <a:gd name="T6" fmla="*/ 41 w 41"/>
                  <a:gd name="T7" fmla="*/ 7 h 60"/>
                  <a:gd name="T8" fmla="*/ 41 w 41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0">
                    <a:moveTo>
                      <a:pt x="41" y="0"/>
                    </a:moveTo>
                    <a:lnTo>
                      <a:pt x="0" y="58"/>
                    </a:lnTo>
                    <a:lnTo>
                      <a:pt x="4" y="60"/>
                    </a:lnTo>
                    <a:lnTo>
                      <a:pt x="41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52" name="Freeform 1002"/>
              <p:cNvSpPr>
                <a:spLocks/>
              </p:cNvSpPr>
              <p:nvPr/>
            </p:nvSpPr>
            <p:spPr bwMode="auto">
              <a:xfrm>
                <a:off x="2977" y="2510"/>
                <a:ext cx="41" cy="60"/>
              </a:xfrm>
              <a:custGeom>
                <a:avLst/>
                <a:gdLst>
                  <a:gd name="T0" fmla="*/ 41 w 41"/>
                  <a:gd name="T1" fmla="*/ 0 h 60"/>
                  <a:gd name="T2" fmla="*/ 0 w 41"/>
                  <a:gd name="T3" fmla="*/ 58 h 60"/>
                  <a:gd name="T4" fmla="*/ 4 w 41"/>
                  <a:gd name="T5" fmla="*/ 60 h 60"/>
                  <a:gd name="T6" fmla="*/ 41 w 41"/>
                  <a:gd name="T7" fmla="*/ 7 h 60"/>
                  <a:gd name="T8" fmla="*/ 41 w 41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0">
                    <a:moveTo>
                      <a:pt x="41" y="0"/>
                    </a:moveTo>
                    <a:lnTo>
                      <a:pt x="0" y="58"/>
                    </a:lnTo>
                    <a:lnTo>
                      <a:pt x="4" y="60"/>
                    </a:lnTo>
                    <a:lnTo>
                      <a:pt x="41" y="7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53" name="Freeform 1003"/>
              <p:cNvSpPr>
                <a:spLocks/>
              </p:cNvSpPr>
              <p:nvPr/>
            </p:nvSpPr>
            <p:spPr bwMode="auto">
              <a:xfrm>
                <a:off x="3018" y="2246"/>
                <a:ext cx="194" cy="278"/>
              </a:xfrm>
              <a:custGeom>
                <a:avLst/>
                <a:gdLst>
                  <a:gd name="T0" fmla="*/ 190 w 194"/>
                  <a:gd name="T1" fmla="*/ 0 h 278"/>
                  <a:gd name="T2" fmla="*/ 0 w 194"/>
                  <a:gd name="T3" fmla="*/ 271 h 278"/>
                  <a:gd name="T4" fmla="*/ 0 w 194"/>
                  <a:gd name="T5" fmla="*/ 278 h 278"/>
                  <a:gd name="T6" fmla="*/ 194 w 194"/>
                  <a:gd name="T7" fmla="*/ 2 h 278"/>
                  <a:gd name="T8" fmla="*/ 190 w 194"/>
                  <a:gd name="T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8">
                    <a:moveTo>
                      <a:pt x="190" y="0"/>
                    </a:moveTo>
                    <a:lnTo>
                      <a:pt x="0" y="271"/>
                    </a:lnTo>
                    <a:lnTo>
                      <a:pt x="0" y="278"/>
                    </a:lnTo>
                    <a:lnTo>
                      <a:pt x="194" y="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B6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54" name="Freeform 1004"/>
              <p:cNvSpPr>
                <a:spLocks/>
              </p:cNvSpPr>
              <p:nvPr/>
            </p:nvSpPr>
            <p:spPr bwMode="auto">
              <a:xfrm>
                <a:off x="3018" y="2246"/>
                <a:ext cx="194" cy="278"/>
              </a:xfrm>
              <a:custGeom>
                <a:avLst/>
                <a:gdLst>
                  <a:gd name="T0" fmla="*/ 190 w 194"/>
                  <a:gd name="T1" fmla="*/ 0 h 278"/>
                  <a:gd name="T2" fmla="*/ 0 w 194"/>
                  <a:gd name="T3" fmla="*/ 271 h 278"/>
                  <a:gd name="T4" fmla="*/ 0 w 194"/>
                  <a:gd name="T5" fmla="*/ 278 h 278"/>
                  <a:gd name="T6" fmla="*/ 194 w 194"/>
                  <a:gd name="T7" fmla="*/ 2 h 278"/>
                  <a:gd name="T8" fmla="*/ 190 w 194"/>
                  <a:gd name="T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8">
                    <a:moveTo>
                      <a:pt x="190" y="0"/>
                    </a:moveTo>
                    <a:lnTo>
                      <a:pt x="0" y="271"/>
                    </a:lnTo>
                    <a:lnTo>
                      <a:pt x="0" y="278"/>
                    </a:lnTo>
                    <a:lnTo>
                      <a:pt x="194" y="2"/>
                    </a:lnTo>
                    <a:lnTo>
                      <a:pt x="1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55" name="Freeform 1005"/>
              <p:cNvSpPr>
                <a:spLocks/>
              </p:cNvSpPr>
              <p:nvPr/>
            </p:nvSpPr>
            <p:spPr bwMode="auto">
              <a:xfrm>
                <a:off x="3208" y="1955"/>
                <a:ext cx="204" cy="293"/>
              </a:xfrm>
              <a:custGeom>
                <a:avLst/>
                <a:gdLst>
                  <a:gd name="T0" fmla="*/ 204 w 204"/>
                  <a:gd name="T1" fmla="*/ 0 h 293"/>
                  <a:gd name="T2" fmla="*/ 0 w 204"/>
                  <a:gd name="T3" fmla="*/ 291 h 293"/>
                  <a:gd name="T4" fmla="*/ 4 w 204"/>
                  <a:gd name="T5" fmla="*/ 293 h 293"/>
                  <a:gd name="T6" fmla="*/ 204 w 204"/>
                  <a:gd name="T7" fmla="*/ 7 h 293"/>
                  <a:gd name="T8" fmla="*/ 204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4" y="0"/>
                    </a:moveTo>
                    <a:lnTo>
                      <a:pt x="0" y="291"/>
                    </a:lnTo>
                    <a:lnTo>
                      <a:pt x="4" y="293"/>
                    </a:lnTo>
                    <a:lnTo>
                      <a:pt x="204" y="7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56" name="Freeform 1006"/>
              <p:cNvSpPr>
                <a:spLocks/>
              </p:cNvSpPr>
              <p:nvPr/>
            </p:nvSpPr>
            <p:spPr bwMode="auto">
              <a:xfrm>
                <a:off x="3208" y="1955"/>
                <a:ext cx="204" cy="293"/>
              </a:xfrm>
              <a:custGeom>
                <a:avLst/>
                <a:gdLst>
                  <a:gd name="T0" fmla="*/ 204 w 204"/>
                  <a:gd name="T1" fmla="*/ 0 h 293"/>
                  <a:gd name="T2" fmla="*/ 0 w 204"/>
                  <a:gd name="T3" fmla="*/ 291 h 293"/>
                  <a:gd name="T4" fmla="*/ 4 w 204"/>
                  <a:gd name="T5" fmla="*/ 293 h 293"/>
                  <a:gd name="T6" fmla="*/ 204 w 204"/>
                  <a:gd name="T7" fmla="*/ 7 h 293"/>
                  <a:gd name="T8" fmla="*/ 204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4" y="0"/>
                    </a:moveTo>
                    <a:lnTo>
                      <a:pt x="0" y="291"/>
                    </a:lnTo>
                    <a:lnTo>
                      <a:pt x="4" y="293"/>
                    </a:lnTo>
                    <a:lnTo>
                      <a:pt x="204" y="7"/>
                    </a:lnTo>
                    <a:lnTo>
                      <a:pt x="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57" name="Freeform 1007"/>
              <p:cNvSpPr>
                <a:spLocks/>
              </p:cNvSpPr>
              <p:nvPr/>
            </p:nvSpPr>
            <p:spPr bwMode="auto">
              <a:xfrm>
                <a:off x="2981" y="2517"/>
                <a:ext cx="37" cy="55"/>
              </a:xfrm>
              <a:custGeom>
                <a:avLst/>
                <a:gdLst>
                  <a:gd name="T0" fmla="*/ 37 w 37"/>
                  <a:gd name="T1" fmla="*/ 0 h 55"/>
                  <a:gd name="T2" fmla="*/ 0 w 37"/>
                  <a:gd name="T3" fmla="*/ 53 h 55"/>
                  <a:gd name="T4" fmla="*/ 3 w 37"/>
                  <a:gd name="T5" fmla="*/ 55 h 55"/>
                  <a:gd name="T6" fmla="*/ 37 w 37"/>
                  <a:gd name="T7" fmla="*/ 7 h 55"/>
                  <a:gd name="T8" fmla="*/ 37 w 3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5">
                    <a:moveTo>
                      <a:pt x="37" y="0"/>
                    </a:moveTo>
                    <a:lnTo>
                      <a:pt x="0" y="53"/>
                    </a:lnTo>
                    <a:lnTo>
                      <a:pt x="3" y="55"/>
                    </a:lnTo>
                    <a:lnTo>
                      <a:pt x="37" y="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58" name="Freeform 1008"/>
              <p:cNvSpPr>
                <a:spLocks/>
              </p:cNvSpPr>
              <p:nvPr/>
            </p:nvSpPr>
            <p:spPr bwMode="auto">
              <a:xfrm>
                <a:off x="2981" y="2517"/>
                <a:ext cx="37" cy="55"/>
              </a:xfrm>
              <a:custGeom>
                <a:avLst/>
                <a:gdLst>
                  <a:gd name="T0" fmla="*/ 37 w 37"/>
                  <a:gd name="T1" fmla="*/ 0 h 55"/>
                  <a:gd name="T2" fmla="*/ 0 w 37"/>
                  <a:gd name="T3" fmla="*/ 53 h 55"/>
                  <a:gd name="T4" fmla="*/ 3 w 37"/>
                  <a:gd name="T5" fmla="*/ 55 h 55"/>
                  <a:gd name="T6" fmla="*/ 37 w 37"/>
                  <a:gd name="T7" fmla="*/ 7 h 55"/>
                  <a:gd name="T8" fmla="*/ 37 w 3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5">
                    <a:moveTo>
                      <a:pt x="37" y="0"/>
                    </a:moveTo>
                    <a:lnTo>
                      <a:pt x="0" y="53"/>
                    </a:lnTo>
                    <a:lnTo>
                      <a:pt x="3" y="55"/>
                    </a:lnTo>
                    <a:lnTo>
                      <a:pt x="37" y="7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59" name="Freeform 1009"/>
              <p:cNvSpPr>
                <a:spLocks/>
              </p:cNvSpPr>
              <p:nvPr/>
            </p:nvSpPr>
            <p:spPr bwMode="auto">
              <a:xfrm>
                <a:off x="3018" y="2248"/>
                <a:ext cx="197" cy="283"/>
              </a:xfrm>
              <a:custGeom>
                <a:avLst/>
                <a:gdLst>
                  <a:gd name="T0" fmla="*/ 194 w 197"/>
                  <a:gd name="T1" fmla="*/ 0 h 283"/>
                  <a:gd name="T2" fmla="*/ 0 w 197"/>
                  <a:gd name="T3" fmla="*/ 276 h 283"/>
                  <a:gd name="T4" fmla="*/ 0 w 197"/>
                  <a:gd name="T5" fmla="*/ 283 h 283"/>
                  <a:gd name="T6" fmla="*/ 197 w 197"/>
                  <a:gd name="T7" fmla="*/ 2 h 283"/>
                  <a:gd name="T8" fmla="*/ 194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4" y="0"/>
                    </a:moveTo>
                    <a:lnTo>
                      <a:pt x="0" y="276"/>
                    </a:lnTo>
                    <a:lnTo>
                      <a:pt x="0" y="283"/>
                    </a:lnTo>
                    <a:lnTo>
                      <a:pt x="197" y="2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B6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60" name="Freeform 1010"/>
              <p:cNvSpPr>
                <a:spLocks/>
              </p:cNvSpPr>
              <p:nvPr/>
            </p:nvSpPr>
            <p:spPr bwMode="auto">
              <a:xfrm>
                <a:off x="3018" y="2248"/>
                <a:ext cx="197" cy="283"/>
              </a:xfrm>
              <a:custGeom>
                <a:avLst/>
                <a:gdLst>
                  <a:gd name="T0" fmla="*/ 194 w 197"/>
                  <a:gd name="T1" fmla="*/ 0 h 283"/>
                  <a:gd name="T2" fmla="*/ 0 w 197"/>
                  <a:gd name="T3" fmla="*/ 276 h 283"/>
                  <a:gd name="T4" fmla="*/ 0 w 197"/>
                  <a:gd name="T5" fmla="*/ 283 h 283"/>
                  <a:gd name="T6" fmla="*/ 197 w 197"/>
                  <a:gd name="T7" fmla="*/ 2 h 283"/>
                  <a:gd name="T8" fmla="*/ 194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4" y="0"/>
                    </a:moveTo>
                    <a:lnTo>
                      <a:pt x="0" y="276"/>
                    </a:lnTo>
                    <a:lnTo>
                      <a:pt x="0" y="283"/>
                    </a:lnTo>
                    <a:lnTo>
                      <a:pt x="197" y="2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61" name="Freeform 1011"/>
              <p:cNvSpPr>
                <a:spLocks/>
              </p:cNvSpPr>
              <p:nvPr/>
            </p:nvSpPr>
            <p:spPr bwMode="auto">
              <a:xfrm>
                <a:off x="3212" y="1962"/>
                <a:ext cx="200" cy="288"/>
              </a:xfrm>
              <a:custGeom>
                <a:avLst/>
                <a:gdLst>
                  <a:gd name="T0" fmla="*/ 200 w 200"/>
                  <a:gd name="T1" fmla="*/ 0 h 288"/>
                  <a:gd name="T2" fmla="*/ 0 w 200"/>
                  <a:gd name="T3" fmla="*/ 286 h 288"/>
                  <a:gd name="T4" fmla="*/ 3 w 200"/>
                  <a:gd name="T5" fmla="*/ 288 h 288"/>
                  <a:gd name="T6" fmla="*/ 200 w 200"/>
                  <a:gd name="T7" fmla="*/ 7 h 288"/>
                  <a:gd name="T8" fmla="*/ 200 w 200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8">
                    <a:moveTo>
                      <a:pt x="200" y="0"/>
                    </a:moveTo>
                    <a:lnTo>
                      <a:pt x="0" y="286"/>
                    </a:lnTo>
                    <a:lnTo>
                      <a:pt x="3" y="288"/>
                    </a:lnTo>
                    <a:lnTo>
                      <a:pt x="200" y="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CAC9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62" name="Freeform 1012"/>
              <p:cNvSpPr>
                <a:spLocks/>
              </p:cNvSpPr>
              <p:nvPr/>
            </p:nvSpPr>
            <p:spPr bwMode="auto">
              <a:xfrm>
                <a:off x="3212" y="1962"/>
                <a:ext cx="200" cy="288"/>
              </a:xfrm>
              <a:custGeom>
                <a:avLst/>
                <a:gdLst>
                  <a:gd name="T0" fmla="*/ 200 w 200"/>
                  <a:gd name="T1" fmla="*/ 0 h 288"/>
                  <a:gd name="T2" fmla="*/ 0 w 200"/>
                  <a:gd name="T3" fmla="*/ 286 h 288"/>
                  <a:gd name="T4" fmla="*/ 3 w 200"/>
                  <a:gd name="T5" fmla="*/ 288 h 288"/>
                  <a:gd name="T6" fmla="*/ 200 w 200"/>
                  <a:gd name="T7" fmla="*/ 7 h 288"/>
                  <a:gd name="T8" fmla="*/ 200 w 200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8">
                    <a:moveTo>
                      <a:pt x="200" y="0"/>
                    </a:moveTo>
                    <a:lnTo>
                      <a:pt x="0" y="286"/>
                    </a:lnTo>
                    <a:lnTo>
                      <a:pt x="3" y="288"/>
                    </a:lnTo>
                    <a:lnTo>
                      <a:pt x="200" y="7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63" name="Freeform 1013"/>
              <p:cNvSpPr>
                <a:spLocks/>
              </p:cNvSpPr>
              <p:nvPr/>
            </p:nvSpPr>
            <p:spPr bwMode="auto">
              <a:xfrm>
                <a:off x="2984" y="2524"/>
                <a:ext cx="34" cy="50"/>
              </a:xfrm>
              <a:custGeom>
                <a:avLst/>
                <a:gdLst>
                  <a:gd name="T0" fmla="*/ 34 w 34"/>
                  <a:gd name="T1" fmla="*/ 0 h 50"/>
                  <a:gd name="T2" fmla="*/ 0 w 34"/>
                  <a:gd name="T3" fmla="*/ 48 h 50"/>
                  <a:gd name="T4" fmla="*/ 4 w 34"/>
                  <a:gd name="T5" fmla="*/ 50 h 50"/>
                  <a:gd name="T6" fmla="*/ 34 w 34"/>
                  <a:gd name="T7" fmla="*/ 7 h 50"/>
                  <a:gd name="T8" fmla="*/ 34 w 3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0">
                    <a:moveTo>
                      <a:pt x="34" y="0"/>
                    </a:moveTo>
                    <a:lnTo>
                      <a:pt x="0" y="48"/>
                    </a:lnTo>
                    <a:lnTo>
                      <a:pt x="4" y="50"/>
                    </a:lnTo>
                    <a:lnTo>
                      <a:pt x="34" y="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A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64" name="Freeform 1014"/>
              <p:cNvSpPr>
                <a:spLocks/>
              </p:cNvSpPr>
              <p:nvPr/>
            </p:nvSpPr>
            <p:spPr bwMode="auto">
              <a:xfrm>
                <a:off x="2984" y="2524"/>
                <a:ext cx="34" cy="50"/>
              </a:xfrm>
              <a:custGeom>
                <a:avLst/>
                <a:gdLst>
                  <a:gd name="T0" fmla="*/ 34 w 34"/>
                  <a:gd name="T1" fmla="*/ 0 h 50"/>
                  <a:gd name="T2" fmla="*/ 0 w 34"/>
                  <a:gd name="T3" fmla="*/ 48 h 50"/>
                  <a:gd name="T4" fmla="*/ 4 w 34"/>
                  <a:gd name="T5" fmla="*/ 50 h 50"/>
                  <a:gd name="T6" fmla="*/ 34 w 34"/>
                  <a:gd name="T7" fmla="*/ 7 h 50"/>
                  <a:gd name="T8" fmla="*/ 34 w 3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0">
                    <a:moveTo>
                      <a:pt x="34" y="0"/>
                    </a:moveTo>
                    <a:lnTo>
                      <a:pt x="0" y="48"/>
                    </a:lnTo>
                    <a:lnTo>
                      <a:pt x="4" y="50"/>
                    </a:lnTo>
                    <a:lnTo>
                      <a:pt x="34" y="7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65" name="Freeform 1015"/>
              <p:cNvSpPr>
                <a:spLocks/>
              </p:cNvSpPr>
              <p:nvPr/>
            </p:nvSpPr>
            <p:spPr bwMode="auto">
              <a:xfrm>
                <a:off x="3018" y="2250"/>
                <a:ext cx="201" cy="288"/>
              </a:xfrm>
              <a:custGeom>
                <a:avLst/>
                <a:gdLst>
                  <a:gd name="T0" fmla="*/ 197 w 201"/>
                  <a:gd name="T1" fmla="*/ 0 h 288"/>
                  <a:gd name="T2" fmla="*/ 0 w 201"/>
                  <a:gd name="T3" fmla="*/ 281 h 288"/>
                  <a:gd name="T4" fmla="*/ 0 w 201"/>
                  <a:gd name="T5" fmla="*/ 288 h 288"/>
                  <a:gd name="T6" fmla="*/ 201 w 201"/>
                  <a:gd name="T7" fmla="*/ 2 h 288"/>
                  <a:gd name="T8" fmla="*/ 197 w 201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88">
                    <a:moveTo>
                      <a:pt x="197" y="0"/>
                    </a:moveTo>
                    <a:lnTo>
                      <a:pt x="0" y="281"/>
                    </a:lnTo>
                    <a:lnTo>
                      <a:pt x="0" y="288"/>
                    </a:lnTo>
                    <a:lnTo>
                      <a:pt x="201" y="2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B5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66" name="Freeform 1016"/>
              <p:cNvSpPr>
                <a:spLocks/>
              </p:cNvSpPr>
              <p:nvPr/>
            </p:nvSpPr>
            <p:spPr bwMode="auto">
              <a:xfrm>
                <a:off x="3018" y="2250"/>
                <a:ext cx="201" cy="288"/>
              </a:xfrm>
              <a:custGeom>
                <a:avLst/>
                <a:gdLst>
                  <a:gd name="T0" fmla="*/ 197 w 201"/>
                  <a:gd name="T1" fmla="*/ 0 h 288"/>
                  <a:gd name="T2" fmla="*/ 0 w 201"/>
                  <a:gd name="T3" fmla="*/ 281 h 288"/>
                  <a:gd name="T4" fmla="*/ 0 w 201"/>
                  <a:gd name="T5" fmla="*/ 288 h 288"/>
                  <a:gd name="T6" fmla="*/ 201 w 201"/>
                  <a:gd name="T7" fmla="*/ 2 h 288"/>
                  <a:gd name="T8" fmla="*/ 197 w 201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88">
                    <a:moveTo>
                      <a:pt x="197" y="0"/>
                    </a:moveTo>
                    <a:lnTo>
                      <a:pt x="0" y="281"/>
                    </a:lnTo>
                    <a:lnTo>
                      <a:pt x="0" y="288"/>
                    </a:lnTo>
                    <a:lnTo>
                      <a:pt x="201" y="2"/>
                    </a:lnTo>
                    <a:lnTo>
                      <a:pt x="1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67" name="Freeform 1017"/>
              <p:cNvSpPr>
                <a:spLocks/>
              </p:cNvSpPr>
              <p:nvPr/>
            </p:nvSpPr>
            <p:spPr bwMode="auto">
              <a:xfrm>
                <a:off x="3215" y="1969"/>
                <a:ext cx="197" cy="283"/>
              </a:xfrm>
              <a:custGeom>
                <a:avLst/>
                <a:gdLst>
                  <a:gd name="T0" fmla="*/ 197 w 197"/>
                  <a:gd name="T1" fmla="*/ 0 h 283"/>
                  <a:gd name="T2" fmla="*/ 0 w 197"/>
                  <a:gd name="T3" fmla="*/ 281 h 283"/>
                  <a:gd name="T4" fmla="*/ 4 w 197"/>
                  <a:gd name="T5" fmla="*/ 283 h 283"/>
                  <a:gd name="T6" fmla="*/ 197 w 197"/>
                  <a:gd name="T7" fmla="*/ 7 h 283"/>
                  <a:gd name="T8" fmla="*/ 197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7" y="0"/>
                    </a:moveTo>
                    <a:lnTo>
                      <a:pt x="0" y="281"/>
                    </a:lnTo>
                    <a:lnTo>
                      <a:pt x="4" y="283"/>
                    </a:lnTo>
                    <a:lnTo>
                      <a:pt x="197" y="7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68" name="Freeform 1018"/>
              <p:cNvSpPr>
                <a:spLocks/>
              </p:cNvSpPr>
              <p:nvPr/>
            </p:nvSpPr>
            <p:spPr bwMode="auto">
              <a:xfrm>
                <a:off x="3215" y="1969"/>
                <a:ext cx="197" cy="283"/>
              </a:xfrm>
              <a:custGeom>
                <a:avLst/>
                <a:gdLst>
                  <a:gd name="T0" fmla="*/ 197 w 197"/>
                  <a:gd name="T1" fmla="*/ 0 h 283"/>
                  <a:gd name="T2" fmla="*/ 0 w 197"/>
                  <a:gd name="T3" fmla="*/ 281 h 283"/>
                  <a:gd name="T4" fmla="*/ 4 w 197"/>
                  <a:gd name="T5" fmla="*/ 283 h 283"/>
                  <a:gd name="T6" fmla="*/ 197 w 197"/>
                  <a:gd name="T7" fmla="*/ 7 h 283"/>
                  <a:gd name="T8" fmla="*/ 197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7" y="0"/>
                    </a:moveTo>
                    <a:lnTo>
                      <a:pt x="0" y="281"/>
                    </a:lnTo>
                    <a:lnTo>
                      <a:pt x="4" y="283"/>
                    </a:lnTo>
                    <a:lnTo>
                      <a:pt x="197" y="7"/>
                    </a:lnTo>
                    <a:lnTo>
                      <a:pt x="1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52" name="Group 1220"/>
            <p:cNvGrpSpPr>
              <a:grpSpLocks/>
            </p:cNvGrpSpPr>
            <p:nvPr/>
          </p:nvGrpSpPr>
          <p:grpSpPr bwMode="auto">
            <a:xfrm>
              <a:off x="4743450" y="3136901"/>
              <a:ext cx="673100" cy="976313"/>
              <a:chOff x="2988" y="1976"/>
              <a:chExt cx="424" cy="615"/>
            </a:xfrm>
          </p:grpSpPr>
          <p:sp>
            <p:nvSpPr>
              <p:cNvPr id="108" name="Freeform 1020"/>
              <p:cNvSpPr>
                <a:spLocks/>
              </p:cNvSpPr>
              <p:nvPr/>
            </p:nvSpPr>
            <p:spPr bwMode="auto">
              <a:xfrm>
                <a:off x="2988" y="2531"/>
                <a:ext cx="30" cy="45"/>
              </a:xfrm>
              <a:custGeom>
                <a:avLst/>
                <a:gdLst>
                  <a:gd name="T0" fmla="*/ 30 w 30"/>
                  <a:gd name="T1" fmla="*/ 0 h 45"/>
                  <a:gd name="T2" fmla="*/ 0 w 30"/>
                  <a:gd name="T3" fmla="*/ 43 h 45"/>
                  <a:gd name="T4" fmla="*/ 3 w 30"/>
                  <a:gd name="T5" fmla="*/ 45 h 45"/>
                  <a:gd name="T6" fmla="*/ 30 w 30"/>
                  <a:gd name="T7" fmla="*/ 7 h 45"/>
                  <a:gd name="T8" fmla="*/ 30 w 30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5">
                    <a:moveTo>
                      <a:pt x="30" y="0"/>
                    </a:moveTo>
                    <a:lnTo>
                      <a:pt x="0" y="43"/>
                    </a:lnTo>
                    <a:lnTo>
                      <a:pt x="3" y="45"/>
                    </a:lnTo>
                    <a:lnTo>
                      <a:pt x="3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9" name="Freeform 1021"/>
              <p:cNvSpPr>
                <a:spLocks/>
              </p:cNvSpPr>
              <p:nvPr/>
            </p:nvSpPr>
            <p:spPr bwMode="auto">
              <a:xfrm>
                <a:off x="2988" y="2531"/>
                <a:ext cx="30" cy="45"/>
              </a:xfrm>
              <a:custGeom>
                <a:avLst/>
                <a:gdLst>
                  <a:gd name="T0" fmla="*/ 30 w 30"/>
                  <a:gd name="T1" fmla="*/ 0 h 45"/>
                  <a:gd name="T2" fmla="*/ 0 w 30"/>
                  <a:gd name="T3" fmla="*/ 43 h 45"/>
                  <a:gd name="T4" fmla="*/ 3 w 30"/>
                  <a:gd name="T5" fmla="*/ 45 h 45"/>
                  <a:gd name="T6" fmla="*/ 30 w 30"/>
                  <a:gd name="T7" fmla="*/ 7 h 45"/>
                  <a:gd name="T8" fmla="*/ 30 w 30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5">
                    <a:moveTo>
                      <a:pt x="30" y="0"/>
                    </a:moveTo>
                    <a:lnTo>
                      <a:pt x="0" y="43"/>
                    </a:lnTo>
                    <a:lnTo>
                      <a:pt x="3" y="45"/>
                    </a:lnTo>
                    <a:lnTo>
                      <a:pt x="30" y="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0" name="Freeform 1022"/>
              <p:cNvSpPr>
                <a:spLocks/>
              </p:cNvSpPr>
              <p:nvPr/>
            </p:nvSpPr>
            <p:spPr bwMode="auto">
              <a:xfrm>
                <a:off x="3018" y="2252"/>
                <a:ext cx="204" cy="293"/>
              </a:xfrm>
              <a:custGeom>
                <a:avLst/>
                <a:gdLst>
                  <a:gd name="T0" fmla="*/ 201 w 204"/>
                  <a:gd name="T1" fmla="*/ 0 h 293"/>
                  <a:gd name="T2" fmla="*/ 0 w 204"/>
                  <a:gd name="T3" fmla="*/ 286 h 293"/>
                  <a:gd name="T4" fmla="*/ 0 w 204"/>
                  <a:gd name="T5" fmla="*/ 293 h 293"/>
                  <a:gd name="T6" fmla="*/ 204 w 204"/>
                  <a:gd name="T7" fmla="*/ 3 h 293"/>
                  <a:gd name="T8" fmla="*/ 201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1" y="0"/>
                    </a:moveTo>
                    <a:lnTo>
                      <a:pt x="0" y="286"/>
                    </a:lnTo>
                    <a:lnTo>
                      <a:pt x="0" y="293"/>
                    </a:lnTo>
                    <a:lnTo>
                      <a:pt x="204" y="3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B5B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1" name="Freeform 1023"/>
              <p:cNvSpPr>
                <a:spLocks/>
              </p:cNvSpPr>
              <p:nvPr/>
            </p:nvSpPr>
            <p:spPr bwMode="auto">
              <a:xfrm>
                <a:off x="3018" y="2252"/>
                <a:ext cx="204" cy="293"/>
              </a:xfrm>
              <a:custGeom>
                <a:avLst/>
                <a:gdLst>
                  <a:gd name="T0" fmla="*/ 201 w 204"/>
                  <a:gd name="T1" fmla="*/ 0 h 293"/>
                  <a:gd name="T2" fmla="*/ 0 w 204"/>
                  <a:gd name="T3" fmla="*/ 286 h 293"/>
                  <a:gd name="T4" fmla="*/ 0 w 204"/>
                  <a:gd name="T5" fmla="*/ 293 h 293"/>
                  <a:gd name="T6" fmla="*/ 204 w 204"/>
                  <a:gd name="T7" fmla="*/ 3 h 293"/>
                  <a:gd name="T8" fmla="*/ 201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1" y="0"/>
                    </a:moveTo>
                    <a:lnTo>
                      <a:pt x="0" y="286"/>
                    </a:lnTo>
                    <a:lnTo>
                      <a:pt x="0" y="293"/>
                    </a:lnTo>
                    <a:lnTo>
                      <a:pt x="204" y="3"/>
                    </a:lnTo>
                    <a:lnTo>
                      <a:pt x="2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2" name="Freeform 1024"/>
              <p:cNvSpPr>
                <a:spLocks/>
              </p:cNvSpPr>
              <p:nvPr/>
            </p:nvSpPr>
            <p:spPr bwMode="auto">
              <a:xfrm>
                <a:off x="3219" y="1976"/>
                <a:ext cx="193" cy="279"/>
              </a:xfrm>
              <a:custGeom>
                <a:avLst/>
                <a:gdLst>
                  <a:gd name="T0" fmla="*/ 193 w 193"/>
                  <a:gd name="T1" fmla="*/ 0 h 279"/>
                  <a:gd name="T2" fmla="*/ 0 w 193"/>
                  <a:gd name="T3" fmla="*/ 276 h 279"/>
                  <a:gd name="T4" fmla="*/ 3 w 193"/>
                  <a:gd name="T5" fmla="*/ 279 h 279"/>
                  <a:gd name="T6" fmla="*/ 193 w 193"/>
                  <a:gd name="T7" fmla="*/ 7 h 279"/>
                  <a:gd name="T8" fmla="*/ 193 w 193"/>
                  <a:gd name="T9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79">
                    <a:moveTo>
                      <a:pt x="193" y="0"/>
                    </a:moveTo>
                    <a:lnTo>
                      <a:pt x="0" y="276"/>
                    </a:lnTo>
                    <a:lnTo>
                      <a:pt x="3" y="279"/>
                    </a:lnTo>
                    <a:lnTo>
                      <a:pt x="193" y="7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3" name="Freeform 1025"/>
              <p:cNvSpPr>
                <a:spLocks/>
              </p:cNvSpPr>
              <p:nvPr/>
            </p:nvSpPr>
            <p:spPr bwMode="auto">
              <a:xfrm>
                <a:off x="3219" y="1976"/>
                <a:ext cx="193" cy="279"/>
              </a:xfrm>
              <a:custGeom>
                <a:avLst/>
                <a:gdLst>
                  <a:gd name="T0" fmla="*/ 193 w 193"/>
                  <a:gd name="T1" fmla="*/ 0 h 279"/>
                  <a:gd name="T2" fmla="*/ 0 w 193"/>
                  <a:gd name="T3" fmla="*/ 276 h 279"/>
                  <a:gd name="T4" fmla="*/ 3 w 193"/>
                  <a:gd name="T5" fmla="*/ 279 h 279"/>
                  <a:gd name="T6" fmla="*/ 193 w 193"/>
                  <a:gd name="T7" fmla="*/ 7 h 279"/>
                  <a:gd name="T8" fmla="*/ 193 w 193"/>
                  <a:gd name="T9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79">
                    <a:moveTo>
                      <a:pt x="193" y="0"/>
                    </a:moveTo>
                    <a:lnTo>
                      <a:pt x="0" y="276"/>
                    </a:lnTo>
                    <a:lnTo>
                      <a:pt x="3" y="279"/>
                    </a:lnTo>
                    <a:lnTo>
                      <a:pt x="193" y="7"/>
                    </a:lnTo>
                    <a:lnTo>
                      <a:pt x="1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" name="Freeform 1026"/>
              <p:cNvSpPr>
                <a:spLocks/>
              </p:cNvSpPr>
              <p:nvPr/>
            </p:nvSpPr>
            <p:spPr bwMode="auto">
              <a:xfrm>
                <a:off x="2991" y="2538"/>
                <a:ext cx="27" cy="40"/>
              </a:xfrm>
              <a:custGeom>
                <a:avLst/>
                <a:gdLst>
                  <a:gd name="T0" fmla="*/ 27 w 27"/>
                  <a:gd name="T1" fmla="*/ 0 h 40"/>
                  <a:gd name="T2" fmla="*/ 0 w 27"/>
                  <a:gd name="T3" fmla="*/ 38 h 40"/>
                  <a:gd name="T4" fmla="*/ 4 w 27"/>
                  <a:gd name="T5" fmla="*/ 40 h 40"/>
                  <a:gd name="T6" fmla="*/ 27 w 27"/>
                  <a:gd name="T7" fmla="*/ 7 h 40"/>
                  <a:gd name="T8" fmla="*/ 27 w 27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0">
                    <a:moveTo>
                      <a:pt x="27" y="0"/>
                    </a:moveTo>
                    <a:lnTo>
                      <a:pt x="0" y="38"/>
                    </a:lnTo>
                    <a:lnTo>
                      <a:pt x="4" y="40"/>
                    </a:lnTo>
                    <a:lnTo>
                      <a:pt x="27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" name="Freeform 1027"/>
              <p:cNvSpPr>
                <a:spLocks/>
              </p:cNvSpPr>
              <p:nvPr/>
            </p:nvSpPr>
            <p:spPr bwMode="auto">
              <a:xfrm>
                <a:off x="2991" y="2538"/>
                <a:ext cx="27" cy="40"/>
              </a:xfrm>
              <a:custGeom>
                <a:avLst/>
                <a:gdLst>
                  <a:gd name="T0" fmla="*/ 27 w 27"/>
                  <a:gd name="T1" fmla="*/ 0 h 40"/>
                  <a:gd name="T2" fmla="*/ 0 w 27"/>
                  <a:gd name="T3" fmla="*/ 38 h 40"/>
                  <a:gd name="T4" fmla="*/ 4 w 27"/>
                  <a:gd name="T5" fmla="*/ 40 h 40"/>
                  <a:gd name="T6" fmla="*/ 27 w 27"/>
                  <a:gd name="T7" fmla="*/ 7 h 40"/>
                  <a:gd name="T8" fmla="*/ 27 w 27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0">
                    <a:moveTo>
                      <a:pt x="27" y="0"/>
                    </a:moveTo>
                    <a:lnTo>
                      <a:pt x="0" y="38"/>
                    </a:lnTo>
                    <a:lnTo>
                      <a:pt x="4" y="40"/>
                    </a:lnTo>
                    <a:lnTo>
                      <a:pt x="27" y="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" name="Freeform 1028"/>
              <p:cNvSpPr>
                <a:spLocks/>
              </p:cNvSpPr>
              <p:nvPr/>
            </p:nvSpPr>
            <p:spPr bwMode="auto">
              <a:xfrm>
                <a:off x="3018" y="2255"/>
                <a:ext cx="207" cy="298"/>
              </a:xfrm>
              <a:custGeom>
                <a:avLst/>
                <a:gdLst>
                  <a:gd name="T0" fmla="*/ 204 w 207"/>
                  <a:gd name="T1" fmla="*/ 0 h 298"/>
                  <a:gd name="T2" fmla="*/ 0 w 207"/>
                  <a:gd name="T3" fmla="*/ 290 h 298"/>
                  <a:gd name="T4" fmla="*/ 0 w 207"/>
                  <a:gd name="T5" fmla="*/ 298 h 298"/>
                  <a:gd name="T6" fmla="*/ 207 w 207"/>
                  <a:gd name="T7" fmla="*/ 1 h 298"/>
                  <a:gd name="T8" fmla="*/ 204 w 207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98">
                    <a:moveTo>
                      <a:pt x="204" y="0"/>
                    </a:moveTo>
                    <a:lnTo>
                      <a:pt x="0" y="290"/>
                    </a:lnTo>
                    <a:lnTo>
                      <a:pt x="0" y="298"/>
                    </a:lnTo>
                    <a:lnTo>
                      <a:pt x="207" y="1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B4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" name="Freeform 1029"/>
              <p:cNvSpPr>
                <a:spLocks/>
              </p:cNvSpPr>
              <p:nvPr/>
            </p:nvSpPr>
            <p:spPr bwMode="auto">
              <a:xfrm>
                <a:off x="3018" y="2255"/>
                <a:ext cx="207" cy="298"/>
              </a:xfrm>
              <a:custGeom>
                <a:avLst/>
                <a:gdLst>
                  <a:gd name="T0" fmla="*/ 204 w 207"/>
                  <a:gd name="T1" fmla="*/ 0 h 298"/>
                  <a:gd name="T2" fmla="*/ 0 w 207"/>
                  <a:gd name="T3" fmla="*/ 290 h 298"/>
                  <a:gd name="T4" fmla="*/ 0 w 207"/>
                  <a:gd name="T5" fmla="*/ 298 h 298"/>
                  <a:gd name="T6" fmla="*/ 207 w 207"/>
                  <a:gd name="T7" fmla="*/ 1 h 298"/>
                  <a:gd name="T8" fmla="*/ 204 w 207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98">
                    <a:moveTo>
                      <a:pt x="204" y="0"/>
                    </a:moveTo>
                    <a:lnTo>
                      <a:pt x="0" y="290"/>
                    </a:lnTo>
                    <a:lnTo>
                      <a:pt x="0" y="298"/>
                    </a:lnTo>
                    <a:lnTo>
                      <a:pt x="207" y="1"/>
                    </a:lnTo>
                    <a:lnTo>
                      <a:pt x="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" name="Freeform 1030"/>
              <p:cNvSpPr>
                <a:spLocks/>
              </p:cNvSpPr>
              <p:nvPr/>
            </p:nvSpPr>
            <p:spPr bwMode="auto">
              <a:xfrm>
                <a:off x="3222" y="1983"/>
                <a:ext cx="190" cy="273"/>
              </a:xfrm>
              <a:custGeom>
                <a:avLst/>
                <a:gdLst>
                  <a:gd name="T0" fmla="*/ 190 w 190"/>
                  <a:gd name="T1" fmla="*/ 0 h 273"/>
                  <a:gd name="T2" fmla="*/ 0 w 190"/>
                  <a:gd name="T3" fmla="*/ 272 h 273"/>
                  <a:gd name="T4" fmla="*/ 3 w 190"/>
                  <a:gd name="T5" fmla="*/ 273 h 273"/>
                  <a:gd name="T6" fmla="*/ 190 w 190"/>
                  <a:gd name="T7" fmla="*/ 7 h 273"/>
                  <a:gd name="T8" fmla="*/ 190 w 190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3">
                    <a:moveTo>
                      <a:pt x="190" y="0"/>
                    </a:moveTo>
                    <a:lnTo>
                      <a:pt x="0" y="272"/>
                    </a:lnTo>
                    <a:lnTo>
                      <a:pt x="3" y="273"/>
                    </a:lnTo>
                    <a:lnTo>
                      <a:pt x="190" y="7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" name="Freeform 1031"/>
              <p:cNvSpPr>
                <a:spLocks/>
              </p:cNvSpPr>
              <p:nvPr/>
            </p:nvSpPr>
            <p:spPr bwMode="auto">
              <a:xfrm>
                <a:off x="3222" y="1983"/>
                <a:ext cx="190" cy="273"/>
              </a:xfrm>
              <a:custGeom>
                <a:avLst/>
                <a:gdLst>
                  <a:gd name="T0" fmla="*/ 190 w 190"/>
                  <a:gd name="T1" fmla="*/ 0 h 273"/>
                  <a:gd name="T2" fmla="*/ 0 w 190"/>
                  <a:gd name="T3" fmla="*/ 272 h 273"/>
                  <a:gd name="T4" fmla="*/ 3 w 190"/>
                  <a:gd name="T5" fmla="*/ 273 h 273"/>
                  <a:gd name="T6" fmla="*/ 190 w 190"/>
                  <a:gd name="T7" fmla="*/ 7 h 273"/>
                  <a:gd name="T8" fmla="*/ 190 w 190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3">
                    <a:moveTo>
                      <a:pt x="190" y="0"/>
                    </a:moveTo>
                    <a:lnTo>
                      <a:pt x="0" y="272"/>
                    </a:lnTo>
                    <a:lnTo>
                      <a:pt x="3" y="273"/>
                    </a:lnTo>
                    <a:lnTo>
                      <a:pt x="190" y="7"/>
                    </a:lnTo>
                    <a:lnTo>
                      <a:pt x="1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" name="Freeform 1032"/>
              <p:cNvSpPr>
                <a:spLocks/>
              </p:cNvSpPr>
              <p:nvPr/>
            </p:nvSpPr>
            <p:spPr bwMode="auto">
              <a:xfrm>
                <a:off x="2995" y="2545"/>
                <a:ext cx="23" cy="35"/>
              </a:xfrm>
              <a:custGeom>
                <a:avLst/>
                <a:gdLst>
                  <a:gd name="T0" fmla="*/ 23 w 23"/>
                  <a:gd name="T1" fmla="*/ 0 h 35"/>
                  <a:gd name="T2" fmla="*/ 0 w 23"/>
                  <a:gd name="T3" fmla="*/ 33 h 35"/>
                  <a:gd name="T4" fmla="*/ 3 w 23"/>
                  <a:gd name="T5" fmla="*/ 35 h 35"/>
                  <a:gd name="T6" fmla="*/ 23 w 23"/>
                  <a:gd name="T7" fmla="*/ 8 h 35"/>
                  <a:gd name="T8" fmla="*/ 23 w 2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23" y="0"/>
                    </a:moveTo>
                    <a:lnTo>
                      <a:pt x="0" y="33"/>
                    </a:lnTo>
                    <a:lnTo>
                      <a:pt x="3" y="35"/>
                    </a:lnTo>
                    <a:lnTo>
                      <a:pt x="23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" name="Freeform 1033"/>
              <p:cNvSpPr>
                <a:spLocks/>
              </p:cNvSpPr>
              <p:nvPr/>
            </p:nvSpPr>
            <p:spPr bwMode="auto">
              <a:xfrm>
                <a:off x="2995" y="2545"/>
                <a:ext cx="23" cy="35"/>
              </a:xfrm>
              <a:custGeom>
                <a:avLst/>
                <a:gdLst>
                  <a:gd name="T0" fmla="*/ 23 w 23"/>
                  <a:gd name="T1" fmla="*/ 0 h 35"/>
                  <a:gd name="T2" fmla="*/ 0 w 23"/>
                  <a:gd name="T3" fmla="*/ 33 h 35"/>
                  <a:gd name="T4" fmla="*/ 3 w 23"/>
                  <a:gd name="T5" fmla="*/ 35 h 35"/>
                  <a:gd name="T6" fmla="*/ 23 w 23"/>
                  <a:gd name="T7" fmla="*/ 8 h 35"/>
                  <a:gd name="T8" fmla="*/ 23 w 2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23" y="0"/>
                    </a:moveTo>
                    <a:lnTo>
                      <a:pt x="0" y="33"/>
                    </a:lnTo>
                    <a:lnTo>
                      <a:pt x="3" y="35"/>
                    </a:lnTo>
                    <a:lnTo>
                      <a:pt x="23" y="8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" name="Freeform 1034"/>
              <p:cNvSpPr>
                <a:spLocks/>
              </p:cNvSpPr>
              <p:nvPr/>
            </p:nvSpPr>
            <p:spPr bwMode="auto">
              <a:xfrm>
                <a:off x="3018" y="2256"/>
                <a:ext cx="211" cy="304"/>
              </a:xfrm>
              <a:custGeom>
                <a:avLst/>
                <a:gdLst>
                  <a:gd name="T0" fmla="*/ 207 w 211"/>
                  <a:gd name="T1" fmla="*/ 0 h 304"/>
                  <a:gd name="T2" fmla="*/ 0 w 211"/>
                  <a:gd name="T3" fmla="*/ 297 h 304"/>
                  <a:gd name="T4" fmla="*/ 0 w 211"/>
                  <a:gd name="T5" fmla="*/ 304 h 304"/>
                  <a:gd name="T6" fmla="*/ 211 w 211"/>
                  <a:gd name="T7" fmla="*/ 2 h 304"/>
                  <a:gd name="T8" fmla="*/ 207 w 211"/>
                  <a:gd name="T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4">
                    <a:moveTo>
                      <a:pt x="207" y="0"/>
                    </a:moveTo>
                    <a:lnTo>
                      <a:pt x="0" y="297"/>
                    </a:lnTo>
                    <a:lnTo>
                      <a:pt x="0" y="304"/>
                    </a:lnTo>
                    <a:lnTo>
                      <a:pt x="211" y="2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B4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" name="Freeform 1035"/>
              <p:cNvSpPr>
                <a:spLocks/>
              </p:cNvSpPr>
              <p:nvPr/>
            </p:nvSpPr>
            <p:spPr bwMode="auto">
              <a:xfrm>
                <a:off x="3018" y="2256"/>
                <a:ext cx="211" cy="304"/>
              </a:xfrm>
              <a:custGeom>
                <a:avLst/>
                <a:gdLst>
                  <a:gd name="T0" fmla="*/ 207 w 211"/>
                  <a:gd name="T1" fmla="*/ 0 h 304"/>
                  <a:gd name="T2" fmla="*/ 0 w 211"/>
                  <a:gd name="T3" fmla="*/ 297 h 304"/>
                  <a:gd name="T4" fmla="*/ 0 w 211"/>
                  <a:gd name="T5" fmla="*/ 304 h 304"/>
                  <a:gd name="T6" fmla="*/ 211 w 211"/>
                  <a:gd name="T7" fmla="*/ 2 h 304"/>
                  <a:gd name="T8" fmla="*/ 207 w 211"/>
                  <a:gd name="T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4">
                    <a:moveTo>
                      <a:pt x="207" y="0"/>
                    </a:moveTo>
                    <a:lnTo>
                      <a:pt x="0" y="297"/>
                    </a:lnTo>
                    <a:lnTo>
                      <a:pt x="0" y="304"/>
                    </a:lnTo>
                    <a:lnTo>
                      <a:pt x="211" y="2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" name="Freeform 1036"/>
              <p:cNvSpPr>
                <a:spLocks/>
              </p:cNvSpPr>
              <p:nvPr/>
            </p:nvSpPr>
            <p:spPr bwMode="auto">
              <a:xfrm>
                <a:off x="3225" y="1990"/>
                <a:ext cx="187" cy="268"/>
              </a:xfrm>
              <a:custGeom>
                <a:avLst/>
                <a:gdLst>
                  <a:gd name="T0" fmla="*/ 187 w 187"/>
                  <a:gd name="T1" fmla="*/ 0 h 268"/>
                  <a:gd name="T2" fmla="*/ 0 w 187"/>
                  <a:gd name="T3" fmla="*/ 266 h 268"/>
                  <a:gd name="T4" fmla="*/ 4 w 187"/>
                  <a:gd name="T5" fmla="*/ 268 h 268"/>
                  <a:gd name="T6" fmla="*/ 187 w 187"/>
                  <a:gd name="T7" fmla="*/ 7 h 268"/>
                  <a:gd name="T8" fmla="*/ 187 w 187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68">
                    <a:moveTo>
                      <a:pt x="187" y="0"/>
                    </a:moveTo>
                    <a:lnTo>
                      <a:pt x="0" y="266"/>
                    </a:lnTo>
                    <a:lnTo>
                      <a:pt x="4" y="268"/>
                    </a:lnTo>
                    <a:lnTo>
                      <a:pt x="187" y="7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" name="Freeform 1037"/>
              <p:cNvSpPr>
                <a:spLocks/>
              </p:cNvSpPr>
              <p:nvPr/>
            </p:nvSpPr>
            <p:spPr bwMode="auto">
              <a:xfrm>
                <a:off x="3225" y="1990"/>
                <a:ext cx="187" cy="268"/>
              </a:xfrm>
              <a:custGeom>
                <a:avLst/>
                <a:gdLst>
                  <a:gd name="T0" fmla="*/ 187 w 187"/>
                  <a:gd name="T1" fmla="*/ 0 h 268"/>
                  <a:gd name="T2" fmla="*/ 0 w 187"/>
                  <a:gd name="T3" fmla="*/ 266 h 268"/>
                  <a:gd name="T4" fmla="*/ 4 w 187"/>
                  <a:gd name="T5" fmla="*/ 268 h 268"/>
                  <a:gd name="T6" fmla="*/ 187 w 187"/>
                  <a:gd name="T7" fmla="*/ 7 h 268"/>
                  <a:gd name="T8" fmla="*/ 187 w 187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68">
                    <a:moveTo>
                      <a:pt x="187" y="0"/>
                    </a:moveTo>
                    <a:lnTo>
                      <a:pt x="0" y="266"/>
                    </a:lnTo>
                    <a:lnTo>
                      <a:pt x="4" y="268"/>
                    </a:lnTo>
                    <a:lnTo>
                      <a:pt x="187" y="7"/>
                    </a:lnTo>
                    <a:lnTo>
                      <a:pt x="1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" name="Freeform 1038"/>
              <p:cNvSpPr>
                <a:spLocks/>
              </p:cNvSpPr>
              <p:nvPr/>
            </p:nvSpPr>
            <p:spPr bwMode="auto">
              <a:xfrm>
                <a:off x="2998" y="2553"/>
                <a:ext cx="20" cy="29"/>
              </a:xfrm>
              <a:custGeom>
                <a:avLst/>
                <a:gdLst>
                  <a:gd name="T0" fmla="*/ 20 w 20"/>
                  <a:gd name="T1" fmla="*/ 0 h 29"/>
                  <a:gd name="T2" fmla="*/ 0 w 20"/>
                  <a:gd name="T3" fmla="*/ 27 h 29"/>
                  <a:gd name="T4" fmla="*/ 4 w 20"/>
                  <a:gd name="T5" fmla="*/ 29 h 29"/>
                  <a:gd name="T6" fmla="*/ 20 w 20"/>
                  <a:gd name="T7" fmla="*/ 7 h 29"/>
                  <a:gd name="T8" fmla="*/ 20 w 2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20" y="0"/>
                    </a:moveTo>
                    <a:lnTo>
                      <a:pt x="0" y="27"/>
                    </a:lnTo>
                    <a:lnTo>
                      <a:pt x="4" y="29"/>
                    </a:lnTo>
                    <a:lnTo>
                      <a:pt x="20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9D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7" name="Freeform 1039"/>
              <p:cNvSpPr>
                <a:spLocks/>
              </p:cNvSpPr>
              <p:nvPr/>
            </p:nvSpPr>
            <p:spPr bwMode="auto">
              <a:xfrm>
                <a:off x="2998" y="2553"/>
                <a:ext cx="20" cy="29"/>
              </a:xfrm>
              <a:custGeom>
                <a:avLst/>
                <a:gdLst>
                  <a:gd name="T0" fmla="*/ 20 w 20"/>
                  <a:gd name="T1" fmla="*/ 0 h 29"/>
                  <a:gd name="T2" fmla="*/ 0 w 20"/>
                  <a:gd name="T3" fmla="*/ 27 h 29"/>
                  <a:gd name="T4" fmla="*/ 4 w 20"/>
                  <a:gd name="T5" fmla="*/ 29 h 29"/>
                  <a:gd name="T6" fmla="*/ 20 w 20"/>
                  <a:gd name="T7" fmla="*/ 7 h 29"/>
                  <a:gd name="T8" fmla="*/ 20 w 2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20" y="0"/>
                    </a:moveTo>
                    <a:lnTo>
                      <a:pt x="0" y="27"/>
                    </a:lnTo>
                    <a:lnTo>
                      <a:pt x="4" y="29"/>
                    </a:lnTo>
                    <a:lnTo>
                      <a:pt x="20" y="7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88" name="Freeform 1040"/>
              <p:cNvSpPr>
                <a:spLocks/>
              </p:cNvSpPr>
              <p:nvPr/>
            </p:nvSpPr>
            <p:spPr bwMode="auto">
              <a:xfrm>
                <a:off x="3018" y="2258"/>
                <a:ext cx="214" cy="309"/>
              </a:xfrm>
              <a:custGeom>
                <a:avLst/>
                <a:gdLst>
                  <a:gd name="T0" fmla="*/ 211 w 214"/>
                  <a:gd name="T1" fmla="*/ 0 h 309"/>
                  <a:gd name="T2" fmla="*/ 0 w 214"/>
                  <a:gd name="T3" fmla="*/ 302 h 309"/>
                  <a:gd name="T4" fmla="*/ 0 w 214"/>
                  <a:gd name="T5" fmla="*/ 309 h 309"/>
                  <a:gd name="T6" fmla="*/ 214 w 214"/>
                  <a:gd name="T7" fmla="*/ 2 h 309"/>
                  <a:gd name="T8" fmla="*/ 211 w 214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309">
                    <a:moveTo>
                      <a:pt x="211" y="0"/>
                    </a:moveTo>
                    <a:lnTo>
                      <a:pt x="0" y="302"/>
                    </a:lnTo>
                    <a:lnTo>
                      <a:pt x="0" y="309"/>
                    </a:lnTo>
                    <a:lnTo>
                      <a:pt x="214" y="2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89" name="Freeform 1041"/>
              <p:cNvSpPr>
                <a:spLocks/>
              </p:cNvSpPr>
              <p:nvPr/>
            </p:nvSpPr>
            <p:spPr bwMode="auto">
              <a:xfrm>
                <a:off x="3018" y="2258"/>
                <a:ext cx="214" cy="309"/>
              </a:xfrm>
              <a:custGeom>
                <a:avLst/>
                <a:gdLst>
                  <a:gd name="T0" fmla="*/ 211 w 214"/>
                  <a:gd name="T1" fmla="*/ 0 h 309"/>
                  <a:gd name="T2" fmla="*/ 0 w 214"/>
                  <a:gd name="T3" fmla="*/ 302 h 309"/>
                  <a:gd name="T4" fmla="*/ 0 w 214"/>
                  <a:gd name="T5" fmla="*/ 309 h 309"/>
                  <a:gd name="T6" fmla="*/ 214 w 214"/>
                  <a:gd name="T7" fmla="*/ 2 h 309"/>
                  <a:gd name="T8" fmla="*/ 211 w 214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309">
                    <a:moveTo>
                      <a:pt x="211" y="0"/>
                    </a:moveTo>
                    <a:lnTo>
                      <a:pt x="0" y="302"/>
                    </a:lnTo>
                    <a:lnTo>
                      <a:pt x="0" y="309"/>
                    </a:lnTo>
                    <a:lnTo>
                      <a:pt x="214" y="2"/>
                    </a:lnTo>
                    <a:lnTo>
                      <a:pt x="2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90" name="Freeform 1042"/>
              <p:cNvSpPr>
                <a:spLocks/>
              </p:cNvSpPr>
              <p:nvPr/>
            </p:nvSpPr>
            <p:spPr bwMode="auto">
              <a:xfrm>
                <a:off x="3229" y="1997"/>
                <a:ext cx="183" cy="263"/>
              </a:xfrm>
              <a:custGeom>
                <a:avLst/>
                <a:gdLst>
                  <a:gd name="T0" fmla="*/ 183 w 183"/>
                  <a:gd name="T1" fmla="*/ 0 h 263"/>
                  <a:gd name="T2" fmla="*/ 0 w 183"/>
                  <a:gd name="T3" fmla="*/ 261 h 263"/>
                  <a:gd name="T4" fmla="*/ 3 w 183"/>
                  <a:gd name="T5" fmla="*/ 263 h 263"/>
                  <a:gd name="T6" fmla="*/ 183 w 183"/>
                  <a:gd name="T7" fmla="*/ 7 h 263"/>
                  <a:gd name="T8" fmla="*/ 183 w 183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3">
                    <a:moveTo>
                      <a:pt x="183" y="0"/>
                    </a:moveTo>
                    <a:lnTo>
                      <a:pt x="0" y="261"/>
                    </a:lnTo>
                    <a:lnTo>
                      <a:pt x="3" y="263"/>
                    </a:lnTo>
                    <a:lnTo>
                      <a:pt x="183" y="7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91" name="Freeform 1043"/>
              <p:cNvSpPr>
                <a:spLocks/>
              </p:cNvSpPr>
              <p:nvPr/>
            </p:nvSpPr>
            <p:spPr bwMode="auto">
              <a:xfrm>
                <a:off x="3229" y="1997"/>
                <a:ext cx="183" cy="263"/>
              </a:xfrm>
              <a:custGeom>
                <a:avLst/>
                <a:gdLst>
                  <a:gd name="T0" fmla="*/ 183 w 183"/>
                  <a:gd name="T1" fmla="*/ 0 h 263"/>
                  <a:gd name="T2" fmla="*/ 0 w 183"/>
                  <a:gd name="T3" fmla="*/ 261 h 263"/>
                  <a:gd name="T4" fmla="*/ 3 w 183"/>
                  <a:gd name="T5" fmla="*/ 263 h 263"/>
                  <a:gd name="T6" fmla="*/ 183 w 183"/>
                  <a:gd name="T7" fmla="*/ 7 h 263"/>
                  <a:gd name="T8" fmla="*/ 183 w 183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3">
                    <a:moveTo>
                      <a:pt x="183" y="0"/>
                    </a:moveTo>
                    <a:lnTo>
                      <a:pt x="0" y="261"/>
                    </a:lnTo>
                    <a:lnTo>
                      <a:pt x="3" y="263"/>
                    </a:lnTo>
                    <a:lnTo>
                      <a:pt x="183" y="7"/>
                    </a:lnTo>
                    <a:lnTo>
                      <a:pt x="1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92" name="Freeform 1044"/>
              <p:cNvSpPr>
                <a:spLocks/>
              </p:cNvSpPr>
              <p:nvPr/>
            </p:nvSpPr>
            <p:spPr bwMode="auto">
              <a:xfrm>
                <a:off x="3002" y="2560"/>
                <a:ext cx="16" cy="24"/>
              </a:xfrm>
              <a:custGeom>
                <a:avLst/>
                <a:gdLst>
                  <a:gd name="T0" fmla="*/ 16 w 16"/>
                  <a:gd name="T1" fmla="*/ 0 h 24"/>
                  <a:gd name="T2" fmla="*/ 0 w 16"/>
                  <a:gd name="T3" fmla="*/ 22 h 24"/>
                  <a:gd name="T4" fmla="*/ 4 w 16"/>
                  <a:gd name="T5" fmla="*/ 24 h 24"/>
                  <a:gd name="T6" fmla="*/ 16 w 16"/>
                  <a:gd name="T7" fmla="*/ 7 h 24"/>
                  <a:gd name="T8" fmla="*/ 16 w 1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0" y="22"/>
                    </a:lnTo>
                    <a:lnTo>
                      <a:pt x="4" y="24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9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93" name="Freeform 1045"/>
              <p:cNvSpPr>
                <a:spLocks/>
              </p:cNvSpPr>
              <p:nvPr/>
            </p:nvSpPr>
            <p:spPr bwMode="auto">
              <a:xfrm>
                <a:off x="3002" y="2560"/>
                <a:ext cx="16" cy="24"/>
              </a:xfrm>
              <a:custGeom>
                <a:avLst/>
                <a:gdLst>
                  <a:gd name="T0" fmla="*/ 16 w 16"/>
                  <a:gd name="T1" fmla="*/ 0 h 24"/>
                  <a:gd name="T2" fmla="*/ 0 w 16"/>
                  <a:gd name="T3" fmla="*/ 22 h 24"/>
                  <a:gd name="T4" fmla="*/ 4 w 16"/>
                  <a:gd name="T5" fmla="*/ 24 h 24"/>
                  <a:gd name="T6" fmla="*/ 16 w 16"/>
                  <a:gd name="T7" fmla="*/ 7 h 24"/>
                  <a:gd name="T8" fmla="*/ 16 w 1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0" y="22"/>
                    </a:lnTo>
                    <a:lnTo>
                      <a:pt x="4" y="24"/>
                    </a:lnTo>
                    <a:lnTo>
                      <a:pt x="16" y="7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94" name="Freeform 1046"/>
              <p:cNvSpPr>
                <a:spLocks/>
              </p:cNvSpPr>
              <p:nvPr/>
            </p:nvSpPr>
            <p:spPr bwMode="auto">
              <a:xfrm>
                <a:off x="3018" y="2260"/>
                <a:ext cx="218" cy="314"/>
              </a:xfrm>
              <a:custGeom>
                <a:avLst/>
                <a:gdLst>
                  <a:gd name="T0" fmla="*/ 214 w 218"/>
                  <a:gd name="T1" fmla="*/ 0 h 314"/>
                  <a:gd name="T2" fmla="*/ 0 w 218"/>
                  <a:gd name="T3" fmla="*/ 307 h 314"/>
                  <a:gd name="T4" fmla="*/ 0 w 218"/>
                  <a:gd name="T5" fmla="*/ 314 h 314"/>
                  <a:gd name="T6" fmla="*/ 218 w 218"/>
                  <a:gd name="T7" fmla="*/ 2 h 314"/>
                  <a:gd name="T8" fmla="*/ 214 w 218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14">
                    <a:moveTo>
                      <a:pt x="214" y="0"/>
                    </a:moveTo>
                    <a:lnTo>
                      <a:pt x="0" y="307"/>
                    </a:lnTo>
                    <a:lnTo>
                      <a:pt x="0" y="314"/>
                    </a:lnTo>
                    <a:lnTo>
                      <a:pt x="218" y="2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3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95" name="Freeform 1047"/>
              <p:cNvSpPr>
                <a:spLocks/>
              </p:cNvSpPr>
              <p:nvPr/>
            </p:nvSpPr>
            <p:spPr bwMode="auto">
              <a:xfrm>
                <a:off x="3018" y="2260"/>
                <a:ext cx="218" cy="314"/>
              </a:xfrm>
              <a:custGeom>
                <a:avLst/>
                <a:gdLst>
                  <a:gd name="T0" fmla="*/ 214 w 218"/>
                  <a:gd name="T1" fmla="*/ 0 h 314"/>
                  <a:gd name="T2" fmla="*/ 0 w 218"/>
                  <a:gd name="T3" fmla="*/ 307 h 314"/>
                  <a:gd name="T4" fmla="*/ 0 w 218"/>
                  <a:gd name="T5" fmla="*/ 314 h 314"/>
                  <a:gd name="T6" fmla="*/ 218 w 218"/>
                  <a:gd name="T7" fmla="*/ 2 h 314"/>
                  <a:gd name="T8" fmla="*/ 214 w 218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14">
                    <a:moveTo>
                      <a:pt x="214" y="0"/>
                    </a:moveTo>
                    <a:lnTo>
                      <a:pt x="0" y="307"/>
                    </a:lnTo>
                    <a:lnTo>
                      <a:pt x="0" y="314"/>
                    </a:lnTo>
                    <a:lnTo>
                      <a:pt x="218" y="2"/>
                    </a:lnTo>
                    <a:lnTo>
                      <a:pt x="2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96" name="Freeform 1048"/>
              <p:cNvSpPr>
                <a:spLocks/>
              </p:cNvSpPr>
              <p:nvPr/>
            </p:nvSpPr>
            <p:spPr bwMode="auto">
              <a:xfrm>
                <a:off x="3232" y="2004"/>
                <a:ext cx="180" cy="258"/>
              </a:xfrm>
              <a:custGeom>
                <a:avLst/>
                <a:gdLst>
                  <a:gd name="T0" fmla="*/ 180 w 180"/>
                  <a:gd name="T1" fmla="*/ 0 h 258"/>
                  <a:gd name="T2" fmla="*/ 0 w 180"/>
                  <a:gd name="T3" fmla="*/ 256 h 258"/>
                  <a:gd name="T4" fmla="*/ 4 w 180"/>
                  <a:gd name="T5" fmla="*/ 258 h 258"/>
                  <a:gd name="T6" fmla="*/ 180 w 180"/>
                  <a:gd name="T7" fmla="*/ 8 h 258"/>
                  <a:gd name="T8" fmla="*/ 180 w 180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8">
                    <a:moveTo>
                      <a:pt x="180" y="0"/>
                    </a:moveTo>
                    <a:lnTo>
                      <a:pt x="0" y="256"/>
                    </a:lnTo>
                    <a:lnTo>
                      <a:pt x="4" y="258"/>
                    </a:lnTo>
                    <a:lnTo>
                      <a:pt x="180" y="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97" name="Freeform 1049"/>
              <p:cNvSpPr>
                <a:spLocks/>
              </p:cNvSpPr>
              <p:nvPr/>
            </p:nvSpPr>
            <p:spPr bwMode="auto">
              <a:xfrm>
                <a:off x="3232" y="2004"/>
                <a:ext cx="180" cy="258"/>
              </a:xfrm>
              <a:custGeom>
                <a:avLst/>
                <a:gdLst>
                  <a:gd name="T0" fmla="*/ 180 w 180"/>
                  <a:gd name="T1" fmla="*/ 0 h 258"/>
                  <a:gd name="T2" fmla="*/ 0 w 180"/>
                  <a:gd name="T3" fmla="*/ 256 h 258"/>
                  <a:gd name="T4" fmla="*/ 4 w 180"/>
                  <a:gd name="T5" fmla="*/ 258 h 258"/>
                  <a:gd name="T6" fmla="*/ 180 w 180"/>
                  <a:gd name="T7" fmla="*/ 8 h 258"/>
                  <a:gd name="T8" fmla="*/ 180 w 180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8">
                    <a:moveTo>
                      <a:pt x="180" y="0"/>
                    </a:moveTo>
                    <a:lnTo>
                      <a:pt x="0" y="256"/>
                    </a:lnTo>
                    <a:lnTo>
                      <a:pt x="4" y="258"/>
                    </a:lnTo>
                    <a:lnTo>
                      <a:pt x="180" y="8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98" name="Freeform 1050"/>
              <p:cNvSpPr>
                <a:spLocks/>
              </p:cNvSpPr>
              <p:nvPr/>
            </p:nvSpPr>
            <p:spPr bwMode="auto">
              <a:xfrm>
                <a:off x="3006" y="2567"/>
                <a:ext cx="12" cy="19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17 h 19"/>
                  <a:gd name="T4" fmla="*/ 3 w 12"/>
                  <a:gd name="T5" fmla="*/ 19 h 19"/>
                  <a:gd name="T6" fmla="*/ 12 w 12"/>
                  <a:gd name="T7" fmla="*/ 7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0" y="17"/>
                    </a:lnTo>
                    <a:lnTo>
                      <a:pt x="3" y="19"/>
                    </a:lnTo>
                    <a:lnTo>
                      <a:pt x="12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9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99" name="Freeform 1051"/>
              <p:cNvSpPr>
                <a:spLocks/>
              </p:cNvSpPr>
              <p:nvPr/>
            </p:nvSpPr>
            <p:spPr bwMode="auto">
              <a:xfrm>
                <a:off x="3006" y="2567"/>
                <a:ext cx="12" cy="19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17 h 19"/>
                  <a:gd name="T4" fmla="*/ 3 w 12"/>
                  <a:gd name="T5" fmla="*/ 19 h 19"/>
                  <a:gd name="T6" fmla="*/ 12 w 12"/>
                  <a:gd name="T7" fmla="*/ 7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0" y="17"/>
                    </a:lnTo>
                    <a:lnTo>
                      <a:pt x="3" y="19"/>
                    </a:lnTo>
                    <a:lnTo>
                      <a:pt x="12" y="7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00" name="Freeform 1052"/>
              <p:cNvSpPr>
                <a:spLocks/>
              </p:cNvSpPr>
              <p:nvPr/>
            </p:nvSpPr>
            <p:spPr bwMode="auto">
              <a:xfrm>
                <a:off x="3018" y="2262"/>
                <a:ext cx="221" cy="319"/>
              </a:xfrm>
              <a:custGeom>
                <a:avLst/>
                <a:gdLst>
                  <a:gd name="T0" fmla="*/ 218 w 221"/>
                  <a:gd name="T1" fmla="*/ 0 h 319"/>
                  <a:gd name="T2" fmla="*/ 0 w 221"/>
                  <a:gd name="T3" fmla="*/ 312 h 319"/>
                  <a:gd name="T4" fmla="*/ 0 w 221"/>
                  <a:gd name="T5" fmla="*/ 319 h 319"/>
                  <a:gd name="T6" fmla="*/ 221 w 221"/>
                  <a:gd name="T7" fmla="*/ 3 h 319"/>
                  <a:gd name="T8" fmla="*/ 218 w 221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319">
                    <a:moveTo>
                      <a:pt x="218" y="0"/>
                    </a:moveTo>
                    <a:lnTo>
                      <a:pt x="0" y="312"/>
                    </a:lnTo>
                    <a:lnTo>
                      <a:pt x="0" y="319"/>
                    </a:lnTo>
                    <a:lnTo>
                      <a:pt x="221" y="3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B3B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01" name="Freeform 1053"/>
              <p:cNvSpPr>
                <a:spLocks/>
              </p:cNvSpPr>
              <p:nvPr/>
            </p:nvSpPr>
            <p:spPr bwMode="auto">
              <a:xfrm>
                <a:off x="3018" y="2262"/>
                <a:ext cx="221" cy="319"/>
              </a:xfrm>
              <a:custGeom>
                <a:avLst/>
                <a:gdLst>
                  <a:gd name="T0" fmla="*/ 218 w 221"/>
                  <a:gd name="T1" fmla="*/ 0 h 319"/>
                  <a:gd name="T2" fmla="*/ 0 w 221"/>
                  <a:gd name="T3" fmla="*/ 312 h 319"/>
                  <a:gd name="T4" fmla="*/ 0 w 221"/>
                  <a:gd name="T5" fmla="*/ 319 h 319"/>
                  <a:gd name="T6" fmla="*/ 221 w 221"/>
                  <a:gd name="T7" fmla="*/ 3 h 319"/>
                  <a:gd name="T8" fmla="*/ 218 w 221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319">
                    <a:moveTo>
                      <a:pt x="218" y="0"/>
                    </a:moveTo>
                    <a:lnTo>
                      <a:pt x="0" y="312"/>
                    </a:lnTo>
                    <a:lnTo>
                      <a:pt x="0" y="319"/>
                    </a:lnTo>
                    <a:lnTo>
                      <a:pt x="221" y="3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02" name="Freeform 1054"/>
              <p:cNvSpPr>
                <a:spLocks/>
              </p:cNvSpPr>
              <p:nvPr/>
            </p:nvSpPr>
            <p:spPr bwMode="auto">
              <a:xfrm>
                <a:off x="3236" y="2012"/>
                <a:ext cx="176" cy="253"/>
              </a:xfrm>
              <a:custGeom>
                <a:avLst/>
                <a:gdLst>
                  <a:gd name="T0" fmla="*/ 176 w 176"/>
                  <a:gd name="T1" fmla="*/ 0 h 253"/>
                  <a:gd name="T2" fmla="*/ 0 w 176"/>
                  <a:gd name="T3" fmla="*/ 250 h 253"/>
                  <a:gd name="T4" fmla="*/ 3 w 176"/>
                  <a:gd name="T5" fmla="*/ 253 h 253"/>
                  <a:gd name="T6" fmla="*/ 176 w 176"/>
                  <a:gd name="T7" fmla="*/ 7 h 253"/>
                  <a:gd name="T8" fmla="*/ 176 w 1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53">
                    <a:moveTo>
                      <a:pt x="176" y="0"/>
                    </a:moveTo>
                    <a:lnTo>
                      <a:pt x="0" y="250"/>
                    </a:lnTo>
                    <a:lnTo>
                      <a:pt x="3" y="253"/>
                    </a:lnTo>
                    <a:lnTo>
                      <a:pt x="176" y="7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C8C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03" name="Freeform 1055"/>
              <p:cNvSpPr>
                <a:spLocks/>
              </p:cNvSpPr>
              <p:nvPr/>
            </p:nvSpPr>
            <p:spPr bwMode="auto">
              <a:xfrm>
                <a:off x="3236" y="2012"/>
                <a:ext cx="176" cy="253"/>
              </a:xfrm>
              <a:custGeom>
                <a:avLst/>
                <a:gdLst>
                  <a:gd name="T0" fmla="*/ 176 w 176"/>
                  <a:gd name="T1" fmla="*/ 0 h 253"/>
                  <a:gd name="T2" fmla="*/ 0 w 176"/>
                  <a:gd name="T3" fmla="*/ 250 h 253"/>
                  <a:gd name="T4" fmla="*/ 3 w 176"/>
                  <a:gd name="T5" fmla="*/ 253 h 253"/>
                  <a:gd name="T6" fmla="*/ 176 w 176"/>
                  <a:gd name="T7" fmla="*/ 7 h 253"/>
                  <a:gd name="T8" fmla="*/ 176 w 1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53">
                    <a:moveTo>
                      <a:pt x="176" y="0"/>
                    </a:moveTo>
                    <a:lnTo>
                      <a:pt x="0" y="250"/>
                    </a:lnTo>
                    <a:lnTo>
                      <a:pt x="3" y="253"/>
                    </a:lnTo>
                    <a:lnTo>
                      <a:pt x="176" y="7"/>
                    </a:lnTo>
                    <a:lnTo>
                      <a:pt x="1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04" name="Freeform 1056"/>
              <p:cNvSpPr>
                <a:spLocks/>
              </p:cNvSpPr>
              <p:nvPr/>
            </p:nvSpPr>
            <p:spPr bwMode="auto">
              <a:xfrm>
                <a:off x="3009" y="2574"/>
                <a:ext cx="9" cy="15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2 h 15"/>
                  <a:gd name="T4" fmla="*/ 4 w 9"/>
                  <a:gd name="T5" fmla="*/ 15 h 15"/>
                  <a:gd name="T6" fmla="*/ 9 w 9"/>
                  <a:gd name="T7" fmla="*/ 7 h 15"/>
                  <a:gd name="T8" fmla="*/ 9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lnTo>
                      <a:pt x="0" y="12"/>
                    </a:lnTo>
                    <a:lnTo>
                      <a:pt x="4" y="15"/>
                    </a:lnTo>
                    <a:lnTo>
                      <a:pt x="9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05" name="Freeform 1057"/>
              <p:cNvSpPr>
                <a:spLocks/>
              </p:cNvSpPr>
              <p:nvPr/>
            </p:nvSpPr>
            <p:spPr bwMode="auto">
              <a:xfrm>
                <a:off x="3009" y="2574"/>
                <a:ext cx="9" cy="15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2 h 15"/>
                  <a:gd name="T4" fmla="*/ 4 w 9"/>
                  <a:gd name="T5" fmla="*/ 15 h 15"/>
                  <a:gd name="T6" fmla="*/ 9 w 9"/>
                  <a:gd name="T7" fmla="*/ 7 h 15"/>
                  <a:gd name="T8" fmla="*/ 9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lnTo>
                      <a:pt x="0" y="12"/>
                    </a:lnTo>
                    <a:lnTo>
                      <a:pt x="4" y="15"/>
                    </a:lnTo>
                    <a:lnTo>
                      <a:pt x="9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06" name="Freeform 1058"/>
              <p:cNvSpPr>
                <a:spLocks/>
              </p:cNvSpPr>
              <p:nvPr/>
            </p:nvSpPr>
            <p:spPr bwMode="auto">
              <a:xfrm>
                <a:off x="3018" y="2265"/>
                <a:ext cx="225" cy="323"/>
              </a:xfrm>
              <a:custGeom>
                <a:avLst/>
                <a:gdLst>
                  <a:gd name="T0" fmla="*/ 221 w 225"/>
                  <a:gd name="T1" fmla="*/ 0 h 323"/>
                  <a:gd name="T2" fmla="*/ 0 w 225"/>
                  <a:gd name="T3" fmla="*/ 316 h 323"/>
                  <a:gd name="T4" fmla="*/ 0 w 225"/>
                  <a:gd name="T5" fmla="*/ 323 h 323"/>
                  <a:gd name="T6" fmla="*/ 225 w 225"/>
                  <a:gd name="T7" fmla="*/ 1 h 323"/>
                  <a:gd name="T8" fmla="*/ 221 w 225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323">
                    <a:moveTo>
                      <a:pt x="221" y="0"/>
                    </a:moveTo>
                    <a:lnTo>
                      <a:pt x="0" y="316"/>
                    </a:lnTo>
                    <a:lnTo>
                      <a:pt x="0" y="323"/>
                    </a:lnTo>
                    <a:lnTo>
                      <a:pt x="225" y="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B2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07" name="Freeform 1059"/>
              <p:cNvSpPr>
                <a:spLocks/>
              </p:cNvSpPr>
              <p:nvPr/>
            </p:nvSpPr>
            <p:spPr bwMode="auto">
              <a:xfrm>
                <a:off x="3018" y="2265"/>
                <a:ext cx="225" cy="323"/>
              </a:xfrm>
              <a:custGeom>
                <a:avLst/>
                <a:gdLst>
                  <a:gd name="T0" fmla="*/ 221 w 225"/>
                  <a:gd name="T1" fmla="*/ 0 h 323"/>
                  <a:gd name="T2" fmla="*/ 0 w 225"/>
                  <a:gd name="T3" fmla="*/ 316 h 323"/>
                  <a:gd name="T4" fmla="*/ 0 w 225"/>
                  <a:gd name="T5" fmla="*/ 323 h 323"/>
                  <a:gd name="T6" fmla="*/ 225 w 225"/>
                  <a:gd name="T7" fmla="*/ 1 h 323"/>
                  <a:gd name="T8" fmla="*/ 221 w 225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323">
                    <a:moveTo>
                      <a:pt x="221" y="0"/>
                    </a:moveTo>
                    <a:lnTo>
                      <a:pt x="0" y="316"/>
                    </a:lnTo>
                    <a:lnTo>
                      <a:pt x="0" y="323"/>
                    </a:lnTo>
                    <a:lnTo>
                      <a:pt x="225" y="1"/>
                    </a:lnTo>
                    <a:lnTo>
                      <a:pt x="2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08" name="Freeform 1060"/>
              <p:cNvSpPr>
                <a:spLocks/>
              </p:cNvSpPr>
              <p:nvPr/>
            </p:nvSpPr>
            <p:spPr bwMode="auto">
              <a:xfrm>
                <a:off x="3239" y="2019"/>
                <a:ext cx="173" cy="247"/>
              </a:xfrm>
              <a:custGeom>
                <a:avLst/>
                <a:gdLst>
                  <a:gd name="T0" fmla="*/ 173 w 173"/>
                  <a:gd name="T1" fmla="*/ 0 h 247"/>
                  <a:gd name="T2" fmla="*/ 0 w 173"/>
                  <a:gd name="T3" fmla="*/ 246 h 247"/>
                  <a:gd name="T4" fmla="*/ 4 w 173"/>
                  <a:gd name="T5" fmla="*/ 247 h 247"/>
                  <a:gd name="T6" fmla="*/ 173 w 173"/>
                  <a:gd name="T7" fmla="*/ 7 h 247"/>
                  <a:gd name="T8" fmla="*/ 173 w 17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7">
                    <a:moveTo>
                      <a:pt x="173" y="0"/>
                    </a:moveTo>
                    <a:lnTo>
                      <a:pt x="0" y="246"/>
                    </a:lnTo>
                    <a:lnTo>
                      <a:pt x="4" y="247"/>
                    </a:lnTo>
                    <a:lnTo>
                      <a:pt x="173" y="7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C8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09" name="Freeform 1061"/>
              <p:cNvSpPr>
                <a:spLocks/>
              </p:cNvSpPr>
              <p:nvPr/>
            </p:nvSpPr>
            <p:spPr bwMode="auto">
              <a:xfrm>
                <a:off x="3239" y="2019"/>
                <a:ext cx="173" cy="247"/>
              </a:xfrm>
              <a:custGeom>
                <a:avLst/>
                <a:gdLst>
                  <a:gd name="T0" fmla="*/ 173 w 173"/>
                  <a:gd name="T1" fmla="*/ 0 h 247"/>
                  <a:gd name="T2" fmla="*/ 0 w 173"/>
                  <a:gd name="T3" fmla="*/ 246 h 247"/>
                  <a:gd name="T4" fmla="*/ 4 w 173"/>
                  <a:gd name="T5" fmla="*/ 247 h 247"/>
                  <a:gd name="T6" fmla="*/ 173 w 173"/>
                  <a:gd name="T7" fmla="*/ 7 h 247"/>
                  <a:gd name="T8" fmla="*/ 173 w 17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7">
                    <a:moveTo>
                      <a:pt x="173" y="0"/>
                    </a:moveTo>
                    <a:lnTo>
                      <a:pt x="0" y="246"/>
                    </a:lnTo>
                    <a:lnTo>
                      <a:pt x="4" y="247"/>
                    </a:lnTo>
                    <a:lnTo>
                      <a:pt x="173" y="7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10" name="Freeform 1062"/>
              <p:cNvSpPr>
                <a:spLocks/>
              </p:cNvSpPr>
              <p:nvPr/>
            </p:nvSpPr>
            <p:spPr bwMode="auto">
              <a:xfrm>
                <a:off x="3013" y="2581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3 w 5"/>
                  <a:gd name="T5" fmla="*/ 9 h 9"/>
                  <a:gd name="T6" fmla="*/ 5 w 5"/>
                  <a:gd name="T7" fmla="*/ 7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8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11" name="Freeform 1063"/>
              <p:cNvSpPr>
                <a:spLocks/>
              </p:cNvSpPr>
              <p:nvPr/>
            </p:nvSpPr>
            <p:spPr bwMode="auto">
              <a:xfrm>
                <a:off x="3013" y="2581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3 w 5"/>
                  <a:gd name="T5" fmla="*/ 9 h 9"/>
                  <a:gd name="T6" fmla="*/ 5 w 5"/>
                  <a:gd name="T7" fmla="*/ 7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12" name="Freeform 1064"/>
              <p:cNvSpPr>
                <a:spLocks/>
              </p:cNvSpPr>
              <p:nvPr/>
            </p:nvSpPr>
            <p:spPr bwMode="auto">
              <a:xfrm>
                <a:off x="3018" y="2266"/>
                <a:ext cx="228" cy="325"/>
              </a:xfrm>
              <a:custGeom>
                <a:avLst/>
                <a:gdLst>
                  <a:gd name="T0" fmla="*/ 225 w 228"/>
                  <a:gd name="T1" fmla="*/ 0 h 325"/>
                  <a:gd name="T2" fmla="*/ 0 w 228"/>
                  <a:gd name="T3" fmla="*/ 322 h 325"/>
                  <a:gd name="T4" fmla="*/ 0 w 228"/>
                  <a:gd name="T5" fmla="*/ 325 h 325"/>
                  <a:gd name="T6" fmla="*/ 0 w 228"/>
                  <a:gd name="T7" fmla="*/ 325 h 325"/>
                  <a:gd name="T8" fmla="*/ 4 w 228"/>
                  <a:gd name="T9" fmla="*/ 323 h 325"/>
                  <a:gd name="T10" fmla="*/ 228 w 228"/>
                  <a:gd name="T11" fmla="*/ 3 h 325"/>
                  <a:gd name="T12" fmla="*/ 225 w 228"/>
                  <a:gd name="T13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325">
                    <a:moveTo>
                      <a:pt x="225" y="0"/>
                    </a:moveTo>
                    <a:lnTo>
                      <a:pt x="0" y="322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4" y="323"/>
                    </a:lnTo>
                    <a:lnTo>
                      <a:pt x="228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B2B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13" name="Freeform 1065"/>
              <p:cNvSpPr>
                <a:spLocks/>
              </p:cNvSpPr>
              <p:nvPr/>
            </p:nvSpPr>
            <p:spPr bwMode="auto">
              <a:xfrm>
                <a:off x="3018" y="2266"/>
                <a:ext cx="228" cy="325"/>
              </a:xfrm>
              <a:custGeom>
                <a:avLst/>
                <a:gdLst>
                  <a:gd name="T0" fmla="*/ 225 w 228"/>
                  <a:gd name="T1" fmla="*/ 0 h 325"/>
                  <a:gd name="T2" fmla="*/ 0 w 228"/>
                  <a:gd name="T3" fmla="*/ 322 h 325"/>
                  <a:gd name="T4" fmla="*/ 0 w 228"/>
                  <a:gd name="T5" fmla="*/ 325 h 325"/>
                  <a:gd name="T6" fmla="*/ 0 w 228"/>
                  <a:gd name="T7" fmla="*/ 325 h 325"/>
                  <a:gd name="T8" fmla="*/ 4 w 228"/>
                  <a:gd name="T9" fmla="*/ 323 h 325"/>
                  <a:gd name="T10" fmla="*/ 228 w 228"/>
                  <a:gd name="T11" fmla="*/ 3 h 325"/>
                  <a:gd name="T12" fmla="*/ 225 w 228"/>
                  <a:gd name="T13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325">
                    <a:moveTo>
                      <a:pt x="225" y="0"/>
                    </a:moveTo>
                    <a:lnTo>
                      <a:pt x="0" y="322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4" y="323"/>
                    </a:lnTo>
                    <a:lnTo>
                      <a:pt x="228" y="3"/>
                    </a:lnTo>
                    <a:lnTo>
                      <a:pt x="2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14" name="Freeform 1066"/>
              <p:cNvSpPr>
                <a:spLocks/>
              </p:cNvSpPr>
              <p:nvPr/>
            </p:nvSpPr>
            <p:spPr bwMode="auto">
              <a:xfrm>
                <a:off x="3243" y="2026"/>
                <a:ext cx="169" cy="243"/>
              </a:xfrm>
              <a:custGeom>
                <a:avLst/>
                <a:gdLst>
                  <a:gd name="T0" fmla="*/ 169 w 169"/>
                  <a:gd name="T1" fmla="*/ 0 h 243"/>
                  <a:gd name="T2" fmla="*/ 0 w 169"/>
                  <a:gd name="T3" fmla="*/ 240 h 243"/>
                  <a:gd name="T4" fmla="*/ 3 w 169"/>
                  <a:gd name="T5" fmla="*/ 243 h 243"/>
                  <a:gd name="T6" fmla="*/ 169 w 169"/>
                  <a:gd name="T7" fmla="*/ 6 h 243"/>
                  <a:gd name="T8" fmla="*/ 169 w 169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43">
                    <a:moveTo>
                      <a:pt x="169" y="0"/>
                    </a:moveTo>
                    <a:lnTo>
                      <a:pt x="0" y="240"/>
                    </a:lnTo>
                    <a:lnTo>
                      <a:pt x="3" y="243"/>
                    </a:lnTo>
                    <a:lnTo>
                      <a:pt x="169" y="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C8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16" name="Freeform 1067"/>
              <p:cNvSpPr>
                <a:spLocks/>
              </p:cNvSpPr>
              <p:nvPr/>
            </p:nvSpPr>
            <p:spPr bwMode="auto">
              <a:xfrm>
                <a:off x="3243" y="2026"/>
                <a:ext cx="169" cy="243"/>
              </a:xfrm>
              <a:custGeom>
                <a:avLst/>
                <a:gdLst>
                  <a:gd name="T0" fmla="*/ 169 w 169"/>
                  <a:gd name="T1" fmla="*/ 0 h 243"/>
                  <a:gd name="T2" fmla="*/ 0 w 169"/>
                  <a:gd name="T3" fmla="*/ 240 h 243"/>
                  <a:gd name="T4" fmla="*/ 3 w 169"/>
                  <a:gd name="T5" fmla="*/ 243 h 243"/>
                  <a:gd name="T6" fmla="*/ 169 w 169"/>
                  <a:gd name="T7" fmla="*/ 6 h 243"/>
                  <a:gd name="T8" fmla="*/ 169 w 169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43">
                    <a:moveTo>
                      <a:pt x="169" y="0"/>
                    </a:moveTo>
                    <a:lnTo>
                      <a:pt x="0" y="240"/>
                    </a:lnTo>
                    <a:lnTo>
                      <a:pt x="3" y="243"/>
                    </a:lnTo>
                    <a:lnTo>
                      <a:pt x="169" y="6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17" name="Freeform 1068"/>
              <p:cNvSpPr>
                <a:spLocks/>
              </p:cNvSpPr>
              <p:nvPr/>
            </p:nvSpPr>
            <p:spPr bwMode="auto">
              <a:xfrm>
                <a:off x="3016" y="25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2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18" name="Freeform 1069"/>
              <p:cNvSpPr>
                <a:spLocks/>
              </p:cNvSpPr>
              <p:nvPr/>
            </p:nvSpPr>
            <p:spPr bwMode="auto">
              <a:xfrm>
                <a:off x="3016" y="25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2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19" name="Freeform 1070"/>
              <p:cNvSpPr>
                <a:spLocks/>
              </p:cNvSpPr>
              <p:nvPr/>
            </p:nvSpPr>
            <p:spPr bwMode="auto">
              <a:xfrm>
                <a:off x="3022" y="2269"/>
                <a:ext cx="228" cy="320"/>
              </a:xfrm>
              <a:custGeom>
                <a:avLst/>
                <a:gdLst>
                  <a:gd name="T0" fmla="*/ 224 w 228"/>
                  <a:gd name="T1" fmla="*/ 0 h 320"/>
                  <a:gd name="T2" fmla="*/ 0 w 228"/>
                  <a:gd name="T3" fmla="*/ 320 h 320"/>
                  <a:gd name="T4" fmla="*/ 8 w 228"/>
                  <a:gd name="T5" fmla="*/ 315 h 320"/>
                  <a:gd name="T6" fmla="*/ 228 w 228"/>
                  <a:gd name="T7" fmla="*/ 1 h 320"/>
                  <a:gd name="T8" fmla="*/ 224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4" y="0"/>
                    </a:moveTo>
                    <a:lnTo>
                      <a:pt x="0" y="320"/>
                    </a:lnTo>
                    <a:lnTo>
                      <a:pt x="8" y="315"/>
                    </a:lnTo>
                    <a:lnTo>
                      <a:pt x="228" y="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B1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20" name="Freeform 1071"/>
              <p:cNvSpPr>
                <a:spLocks/>
              </p:cNvSpPr>
              <p:nvPr/>
            </p:nvSpPr>
            <p:spPr bwMode="auto">
              <a:xfrm>
                <a:off x="3022" y="2269"/>
                <a:ext cx="228" cy="320"/>
              </a:xfrm>
              <a:custGeom>
                <a:avLst/>
                <a:gdLst>
                  <a:gd name="T0" fmla="*/ 224 w 228"/>
                  <a:gd name="T1" fmla="*/ 0 h 320"/>
                  <a:gd name="T2" fmla="*/ 0 w 228"/>
                  <a:gd name="T3" fmla="*/ 320 h 320"/>
                  <a:gd name="T4" fmla="*/ 8 w 228"/>
                  <a:gd name="T5" fmla="*/ 315 h 320"/>
                  <a:gd name="T6" fmla="*/ 228 w 228"/>
                  <a:gd name="T7" fmla="*/ 1 h 320"/>
                  <a:gd name="T8" fmla="*/ 224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4" y="0"/>
                    </a:moveTo>
                    <a:lnTo>
                      <a:pt x="0" y="320"/>
                    </a:lnTo>
                    <a:lnTo>
                      <a:pt x="8" y="315"/>
                    </a:lnTo>
                    <a:lnTo>
                      <a:pt x="228" y="1"/>
                    </a:lnTo>
                    <a:lnTo>
                      <a:pt x="2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21" name="Freeform 1072"/>
              <p:cNvSpPr>
                <a:spLocks/>
              </p:cNvSpPr>
              <p:nvPr/>
            </p:nvSpPr>
            <p:spPr bwMode="auto">
              <a:xfrm>
                <a:off x="3246" y="2032"/>
                <a:ext cx="166" cy="238"/>
              </a:xfrm>
              <a:custGeom>
                <a:avLst/>
                <a:gdLst>
                  <a:gd name="T0" fmla="*/ 166 w 166"/>
                  <a:gd name="T1" fmla="*/ 0 h 238"/>
                  <a:gd name="T2" fmla="*/ 0 w 166"/>
                  <a:gd name="T3" fmla="*/ 237 h 238"/>
                  <a:gd name="T4" fmla="*/ 4 w 166"/>
                  <a:gd name="T5" fmla="*/ 238 h 238"/>
                  <a:gd name="T6" fmla="*/ 166 w 166"/>
                  <a:gd name="T7" fmla="*/ 7 h 238"/>
                  <a:gd name="T8" fmla="*/ 166 w 166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8">
                    <a:moveTo>
                      <a:pt x="166" y="0"/>
                    </a:moveTo>
                    <a:lnTo>
                      <a:pt x="0" y="237"/>
                    </a:lnTo>
                    <a:lnTo>
                      <a:pt x="4" y="238"/>
                    </a:lnTo>
                    <a:lnTo>
                      <a:pt x="166" y="7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C7C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22" name="Freeform 1073"/>
              <p:cNvSpPr>
                <a:spLocks/>
              </p:cNvSpPr>
              <p:nvPr/>
            </p:nvSpPr>
            <p:spPr bwMode="auto">
              <a:xfrm>
                <a:off x="3246" y="2032"/>
                <a:ext cx="166" cy="238"/>
              </a:xfrm>
              <a:custGeom>
                <a:avLst/>
                <a:gdLst>
                  <a:gd name="T0" fmla="*/ 166 w 166"/>
                  <a:gd name="T1" fmla="*/ 0 h 238"/>
                  <a:gd name="T2" fmla="*/ 0 w 166"/>
                  <a:gd name="T3" fmla="*/ 237 h 238"/>
                  <a:gd name="T4" fmla="*/ 4 w 166"/>
                  <a:gd name="T5" fmla="*/ 238 h 238"/>
                  <a:gd name="T6" fmla="*/ 166 w 166"/>
                  <a:gd name="T7" fmla="*/ 7 h 238"/>
                  <a:gd name="T8" fmla="*/ 166 w 166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8">
                    <a:moveTo>
                      <a:pt x="166" y="0"/>
                    </a:moveTo>
                    <a:lnTo>
                      <a:pt x="0" y="237"/>
                    </a:lnTo>
                    <a:lnTo>
                      <a:pt x="4" y="238"/>
                    </a:lnTo>
                    <a:lnTo>
                      <a:pt x="166" y="7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23" name="Freeform 1074"/>
              <p:cNvSpPr>
                <a:spLocks/>
              </p:cNvSpPr>
              <p:nvPr/>
            </p:nvSpPr>
            <p:spPr bwMode="auto">
              <a:xfrm>
                <a:off x="3030" y="2270"/>
                <a:ext cx="223" cy="314"/>
              </a:xfrm>
              <a:custGeom>
                <a:avLst/>
                <a:gdLst>
                  <a:gd name="T0" fmla="*/ 220 w 223"/>
                  <a:gd name="T1" fmla="*/ 0 h 314"/>
                  <a:gd name="T2" fmla="*/ 0 w 223"/>
                  <a:gd name="T3" fmla="*/ 314 h 314"/>
                  <a:gd name="T4" fmla="*/ 9 w 223"/>
                  <a:gd name="T5" fmla="*/ 309 h 314"/>
                  <a:gd name="T6" fmla="*/ 223 w 223"/>
                  <a:gd name="T7" fmla="*/ 3 h 314"/>
                  <a:gd name="T8" fmla="*/ 220 w 223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314">
                    <a:moveTo>
                      <a:pt x="220" y="0"/>
                    </a:moveTo>
                    <a:lnTo>
                      <a:pt x="0" y="314"/>
                    </a:lnTo>
                    <a:lnTo>
                      <a:pt x="9" y="309"/>
                    </a:lnTo>
                    <a:lnTo>
                      <a:pt x="223" y="3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B1A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24" name="Freeform 1075"/>
              <p:cNvSpPr>
                <a:spLocks/>
              </p:cNvSpPr>
              <p:nvPr/>
            </p:nvSpPr>
            <p:spPr bwMode="auto">
              <a:xfrm>
                <a:off x="3030" y="2270"/>
                <a:ext cx="223" cy="314"/>
              </a:xfrm>
              <a:custGeom>
                <a:avLst/>
                <a:gdLst>
                  <a:gd name="T0" fmla="*/ 220 w 223"/>
                  <a:gd name="T1" fmla="*/ 0 h 314"/>
                  <a:gd name="T2" fmla="*/ 0 w 223"/>
                  <a:gd name="T3" fmla="*/ 314 h 314"/>
                  <a:gd name="T4" fmla="*/ 9 w 223"/>
                  <a:gd name="T5" fmla="*/ 309 h 314"/>
                  <a:gd name="T6" fmla="*/ 223 w 223"/>
                  <a:gd name="T7" fmla="*/ 3 h 314"/>
                  <a:gd name="T8" fmla="*/ 220 w 223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314">
                    <a:moveTo>
                      <a:pt x="220" y="0"/>
                    </a:moveTo>
                    <a:lnTo>
                      <a:pt x="0" y="314"/>
                    </a:lnTo>
                    <a:lnTo>
                      <a:pt x="9" y="309"/>
                    </a:lnTo>
                    <a:lnTo>
                      <a:pt x="223" y="3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25" name="Freeform 1076"/>
              <p:cNvSpPr>
                <a:spLocks/>
              </p:cNvSpPr>
              <p:nvPr/>
            </p:nvSpPr>
            <p:spPr bwMode="auto">
              <a:xfrm>
                <a:off x="3250" y="2039"/>
                <a:ext cx="162" cy="234"/>
              </a:xfrm>
              <a:custGeom>
                <a:avLst/>
                <a:gdLst>
                  <a:gd name="T0" fmla="*/ 162 w 162"/>
                  <a:gd name="T1" fmla="*/ 0 h 234"/>
                  <a:gd name="T2" fmla="*/ 0 w 162"/>
                  <a:gd name="T3" fmla="*/ 231 h 234"/>
                  <a:gd name="T4" fmla="*/ 3 w 162"/>
                  <a:gd name="T5" fmla="*/ 234 h 234"/>
                  <a:gd name="T6" fmla="*/ 162 w 162"/>
                  <a:gd name="T7" fmla="*/ 7 h 234"/>
                  <a:gd name="T8" fmla="*/ 162 w 162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234">
                    <a:moveTo>
                      <a:pt x="162" y="0"/>
                    </a:moveTo>
                    <a:lnTo>
                      <a:pt x="0" y="231"/>
                    </a:lnTo>
                    <a:lnTo>
                      <a:pt x="3" y="234"/>
                    </a:lnTo>
                    <a:lnTo>
                      <a:pt x="162" y="7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26" name="Freeform 1077"/>
              <p:cNvSpPr>
                <a:spLocks/>
              </p:cNvSpPr>
              <p:nvPr/>
            </p:nvSpPr>
            <p:spPr bwMode="auto">
              <a:xfrm>
                <a:off x="3250" y="2039"/>
                <a:ext cx="162" cy="234"/>
              </a:xfrm>
              <a:custGeom>
                <a:avLst/>
                <a:gdLst>
                  <a:gd name="T0" fmla="*/ 162 w 162"/>
                  <a:gd name="T1" fmla="*/ 0 h 234"/>
                  <a:gd name="T2" fmla="*/ 0 w 162"/>
                  <a:gd name="T3" fmla="*/ 231 h 234"/>
                  <a:gd name="T4" fmla="*/ 3 w 162"/>
                  <a:gd name="T5" fmla="*/ 234 h 234"/>
                  <a:gd name="T6" fmla="*/ 162 w 162"/>
                  <a:gd name="T7" fmla="*/ 7 h 234"/>
                  <a:gd name="T8" fmla="*/ 162 w 162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234">
                    <a:moveTo>
                      <a:pt x="162" y="0"/>
                    </a:moveTo>
                    <a:lnTo>
                      <a:pt x="0" y="231"/>
                    </a:lnTo>
                    <a:lnTo>
                      <a:pt x="3" y="234"/>
                    </a:lnTo>
                    <a:lnTo>
                      <a:pt x="162" y="7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27" name="Freeform 1078"/>
              <p:cNvSpPr>
                <a:spLocks/>
              </p:cNvSpPr>
              <p:nvPr/>
            </p:nvSpPr>
            <p:spPr bwMode="auto">
              <a:xfrm>
                <a:off x="3039" y="2273"/>
                <a:ext cx="218" cy="306"/>
              </a:xfrm>
              <a:custGeom>
                <a:avLst/>
                <a:gdLst>
                  <a:gd name="T0" fmla="*/ 214 w 218"/>
                  <a:gd name="T1" fmla="*/ 0 h 306"/>
                  <a:gd name="T2" fmla="*/ 0 w 218"/>
                  <a:gd name="T3" fmla="*/ 306 h 306"/>
                  <a:gd name="T4" fmla="*/ 8 w 218"/>
                  <a:gd name="T5" fmla="*/ 302 h 306"/>
                  <a:gd name="T6" fmla="*/ 218 w 218"/>
                  <a:gd name="T7" fmla="*/ 1 h 306"/>
                  <a:gd name="T8" fmla="*/ 214 w 218"/>
                  <a:gd name="T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06">
                    <a:moveTo>
                      <a:pt x="214" y="0"/>
                    </a:moveTo>
                    <a:lnTo>
                      <a:pt x="0" y="306"/>
                    </a:lnTo>
                    <a:lnTo>
                      <a:pt x="8" y="302"/>
                    </a:lnTo>
                    <a:lnTo>
                      <a:pt x="218" y="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28" name="Freeform 1079"/>
              <p:cNvSpPr>
                <a:spLocks/>
              </p:cNvSpPr>
              <p:nvPr/>
            </p:nvSpPr>
            <p:spPr bwMode="auto">
              <a:xfrm>
                <a:off x="3039" y="2273"/>
                <a:ext cx="218" cy="306"/>
              </a:xfrm>
              <a:custGeom>
                <a:avLst/>
                <a:gdLst>
                  <a:gd name="T0" fmla="*/ 214 w 218"/>
                  <a:gd name="T1" fmla="*/ 0 h 306"/>
                  <a:gd name="T2" fmla="*/ 0 w 218"/>
                  <a:gd name="T3" fmla="*/ 306 h 306"/>
                  <a:gd name="T4" fmla="*/ 8 w 218"/>
                  <a:gd name="T5" fmla="*/ 302 h 306"/>
                  <a:gd name="T6" fmla="*/ 218 w 218"/>
                  <a:gd name="T7" fmla="*/ 1 h 306"/>
                  <a:gd name="T8" fmla="*/ 214 w 218"/>
                  <a:gd name="T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06">
                    <a:moveTo>
                      <a:pt x="214" y="0"/>
                    </a:moveTo>
                    <a:lnTo>
                      <a:pt x="0" y="306"/>
                    </a:lnTo>
                    <a:lnTo>
                      <a:pt x="8" y="302"/>
                    </a:lnTo>
                    <a:lnTo>
                      <a:pt x="218" y="1"/>
                    </a:lnTo>
                    <a:lnTo>
                      <a:pt x="2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29" name="Freeform 1080"/>
              <p:cNvSpPr>
                <a:spLocks/>
              </p:cNvSpPr>
              <p:nvPr/>
            </p:nvSpPr>
            <p:spPr bwMode="auto">
              <a:xfrm>
                <a:off x="3253" y="2046"/>
                <a:ext cx="159" cy="228"/>
              </a:xfrm>
              <a:custGeom>
                <a:avLst/>
                <a:gdLst>
                  <a:gd name="T0" fmla="*/ 159 w 159"/>
                  <a:gd name="T1" fmla="*/ 0 h 228"/>
                  <a:gd name="T2" fmla="*/ 0 w 159"/>
                  <a:gd name="T3" fmla="*/ 227 h 228"/>
                  <a:gd name="T4" fmla="*/ 4 w 159"/>
                  <a:gd name="T5" fmla="*/ 228 h 228"/>
                  <a:gd name="T6" fmla="*/ 159 w 159"/>
                  <a:gd name="T7" fmla="*/ 7 h 228"/>
                  <a:gd name="T8" fmla="*/ 159 w 159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28">
                    <a:moveTo>
                      <a:pt x="159" y="0"/>
                    </a:moveTo>
                    <a:lnTo>
                      <a:pt x="0" y="227"/>
                    </a:lnTo>
                    <a:lnTo>
                      <a:pt x="4" y="228"/>
                    </a:lnTo>
                    <a:lnTo>
                      <a:pt x="159" y="7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30" name="Freeform 1081"/>
              <p:cNvSpPr>
                <a:spLocks/>
              </p:cNvSpPr>
              <p:nvPr/>
            </p:nvSpPr>
            <p:spPr bwMode="auto">
              <a:xfrm>
                <a:off x="3253" y="2046"/>
                <a:ext cx="159" cy="228"/>
              </a:xfrm>
              <a:custGeom>
                <a:avLst/>
                <a:gdLst>
                  <a:gd name="T0" fmla="*/ 159 w 159"/>
                  <a:gd name="T1" fmla="*/ 0 h 228"/>
                  <a:gd name="T2" fmla="*/ 0 w 159"/>
                  <a:gd name="T3" fmla="*/ 227 h 228"/>
                  <a:gd name="T4" fmla="*/ 4 w 159"/>
                  <a:gd name="T5" fmla="*/ 228 h 228"/>
                  <a:gd name="T6" fmla="*/ 159 w 159"/>
                  <a:gd name="T7" fmla="*/ 7 h 228"/>
                  <a:gd name="T8" fmla="*/ 159 w 159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28">
                    <a:moveTo>
                      <a:pt x="159" y="0"/>
                    </a:moveTo>
                    <a:lnTo>
                      <a:pt x="0" y="227"/>
                    </a:lnTo>
                    <a:lnTo>
                      <a:pt x="4" y="228"/>
                    </a:lnTo>
                    <a:lnTo>
                      <a:pt x="159" y="7"/>
                    </a:lnTo>
                    <a:lnTo>
                      <a:pt x="1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31" name="Freeform 1082"/>
              <p:cNvSpPr>
                <a:spLocks/>
              </p:cNvSpPr>
              <p:nvPr/>
            </p:nvSpPr>
            <p:spPr bwMode="auto">
              <a:xfrm>
                <a:off x="3047" y="2274"/>
                <a:ext cx="213" cy="301"/>
              </a:xfrm>
              <a:custGeom>
                <a:avLst/>
                <a:gdLst>
                  <a:gd name="T0" fmla="*/ 210 w 213"/>
                  <a:gd name="T1" fmla="*/ 0 h 301"/>
                  <a:gd name="T2" fmla="*/ 0 w 213"/>
                  <a:gd name="T3" fmla="*/ 301 h 301"/>
                  <a:gd name="T4" fmla="*/ 8 w 213"/>
                  <a:gd name="T5" fmla="*/ 296 h 301"/>
                  <a:gd name="T6" fmla="*/ 213 w 213"/>
                  <a:gd name="T7" fmla="*/ 3 h 301"/>
                  <a:gd name="T8" fmla="*/ 210 w 213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1">
                    <a:moveTo>
                      <a:pt x="210" y="0"/>
                    </a:moveTo>
                    <a:lnTo>
                      <a:pt x="0" y="301"/>
                    </a:lnTo>
                    <a:lnTo>
                      <a:pt x="8" y="296"/>
                    </a:lnTo>
                    <a:lnTo>
                      <a:pt x="213" y="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32" name="Freeform 1083"/>
              <p:cNvSpPr>
                <a:spLocks/>
              </p:cNvSpPr>
              <p:nvPr/>
            </p:nvSpPr>
            <p:spPr bwMode="auto">
              <a:xfrm>
                <a:off x="3047" y="2274"/>
                <a:ext cx="213" cy="301"/>
              </a:xfrm>
              <a:custGeom>
                <a:avLst/>
                <a:gdLst>
                  <a:gd name="T0" fmla="*/ 210 w 213"/>
                  <a:gd name="T1" fmla="*/ 0 h 301"/>
                  <a:gd name="T2" fmla="*/ 0 w 213"/>
                  <a:gd name="T3" fmla="*/ 301 h 301"/>
                  <a:gd name="T4" fmla="*/ 8 w 213"/>
                  <a:gd name="T5" fmla="*/ 296 h 301"/>
                  <a:gd name="T6" fmla="*/ 213 w 213"/>
                  <a:gd name="T7" fmla="*/ 3 h 301"/>
                  <a:gd name="T8" fmla="*/ 210 w 213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1">
                    <a:moveTo>
                      <a:pt x="210" y="0"/>
                    </a:moveTo>
                    <a:lnTo>
                      <a:pt x="0" y="301"/>
                    </a:lnTo>
                    <a:lnTo>
                      <a:pt x="8" y="296"/>
                    </a:lnTo>
                    <a:lnTo>
                      <a:pt x="213" y="3"/>
                    </a:lnTo>
                    <a:lnTo>
                      <a:pt x="2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33" name="Freeform 1084"/>
              <p:cNvSpPr>
                <a:spLocks/>
              </p:cNvSpPr>
              <p:nvPr/>
            </p:nvSpPr>
            <p:spPr bwMode="auto">
              <a:xfrm>
                <a:off x="3257" y="2053"/>
                <a:ext cx="155" cy="224"/>
              </a:xfrm>
              <a:custGeom>
                <a:avLst/>
                <a:gdLst>
                  <a:gd name="T0" fmla="*/ 155 w 155"/>
                  <a:gd name="T1" fmla="*/ 0 h 224"/>
                  <a:gd name="T2" fmla="*/ 0 w 155"/>
                  <a:gd name="T3" fmla="*/ 221 h 224"/>
                  <a:gd name="T4" fmla="*/ 3 w 155"/>
                  <a:gd name="T5" fmla="*/ 224 h 224"/>
                  <a:gd name="T6" fmla="*/ 155 w 155"/>
                  <a:gd name="T7" fmla="*/ 7 h 224"/>
                  <a:gd name="T8" fmla="*/ 155 w 155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24">
                    <a:moveTo>
                      <a:pt x="155" y="0"/>
                    </a:moveTo>
                    <a:lnTo>
                      <a:pt x="0" y="221"/>
                    </a:lnTo>
                    <a:lnTo>
                      <a:pt x="3" y="224"/>
                    </a:lnTo>
                    <a:lnTo>
                      <a:pt x="155" y="7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C6C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34" name="Freeform 1085"/>
              <p:cNvSpPr>
                <a:spLocks/>
              </p:cNvSpPr>
              <p:nvPr/>
            </p:nvSpPr>
            <p:spPr bwMode="auto">
              <a:xfrm>
                <a:off x="3257" y="2053"/>
                <a:ext cx="155" cy="224"/>
              </a:xfrm>
              <a:custGeom>
                <a:avLst/>
                <a:gdLst>
                  <a:gd name="T0" fmla="*/ 155 w 155"/>
                  <a:gd name="T1" fmla="*/ 0 h 224"/>
                  <a:gd name="T2" fmla="*/ 0 w 155"/>
                  <a:gd name="T3" fmla="*/ 221 h 224"/>
                  <a:gd name="T4" fmla="*/ 3 w 155"/>
                  <a:gd name="T5" fmla="*/ 224 h 224"/>
                  <a:gd name="T6" fmla="*/ 155 w 155"/>
                  <a:gd name="T7" fmla="*/ 7 h 224"/>
                  <a:gd name="T8" fmla="*/ 155 w 155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24">
                    <a:moveTo>
                      <a:pt x="155" y="0"/>
                    </a:moveTo>
                    <a:lnTo>
                      <a:pt x="0" y="221"/>
                    </a:lnTo>
                    <a:lnTo>
                      <a:pt x="3" y="224"/>
                    </a:lnTo>
                    <a:lnTo>
                      <a:pt x="155" y="7"/>
                    </a:lnTo>
                    <a:lnTo>
                      <a:pt x="1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35" name="Freeform 1086"/>
              <p:cNvSpPr>
                <a:spLocks/>
              </p:cNvSpPr>
              <p:nvPr/>
            </p:nvSpPr>
            <p:spPr bwMode="auto">
              <a:xfrm>
                <a:off x="3055" y="2277"/>
                <a:ext cx="209" cy="293"/>
              </a:xfrm>
              <a:custGeom>
                <a:avLst/>
                <a:gdLst>
                  <a:gd name="T0" fmla="*/ 205 w 209"/>
                  <a:gd name="T1" fmla="*/ 0 h 293"/>
                  <a:gd name="T2" fmla="*/ 0 w 209"/>
                  <a:gd name="T3" fmla="*/ 293 h 293"/>
                  <a:gd name="T4" fmla="*/ 9 w 209"/>
                  <a:gd name="T5" fmla="*/ 288 h 293"/>
                  <a:gd name="T6" fmla="*/ 209 w 209"/>
                  <a:gd name="T7" fmla="*/ 2 h 293"/>
                  <a:gd name="T8" fmla="*/ 205 w 209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3">
                    <a:moveTo>
                      <a:pt x="205" y="0"/>
                    </a:moveTo>
                    <a:lnTo>
                      <a:pt x="0" y="293"/>
                    </a:lnTo>
                    <a:lnTo>
                      <a:pt x="9" y="288"/>
                    </a:lnTo>
                    <a:lnTo>
                      <a:pt x="209" y="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AFA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36" name="Freeform 1087"/>
              <p:cNvSpPr>
                <a:spLocks/>
              </p:cNvSpPr>
              <p:nvPr/>
            </p:nvSpPr>
            <p:spPr bwMode="auto">
              <a:xfrm>
                <a:off x="3055" y="2277"/>
                <a:ext cx="209" cy="293"/>
              </a:xfrm>
              <a:custGeom>
                <a:avLst/>
                <a:gdLst>
                  <a:gd name="T0" fmla="*/ 205 w 209"/>
                  <a:gd name="T1" fmla="*/ 0 h 293"/>
                  <a:gd name="T2" fmla="*/ 0 w 209"/>
                  <a:gd name="T3" fmla="*/ 293 h 293"/>
                  <a:gd name="T4" fmla="*/ 9 w 209"/>
                  <a:gd name="T5" fmla="*/ 288 h 293"/>
                  <a:gd name="T6" fmla="*/ 209 w 209"/>
                  <a:gd name="T7" fmla="*/ 2 h 293"/>
                  <a:gd name="T8" fmla="*/ 205 w 209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3">
                    <a:moveTo>
                      <a:pt x="205" y="0"/>
                    </a:moveTo>
                    <a:lnTo>
                      <a:pt x="0" y="293"/>
                    </a:lnTo>
                    <a:lnTo>
                      <a:pt x="9" y="288"/>
                    </a:lnTo>
                    <a:lnTo>
                      <a:pt x="209" y="2"/>
                    </a:lnTo>
                    <a:lnTo>
                      <a:pt x="2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37" name="Freeform 1088"/>
              <p:cNvSpPr>
                <a:spLocks/>
              </p:cNvSpPr>
              <p:nvPr/>
            </p:nvSpPr>
            <p:spPr bwMode="auto">
              <a:xfrm>
                <a:off x="3260" y="2060"/>
                <a:ext cx="152" cy="219"/>
              </a:xfrm>
              <a:custGeom>
                <a:avLst/>
                <a:gdLst>
                  <a:gd name="T0" fmla="*/ 152 w 152"/>
                  <a:gd name="T1" fmla="*/ 0 h 219"/>
                  <a:gd name="T2" fmla="*/ 0 w 152"/>
                  <a:gd name="T3" fmla="*/ 217 h 219"/>
                  <a:gd name="T4" fmla="*/ 4 w 152"/>
                  <a:gd name="T5" fmla="*/ 219 h 219"/>
                  <a:gd name="T6" fmla="*/ 152 w 152"/>
                  <a:gd name="T7" fmla="*/ 7 h 219"/>
                  <a:gd name="T8" fmla="*/ 152 w 152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19">
                    <a:moveTo>
                      <a:pt x="152" y="0"/>
                    </a:moveTo>
                    <a:lnTo>
                      <a:pt x="0" y="217"/>
                    </a:lnTo>
                    <a:lnTo>
                      <a:pt x="4" y="219"/>
                    </a:lnTo>
                    <a:lnTo>
                      <a:pt x="152" y="7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38" name="Freeform 1089"/>
              <p:cNvSpPr>
                <a:spLocks/>
              </p:cNvSpPr>
              <p:nvPr/>
            </p:nvSpPr>
            <p:spPr bwMode="auto">
              <a:xfrm>
                <a:off x="3260" y="2060"/>
                <a:ext cx="152" cy="219"/>
              </a:xfrm>
              <a:custGeom>
                <a:avLst/>
                <a:gdLst>
                  <a:gd name="T0" fmla="*/ 152 w 152"/>
                  <a:gd name="T1" fmla="*/ 0 h 219"/>
                  <a:gd name="T2" fmla="*/ 0 w 152"/>
                  <a:gd name="T3" fmla="*/ 217 h 219"/>
                  <a:gd name="T4" fmla="*/ 4 w 152"/>
                  <a:gd name="T5" fmla="*/ 219 h 219"/>
                  <a:gd name="T6" fmla="*/ 152 w 152"/>
                  <a:gd name="T7" fmla="*/ 7 h 219"/>
                  <a:gd name="T8" fmla="*/ 152 w 152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19">
                    <a:moveTo>
                      <a:pt x="152" y="0"/>
                    </a:moveTo>
                    <a:lnTo>
                      <a:pt x="0" y="217"/>
                    </a:lnTo>
                    <a:lnTo>
                      <a:pt x="4" y="219"/>
                    </a:lnTo>
                    <a:lnTo>
                      <a:pt x="152" y="7"/>
                    </a:lnTo>
                    <a:lnTo>
                      <a:pt x="1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39" name="Freeform 1090"/>
              <p:cNvSpPr>
                <a:spLocks/>
              </p:cNvSpPr>
              <p:nvPr/>
            </p:nvSpPr>
            <p:spPr bwMode="auto">
              <a:xfrm>
                <a:off x="3064" y="2279"/>
                <a:ext cx="203" cy="286"/>
              </a:xfrm>
              <a:custGeom>
                <a:avLst/>
                <a:gdLst>
                  <a:gd name="T0" fmla="*/ 200 w 203"/>
                  <a:gd name="T1" fmla="*/ 0 h 286"/>
                  <a:gd name="T2" fmla="*/ 0 w 203"/>
                  <a:gd name="T3" fmla="*/ 286 h 286"/>
                  <a:gd name="T4" fmla="*/ 8 w 203"/>
                  <a:gd name="T5" fmla="*/ 281 h 286"/>
                  <a:gd name="T6" fmla="*/ 203 w 203"/>
                  <a:gd name="T7" fmla="*/ 1 h 286"/>
                  <a:gd name="T8" fmla="*/ 200 w 203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86">
                    <a:moveTo>
                      <a:pt x="200" y="0"/>
                    </a:moveTo>
                    <a:lnTo>
                      <a:pt x="0" y="286"/>
                    </a:lnTo>
                    <a:lnTo>
                      <a:pt x="8" y="281"/>
                    </a:lnTo>
                    <a:lnTo>
                      <a:pt x="203" y="1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AF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40" name="Freeform 1091"/>
              <p:cNvSpPr>
                <a:spLocks/>
              </p:cNvSpPr>
              <p:nvPr/>
            </p:nvSpPr>
            <p:spPr bwMode="auto">
              <a:xfrm>
                <a:off x="3064" y="2279"/>
                <a:ext cx="203" cy="286"/>
              </a:xfrm>
              <a:custGeom>
                <a:avLst/>
                <a:gdLst>
                  <a:gd name="T0" fmla="*/ 200 w 203"/>
                  <a:gd name="T1" fmla="*/ 0 h 286"/>
                  <a:gd name="T2" fmla="*/ 0 w 203"/>
                  <a:gd name="T3" fmla="*/ 286 h 286"/>
                  <a:gd name="T4" fmla="*/ 8 w 203"/>
                  <a:gd name="T5" fmla="*/ 281 h 286"/>
                  <a:gd name="T6" fmla="*/ 203 w 203"/>
                  <a:gd name="T7" fmla="*/ 1 h 286"/>
                  <a:gd name="T8" fmla="*/ 200 w 203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86">
                    <a:moveTo>
                      <a:pt x="200" y="0"/>
                    </a:moveTo>
                    <a:lnTo>
                      <a:pt x="0" y="286"/>
                    </a:lnTo>
                    <a:lnTo>
                      <a:pt x="8" y="281"/>
                    </a:lnTo>
                    <a:lnTo>
                      <a:pt x="203" y="1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41" name="Freeform 1092"/>
              <p:cNvSpPr>
                <a:spLocks/>
              </p:cNvSpPr>
              <p:nvPr/>
            </p:nvSpPr>
            <p:spPr bwMode="auto">
              <a:xfrm>
                <a:off x="3264" y="2067"/>
                <a:ext cx="148" cy="213"/>
              </a:xfrm>
              <a:custGeom>
                <a:avLst/>
                <a:gdLst>
                  <a:gd name="T0" fmla="*/ 148 w 148"/>
                  <a:gd name="T1" fmla="*/ 0 h 213"/>
                  <a:gd name="T2" fmla="*/ 0 w 148"/>
                  <a:gd name="T3" fmla="*/ 212 h 213"/>
                  <a:gd name="T4" fmla="*/ 3 w 148"/>
                  <a:gd name="T5" fmla="*/ 213 h 213"/>
                  <a:gd name="T6" fmla="*/ 148 w 148"/>
                  <a:gd name="T7" fmla="*/ 7 h 213"/>
                  <a:gd name="T8" fmla="*/ 148 w 148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13">
                    <a:moveTo>
                      <a:pt x="148" y="0"/>
                    </a:moveTo>
                    <a:lnTo>
                      <a:pt x="0" y="212"/>
                    </a:lnTo>
                    <a:lnTo>
                      <a:pt x="3" y="213"/>
                    </a:lnTo>
                    <a:lnTo>
                      <a:pt x="148" y="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42" name="Freeform 1093"/>
              <p:cNvSpPr>
                <a:spLocks/>
              </p:cNvSpPr>
              <p:nvPr/>
            </p:nvSpPr>
            <p:spPr bwMode="auto">
              <a:xfrm>
                <a:off x="3264" y="2067"/>
                <a:ext cx="148" cy="213"/>
              </a:xfrm>
              <a:custGeom>
                <a:avLst/>
                <a:gdLst>
                  <a:gd name="T0" fmla="*/ 148 w 148"/>
                  <a:gd name="T1" fmla="*/ 0 h 213"/>
                  <a:gd name="T2" fmla="*/ 0 w 148"/>
                  <a:gd name="T3" fmla="*/ 212 h 213"/>
                  <a:gd name="T4" fmla="*/ 3 w 148"/>
                  <a:gd name="T5" fmla="*/ 213 h 213"/>
                  <a:gd name="T6" fmla="*/ 148 w 148"/>
                  <a:gd name="T7" fmla="*/ 7 h 213"/>
                  <a:gd name="T8" fmla="*/ 148 w 148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13">
                    <a:moveTo>
                      <a:pt x="148" y="0"/>
                    </a:moveTo>
                    <a:lnTo>
                      <a:pt x="0" y="212"/>
                    </a:lnTo>
                    <a:lnTo>
                      <a:pt x="3" y="213"/>
                    </a:lnTo>
                    <a:lnTo>
                      <a:pt x="148" y="7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43" name="Freeform 1094"/>
              <p:cNvSpPr>
                <a:spLocks/>
              </p:cNvSpPr>
              <p:nvPr/>
            </p:nvSpPr>
            <p:spPr bwMode="auto">
              <a:xfrm>
                <a:off x="3072" y="2280"/>
                <a:ext cx="199" cy="280"/>
              </a:xfrm>
              <a:custGeom>
                <a:avLst/>
                <a:gdLst>
                  <a:gd name="T0" fmla="*/ 195 w 199"/>
                  <a:gd name="T1" fmla="*/ 0 h 280"/>
                  <a:gd name="T2" fmla="*/ 0 w 199"/>
                  <a:gd name="T3" fmla="*/ 280 h 280"/>
                  <a:gd name="T4" fmla="*/ 8 w 199"/>
                  <a:gd name="T5" fmla="*/ 276 h 280"/>
                  <a:gd name="T6" fmla="*/ 199 w 199"/>
                  <a:gd name="T7" fmla="*/ 3 h 280"/>
                  <a:gd name="T8" fmla="*/ 195 w 199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80">
                    <a:moveTo>
                      <a:pt x="195" y="0"/>
                    </a:moveTo>
                    <a:lnTo>
                      <a:pt x="0" y="280"/>
                    </a:lnTo>
                    <a:lnTo>
                      <a:pt x="8" y="276"/>
                    </a:lnTo>
                    <a:lnTo>
                      <a:pt x="199" y="3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AF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44" name="Freeform 1095"/>
              <p:cNvSpPr>
                <a:spLocks/>
              </p:cNvSpPr>
              <p:nvPr/>
            </p:nvSpPr>
            <p:spPr bwMode="auto">
              <a:xfrm>
                <a:off x="3072" y="2280"/>
                <a:ext cx="199" cy="280"/>
              </a:xfrm>
              <a:custGeom>
                <a:avLst/>
                <a:gdLst>
                  <a:gd name="T0" fmla="*/ 195 w 199"/>
                  <a:gd name="T1" fmla="*/ 0 h 280"/>
                  <a:gd name="T2" fmla="*/ 0 w 199"/>
                  <a:gd name="T3" fmla="*/ 280 h 280"/>
                  <a:gd name="T4" fmla="*/ 8 w 199"/>
                  <a:gd name="T5" fmla="*/ 276 h 280"/>
                  <a:gd name="T6" fmla="*/ 199 w 199"/>
                  <a:gd name="T7" fmla="*/ 3 h 280"/>
                  <a:gd name="T8" fmla="*/ 195 w 199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80">
                    <a:moveTo>
                      <a:pt x="195" y="0"/>
                    </a:moveTo>
                    <a:lnTo>
                      <a:pt x="0" y="280"/>
                    </a:lnTo>
                    <a:lnTo>
                      <a:pt x="8" y="276"/>
                    </a:lnTo>
                    <a:lnTo>
                      <a:pt x="199" y="3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45" name="Freeform 1096"/>
              <p:cNvSpPr>
                <a:spLocks/>
              </p:cNvSpPr>
              <p:nvPr/>
            </p:nvSpPr>
            <p:spPr bwMode="auto">
              <a:xfrm>
                <a:off x="3267" y="2074"/>
                <a:ext cx="145" cy="209"/>
              </a:xfrm>
              <a:custGeom>
                <a:avLst/>
                <a:gdLst>
                  <a:gd name="T0" fmla="*/ 145 w 145"/>
                  <a:gd name="T1" fmla="*/ 0 h 209"/>
                  <a:gd name="T2" fmla="*/ 0 w 145"/>
                  <a:gd name="T3" fmla="*/ 206 h 209"/>
                  <a:gd name="T4" fmla="*/ 4 w 145"/>
                  <a:gd name="T5" fmla="*/ 209 h 209"/>
                  <a:gd name="T6" fmla="*/ 145 w 145"/>
                  <a:gd name="T7" fmla="*/ 8 h 209"/>
                  <a:gd name="T8" fmla="*/ 145 w 145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9">
                    <a:moveTo>
                      <a:pt x="145" y="0"/>
                    </a:moveTo>
                    <a:lnTo>
                      <a:pt x="0" y="206"/>
                    </a:lnTo>
                    <a:lnTo>
                      <a:pt x="4" y="209"/>
                    </a:lnTo>
                    <a:lnTo>
                      <a:pt x="145" y="8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C5C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46" name="Freeform 1097"/>
              <p:cNvSpPr>
                <a:spLocks/>
              </p:cNvSpPr>
              <p:nvPr/>
            </p:nvSpPr>
            <p:spPr bwMode="auto">
              <a:xfrm>
                <a:off x="3267" y="2074"/>
                <a:ext cx="145" cy="209"/>
              </a:xfrm>
              <a:custGeom>
                <a:avLst/>
                <a:gdLst>
                  <a:gd name="T0" fmla="*/ 145 w 145"/>
                  <a:gd name="T1" fmla="*/ 0 h 209"/>
                  <a:gd name="T2" fmla="*/ 0 w 145"/>
                  <a:gd name="T3" fmla="*/ 206 h 209"/>
                  <a:gd name="T4" fmla="*/ 4 w 145"/>
                  <a:gd name="T5" fmla="*/ 209 h 209"/>
                  <a:gd name="T6" fmla="*/ 145 w 145"/>
                  <a:gd name="T7" fmla="*/ 8 h 209"/>
                  <a:gd name="T8" fmla="*/ 145 w 145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9">
                    <a:moveTo>
                      <a:pt x="145" y="0"/>
                    </a:moveTo>
                    <a:lnTo>
                      <a:pt x="0" y="206"/>
                    </a:lnTo>
                    <a:lnTo>
                      <a:pt x="4" y="209"/>
                    </a:lnTo>
                    <a:lnTo>
                      <a:pt x="145" y="8"/>
                    </a:lnTo>
                    <a:lnTo>
                      <a:pt x="1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47" name="Freeform 1098"/>
              <p:cNvSpPr>
                <a:spLocks/>
              </p:cNvSpPr>
              <p:nvPr/>
            </p:nvSpPr>
            <p:spPr bwMode="auto">
              <a:xfrm>
                <a:off x="3080" y="2283"/>
                <a:ext cx="195" cy="273"/>
              </a:xfrm>
              <a:custGeom>
                <a:avLst/>
                <a:gdLst>
                  <a:gd name="T0" fmla="*/ 191 w 195"/>
                  <a:gd name="T1" fmla="*/ 0 h 273"/>
                  <a:gd name="T2" fmla="*/ 0 w 195"/>
                  <a:gd name="T3" fmla="*/ 273 h 273"/>
                  <a:gd name="T4" fmla="*/ 8 w 195"/>
                  <a:gd name="T5" fmla="*/ 268 h 273"/>
                  <a:gd name="T6" fmla="*/ 195 w 195"/>
                  <a:gd name="T7" fmla="*/ 1 h 273"/>
                  <a:gd name="T8" fmla="*/ 191 w 195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73">
                    <a:moveTo>
                      <a:pt x="191" y="0"/>
                    </a:moveTo>
                    <a:lnTo>
                      <a:pt x="0" y="273"/>
                    </a:lnTo>
                    <a:lnTo>
                      <a:pt x="8" y="268"/>
                    </a:lnTo>
                    <a:lnTo>
                      <a:pt x="195" y="1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48" name="Freeform 1099"/>
              <p:cNvSpPr>
                <a:spLocks/>
              </p:cNvSpPr>
              <p:nvPr/>
            </p:nvSpPr>
            <p:spPr bwMode="auto">
              <a:xfrm>
                <a:off x="3080" y="2283"/>
                <a:ext cx="195" cy="273"/>
              </a:xfrm>
              <a:custGeom>
                <a:avLst/>
                <a:gdLst>
                  <a:gd name="T0" fmla="*/ 191 w 195"/>
                  <a:gd name="T1" fmla="*/ 0 h 273"/>
                  <a:gd name="T2" fmla="*/ 0 w 195"/>
                  <a:gd name="T3" fmla="*/ 273 h 273"/>
                  <a:gd name="T4" fmla="*/ 8 w 195"/>
                  <a:gd name="T5" fmla="*/ 268 h 273"/>
                  <a:gd name="T6" fmla="*/ 195 w 195"/>
                  <a:gd name="T7" fmla="*/ 1 h 273"/>
                  <a:gd name="T8" fmla="*/ 191 w 195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73">
                    <a:moveTo>
                      <a:pt x="191" y="0"/>
                    </a:moveTo>
                    <a:lnTo>
                      <a:pt x="0" y="273"/>
                    </a:lnTo>
                    <a:lnTo>
                      <a:pt x="8" y="268"/>
                    </a:lnTo>
                    <a:lnTo>
                      <a:pt x="195" y="1"/>
                    </a:lnTo>
                    <a:lnTo>
                      <a:pt x="19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49" name="Freeform 1100"/>
              <p:cNvSpPr>
                <a:spLocks/>
              </p:cNvSpPr>
              <p:nvPr/>
            </p:nvSpPr>
            <p:spPr bwMode="auto">
              <a:xfrm>
                <a:off x="3271" y="2082"/>
                <a:ext cx="141" cy="202"/>
              </a:xfrm>
              <a:custGeom>
                <a:avLst/>
                <a:gdLst>
                  <a:gd name="T0" fmla="*/ 141 w 141"/>
                  <a:gd name="T1" fmla="*/ 0 h 202"/>
                  <a:gd name="T2" fmla="*/ 0 w 141"/>
                  <a:gd name="T3" fmla="*/ 201 h 202"/>
                  <a:gd name="T4" fmla="*/ 4 w 141"/>
                  <a:gd name="T5" fmla="*/ 202 h 202"/>
                  <a:gd name="T6" fmla="*/ 141 w 141"/>
                  <a:gd name="T7" fmla="*/ 7 h 202"/>
                  <a:gd name="T8" fmla="*/ 141 w 141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02">
                    <a:moveTo>
                      <a:pt x="141" y="0"/>
                    </a:moveTo>
                    <a:lnTo>
                      <a:pt x="0" y="201"/>
                    </a:lnTo>
                    <a:lnTo>
                      <a:pt x="4" y="202"/>
                    </a:lnTo>
                    <a:lnTo>
                      <a:pt x="141" y="7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50" name="Freeform 1101"/>
              <p:cNvSpPr>
                <a:spLocks/>
              </p:cNvSpPr>
              <p:nvPr/>
            </p:nvSpPr>
            <p:spPr bwMode="auto">
              <a:xfrm>
                <a:off x="3271" y="2082"/>
                <a:ext cx="141" cy="202"/>
              </a:xfrm>
              <a:custGeom>
                <a:avLst/>
                <a:gdLst>
                  <a:gd name="T0" fmla="*/ 141 w 141"/>
                  <a:gd name="T1" fmla="*/ 0 h 202"/>
                  <a:gd name="T2" fmla="*/ 0 w 141"/>
                  <a:gd name="T3" fmla="*/ 201 h 202"/>
                  <a:gd name="T4" fmla="*/ 4 w 141"/>
                  <a:gd name="T5" fmla="*/ 202 h 202"/>
                  <a:gd name="T6" fmla="*/ 141 w 141"/>
                  <a:gd name="T7" fmla="*/ 7 h 202"/>
                  <a:gd name="T8" fmla="*/ 141 w 141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02">
                    <a:moveTo>
                      <a:pt x="141" y="0"/>
                    </a:moveTo>
                    <a:lnTo>
                      <a:pt x="0" y="201"/>
                    </a:lnTo>
                    <a:lnTo>
                      <a:pt x="4" y="202"/>
                    </a:lnTo>
                    <a:lnTo>
                      <a:pt x="141" y="7"/>
                    </a:lnTo>
                    <a:lnTo>
                      <a:pt x="1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51" name="Freeform 1102"/>
              <p:cNvSpPr>
                <a:spLocks/>
              </p:cNvSpPr>
              <p:nvPr/>
            </p:nvSpPr>
            <p:spPr bwMode="auto">
              <a:xfrm>
                <a:off x="3088" y="2284"/>
                <a:ext cx="190" cy="267"/>
              </a:xfrm>
              <a:custGeom>
                <a:avLst/>
                <a:gdLst>
                  <a:gd name="T0" fmla="*/ 187 w 190"/>
                  <a:gd name="T1" fmla="*/ 0 h 267"/>
                  <a:gd name="T2" fmla="*/ 0 w 190"/>
                  <a:gd name="T3" fmla="*/ 267 h 267"/>
                  <a:gd name="T4" fmla="*/ 9 w 190"/>
                  <a:gd name="T5" fmla="*/ 261 h 267"/>
                  <a:gd name="T6" fmla="*/ 190 w 190"/>
                  <a:gd name="T7" fmla="*/ 3 h 267"/>
                  <a:gd name="T8" fmla="*/ 187 w 190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67">
                    <a:moveTo>
                      <a:pt x="187" y="0"/>
                    </a:moveTo>
                    <a:lnTo>
                      <a:pt x="0" y="267"/>
                    </a:lnTo>
                    <a:lnTo>
                      <a:pt x="9" y="261"/>
                    </a:lnTo>
                    <a:lnTo>
                      <a:pt x="190" y="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AEAC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52" name="Freeform 1103"/>
              <p:cNvSpPr>
                <a:spLocks/>
              </p:cNvSpPr>
              <p:nvPr/>
            </p:nvSpPr>
            <p:spPr bwMode="auto">
              <a:xfrm>
                <a:off x="3088" y="2284"/>
                <a:ext cx="190" cy="267"/>
              </a:xfrm>
              <a:custGeom>
                <a:avLst/>
                <a:gdLst>
                  <a:gd name="T0" fmla="*/ 187 w 190"/>
                  <a:gd name="T1" fmla="*/ 0 h 267"/>
                  <a:gd name="T2" fmla="*/ 0 w 190"/>
                  <a:gd name="T3" fmla="*/ 267 h 267"/>
                  <a:gd name="T4" fmla="*/ 9 w 190"/>
                  <a:gd name="T5" fmla="*/ 261 h 267"/>
                  <a:gd name="T6" fmla="*/ 190 w 190"/>
                  <a:gd name="T7" fmla="*/ 3 h 267"/>
                  <a:gd name="T8" fmla="*/ 187 w 190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67">
                    <a:moveTo>
                      <a:pt x="187" y="0"/>
                    </a:moveTo>
                    <a:lnTo>
                      <a:pt x="0" y="267"/>
                    </a:lnTo>
                    <a:lnTo>
                      <a:pt x="9" y="261"/>
                    </a:lnTo>
                    <a:lnTo>
                      <a:pt x="190" y="3"/>
                    </a:lnTo>
                    <a:lnTo>
                      <a:pt x="1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53" name="Freeform 1104"/>
              <p:cNvSpPr>
                <a:spLocks/>
              </p:cNvSpPr>
              <p:nvPr/>
            </p:nvSpPr>
            <p:spPr bwMode="auto">
              <a:xfrm>
                <a:off x="3275" y="2089"/>
                <a:ext cx="137" cy="198"/>
              </a:xfrm>
              <a:custGeom>
                <a:avLst/>
                <a:gdLst>
                  <a:gd name="T0" fmla="*/ 137 w 137"/>
                  <a:gd name="T1" fmla="*/ 0 h 198"/>
                  <a:gd name="T2" fmla="*/ 0 w 137"/>
                  <a:gd name="T3" fmla="*/ 195 h 198"/>
                  <a:gd name="T4" fmla="*/ 3 w 137"/>
                  <a:gd name="T5" fmla="*/ 198 h 198"/>
                  <a:gd name="T6" fmla="*/ 137 w 137"/>
                  <a:gd name="T7" fmla="*/ 7 h 198"/>
                  <a:gd name="T8" fmla="*/ 137 w 13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8">
                    <a:moveTo>
                      <a:pt x="137" y="0"/>
                    </a:moveTo>
                    <a:lnTo>
                      <a:pt x="0" y="195"/>
                    </a:lnTo>
                    <a:lnTo>
                      <a:pt x="3" y="198"/>
                    </a:lnTo>
                    <a:lnTo>
                      <a:pt x="137" y="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54" name="Freeform 1105"/>
              <p:cNvSpPr>
                <a:spLocks/>
              </p:cNvSpPr>
              <p:nvPr/>
            </p:nvSpPr>
            <p:spPr bwMode="auto">
              <a:xfrm>
                <a:off x="3275" y="2089"/>
                <a:ext cx="137" cy="198"/>
              </a:xfrm>
              <a:custGeom>
                <a:avLst/>
                <a:gdLst>
                  <a:gd name="T0" fmla="*/ 137 w 137"/>
                  <a:gd name="T1" fmla="*/ 0 h 198"/>
                  <a:gd name="T2" fmla="*/ 0 w 137"/>
                  <a:gd name="T3" fmla="*/ 195 h 198"/>
                  <a:gd name="T4" fmla="*/ 3 w 137"/>
                  <a:gd name="T5" fmla="*/ 198 h 198"/>
                  <a:gd name="T6" fmla="*/ 137 w 137"/>
                  <a:gd name="T7" fmla="*/ 7 h 198"/>
                  <a:gd name="T8" fmla="*/ 137 w 13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8">
                    <a:moveTo>
                      <a:pt x="137" y="0"/>
                    </a:moveTo>
                    <a:lnTo>
                      <a:pt x="0" y="195"/>
                    </a:lnTo>
                    <a:lnTo>
                      <a:pt x="3" y="198"/>
                    </a:lnTo>
                    <a:lnTo>
                      <a:pt x="137" y="7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55" name="Freeform 1106"/>
              <p:cNvSpPr>
                <a:spLocks/>
              </p:cNvSpPr>
              <p:nvPr/>
            </p:nvSpPr>
            <p:spPr bwMode="auto">
              <a:xfrm>
                <a:off x="3097" y="2287"/>
                <a:ext cx="185" cy="258"/>
              </a:xfrm>
              <a:custGeom>
                <a:avLst/>
                <a:gdLst>
                  <a:gd name="T0" fmla="*/ 181 w 185"/>
                  <a:gd name="T1" fmla="*/ 0 h 258"/>
                  <a:gd name="T2" fmla="*/ 0 w 185"/>
                  <a:gd name="T3" fmla="*/ 258 h 258"/>
                  <a:gd name="T4" fmla="*/ 8 w 185"/>
                  <a:gd name="T5" fmla="*/ 254 h 258"/>
                  <a:gd name="T6" fmla="*/ 185 w 185"/>
                  <a:gd name="T7" fmla="*/ 2 h 258"/>
                  <a:gd name="T8" fmla="*/ 181 w 185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8">
                    <a:moveTo>
                      <a:pt x="181" y="0"/>
                    </a:moveTo>
                    <a:lnTo>
                      <a:pt x="0" y="258"/>
                    </a:lnTo>
                    <a:lnTo>
                      <a:pt x="8" y="254"/>
                    </a:lnTo>
                    <a:lnTo>
                      <a:pt x="185" y="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A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56" name="Freeform 1107"/>
              <p:cNvSpPr>
                <a:spLocks/>
              </p:cNvSpPr>
              <p:nvPr/>
            </p:nvSpPr>
            <p:spPr bwMode="auto">
              <a:xfrm>
                <a:off x="3097" y="2287"/>
                <a:ext cx="185" cy="258"/>
              </a:xfrm>
              <a:custGeom>
                <a:avLst/>
                <a:gdLst>
                  <a:gd name="T0" fmla="*/ 181 w 185"/>
                  <a:gd name="T1" fmla="*/ 0 h 258"/>
                  <a:gd name="T2" fmla="*/ 0 w 185"/>
                  <a:gd name="T3" fmla="*/ 258 h 258"/>
                  <a:gd name="T4" fmla="*/ 8 w 185"/>
                  <a:gd name="T5" fmla="*/ 254 h 258"/>
                  <a:gd name="T6" fmla="*/ 185 w 185"/>
                  <a:gd name="T7" fmla="*/ 2 h 258"/>
                  <a:gd name="T8" fmla="*/ 181 w 185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8">
                    <a:moveTo>
                      <a:pt x="181" y="0"/>
                    </a:moveTo>
                    <a:lnTo>
                      <a:pt x="0" y="258"/>
                    </a:lnTo>
                    <a:lnTo>
                      <a:pt x="8" y="254"/>
                    </a:lnTo>
                    <a:lnTo>
                      <a:pt x="185" y="2"/>
                    </a:lnTo>
                    <a:lnTo>
                      <a:pt x="1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57" name="Freeform 1108"/>
              <p:cNvSpPr>
                <a:spLocks/>
              </p:cNvSpPr>
              <p:nvPr/>
            </p:nvSpPr>
            <p:spPr bwMode="auto">
              <a:xfrm>
                <a:off x="3278" y="2096"/>
                <a:ext cx="134" cy="193"/>
              </a:xfrm>
              <a:custGeom>
                <a:avLst/>
                <a:gdLst>
                  <a:gd name="T0" fmla="*/ 134 w 134"/>
                  <a:gd name="T1" fmla="*/ 0 h 193"/>
                  <a:gd name="T2" fmla="*/ 0 w 134"/>
                  <a:gd name="T3" fmla="*/ 191 h 193"/>
                  <a:gd name="T4" fmla="*/ 4 w 134"/>
                  <a:gd name="T5" fmla="*/ 193 h 193"/>
                  <a:gd name="T6" fmla="*/ 134 w 134"/>
                  <a:gd name="T7" fmla="*/ 7 h 193"/>
                  <a:gd name="T8" fmla="*/ 134 w 134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3">
                    <a:moveTo>
                      <a:pt x="134" y="0"/>
                    </a:moveTo>
                    <a:lnTo>
                      <a:pt x="0" y="191"/>
                    </a:lnTo>
                    <a:lnTo>
                      <a:pt x="4" y="193"/>
                    </a:lnTo>
                    <a:lnTo>
                      <a:pt x="134" y="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C5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58" name="Freeform 1109"/>
              <p:cNvSpPr>
                <a:spLocks/>
              </p:cNvSpPr>
              <p:nvPr/>
            </p:nvSpPr>
            <p:spPr bwMode="auto">
              <a:xfrm>
                <a:off x="3278" y="2096"/>
                <a:ext cx="134" cy="193"/>
              </a:xfrm>
              <a:custGeom>
                <a:avLst/>
                <a:gdLst>
                  <a:gd name="T0" fmla="*/ 134 w 134"/>
                  <a:gd name="T1" fmla="*/ 0 h 193"/>
                  <a:gd name="T2" fmla="*/ 0 w 134"/>
                  <a:gd name="T3" fmla="*/ 191 h 193"/>
                  <a:gd name="T4" fmla="*/ 4 w 134"/>
                  <a:gd name="T5" fmla="*/ 193 h 193"/>
                  <a:gd name="T6" fmla="*/ 134 w 134"/>
                  <a:gd name="T7" fmla="*/ 7 h 193"/>
                  <a:gd name="T8" fmla="*/ 134 w 134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3">
                    <a:moveTo>
                      <a:pt x="134" y="0"/>
                    </a:moveTo>
                    <a:lnTo>
                      <a:pt x="0" y="191"/>
                    </a:lnTo>
                    <a:lnTo>
                      <a:pt x="4" y="193"/>
                    </a:lnTo>
                    <a:lnTo>
                      <a:pt x="134" y="7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59" name="Freeform 1110"/>
              <p:cNvSpPr>
                <a:spLocks/>
              </p:cNvSpPr>
              <p:nvPr/>
            </p:nvSpPr>
            <p:spPr bwMode="auto">
              <a:xfrm>
                <a:off x="3105" y="2289"/>
                <a:ext cx="181" cy="252"/>
              </a:xfrm>
              <a:custGeom>
                <a:avLst/>
                <a:gdLst>
                  <a:gd name="T0" fmla="*/ 177 w 181"/>
                  <a:gd name="T1" fmla="*/ 0 h 252"/>
                  <a:gd name="T2" fmla="*/ 0 w 181"/>
                  <a:gd name="T3" fmla="*/ 252 h 252"/>
                  <a:gd name="T4" fmla="*/ 8 w 181"/>
                  <a:gd name="T5" fmla="*/ 247 h 252"/>
                  <a:gd name="T6" fmla="*/ 181 w 181"/>
                  <a:gd name="T7" fmla="*/ 2 h 252"/>
                  <a:gd name="T8" fmla="*/ 177 w 181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252">
                    <a:moveTo>
                      <a:pt x="177" y="0"/>
                    </a:moveTo>
                    <a:lnTo>
                      <a:pt x="0" y="252"/>
                    </a:lnTo>
                    <a:lnTo>
                      <a:pt x="8" y="247"/>
                    </a:lnTo>
                    <a:lnTo>
                      <a:pt x="181" y="2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AD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60" name="Freeform 1111"/>
              <p:cNvSpPr>
                <a:spLocks/>
              </p:cNvSpPr>
              <p:nvPr/>
            </p:nvSpPr>
            <p:spPr bwMode="auto">
              <a:xfrm>
                <a:off x="3105" y="2289"/>
                <a:ext cx="181" cy="252"/>
              </a:xfrm>
              <a:custGeom>
                <a:avLst/>
                <a:gdLst>
                  <a:gd name="T0" fmla="*/ 177 w 181"/>
                  <a:gd name="T1" fmla="*/ 0 h 252"/>
                  <a:gd name="T2" fmla="*/ 0 w 181"/>
                  <a:gd name="T3" fmla="*/ 252 h 252"/>
                  <a:gd name="T4" fmla="*/ 8 w 181"/>
                  <a:gd name="T5" fmla="*/ 247 h 252"/>
                  <a:gd name="T6" fmla="*/ 181 w 181"/>
                  <a:gd name="T7" fmla="*/ 2 h 252"/>
                  <a:gd name="T8" fmla="*/ 177 w 181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252">
                    <a:moveTo>
                      <a:pt x="177" y="0"/>
                    </a:moveTo>
                    <a:lnTo>
                      <a:pt x="0" y="252"/>
                    </a:lnTo>
                    <a:lnTo>
                      <a:pt x="8" y="247"/>
                    </a:lnTo>
                    <a:lnTo>
                      <a:pt x="181" y="2"/>
                    </a:lnTo>
                    <a:lnTo>
                      <a:pt x="1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61" name="Freeform 1112"/>
              <p:cNvSpPr>
                <a:spLocks/>
              </p:cNvSpPr>
              <p:nvPr/>
            </p:nvSpPr>
            <p:spPr bwMode="auto">
              <a:xfrm>
                <a:off x="3282" y="2103"/>
                <a:ext cx="130" cy="188"/>
              </a:xfrm>
              <a:custGeom>
                <a:avLst/>
                <a:gdLst>
                  <a:gd name="T0" fmla="*/ 130 w 130"/>
                  <a:gd name="T1" fmla="*/ 0 h 188"/>
                  <a:gd name="T2" fmla="*/ 0 w 130"/>
                  <a:gd name="T3" fmla="*/ 186 h 188"/>
                  <a:gd name="T4" fmla="*/ 4 w 130"/>
                  <a:gd name="T5" fmla="*/ 188 h 188"/>
                  <a:gd name="T6" fmla="*/ 130 w 130"/>
                  <a:gd name="T7" fmla="*/ 7 h 188"/>
                  <a:gd name="T8" fmla="*/ 130 w 130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8">
                    <a:moveTo>
                      <a:pt x="130" y="0"/>
                    </a:moveTo>
                    <a:lnTo>
                      <a:pt x="0" y="186"/>
                    </a:lnTo>
                    <a:lnTo>
                      <a:pt x="4" y="188"/>
                    </a:lnTo>
                    <a:lnTo>
                      <a:pt x="130" y="7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C4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62" name="Freeform 1113"/>
              <p:cNvSpPr>
                <a:spLocks/>
              </p:cNvSpPr>
              <p:nvPr/>
            </p:nvSpPr>
            <p:spPr bwMode="auto">
              <a:xfrm>
                <a:off x="3282" y="2103"/>
                <a:ext cx="130" cy="188"/>
              </a:xfrm>
              <a:custGeom>
                <a:avLst/>
                <a:gdLst>
                  <a:gd name="T0" fmla="*/ 130 w 130"/>
                  <a:gd name="T1" fmla="*/ 0 h 188"/>
                  <a:gd name="T2" fmla="*/ 0 w 130"/>
                  <a:gd name="T3" fmla="*/ 186 h 188"/>
                  <a:gd name="T4" fmla="*/ 4 w 130"/>
                  <a:gd name="T5" fmla="*/ 188 h 188"/>
                  <a:gd name="T6" fmla="*/ 130 w 130"/>
                  <a:gd name="T7" fmla="*/ 7 h 188"/>
                  <a:gd name="T8" fmla="*/ 130 w 130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8">
                    <a:moveTo>
                      <a:pt x="130" y="0"/>
                    </a:moveTo>
                    <a:lnTo>
                      <a:pt x="0" y="186"/>
                    </a:lnTo>
                    <a:lnTo>
                      <a:pt x="4" y="188"/>
                    </a:lnTo>
                    <a:lnTo>
                      <a:pt x="130" y="7"/>
                    </a:lnTo>
                    <a:lnTo>
                      <a:pt x="1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63" name="Freeform 1114"/>
              <p:cNvSpPr>
                <a:spLocks/>
              </p:cNvSpPr>
              <p:nvPr/>
            </p:nvSpPr>
            <p:spPr bwMode="auto">
              <a:xfrm>
                <a:off x="3113" y="2291"/>
                <a:ext cx="176" cy="245"/>
              </a:xfrm>
              <a:custGeom>
                <a:avLst/>
                <a:gdLst>
                  <a:gd name="T0" fmla="*/ 173 w 176"/>
                  <a:gd name="T1" fmla="*/ 0 h 245"/>
                  <a:gd name="T2" fmla="*/ 0 w 176"/>
                  <a:gd name="T3" fmla="*/ 245 h 245"/>
                  <a:gd name="T4" fmla="*/ 8 w 176"/>
                  <a:gd name="T5" fmla="*/ 240 h 245"/>
                  <a:gd name="T6" fmla="*/ 176 w 176"/>
                  <a:gd name="T7" fmla="*/ 2 h 245"/>
                  <a:gd name="T8" fmla="*/ 173 w 176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45">
                    <a:moveTo>
                      <a:pt x="173" y="0"/>
                    </a:moveTo>
                    <a:lnTo>
                      <a:pt x="0" y="245"/>
                    </a:lnTo>
                    <a:lnTo>
                      <a:pt x="8" y="240"/>
                    </a:lnTo>
                    <a:lnTo>
                      <a:pt x="176" y="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AD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64" name="Freeform 1115"/>
              <p:cNvSpPr>
                <a:spLocks/>
              </p:cNvSpPr>
              <p:nvPr/>
            </p:nvSpPr>
            <p:spPr bwMode="auto">
              <a:xfrm>
                <a:off x="3113" y="2291"/>
                <a:ext cx="176" cy="245"/>
              </a:xfrm>
              <a:custGeom>
                <a:avLst/>
                <a:gdLst>
                  <a:gd name="T0" fmla="*/ 173 w 176"/>
                  <a:gd name="T1" fmla="*/ 0 h 245"/>
                  <a:gd name="T2" fmla="*/ 0 w 176"/>
                  <a:gd name="T3" fmla="*/ 245 h 245"/>
                  <a:gd name="T4" fmla="*/ 8 w 176"/>
                  <a:gd name="T5" fmla="*/ 240 h 245"/>
                  <a:gd name="T6" fmla="*/ 176 w 176"/>
                  <a:gd name="T7" fmla="*/ 2 h 245"/>
                  <a:gd name="T8" fmla="*/ 173 w 176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45">
                    <a:moveTo>
                      <a:pt x="173" y="0"/>
                    </a:moveTo>
                    <a:lnTo>
                      <a:pt x="0" y="245"/>
                    </a:lnTo>
                    <a:lnTo>
                      <a:pt x="8" y="240"/>
                    </a:lnTo>
                    <a:lnTo>
                      <a:pt x="176" y="2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65" name="Freeform 1116"/>
              <p:cNvSpPr>
                <a:spLocks/>
              </p:cNvSpPr>
              <p:nvPr/>
            </p:nvSpPr>
            <p:spPr bwMode="auto">
              <a:xfrm>
                <a:off x="3286" y="2110"/>
                <a:ext cx="126" cy="183"/>
              </a:xfrm>
              <a:custGeom>
                <a:avLst/>
                <a:gdLst>
                  <a:gd name="T0" fmla="*/ 126 w 126"/>
                  <a:gd name="T1" fmla="*/ 0 h 183"/>
                  <a:gd name="T2" fmla="*/ 0 w 126"/>
                  <a:gd name="T3" fmla="*/ 181 h 183"/>
                  <a:gd name="T4" fmla="*/ 3 w 126"/>
                  <a:gd name="T5" fmla="*/ 183 h 183"/>
                  <a:gd name="T6" fmla="*/ 126 w 126"/>
                  <a:gd name="T7" fmla="*/ 7 h 183"/>
                  <a:gd name="T8" fmla="*/ 126 w 126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83">
                    <a:moveTo>
                      <a:pt x="126" y="0"/>
                    </a:moveTo>
                    <a:lnTo>
                      <a:pt x="0" y="181"/>
                    </a:lnTo>
                    <a:lnTo>
                      <a:pt x="3" y="183"/>
                    </a:lnTo>
                    <a:lnTo>
                      <a:pt x="126" y="7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C4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66" name="Freeform 1117"/>
              <p:cNvSpPr>
                <a:spLocks/>
              </p:cNvSpPr>
              <p:nvPr/>
            </p:nvSpPr>
            <p:spPr bwMode="auto">
              <a:xfrm>
                <a:off x="3286" y="2110"/>
                <a:ext cx="126" cy="183"/>
              </a:xfrm>
              <a:custGeom>
                <a:avLst/>
                <a:gdLst>
                  <a:gd name="T0" fmla="*/ 126 w 126"/>
                  <a:gd name="T1" fmla="*/ 0 h 183"/>
                  <a:gd name="T2" fmla="*/ 0 w 126"/>
                  <a:gd name="T3" fmla="*/ 181 h 183"/>
                  <a:gd name="T4" fmla="*/ 3 w 126"/>
                  <a:gd name="T5" fmla="*/ 183 h 183"/>
                  <a:gd name="T6" fmla="*/ 126 w 126"/>
                  <a:gd name="T7" fmla="*/ 7 h 183"/>
                  <a:gd name="T8" fmla="*/ 126 w 126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83">
                    <a:moveTo>
                      <a:pt x="126" y="0"/>
                    </a:moveTo>
                    <a:lnTo>
                      <a:pt x="0" y="181"/>
                    </a:lnTo>
                    <a:lnTo>
                      <a:pt x="3" y="183"/>
                    </a:lnTo>
                    <a:lnTo>
                      <a:pt x="126" y="7"/>
                    </a:lnTo>
                    <a:lnTo>
                      <a:pt x="1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67" name="Freeform 1118"/>
              <p:cNvSpPr>
                <a:spLocks/>
              </p:cNvSpPr>
              <p:nvPr/>
            </p:nvSpPr>
            <p:spPr bwMode="auto">
              <a:xfrm>
                <a:off x="3121" y="2293"/>
                <a:ext cx="171" cy="238"/>
              </a:xfrm>
              <a:custGeom>
                <a:avLst/>
                <a:gdLst>
                  <a:gd name="T0" fmla="*/ 168 w 171"/>
                  <a:gd name="T1" fmla="*/ 0 h 238"/>
                  <a:gd name="T2" fmla="*/ 0 w 171"/>
                  <a:gd name="T3" fmla="*/ 238 h 238"/>
                  <a:gd name="T4" fmla="*/ 9 w 171"/>
                  <a:gd name="T5" fmla="*/ 234 h 238"/>
                  <a:gd name="T6" fmla="*/ 171 w 171"/>
                  <a:gd name="T7" fmla="*/ 2 h 238"/>
                  <a:gd name="T8" fmla="*/ 168 w 171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238">
                    <a:moveTo>
                      <a:pt x="168" y="0"/>
                    </a:moveTo>
                    <a:lnTo>
                      <a:pt x="0" y="238"/>
                    </a:lnTo>
                    <a:lnTo>
                      <a:pt x="9" y="234"/>
                    </a:lnTo>
                    <a:lnTo>
                      <a:pt x="171" y="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68" name="Freeform 1119"/>
              <p:cNvSpPr>
                <a:spLocks/>
              </p:cNvSpPr>
              <p:nvPr/>
            </p:nvSpPr>
            <p:spPr bwMode="auto">
              <a:xfrm>
                <a:off x="3121" y="2293"/>
                <a:ext cx="171" cy="238"/>
              </a:xfrm>
              <a:custGeom>
                <a:avLst/>
                <a:gdLst>
                  <a:gd name="T0" fmla="*/ 168 w 171"/>
                  <a:gd name="T1" fmla="*/ 0 h 238"/>
                  <a:gd name="T2" fmla="*/ 0 w 171"/>
                  <a:gd name="T3" fmla="*/ 238 h 238"/>
                  <a:gd name="T4" fmla="*/ 9 w 171"/>
                  <a:gd name="T5" fmla="*/ 234 h 238"/>
                  <a:gd name="T6" fmla="*/ 171 w 171"/>
                  <a:gd name="T7" fmla="*/ 2 h 238"/>
                  <a:gd name="T8" fmla="*/ 168 w 171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238">
                    <a:moveTo>
                      <a:pt x="168" y="0"/>
                    </a:moveTo>
                    <a:lnTo>
                      <a:pt x="0" y="238"/>
                    </a:lnTo>
                    <a:lnTo>
                      <a:pt x="9" y="234"/>
                    </a:lnTo>
                    <a:lnTo>
                      <a:pt x="171" y="2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69" name="Freeform 1120"/>
              <p:cNvSpPr>
                <a:spLocks/>
              </p:cNvSpPr>
              <p:nvPr/>
            </p:nvSpPr>
            <p:spPr bwMode="auto">
              <a:xfrm>
                <a:off x="3289" y="2117"/>
                <a:ext cx="123" cy="178"/>
              </a:xfrm>
              <a:custGeom>
                <a:avLst/>
                <a:gdLst>
                  <a:gd name="T0" fmla="*/ 123 w 123"/>
                  <a:gd name="T1" fmla="*/ 0 h 178"/>
                  <a:gd name="T2" fmla="*/ 0 w 123"/>
                  <a:gd name="T3" fmla="*/ 176 h 178"/>
                  <a:gd name="T4" fmla="*/ 3 w 123"/>
                  <a:gd name="T5" fmla="*/ 178 h 178"/>
                  <a:gd name="T6" fmla="*/ 123 w 123"/>
                  <a:gd name="T7" fmla="*/ 7 h 178"/>
                  <a:gd name="T8" fmla="*/ 123 w 123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8">
                    <a:moveTo>
                      <a:pt x="123" y="0"/>
                    </a:moveTo>
                    <a:lnTo>
                      <a:pt x="0" y="176"/>
                    </a:lnTo>
                    <a:lnTo>
                      <a:pt x="3" y="178"/>
                    </a:lnTo>
                    <a:lnTo>
                      <a:pt x="123" y="7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C4C2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70" name="Freeform 1121"/>
              <p:cNvSpPr>
                <a:spLocks/>
              </p:cNvSpPr>
              <p:nvPr/>
            </p:nvSpPr>
            <p:spPr bwMode="auto">
              <a:xfrm>
                <a:off x="3289" y="2117"/>
                <a:ext cx="123" cy="178"/>
              </a:xfrm>
              <a:custGeom>
                <a:avLst/>
                <a:gdLst>
                  <a:gd name="T0" fmla="*/ 123 w 123"/>
                  <a:gd name="T1" fmla="*/ 0 h 178"/>
                  <a:gd name="T2" fmla="*/ 0 w 123"/>
                  <a:gd name="T3" fmla="*/ 176 h 178"/>
                  <a:gd name="T4" fmla="*/ 3 w 123"/>
                  <a:gd name="T5" fmla="*/ 178 h 178"/>
                  <a:gd name="T6" fmla="*/ 123 w 123"/>
                  <a:gd name="T7" fmla="*/ 7 h 178"/>
                  <a:gd name="T8" fmla="*/ 123 w 123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8">
                    <a:moveTo>
                      <a:pt x="123" y="0"/>
                    </a:moveTo>
                    <a:lnTo>
                      <a:pt x="0" y="176"/>
                    </a:lnTo>
                    <a:lnTo>
                      <a:pt x="3" y="178"/>
                    </a:lnTo>
                    <a:lnTo>
                      <a:pt x="123" y="7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71" name="Freeform 1122"/>
              <p:cNvSpPr>
                <a:spLocks/>
              </p:cNvSpPr>
              <p:nvPr/>
            </p:nvSpPr>
            <p:spPr bwMode="auto">
              <a:xfrm>
                <a:off x="3130" y="2295"/>
                <a:ext cx="166" cy="232"/>
              </a:xfrm>
              <a:custGeom>
                <a:avLst/>
                <a:gdLst>
                  <a:gd name="T0" fmla="*/ 162 w 166"/>
                  <a:gd name="T1" fmla="*/ 0 h 232"/>
                  <a:gd name="T2" fmla="*/ 0 w 166"/>
                  <a:gd name="T3" fmla="*/ 232 h 232"/>
                  <a:gd name="T4" fmla="*/ 8 w 166"/>
                  <a:gd name="T5" fmla="*/ 227 h 232"/>
                  <a:gd name="T6" fmla="*/ 166 w 166"/>
                  <a:gd name="T7" fmla="*/ 2 h 232"/>
                  <a:gd name="T8" fmla="*/ 162 w 166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2">
                    <a:moveTo>
                      <a:pt x="162" y="0"/>
                    </a:moveTo>
                    <a:lnTo>
                      <a:pt x="0" y="232"/>
                    </a:lnTo>
                    <a:lnTo>
                      <a:pt x="8" y="227"/>
                    </a:lnTo>
                    <a:lnTo>
                      <a:pt x="166" y="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ACA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72" name="Freeform 1123"/>
              <p:cNvSpPr>
                <a:spLocks/>
              </p:cNvSpPr>
              <p:nvPr/>
            </p:nvSpPr>
            <p:spPr bwMode="auto">
              <a:xfrm>
                <a:off x="3130" y="2295"/>
                <a:ext cx="166" cy="232"/>
              </a:xfrm>
              <a:custGeom>
                <a:avLst/>
                <a:gdLst>
                  <a:gd name="T0" fmla="*/ 162 w 166"/>
                  <a:gd name="T1" fmla="*/ 0 h 232"/>
                  <a:gd name="T2" fmla="*/ 0 w 166"/>
                  <a:gd name="T3" fmla="*/ 232 h 232"/>
                  <a:gd name="T4" fmla="*/ 8 w 166"/>
                  <a:gd name="T5" fmla="*/ 227 h 232"/>
                  <a:gd name="T6" fmla="*/ 166 w 166"/>
                  <a:gd name="T7" fmla="*/ 2 h 232"/>
                  <a:gd name="T8" fmla="*/ 162 w 166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2">
                    <a:moveTo>
                      <a:pt x="162" y="0"/>
                    </a:moveTo>
                    <a:lnTo>
                      <a:pt x="0" y="232"/>
                    </a:lnTo>
                    <a:lnTo>
                      <a:pt x="8" y="227"/>
                    </a:lnTo>
                    <a:lnTo>
                      <a:pt x="166" y="2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73" name="Freeform 1124"/>
              <p:cNvSpPr>
                <a:spLocks/>
              </p:cNvSpPr>
              <p:nvPr/>
            </p:nvSpPr>
            <p:spPr bwMode="auto">
              <a:xfrm>
                <a:off x="3292" y="2124"/>
                <a:ext cx="120" cy="173"/>
              </a:xfrm>
              <a:custGeom>
                <a:avLst/>
                <a:gdLst>
                  <a:gd name="T0" fmla="*/ 120 w 120"/>
                  <a:gd name="T1" fmla="*/ 0 h 173"/>
                  <a:gd name="T2" fmla="*/ 0 w 120"/>
                  <a:gd name="T3" fmla="*/ 171 h 173"/>
                  <a:gd name="T4" fmla="*/ 4 w 120"/>
                  <a:gd name="T5" fmla="*/ 173 h 173"/>
                  <a:gd name="T6" fmla="*/ 120 w 120"/>
                  <a:gd name="T7" fmla="*/ 7 h 173"/>
                  <a:gd name="T8" fmla="*/ 120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20" y="0"/>
                    </a:moveTo>
                    <a:lnTo>
                      <a:pt x="0" y="171"/>
                    </a:lnTo>
                    <a:lnTo>
                      <a:pt x="4" y="173"/>
                    </a:lnTo>
                    <a:lnTo>
                      <a:pt x="120" y="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74" name="Freeform 1125"/>
              <p:cNvSpPr>
                <a:spLocks/>
              </p:cNvSpPr>
              <p:nvPr/>
            </p:nvSpPr>
            <p:spPr bwMode="auto">
              <a:xfrm>
                <a:off x="3292" y="2124"/>
                <a:ext cx="120" cy="173"/>
              </a:xfrm>
              <a:custGeom>
                <a:avLst/>
                <a:gdLst>
                  <a:gd name="T0" fmla="*/ 120 w 120"/>
                  <a:gd name="T1" fmla="*/ 0 h 173"/>
                  <a:gd name="T2" fmla="*/ 0 w 120"/>
                  <a:gd name="T3" fmla="*/ 171 h 173"/>
                  <a:gd name="T4" fmla="*/ 4 w 120"/>
                  <a:gd name="T5" fmla="*/ 173 h 173"/>
                  <a:gd name="T6" fmla="*/ 120 w 120"/>
                  <a:gd name="T7" fmla="*/ 7 h 173"/>
                  <a:gd name="T8" fmla="*/ 120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20" y="0"/>
                    </a:moveTo>
                    <a:lnTo>
                      <a:pt x="0" y="171"/>
                    </a:lnTo>
                    <a:lnTo>
                      <a:pt x="4" y="173"/>
                    </a:lnTo>
                    <a:lnTo>
                      <a:pt x="120" y="7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75" name="Freeform 1126"/>
              <p:cNvSpPr>
                <a:spLocks/>
              </p:cNvSpPr>
              <p:nvPr/>
            </p:nvSpPr>
            <p:spPr bwMode="auto">
              <a:xfrm>
                <a:off x="3138" y="2297"/>
                <a:ext cx="161" cy="225"/>
              </a:xfrm>
              <a:custGeom>
                <a:avLst/>
                <a:gdLst>
                  <a:gd name="T0" fmla="*/ 158 w 161"/>
                  <a:gd name="T1" fmla="*/ 0 h 225"/>
                  <a:gd name="T2" fmla="*/ 0 w 161"/>
                  <a:gd name="T3" fmla="*/ 225 h 225"/>
                  <a:gd name="T4" fmla="*/ 8 w 161"/>
                  <a:gd name="T5" fmla="*/ 220 h 225"/>
                  <a:gd name="T6" fmla="*/ 161 w 161"/>
                  <a:gd name="T7" fmla="*/ 2 h 225"/>
                  <a:gd name="T8" fmla="*/ 158 w 161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25">
                    <a:moveTo>
                      <a:pt x="158" y="0"/>
                    </a:moveTo>
                    <a:lnTo>
                      <a:pt x="0" y="225"/>
                    </a:lnTo>
                    <a:lnTo>
                      <a:pt x="8" y="220"/>
                    </a:lnTo>
                    <a:lnTo>
                      <a:pt x="161" y="2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AB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76" name="Freeform 1127"/>
              <p:cNvSpPr>
                <a:spLocks/>
              </p:cNvSpPr>
              <p:nvPr/>
            </p:nvSpPr>
            <p:spPr bwMode="auto">
              <a:xfrm>
                <a:off x="3138" y="2297"/>
                <a:ext cx="161" cy="225"/>
              </a:xfrm>
              <a:custGeom>
                <a:avLst/>
                <a:gdLst>
                  <a:gd name="T0" fmla="*/ 158 w 161"/>
                  <a:gd name="T1" fmla="*/ 0 h 225"/>
                  <a:gd name="T2" fmla="*/ 0 w 161"/>
                  <a:gd name="T3" fmla="*/ 225 h 225"/>
                  <a:gd name="T4" fmla="*/ 8 w 161"/>
                  <a:gd name="T5" fmla="*/ 220 h 225"/>
                  <a:gd name="T6" fmla="*/ 161 w 161"/>
                  <a:gd name="T7" fmla="*/ 2 h 225"/>
                  <a:gd name="T8" fmla="*/ 158 w 161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25">
                    <a:moveTo>
                      <a:pt x="158" y="0"/>
                    </a:moveTo>
                    <a:lnTo>
                      <a:pt x="0" y="225"/>
                    </a:lnTo>
                    <a:lnTo>
                      <a:pt x="8" y="220"/>
                    </a:lnTo>
                    <a:lnTo>
                      <a:pt x="161" y="2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77" name="Freeform 1128"/>
              <p:cNvSpPr>
                <a:spLocks/>
              </p:cNvSpPr>
              <p:nvPr/>
            </p:nvSpPr>
            <p:spPr bwMode="auto">
              <a:xfrm>
                <a:off x="3296" y="2131"/>
                <a:ext cx="116" cy="168"/>
              </a:xfrm>
              <a:custGeom>
                <a:avLst/>
                <a:gdLst>
                  <a:gd name="T0" fmla="*/ 116 w 116"/>
                  <a:gd name="T1" fmla="*/ 0 h 168"/>
                  <a:gd name="T2" fmla="*/ 0 w 116"/>
                  <a:gd name="T3" fmla="*/ 166 h 168"/>
                  <a:gd name="T4" fmla="*/ 3 w 116"/>
                  <a:gd name="T5" fmla="*/ 168 h 168"/>
                  <a:gd name="T6" fmla="*/ 116 w 116"/>
                  <a:gd name="T7" fmla="*/ 7 h 168"/>
                  <a:gd name="T8" fmla="*/ 116 w 116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8">
                    <a:moveTo>
                      <a:pt x="116" y="0"/>
                    </a:moveTo>
                    <a:lnTo>
                      <a:pt x="0" y="166"/>
                    </a:lnTo>
                    <a:lnTo>
                      <a:pt x="3" y="168"/>
                    </a:lnTo>
                    <a:lnTo>
                      <a:pt x="116" y="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78" name="Freeform 1129"/>
              <p:cNvSpPr>
                <a:spLocks/>
              </p:cNvSpPr>
              <p:nvPr/>
            </p:nvSpPr>
            <p:spPr bwMode="auto">
              <a:xfrm>
                <a:off x="3296" y="2131"/>
                <a:ext cx="116" cy="168"/>
              </a:xfrm>
              <a:custGeom>
                <a:avLst/>
                <a:gdLst>
                  <a:gd name="T0" fmla="*/ 116 w 116"/>
                  <a:gd name="T1" fmla="*/ 0 h 168"/>
                  <a:gd name="T2" fmla="*/ 0 w 116"/>
                  <a:gd name="T3" fmla="*/ 166 h 168"/>
                  <a:gd name="T4" fmla="*/ 3 w 116"/>
                  <a:gd name="T5" fmla="*/ 168 h 168"/>
                  <a:gd name="T6" fmla="*/ 116 w 116"/>
                  <a:gd name="T7" fmla="*/ 7 h 168"/>
                  <a:gd name="T8" fmla="*/ 116 w 116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8">
                    <a:moveTo>
                      <a:pt x="116" y="0"/>
                    </a:moveTo>
                    <a:lnTo>
                      <a:pt x="0" y="166"/>
                    </a:lnTo>
                    <a:lnTo>
                      <a:pt x="3" y="168"/>
                    </a:lnTo>
                    <a:lnTo>
                      <a:pt x="116" y="7"/>
                    </a:lnTo>
                    <a:lnTo>
                      <a:pt x="1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79" name="Freeform 1130"/>
              <p:cNvSpPr>
                <a:spLocks/>
              </p:cNvSpPr>
              <p:nvPr/>
            </p:nvSpPr>
            <p:spPr bwMode="auto">
              <a:xfrm>
                <a:off x="3146" y="2299"/>
                <a:ext cx="157" cy="218"/>
              </a:xfrm>
              <a:custGeom>
                <a:avLst/>
                <a:gdLst>
                  <a:gd name="T0" fmla="*/ 153 w 157"/>
                  <a:gd name="T1" fmla="*/ 0 h 218"/>
                  <a:gd name="T2" fmla="*/ 0 w 157"/>
                  <a:gd name="T3" fmla="*/ 218 h 218"/>
                  <a:gd name="T4" fmla="*/ 9 w 157"/>
                  <a:gd name="T5" fmla="*/ 213 h 218"/>
                  <a:gd name="T6" fmla="*/ 157 w 157"/>
                  <a:gd name="T7" fmla="*/ 2 h 218"/>
                  <a:gd name="T8" fmla="*/ 153 w 157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218">
                    <a:moveTo>
                      <a:pt x="153" y="0"/>
                    </a:moveTo>
                    <a:lnTo>
                      <a:pt x="0" y="218"/>
                    </a:lnTo>
                    <a:lnTo>
                      <a:pt x="9" y="213"/>
                    </a:lnTo>
                    <a:lnTo>
                      <a:pt x="157" y="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ABA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80" name="Freeform 1131"/>
              <p:cNvSpPr>
                <a:spLocks/>
              </p:cNvSpPr>
              <p:nvPr/>
            </p:nvSpPr>
            <p:spPr bwMode="auto">
              <a:xfrm>
                <a:off x="3146" y="2299"/>
                <a:ext cx="157" cy="218"/>
              </a:xfrm>
              <a:custGeom>
                <a:avLst/>
                <a:gdLst>
                  <a:gd name="T0" fmla="*/ 153 w 157"/>
                  <a:gd name="T1" fmla="*/ 0 h 218"/>
                  <a:gd name="T2" fmla="*/ 0 w 157"/>
                  <a:gd name="T3" fmla="*/ 218 h 218"/>
                  <a:gd name="T4" fmla="*/ 9 w 157"/>
                  <a:gd name="T5" fmla="*/ 213 h 218"/>
                  <a:gd name="T6" fmla="*/ 157 w 157"/>
                  <a:gd name="T7" fmla="*/ 2 h 218"/>
                  <a:gd name="T8" fmla="*/ 153 w 157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218">
                    <a:moveTo>
                      <a:pt x="153" y="0"/>
                    </a:moveTo>
                    <a:lnTo>
                      <a:pt x="0" y="218"/>
                    </a:lnTo>
                    <a:lnTo>
                      <a:pt x="9" y="213"/>
                    </a:lnTo>
                    <a:lnTo>
                      <a:pt x="157" y="2"/>
                    </a:lnTo>
                    <a:lnTo>
                      <a:pt x="1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81" name="Freeform 1132"/>
              <p:cNvSpPr>
                <a:spLocks/>
              </p:cNvSpPr>
              <p:nvPr/>
            </p:nvSpPr>
            <p:spPr bwMode="auto">
              <a:xfrm>
                <a:off x="3299" y="2138"/>
                <a:ext cx="113" cy="163"/>
              </a:xfrm>
              <a:custGeom>
                <a:avLst/>
                <a:gdLst>
                  <a:gd name="T0" fmla="*/ 113 w 113"/>
                  <a:gd name="T1" fmla="*/ 0 h 163"/>
                  <a:gd name="T2" fmla="*/ 0 w 113"/>
                  <a:gd name="T3" fmla="*/ 161 h 163"/>
                  <a:gd name="T4" fmla="*/ 4 w 113"/>
                  <a:gd name="T5" fmla="*/ 163 h 163"/>
                  <a:gd name="T6" fmla="*/ 113 w 113"/>
                  <a:gd name="T7" fmla="*/ 7 h 163"/>
                  <a:gd name="T8" fmla="*/ 113 w 113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63">
                    <a:moveTo>
                      <a:pt x="113" y="0"/>
                    </a:moveTo>
                    <a:lnTo>
                      <a:pt x="0" y="161"/>
                    </a:lnTo>
                    <a:lnTo>
                      <a:pt x="4" y="163"/>
                    </a:lnTo>
                    <a:lnTo>
                      <a:pt x="113" y="7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C3C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82" name="Freeform 1133"/>
              <p:cNvSpPr>
                <a:spLocks/>
              </p:cNvSpPr>
              <p:nvPr/>
            </p:nvSpPr>
            <p:spPr bwMode="auto">
              <a:xfrm>
                <a:off x="3299" y="2138"/>
                <a:ext cx="113" cy="163"/>
              </a:xfrm>
              <a:custGeom>
                <a:avLst/>
                <a:gdLst>
                  <a:gd name="T0" fmla="*/ 113 w 113"/>
                  <a:gd name="T1" fmla="*/ 0 h 163"/>
                  <a:gd name="T2" fmla="*/ 0 w 113"/>
                  <a:gd name="T3" fmla="*/ 161 h 163"/>
                  <a:gd name="T4" fmla="*/ 4 w 113"/>
                  <a:gd name="T5" fmla="*/ 163 h 163"/>
                  <a:gd name="T6" fmla="*/ 113 w 113"/>
                  <a:gd name="T7" fmla="*/ 7 h 163"/>
                  <a:gd name="T8" fmla="*/ 113 w 113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63">
                    <a:moveTo>
                      <a:pt x="113" y="0"/>
                    </a:moveTo>
                    <a:lnTo>
                      <a:pt x="0" y="161"/>
                    </a:lnTo>
                    <a:lnTo>
                      <a:pt x="4" y="163"/>
                    </a:lnTo>
                    <a:lnTo>
                      <a:pt x="113" y="7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83" name="Freeform 1134"/>
              <p:cNvSpPr>
                <a:spLocks/>
              </p:cNvSpPr>
              <p:nvPr/>
            </p:nvSpPr>
            <p:spPr bwMode="auto">
              <a:xfrm>
                <a:off x="3155" y="2301"/>
                <a:ext cx="151" cy="211"/>
              </a:xfrm>
              <a:custGeom>
                <a:avLst/>
                <a:gdLst>
                  <a:gd name="T0" fmla="*/ 148 w 151"/>
                  <a:gd name="T1" fmla="*/ 0 h 211"/>
                  <a:gd name="T2" fmla="*/ 0 w 151"/>
                  <a:gd name="T3" fmla="*/ 211 h 211"/>
                  <a:gd name="T4" fmla="*/ 8 w 151"/>
                  <a:gd name="T5" fmla="*/ 207 h 211"/>
                  <a:gd name="T6" fmla="*/ 151 w 151"/>
                  <a:gd name="T7" fmla="*/ 2 h 211"/>
                  <a:gd name="T8" fmla="*/ 148 w 151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1">
                    <a:moveTo>
                      <a:pt x="148" y="0"/>
                    </a:moveTo>
                    <a:lnTo>
                      <a:pt x="0" y="211"/>
                    </a:lnTo>
                    <a:lnTo>
                      <a:pt x="8" y="207"/>
                    </a:lnTo>
                    <a:lnTo>
                      <a:pt x="151" y="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AB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84" name="Freeform 1135"/>
              <p:cNvSpPr>
                <a:spLocks/>
              </p:cNvSpPr>
              <p:nvPr/>
            </p:nvSpPr>
            <p:spPr bwMode="auto">
              <a:xfrm>
                <a:off x="3155" y="2301"/>
                <a:ext cx="151" cy="211"/>
              </a:xfrm>
              <a:custGeom>
                <a:avLst/>
                <a:gdLst>
                  <a:gd name="T0" fmla="*/ 148 w 151"/>
                  <a:gd name="T1" fmla="*/ 0 h 211"/>
                  <a:gd name="T2" fmla="*/ 0 w 151"/>
                  <a:gd name="T3" fmla="*/ 211 h 211"/>
                  <a:gd name="T4" fmla="*/ 8 w 151"/>
                  <a:gd name="T5" fmla="*/ 207 h 211"/>
                  <a:gd name="T6" fmla="*/ 151 w 151"/>
                  <a:gd name="T7" fmla="*/ 2 h 211"/>
                  <a:gd name="T8" fmla="*/ 148 w 151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1">
                    <a:moveTo>
                      <a:pt x="148" y="0"/>
                    </a:moveTo>
                    <a:lnTo>
                      <a:pt x="0" y="211"/>
                    </a:lnTo>
                    <a:lnTo>
                      <a:pt x="8" y="207"/>
                    </a:lnTo>
                    <a:lnTo>
                      <a:pt x="151" y="2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85" name="Freeform 1136"/>
              <p:cNvSpPr>
                <a:spLocks/>
              </p:cNvSpPr>
              <p:nvPr/>
            </p:nvSpPr>
            <p:spPr bwMode="auto">
              <a:xfrm>
                <a:off x="3303" y="2145"/>
                <a:ext cx="109" cy="158"/>
              </a:xfrm>
              <a:custGeom>
                <a:avLst/>
                <a:gdLst>
                  <a:gd name="T0" fmla="*/ 109 w 109"/>
                  <a:gd name="T1" fmla="*/ 0 h 158"/>
                  <a:gd name="T2" fmla="*/ 0 w 109"/>
                  <a:gd name="T3" fmla="*/ 156 h 158"/>
                  <a:gd name="T4" fmla="*/ 3 w 109"/>
                  <a:gd name="T5" fmla="*/ 158 h 158"/>
                  <a:gd name="T6" fmla="*/ 109 w 109"/>
                  <a:gd name="T7" fmla="*/ 7 h 158"/>
                  <a:gd name="T8" fmla="*/ 109 w 109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8">
                    <a:moveTo>
                      <a:pt x="109" y="0"/>
                    </a:moveTo>
                    <a:lnTo>
                      <a:pt x="0" y="156"/>
                    </a:lnTo>
                    <a:lnTo>
                      <a:pt x="3" y="158"/>
                    </a:lnTo>
                    <a:lnTo>
                      <a:pt x="109" y="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86" name="Freeform 1137"/>
              <p:cNvSpPr>
                <a:spLocks/>
              </p:cNvSpPr>
              <p:nvPr/>
            </p:nvSpPr>
            <p:spPr bwMode="auto">
              <a:xfrm>
                <a:off x="3303" y="2145"/>
                <a:ext cx="109" cy="158"/>
              </a:xfrm>
              <a:custGeom>
                <a:avLst/>
                <a:gdLst>
                  <a:gd name="T0" fmla="*/ 109 w 109"/>
                  <a:gd name="T1" fmla="*/ 0 h 158"/>
                  <a:gd name="T2" fmla="*/ 0 w 109"/>
                  <a:gd name="T3" fmla="*/ 156 h 158"/>
                  <a:gd name="T4" fmla="*/ 3 w 109"/>
                  <a:gd name="T5" fmla="*/ 158 h 158"/>
                  <a:gd name="T6" fmla="*/ 109 w 109"/>
                  <a:gd name="T7" fmla="*/ 7 h 158"/>
                  <a:gd name="T8" fmla="*/ 109 w 109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8">
                    <a:moveTo>
                      <a:pt x="109" y="0"/>
                    </a:moveTo>
                    <a:lnTo>
                      <a:pt x="0" y="156"/>
                    </a:lnTo>
                    <a:lnTo>
                      <a:pt x="3" y="158"/>
                    </a:lnTo>
                    <a:lnTo>
                      <a:pt x="109" y="7"/>
                    </a:lnTo>
                    <a:lnTo>
                      <a:pt x="1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87" name="Freeform 1138"/>
              <p:cNvSpPr>
                <a:spLocks/>
              </p:cNvSpPr>
              <p:nvPr/>
            </p:nvSpPr>
            <p:spPr bwMode="auto">
              <a:xfrm>
                <a:off x="3163" y="2303"/>
                <a:ext cx="147" cy="205"/>
              </a:xfrm>
              <a:custGeom>
                <a:avLst/>
                <a:gdLst>
                  <a:gd name="T0" fmla="*/ 143 w 147"/>
                  <a:gd name="T1" fmla="*/ 0 h 205"/>
                  <a:gd name="T2" fmla="*/ 0 w 147"/>
                  <a:gd name="T3" fmla="*/ 205 h 205"/>
                  <a:gd name="T4" fmla="*/ 8 w 147"/>
                  <a:gd name="T5" fmla="*/ 200 h 205"/>
                  <a:gd name="T6" fmla="*/ 147 w 147"/>
                  <a:gd name="T7" fmla="*/ 2 h 205"/>
                  <a:gd name="T8" fmla="*/ 143 w 147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05">
                    <a:moveTo>
                      <a:pt x="143" y="0"/>
                    </a:moveTo>
                    <a:lnTo>
                      <a:pt x="0" y="205"/>
                    </a:lnTo>
                    <a:lnTo>
                      <a:pt x="8" y="200"/>
                    </a:lnTo>
                    <a:lnTo>
                      <a:pt x="147" y="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AA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88" name="Freeform 1139"/>
              <p:cNvSpPr>
                <a:spLocks/>
              </p:cNvSpPr>
              <p:nvPr/>
            </p:nvSpPr>
            <p:spPr bwMode="auto">
              <a:xfrm>
                <a:off x="3163" y="2303"/>
                <a:ext cx="147" cy="205"/>
              </a:xfrm>
              <a:custGeom>
                <a:avLst/>
                <a:gdLst>
                  <a:gd name="T0" fmla="*/ 143 w 147"/>
                  <a:gd name="T1" fmla="*/ 0 h 205"/>
                  <a:gd name="T2" fmla="*/ 0 w 147"/>
                  <a:gd name="T3" fmla="*/ 205 h 205"/>
                  <a:gd name="T4" fmla="*/ 8 w 147"/>
                  <a:gd name="T5" fmla="*/ 200 h 205"/>
                  <a:gd name="T6" fmla="*/ 147 w 147"/>
                  <a:gd name="T7" fmla="*/ 2 h 205"/>
                  <a:gd name="T8" fmla="*/ 143 w 147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05">
                    <a:moveTo>
                      <a:pt x="143" y="0"/>
                    </a:moveTo>
                    <a:lnTo>
                      <a:pt x="0" y="205"/>
                    </a:lnTo>
                    <a:lnTo>
                      <a:pt x="8" y="200"/>
                    </a:lnTo>
                    <a:lnTo>
                      <a:pt x="147" y="2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89" name="Freeform 1140"/>
              <p:cNvSpPr>
                <a:spLocks/>
              </p:cNvSpPr>
              <p:nvPr/>
            </p:nvSpPr>
            <p:spPr bwMode="auto">
              <a:xfrm>
                <a:off x="3306" y="2152"/>
                <a:ext cx="106" cy="153"/>
              </a:xfrm>
              <a:custGeom>
                <a:avLst/>
                <a:gdLst>
                  <a:gd name="T0" fmla="*/ 106 w 106"/>
                  <a:gd name="T1" fmla="*/ 0 h 153"/>
                  <a:gd name="T2" fmla="*/ 0 w 106"/>
                  <a:gd name="T3" fmla="*/ 151 h 153"/>
                  <a:gd name="T4" fmla="*/ 4 w 106"/>
                  <a:gd name="T5" fmla="*/ 153 h 153"/>
                  <a:gd name="T6" fmla="*/ 106 w 106"/>
                  <a:gd name="T7" fmla="*/ 7 h 153"/>
                  <a:gd name="T8" fmla="*/ 106 w 106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53">
                    <a:moveTo>
                      <a:pt x="106" y="0"/>
                    </a:moveTo>
                    <a:lnTo>
                      <a:pt x="0" y="151"/>
                    </a:lnTo>
                    <a:lnTo>
                      <a:pt x="4" y="153"/>
                    </a:lnTo>
                    <a:lnTo>
                      <a:pt x="106" y="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90" name="Freeform 1141"/>
              <p:cNvSpPr>
                <a:spLocks/>
              </p:cNvSpPr>
              <p:nvPr/>
            </p:nvSpPr>
            <p:spPr bwMode="auto">
              <a:xfrm>
                <a:off x="3306" y="2152"/>
                <a:ext cx="106" cy="153"/>
              </a:xfrm>
              <a:custGeom>
                <a:avLst/>
                <a:gdLst>
                  <a:gd name="T0" fmla="*/ 106 w 106"/>
                  <a:gd name="T1" fmla="*/ 0 h 153"/>
                  <a:gd name="T2" fmla="*/ 0 w 106"/>
                  <a:gd name="T3" fmla="*/ 151 h 153"/>
                  <a:gd name="T4" fmla="*/ 4 w 106"/>
                  <a:gd name="T5" fmla="*/ 153 h 153"/>
                  <a:gd name="T6" fmla="*/ 106 w 106"/>
                  <a:gd name="T7" fmla="*/ 7 h 153"/>
                  <a:gd name="T8" fmla="*/ 106 w 106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53">
                    <a:moveTo>
                      <a:pt x="106" y="0"/>
                    </a:moveTo>
                    <a:lnTo>
                      <a:pt x="0" y="151"/>
                    </a:lnTo>
                    <a:lnTo>
                      <a:pt x="4" y="153"/>
                    </a:lnTo>
                    <a:lnTo>
                      <a:pt x="106" y="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91" name="Freeform 1142"/>
              <p:cNvSpPr>
                <a:spLocks/>
              </p:cNvSpPr>
              <p:nvPr/>
            </p:nvSpPr>
            <p:spPr bwMode="auto">
              <a:xfrm>
                <a:off x="3171" y="2305"/>
                <a:ext cx="142" cy="198"/>
              </a:xfrm>
              <a:custGeom>
                <a:avLst/>
                <a:gdLst>
                  <a:gd name="T0" fmla="*/ 139 w 142"/>
                  <a:gd name="T1" fmla="*/ 0 h 198"/>
                  <a:gd name="T2" fmla="*/ 0 w 142"/>
                  <a:gd name="T3" fmla="*/ 198 h 198"/>
                  <a:gd name="T4" fmla="*/ 8 w 142"/>
                  <a:gd name="T5" fmla="*/ 193 h 198"/>
                  <a:gd name="T6" fmla="*/ 142 w 142"/>
                  <a:gd name="T7" fmla="*/ 2 h 198"/>
                  <a:gd name="T8" fmla="*/ 139 w 142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8">
                    <a:moveTo>
                      <a:pt x="139" y="0"/>
                    </a:moveTo>
                    <a:lnTo>
                      <a:pt x="0" y="198"/>
                    </a:lnTo>
                    <a:lnTo>
                      <a:pt x="8" y="193"/>
                    </a:lnTo>
                    <a:lnTo>
                      <a:pt x="142" y="2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AA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92" name="Freeform 1143"/>
              <p:cNvSpPr>
                <a:spLocks/>
              </p:cNvSpPr>
              <p:nvPr/>
            </p:nvSpPr>
            <p:spPr bwMode="auto">
              <a:xfrm>
                <a:off x="3171" y="2305"/>
                <a:ext cx="142" cy="198"/>
              </a:xfrm>
              <a:custGeom>
                <a:avLst/>
                <a:gdLst>
                  <a:gd name="T0" fmla="*/ 139 w 142"/>
                  <a:gd name="T1" fmla="*/ 0 h 198"/>
                  <a:gd name="T2" fmla="*/ 0 w 142"/>
                  <a:gd name="T3" fmla="*/ 198 h 198"/>
                  <a:gd name="T4" fmla="*/ 8 w 142"/>
                  <a:gd name="T5" fmla="*/ 193 h 198"/>
                  <a:gd name="T6" fmla="*/ 142 w 142"/>
                  <a:gd name="T7" fmla="*/ 2 h 198"/>
                  <a:gd name="T8" fmla="*/ 139 w 142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8">
                    <a:moveTo>
                      <a:pt x="139" y="0"/>
                    </a:moveTo>
                    <a:lnTo>
                      <a:pt x="0" y="198"/>
                    </a:lnTo>
                    <a:lnTo>
                      <a:pt x="8" y="193"/>
                    </a:lnTo>
                    <a:lnTo>
                      <a:pt x="142" y="2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93" name="Freeform 1144"/>
              <p:cNvSpPr>
                <a:spLocks/>
              </p:cNvSpPr>
              <p:nvPr/>
            </p:nvSpPr>
            <p:spPr bwMode="auto">
              <a:xfrm>
                <a:off x="3310" y="2159"/>
                <a:ext cx="102" cy="148"/>
              </a:xfrm>
              <a:custGeom>
                <a:avLst/>
                <a:gdLst>
                  <a:gd name="T0" fmla="*/ 102 w 102"/>
                  <a:gd name="T1" fmla="*/ 0 h 148"/>
                  <a:gd name="T2" fmla="*/ 0 w 102"/>
                  <a:gd name="T3" fmla="*/ 146 h 148"/>
                  <a:gd name="T4" fmla="*/ 3 w 102"/>
                  <a:gd name="T5" fmla="*/ 148 h 148"/>
                  <a:gd name="T6" fmla="*/ 102 w 102"/>
                  <a:gd name="T7" fmla="*/ 7 h 148"/>
                  <a:gd name="T8" fmla="*/ 102 w 102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8">
                    <a:moveTo>
                      <a:pt x="102" y="0"/>
                    </a:moveTo>
                    <a:lnTo>
                      <a:pt x="0" y="146"/>
                    </a:lnTo>
                    <a:lnTo>
                      <a:pt x="3" y="148"/>
                    </a:lnTo>
                    <a:lnTo>
                      <a:pt x="102" y="7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2C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94" name="Freeform 1145"/>
              <p:cNvSpPr>
                <a:spLocks/>
              </p:cNvSpPr>
              <p:nvPr/>
            </p:nvSpPr>
            <p:spPr bwMode="auto">
              <a:xfrm>
                <a:off x="3310" y="2159"/>
                <a:ext cx="102" cy="148"/>
              </a:xfrm>
              <a:custGeom>
                <a:avLst/>
                <a:gdLst>
                  <a:gd name="T0" fmla="*/ 102 w 102"/>
                  <a:gd name="T1" fmla="*/ 0 h 148"/>
                  <a:gd name="T2" fmla="*/ 0 w 102"/>
                  <a:gd name="T3" fmla="*/ 146 h 148"/>
                  <a:gd name="T4" fmla="*/ 3 w 102"/>
                  <a:gd name="T5" fmla="*/ 148 h 148"/>
                  <a:gd name="T6" fmla="*/ 102 w 102"/>
                  <a:gd name="T7" fmla="*/ 7 h 148"/>
                  <a:gd name="T8" fmla="*/ 102 w 102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8">
                    <a:moveTo>
                      <a:pt x="102" y="0"/>
                    </a:moveTo>
                    <a:lnTo>
                      <a:pt x="0" y="146"/>
                    </a:lnTo>
                    <a:lnTo>
                      <a:pt x="3" y="148"/>
                    </a:lnTo>
                    <a:lnTo>
                      <a:pt x="102" y="7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95" name="Freeform 1146"/>
              <p:cNvSpPr>
                <a:spLocks/>
              </p:cNvSpPr>
              <p:nvPr/>
            </p:nvSpPr>
            <p:spPr bwMode="auto">
              <a:xfrm>
                <a:off x="3179" y="2307"/>
                <a:ext cx="138" cy="191"/>
              </a:xfrm>
              <a:custGeom>
                <a:avLst/>
                <a:gdLst>
                  <a:gd name="T0" fmla="*/ 134 w 138"/>
                  <a:gd name="T1" fmla="*/ 0 h 191"/>
                  <a:gd name="T2" fmla="*/ 0 w 138"/>
                  <a:gd name="T3" fmla="*/ 191 h 191"/>
                  <a:gd name="T4" fmla="*/ 9 w 138"/>
                  <a:gd name="T5" fmla="*/ 187 h 191"/>
                  <a:gd name="T6" fmla="*/ 138 w 138"/>
                  <a:gd name="T7" fmla="*/ 2 h 191"/>
                  <a:gd name="T8" fmla="*/ 134 w 138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1">
                    <a:moveTo>
                      <a:pt x="134" y="0"/>
                    </a:moveTo>
                    <a:lnTo>
                      <a:pt x="0" y="191"/>
                    </a:lnTo>
                    <a:lnTo>
                      <a:pt x="9" y="187"/>
                    </a:lnTo>
                    <a:lnTo>
                      <a:pt x="138" y="2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A9A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96" name="Freeform 1147"/>
              <p:cNvSpPr>
                <a:spLocks/>
              </p:cNvSpPr>
              <p:nvPr/>
            </p:nvSpPr>
            <p:spPr bwMode="auto">
              <a:xfrm>
                <a:off x="3179" y="2307"/>
                <a:ext cx="138" cy="191"/>
              </a:xfrm>
              <a:custGeom>
                <a:avLst/>
                <a:gdLst>
                  <a:gd name="T0" fmla="*/ 134 w 138"/>
                  <a:gd name="T1" fmla="*/ 0 h 191"/>
                  <a:gd name="T2" fmla="*/ 0 w 138"/>
                  <a:gd name="T3" fmla="*/ 191 h 191"/>
                  <a:gd name="T4" fmla="*/ 9 w 138"/>
                  <a:gd name="T5" fmla="*/ 187 h 191"/>
                  <a:gd name="T6" fmla="*/ 138 w 138"/>
                  <a:gd name="T7" fmla="*/ 2 h 191"/>
                  <a:gd name="T8" fmla="*/ 134 w 138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1">
                    <a:moveTo>
                      <a:pt x="134" y="0"/>
                    </a:moveTo>
                    <a:lnTo>
                      <a:pt x="0" y="191"/>
                    </a:lnTo>
                    <a:lnTo>
                      <a:pt x="9" y="187"/>
                    </a:lnTo>
                    <a:lnTo>
                      <a:pt x="138" y="2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97" name="Freeform 1148"/>
              <p:cNvSpPr>
                <a:spLocks/>
              </p:cNvSpPr>
              <p:nvPr/>
            </p:nvSpPr>
            <p:spPr bwMode="auto">
              <a:xfrm>
                <a:off x="3313" y="2166"/>
                <a:ext cx="99" cy="143"/>
              </a:xfrm>
              <a:custGeom>
                <a:avLst/>
                <a:gdLst>
                  <a:gd name="T0" fmla="*/ 99 w 99"/>
                  <a:gd name="T1" fmla="*/ 0 h 143"/>
                  <a:gd name="T2" fmla="*/ 0 w 99"/>
                  <a:gd name="T3" fmla="*/ 141 h 143"/>
                  <a:gd name="T4" fmla="*/ 4 w 99"/>
                  <a:gd name="T5" fmla="*/ 143 h 143"/>
                  <a:gd name="T6" fmla="*/ 99 w 99"/>
                  <a:gd name="T7" fmla="*/ 8 h 143"/>
                  <a:gd name="T8" fmla="*/ 99 w 99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43">
                    <a:moveTo>
                      <a:pt x="99" y="0"/>
                    </a:moveTo>
                    <a:lnTo>
                      <a:pt x="0" y="141"/>
                    </a:lnTo>
                    <a:lnTo>
                      <a:pt x="4" y="143"/>
                    </a:lnTo>
                    <a:lnTo>
                      <a:pt x="99" y="8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98" name="Freeform 1149"/>
              <p:cNvSpPr>
                <a:spLocks/>
              </p:cNvSpPr>
              <p:nvPr/>
            </p:nvSpPr>
            <p:spPr bwMode="auto">
              <a:xfrm>
                <a:off x="3313" y="2166"/>
                <a:ext cx="99" cy="143"/>
              </a:xfrm>
              <a:custGeom>
                <a:avLst/>
                <a:gdLst>
                  <a:gd name="T0" fmla="*/ 99 w 99"/>
                  <a:gd name="T1" fmla="*/ 0 h 143"/>
                  <a:gd name="T2" fmla="*/ 0 w 99"/>
                  <a:gd name="T3" fmla="*/ 141 h 143"/>
                  <a:gd name="T4" fmla="*/ 4 w 99"/>
                  <a:gd name="T5" fmla="*/ 143 h 143"/>
                  <a:gd name="T6" fmla="*/ 99 w 99"/>
                  <a:gd name="T7" fmla="*/ 8 h 143"/>
                  <a:gd name="T8" fmla="*/ 99 w 99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43">
                    <a:moveTo>
                      <a:pt x="99" y="0"/>
                    </a:moveTo>
                    <a:lnTo>
                      <a:pt x="0" y="141"/>
                    </a:lnTo>
                    <a:lnTo>
                      <a:pt x="4" y="143"/>
                    </a:lnTo>
                    <a:lnTo>
                      <a:pt x="99" y="8"/>
                    </a:lnTo>
                    <a:lnTo>
                      <a:pt x="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99" name="Freeform 1150"/>
              <p:cNvSpPr>
                <a:spLocks/>
              </p:cNvSpPr>
              <p:nvPr/>
            </p:nvSpPr>
            <p:spPr bwMode="auto">
              <a:xfrm>
                <a:off x="3188" y="2309"/>
                <a:ext cx="132" cy="185"/>
              </a:xfrm>
              <a:custGeom>
                <a:avLst/>
                <a:gdLst>
                  <a:gd name="T0" fmla="*/ 129 w 132"/>
                  <a:gd name="T1" fmla="*/ 0 h 185"/>
                  <a:gd name="T2" fmla="*/ 0 w 132"/>
                  <a:gd name="T3" fmla="*/ 185 h 185"/>
                  <a:gd name="T4" fmla="*/ 8 w 132"/>
                  <a:gd name="T5" fmla="*/ 179 h 185"/>
                  <a:gd name="T6" fmla="*/ 132 w 132"/>
                  <a:gd name="T7" fmla="*/ 2 h 185"/>
                  <a:gd name="T8" fmla="*/ 129 w 132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85">
                    <a:moveTo>
                      <a:pt x="129" y="0"/>
                    </a:moveTo>
                    <a:lnTo>
                      <a:pt x="0" y="185"/>
                    </a:lnTo>
                    <a:lnTo>
                      <a:pt x="8" y="179"/>
                    </a:lnTo>
                    <a:lnTo>
                      <a:pt x="132" y="2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A9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00" name="Freeform 1151"/>
              <p:cNvSpPr>
                <a:spLocks/>
              </p:cNvSpPr>
              <p:nvPr/>
            </p:nvSpPr>
            <p:spPr bwMode="auto">
              <a:xfrm>
                <a:off x="3188" y="2309"/>
                <a:ext cx="132" cy="185"/>
              </a:xfrm>
              <a:custGeom>
                <a:avLst/>
                <a:gdLst>
                  <a:gd name="T0" fmla="*/ 129 w 132"/>
                  <a:gd name="T1" fmla="*/ 0 h 185"/>
                  <a:gd name="T2" fmla="*/ 0 w 132"/>
                  <a:gd name="T3" fmla="*/ 185 h 185"/>
                  <a:gd name="T4" fmla="*/ 8 w 132"/>
                  <a:gd name="T5" fmla="*/ 179 h 185"/>
                  <a:gd name="T6" fmla="*/ 132 w 132"/>
                  <a:gd name="T7" fmla="*/ 2 h 185"/>
                  <a:gd name="T8" fmla="*/ 129 w 132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85">
                    <a:moveTo>
                      <a:pt x="129" y="0"/>
                    </a:moveTo>
                    <a:lnTo>
                      <a:pt x="0" y="185"/>
                    </a:lnTo>
                    <a:lnTo>
                      <a:pt x="8" y="179"/>
                    </a:lnTo>
                    <a:lnTo>
                      <a:pt x="132" y="2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01" name="Freeform 1152"/>
              <p:cNvSpPr>
                <a:spLocks/>
              </p:cNvSpPr>
              <p:nvPr/>
            </p:nvSpPr>
            <p:spPr bwMode="auto">
              <a:xfrm>
                <a:off x="3317" y="2174"/>
                <a:ext cx="95" cy="137"/>
              </a:xfrm>
              <a:custGeom>
                <a:avLst/>
                <a:gdLst>
                  <a:gd name="T0" fmla="*/ 95 w 95"/>
                  <a:gd name="T1" fmla="*/ 0 h 137"/>
                  <a:gd name="T2" fmla="*/ 0 w 95"/>
                  <a:gd name="T3" fmla="*/ 135 h 137"/>
                  <a:gd name="T4" fmla="*/ 3 w 95"/>
                  <a:gd name="T5" fmla="*/ 137 h 137"/>
                  <a:gd name="T6" fmla="*/ 95 w 95"/>
                  <a:gd name="T7" fmla="*/ 7 h 137"/>
                  <a:gd name="T8" fmla="*/ 95 w 95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37">
                    <a:moveTo>
                      <a:pt x="95" y="0"/>
                    </a:moveTo>
                    <a:lnTo>
                      <a:pt x="0" y="135"/>
                    </a:lnTo>
                    <a:lnTo>
                      <a:pt x="3" y="137"/>
                    </a:lnTo>
                    <a:lnTo>
                      <a:pt x="95" y="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02" name="Freeform 1153"/>
              <p:cNvSpPr>
                <a:spLocks/>
              </p:cNvSpPr>
              <p:nvPr/>
            </p:nvSpPr>
            <p:spPr bwMode="auto">
              <a:xfrm>
                <a:off x="3317" y="2174"/>
                <a:ext cx="95" cy="137"/>
              </a:xfrm>
              <a:custGeom>
                <a:avLst/>
                <a:gdLst>
                  <a:gd name="T0" fmla="*/ 95 w 95"/>
                  <a:gd name="T1" fmla="*/ 0 h 137"/>
                  <a:gd name="T2" fmla="*/ 0 w 95"/>
                  <a:gd name="T3" fmla="*/ 135 h 137"/>
                  <a:gd name="T4" fmla="*/ 3 w 95"/>
                  <a:gd name="T5" fmla="*/ 137 h 137"/>
                  <a:gd name="T6" fmla="*/ 95 w 95"/>
                  <a:gd name="T7" fmla="*/ 7 h 137"/>
                  <a:gd name="T8" fmla="*/ 95 w 95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37">
                    <a:moveTo>
                      <a:pt x="95" y="0"/>
                    </a:moveTo>
                    <a:lnTo>
                      <a:pt x="0" y="135"/>
                    </a:lnTo>
                    <a:lnTo>
                      <a:pt x="3" y="137"/>
                    </a:lnTo>
                    <a:lnTo>
                      <a:pt x="95" y="7"/>
                    </a:lnTo>
                    <a:lnTo>
                      <a:pt x="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03" name="Freeform 1154"/>
              <p:cNvSpPr>
                <a:spLocks/>
              </p:cNvSpPr>
              <p:nvPr/>
            </p:nvSpPr>
            <p:spPr bwMode="auto">
              <a:xfrm>
                <a:off x="3196" y="2311"/>
                <a:ext cx="128" cy="177"/>
              </a:xfrm>
              <a:custGeom>
                <a:avLst/>
                <a:gdLst>
                  <a:gd name="T0" fmla="*/ 124 w 128"/>
                  <a:gd name="T1" fmla="*/ 0 h 177"/>
                  <a:gd name="T2" fmla="*/ 0 w 128"/>
                  <a:gd name="T3" fmla="*/ 177 h 177"/>
                  <a:gd name="T4" fmla="*/ 9 w 128"/>
                  <a:gd name="T5" fmla="*/ 172 h 177"/>
                  <a:gd name="T6" fmla="*/ 128 w 128"/>
                  <a:gd name="T7" fmla="*/ 2 h 177"/>
                  <a:gd name="T8" fmla="*/ 124 w 128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7">
                    <a:moveTo>
                      <a:pt x="124" y="0"/>
                    </a:moveTo>
                    <a:lnTo>
                      <a:pt x="0" y="177"/>
                    </a:lnTo>
                    <a:lnTo>
                      <a:pt x="9" y="172"/>
                    </a:lnTo>
                    <a:lnTo>
                      <a:pt x="128" y="2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A8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04" name="Freeform 1155"/>
              <p:cNvSpPr>
                <a:spLocks/>
              </p:cNvSpPr>
              <p:nvPr/>
            </p:nvSpPr>
            <p:spPr bwMode="auto">
              <a:xfrm>
                <a:off x="3196" y="2311"/>
                <a:ext cx="128" cy="177"/>
              </a:xfrm>
              <a:custGeom>
                <a:avLst/>
                <a:gdLst>
                  <a:gd name="T0" fmla="*/ 124 w 128"/>
                  <a:gd name="T1" fmla="*/ 0 h 177"/>
                  <a:gd name="T2" fmla="*/ 0 w 128"/>
                  <a:gd name="T3" fmla="*/ 177 h 177"/>
                  <a:gd name="T4" fmla="*/ 9 w 128"/>
                  <a:gd name="T5" fmla="*/ 172 h 177"/>
                  <a:gd name="T6" fmla="*/ 128 w 128"/>
                  <a:gd name="T7" fmla="*/ 2 h 177"/>
                  <a:gd name="T8" fmla="*/ 124 w 128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7">
                    <a:moveTo>
                      <a:pt x="124" y="0"/>
                    </a:moveTo>
                    <a:lnTo>
                      <a:pt x="0" y="177"/>
                    </a:lnTo>
                    <a:lnTo>
                      <a:pt x="9" y="172"/>
                    </a:lnTo>
                    <a:lnTo>
                      <a:pt x="128" y="2"/>
                    </a:lnTo>
                    <a:lnTo>
                      <a:pt x="1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05" name="Freeform 1156"/>
              <p:cNvSpPr>
                <a:spLocks/>
              </p:cNvSpPr>
              <p:nvPr/>
            </p:nvSpPr>
            <p:spPr bwMode="auto">
              <a:xfrm>
                <a:off x="3320" y="2181"/>
                <a:ext cx="92" cy="132"/>
              </a:xfrm>
              <a:custGeom>
                <a:avLst/>
                <a:gdLst>
                  <a:gd name="T0" fmla="*/ 92 w 92"/>
                  <a:gd name="T1" fmla="*/ 0 h 132"/>
                  <a:gd name="T2" fmla="*/ 0 w 92"/>
                  <a:gd name="T3" fmla="*/ 130 h 132"/>
                  <a:gd name="T4" fmla="*/ 4 w 92"/>
                  <a:gd name="T5" fmla="*/ 132 h 132"/>
                  <a:gd name="T6" fmla="*/ 92 w 92"/>
                  <a:gd name="T7" fmla="*/ 7 h 132"/>
                  <a:gd name="T8" fmla="*/ 92 w 9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32">
                    <a:moveTo>
                      <a:pt x="92" y="0"/>
                    </a:moveTo>
                    <a:lnTo>
                      <a:pt x="0" y="130"/>
                    </a:lnTo>
                    <a:lnTo>
                      <a:pt x="4" y="132"/>
                    </a:lnTo>
                    <a:lnTo>
                      <a:pt x="92" y="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06" name="Freeform 1157"/>
              <p:cNvSpPr>
                <a:spLocks/>
              </p:cNvSpPr>
              <p:nvPr/>
            </p:nvSpPr>
            <p:spPr bwMode="auto">
              <a:xfrm>
                <a:off x="3320" y="2181"/>
                <a:ext cx="92" cy="132"/>
              </a:xfrm>
              <a:custGeom>
                <a:avLst/>
                <a:gdLst>
                  <a:gd name="T0" fmla="*/ 92 w 92"/>
                  <a:gd name="T1" fmla="*/ 0 h 132"/>
                  <a:gd name="T2" fmla="*/ 0 w 92"/>
                  <a:gd name="T3" fmla="*/ 130 h 132"/>
                  <a:gd name="T4" fmla="*/ 4 w 92"/>
                  <a:gd name="T5" fmla="*/ 132 h 132"/>
                  <a:gd name="T6" fmla="*/ 92 w 92"/>
                  <a:gd name="T7" fmla="*/ 7 h 132"/>
                  <a:gd name="T8" fmla="*/ 92 w 9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32">
                    <a:moveTo>
                      <a:pt x="92" y="0"/>
                    </a:moveTo>
                    <a:lnTo>
                      <a:pt x="0" y="130"/>
                    </a:lnTo>
                    <a:lnTo>
                      <a:pt x="4" y="132"/>
                    </a:lnTo>
                    <a:lnTo>
                      <a:pt x="92" y="7"/>
                    </a:lnTo>
                    <a:lnTo>
                      <a:pt x="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07" name="Freeform 1158"/>
              <p:cNvSpPr>
                <a:spLocks/>
              </p:cNvSpPr>
              <p:nvPr/>
            </p:nvSpPr>
            <p:spPr bwMode="auto">
              <a:xfrm>
                <a:off x="3205" y="2313"/>
                <a:ext cx="122" cy="170"/>
              </a:xfrm>
              <a:custGeom>
                <a:avLst/>
                <a:gdLst>
                  <a:gd name="T0" fmla="*/ 119 w 122"/>
                  <a:gd name="T1" fmla="*/ 0 h 170"/>
                  <a:gd name="T2" fmla="*/ 0 w 122"/>
                  <a:gd name="T3" fmla="*/ 170 h 170"/>
                  <a:gd name="T4" fmla="*/ 7 w 122"/>
                  <a:gd name="T5" fmla="*/ 166 h 170"/>
                  <a:gd name="T6" fmla="*/ 122 w 122"/>
                  <a:gd name="T7" fmla="*/ 2 h 170"/>
                  <a:gd name="T8" fmla="*/ 119 w 122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70">
                    <a:moveTo>
                      <a:pt x="119" y="0"/>
                    </a:moveTo>
                    <a:lnTo>
                      <a:pt x="0" y="170"/>
                    </a:lnTo>
                    <a:lnTo>
                      <a:pt x="7" y="166"/>
                    </a:lnTo>
                    <a:lnTo>
                      <a:pt x="122" y="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A8A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08" name="Freeform 1159"/>
              <p:cNvSpPr>
                <a:spLocks/>
              </p:cNvSpPr>
              <p:nvPr/>
            </p:nvSpPr>
            <p:spPr bwMode="auto">
              <a:xfrm>
                <a:off x="3205" y="2313"/>
                <a:ext cx="122" cy="170"/>
              </a:xfrm>
              <a:custGeom>
                <a:avLst/>
                <a:gdLst>
                  <a:gd name="T0" fmla="*/ 119 w 122"/>
                  <a:gd name="T1" fmla="*/ 0 h 170"/>
                  <a:gd name="T2" fmla="*/ 0 w 122"/>
                  <a:gd name="T3" fmla="*/ 170 h 170"/>
                  <a:gd name="T4" fmla="*/ 7 w 122"/>
                  <a:gd name="T5" fmla="*/ 166 h 170"/>
                  <a:gd name="T6" fmla="*/ 122 w 122"/>
                  <a:gd name="T7" fmla="*/ 2 h 170"/>
                  <a:gd name="T8" fmla="*/ 119 w 122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70">
                    <a:moveTo>
                      <a:pt x="119" y="0"/>
                    </a:moveTo>
                    <a:lnTo>
                      <a:pt x="0" y="170"/>
                    </a:lnTo>
                    <a:lnTo>
                      <a:pt x="7" y="166"/>
                    </a:lnTo>
                    <a:lnTo>
                      <a:pt x="122" y="2"/>
                    </a:lnTo>
                    <a:lnTo>
                      <a:pt x="1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09" name="Freeform 1160"/>
              <p:cNvSpPr>
                <a:spLocks/>
              </p:cNvSpPr>
              <p:nvPr/>
            </p:nvSpPr>
            <p:spPr bwMode="auto">
              <a:xfrm>
                <a:off x="3324" y="2188"/>
                <a:ext cx="88" cy="127"/>
              </a:xfrm>
              <a:custGeom>
                <a:avLst/>
                <a:gdLst>
                  <a:gd name="T0" fmla="*/ 88 w 88"/>
                  <a:gd name="T1" fmla="*/ 0 h 127"/>
                  <a:gd name="T2" fmla="*/ 0 w 88"/>
                  <a:gd name="T3" fmla="*/ 125 h 127"/>
                  <a:gd name="T4" fmla="*/ 3 w 88"/>
                  <a:gd name="T5" fmla="*/ 127 h 127"/>
                  <a:gd name="T6" fmla="*/ 88 w 88"/>
                  <a:gd name="T7" fmla="*/ 7 h 127"/>
                  <a:gd name="T8" fmla="*/ 88 w 88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27">
                    <a:moveTo>
                      <a:pt x="88" y="0"/>
                    </a:moveTo>
                    <a:lnTo>
                      <a:pt x="0" y="125"/>
                    </a:lnTo>
                    <a:lnTo>
                      <a:pt x="3" y="127"/>
                    </a:lnTo>
                    <a:lnTo>
                      <a:pt x="88" y="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10" name="Freeform 1161"/>
              <p:cNvSpPr>
                <a:spLocks/>
              </p:cNvSpPr>
              <p:nvPr/>
            </p:nvSpPr>
            <p:spPr bwMode="auto">
              <a:xfrm>
                <a:off x="3324" y="2188"/>
                <a:ext cx="88" cy="127"/>
              </a:xfrm>
              <a:custGeom>
                <a:avLst/>
                <a:gdLst>
                  <a:gd name="T0" fmla="*/ 88 w 88"/>
                  <a:gd name="T1" fmla="*/ 0 h 127"/>
                  <a:gd name="T2" fmla="*/ 0 w 88"/>
                  <a:gd name="T3" fmla="*/ 125 h 127"/>
                  <a:gd name="T4" fmla="*/ 3 w 88"/>
                  <a:gd name="T5" fmla="*/ 127 h 127"/>
                  <a:gd name="T6" fmla="*/ 88 w 88"/>
                  <a:gd name="T7" fmla="*/ 7 h 127"/>
                  <a:gd name="T8" fmla="*/ 88 w 88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27">
                    <a:moveTo>
                      <a:pt x="88" y="0"/>
                    </a:moveTo>
                    <a:lnTo>
                      <a:pt x="0" y="125"/>
                    </a:lnTo>
                    <a:lnTo>
                      <a:pt x="3" y="127"/>
                    </a:lnTo>
                    <a:lnTo>
                      <a:pt x="88" y="7"/>
                    </a:lnTo>
                    <a:lnTo>
                      <a:pt x="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11" name="Freeform 1162"/>
              <p:cNvSpPr>
                <a:spLocks/>
              </p:cNvSpPr>
              <p:nvPr/>
            </p:nvSpPr>
            <p:spPr bwMode="auto">
              <a:xfrm>
                <a:off x="3212" y="2315"/>
                <a:ext cx="119" cy="164"/>
              </a:xfrm>
              <a:custGeom>
                <a:avLst/>
                <a:gdLst>
                  <a:gd name="T0" fmla="*/ 115 w 119"/>
                  <a:gd name="T1" fmla="*/ 0 h 164"/>
                  <a:gd name="T2" fmla="*/ 0 w 119"/>
                  <a:gd name="T3" fmla="*/ 164 h 164"/>
                  <a:gd name="T4" fmla="*/ 9 w 119"/>
                  <a:gd name="T5" fmla="*/ 159 h 164"/>
                  <a:gd name="T6" fmla="*/ 119 w 119"/>
                  <a:gd name="T7" fmla="*/ 2 h 164"/>
                  <a:gd name="T8" fmla="*/ 115 w 119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64">
                    <a:moveTo>
                      <a:pt x="115" y="0"/>
                    </a:moveTo>
                    <a:lnTo>
                      <a:pt x="0" y="164"/>
                    </a:lnTo>
                    <a:lnTo>
                      <a:pt x="9" y="159"/>
                    </a:lnTo>
                    <a:lnTo>
                      <a:pt x="119" y="2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12" name="Freeform 1163"/>
              <p:cNvSpPr>
                <a:spLocks/>
              </p:cNvSpPr>
              <p:nvPr/>
            </p:nvSpPr>
            <p:spPr bwMode="auto">
              <a:xfrm>
                <a:off x="3212" y="2315"/>
                <a:ext cx="119" cy="164"/>
              </a:xfrm>
              <a:custGeom>
                <a:avLst/>
                <a:gdLst>
                  <a:gd name="T0" fmla="*/ 115 w 119"/>
                  <a:gd name="T1" fmla="*/ 0 h 164"/>
                  <a:gd name="T2" fmla="*/ 0 w 119"/>
                  <a:gd name="T3" fmla="*/ 164 h 164"/>
                  <a:gd name="T4" fmla="*/ 9 w 119"/>
                  <a:gd name="T5" fmla="*/ 159 h 164"/>
                  <a:gd name="T6" fmla="*/ 119 w 119"/>
                  <a:gd name="T7" fmla="*/ 2 h 164"/>
                  <a:gd name="T8" fmla="*/ 115 w 119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64">
                    <a:moveTo>
                      <a:pt x="115" y="0"/>
                    </a:moveTo>
                    <a:lnTo>
                      <a:pt x="0" y="164"/>
                    </a:lnTo>
                    <a:lnTo>
                      <a:pt x="9" y="159"/>
                    </a:lnTo>
                    <a:lnTo>
                      <a:pt x="119" y="2"/>
                    </a:lnTo>
                    <a:lnTo>
                      <a:pt x="1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13" name="Freeform 1164"/>
              <p:cNvSpPr>
                <a:spLocks/>
              </p:cNvSpPr>
              <p:nvPr/>
            </p:nvSpPr>
            <p:spPr bwMode="auto">
              <a:xfrm>
                <a:off x="3327" y="2195"/>
                <a:ext cx="85" cy="122"/>
              </a:xfrm>
              <a:custGeom>
                <a:avLst/>
                <a:gdLst>
                  <a:gd name="T0" fmla="*/ 85 w 85"/>
                  <a:gd name="T1" fmla="*/ 0 h 122"/>
                  <a:gd name="T2" fmla="*/ 0 w 85"/>
                  <a:gd name="T3" fmla="*/ 120 h 122"/>
                  <a:gd name="T4" fmla="*/ 4 w 85"/>
                  <a:gd name="T5" fmla="*/ 122 h 122"/>
                  <a:gd name="T6" fmla="*/ 85 w 85"/>
                  <a:gd name="T7" fmla="*/ 7 h 122"/>
                  <a:gd name="T8" fmla="*/ 85 w 8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2">
                    <a:moveTo>
                      <a:pt x="85" y="0"/>
                    </a:moveTo>
                    <a:lnTo>
                      <a:pt x="0" y="120"/>
                    </a:lnTo>
                    <a:lnTo>
                      <a:pt x="4" y="122"/>
                    </a:lnTo>
                    <a:lnTo>
                      <a:pt x="85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14" name="Freeform 1165"/>
              <p:cNvSpPr>
                <a:spLocks/>
              </p:cNvSpPr>
              <p:nvPr/>
            </p:nvSpPr>
            <p:spPr bwMode="auto">
              <a:xfrm>
                <a:off x="3327" y="2195"/>
                <a:ext cx="85" cy="122"/>
              </a:xfrm>
              <a:custGeom>
                <a:avLst/>
                <a:gdLst>
                  <a:gd name="T0" fmla="*/ 85 w 85"/>
                  <a:gd name="T1" fmla="*/ 0 h 122"/>
                  <a:gd name="T2" fmla="*/ 0 w 85"/>
                  <a:gd name="T3" fmla="*/ 120 h 122"/>
                  <a:gd name="T4" fmla="*/ 4 w 85"/>
                  <a:gd name="T5" fmla="*/ 122 h 122"/>
                  <a:gd name="T6" fmla="*/ 85 w 85"/>
                  <a:gd name="T7" fmla="*/ 7 h 122"/>
                  <a:gd name="T8" fmla="*/ 85 w 8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2">
                    <a:moveTo>
                      <a:pt x="85" y="0"/>
                    </a:moveTo>
                    <a:lnTo>
                      <a:pt x="0" y="120"/>
                    </a:lnTo>
                    <a:lnTo>
                      <a:pt x="4" y="122"/>
                    </a:lnTo>
                    <a:lnTo>
                      <a:pt x="85" y="7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15" name="Freeform 1166"/>
              <p:cNvSpPr>
                <a:spLocks/>
              </p:cNvSpPr>
              <p:nvPr/>
            </p:nvSpPr>
            <p:spPr bwMode="auto">
              <a:xfrm>
                <a:off x="3221" y="2317"/>
                <a:ext cx="113" cy="157"/>
              </a:xfrm>
              <a:custGeom>
                <a:avLst/>
                <a:gdLst>
                  <a:gd name="T0" fmla="*/ 110 w 113"/>
                  <a:gd name="T1" fmla="*/ 0 h 157"/>
                  <a:gd name="T2" fmla="*/ 0 w 113"/>
                  <a:gd name="T3" fmla="*/ 157 h 157"/>
                  <a:gd name="T4" fmla="*/ 9 w 113"/>
                  <a:gd name="T5" fmla="*/ 152 h 157"/>
                  <a:gd name="T6" fmla="*/ 113 w 113"/>
                  <a:gd name="T7" fmla="*/ 2 h 157"/>
                  <a:gd name="T8" fmla="*/ 110 w 113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7">
                    <a:moveTo>
                      <a:pt x="110" y="0"/>
                    </a:moveTo>
                    <a:lnTo>
                      <a:pt x="0" y="157"/>
                    </a:lnTo>
                    <a:lnTo>
                      <a:pt x="9" y="152"/>
                    </a:lnTo>
                    <a:lnTo>
                      <a:pt x="113" y="2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16" name="Freeform 1167"/>
              <p:cNvSpPr>
                <a:spLocks/>
              </p:cNvSpPr>
              <p:nvPr/>
            </p:nvSpPr>
            <p:spPr bwMode="auto">
              <a:xfrm>
                <a:off x="3221" y="2317"/>
                <a:ext cx="113" cy="157"/>
              </a:xfrm>
              <a:custGeom>
                <a:avLst/>
                <a:gdLst>
                  <a:gd name="T0" fmla="*/ 110 w 113"/>
                  <a:gd name="T1" fmla="*/ 0 h 157"/>
                  <a:gd name="T2" fmla="*/ 0 w 113"/>
                  <a:gd name="T3" fmla="*/ 157 h 157"/>
                  <a:gd name="T4" fmla="*/ 9 w 113"/>
                  <a:gd name="T5" fmla="*/ 152 h 157"/>
                  <a:gd name="T6" fmla="*/ 113 w 113"/>
                  <a:gd name="T7" fmla="*/ 2 h 157"/>
                  <a:gd name="T8" fmla="*/ 110 w 113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7">
                    <a:moveTo>
                      <a:pt x="110" y="0"/>
                    </a:moveTo>
                    <a:lnTo>
                      <a:pt x="0" y="157"/>
                    </a:lnTo>
                    <a:lnTo>
                      <a:pt x="9" y="152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17" name="Freeform 1168"/>
              <p:cNvSpPr>
                <a:spLocks/>
              </p:cNvSpPr>
              <p:nvPr/>
            </p:nvSpPr>
            <p:spPr bwMode="auto">
              <a:xfrm>
                <a:off x="3331" y="2202"/>
                <a:ext cx="81" cy="117"/>
              </a:xfrm>
              <a:custGeom>
                <a:avLst/>
                <a:gdLst>
                  <a:gd name="T0" fmla="*/ 81 w 81"/>
                  <a:gd name="T1" fmla="*/ 0 h 117"/>
                  <a:gd name="T2" fmla="*/ 0 w 81"/>
                  <a:gd name="T3" fmla="*/ 115 h 117"/>
                  <a:gd name="T4" fmla="*/ 3 w 81"/>
                  <a:gd name="T5" fmla="*/ 117 h 117"/>
                  <a:gd name="T6" fmla="*/ 81 w 81"/>
                  <a:gd name="T7" fmla="*/ 7 h 117"/>
                  <a:gd name="T8" fmla="*/ 81 w 8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81" y="0"/>
                    </a:moveTo>
                    <a:lnTo>
                      <a:pt x="0" y="115"/>
                    </a:lnTo>
                    <a:lnTo>
                      <a:pt x="3" y="117"/>
                    </a:lnTo>
                    <a:lnTo>
                      <a:pt x="81" y="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18" name="Freeform 1169"/>
              <p:cNvSpPr>
                <a:spLocks/>
              </p:cNvSpPr>
              <p:nvPr/>
            </p:nvSpPr>
            <p:spPr bwMode="auto">
              <a:xfrm>
                <a:off x="3331" y="2202"/>
                <a:ext cx="81" cy="117"/>
              </a:xfrm>
              <a:custGeom>
                <a:avLst/>
                <a:gdLst>
                  <a:gd name="T0" fmla="*/ 81 w 81"/>
                  <a:gd name="T1" fmla="*/ 0 h 117"/>
                  <a:gd name="T2" fmla="*/ 0 w 81"/>
                  <a:gd name="T3" fmla="*/ 115 h 117"/>
                  <a:gd name="T4" fmla="*/ 3 w 81"/>
                  <a:gd name="T5" fmla="*/ 117 h 117"/>
                  <a:gd name="T6" fmla="*/ 81 w 81"/>
                  <a:gd name="T7" fmla="*/ 7 h 117"/>
                  <a:gd name="T8" fmla="*/ 81 w 8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81" y="0"/>
                    </a:moveTo>
                    <a:lnTo>
                      <a:pt x="0" y="115"/>
                    </a:lnTo>
                    <a:lnTo>
                      <a:pt x="3" y="117"/>
                    </a:lnTo>
                    <a:lnTo>
                      <a:pt x="81" y="7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19" name="Freeform 1170"/>
              <p:cNvSpPr>
                <a:spLocks/>
              </p:cNvSpPr>
              <p:nvPr/>
            </p:nvSpPr>
            <p:spPr bwMode="auto">
              <a:xfrm>
                <a:off x="3230" y="2319"/>
                <a:ext cx="108" cy="150"/>
              </a:xfrm>
              <a:custGeom>
                <a:avLst/>
                <a:gdLst>
                  <a:gd name="T0" fmla="*/ 104 w 108"/>
                  <a:gd name="T1" fmla="*/ 0 h 150"/>
                  <a:gd name="T2" fmla="*/ 0 w 108"/>
                  <a:gd name="T3" fmla="*/ 150 h 150"/>
                  <a:gd name="T4" fmla="*/ 8 w 108"/>
                  <a:gd name="T5" fmla="*/ 145 h 150"/>
                  <a:gd name="T6" fmla="*/ 108 w 108"/>
                  <a:gd name="T7" fmla="*/ 2 h 150"/>
                  <a:gd name="T8" fmla="*/ 104 w 108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0">
                    <a:moveTo>
                      <a:pt x="104" y="0"/>
                    </a:moveTo>
                    <a:lnTo>
                      <a:pt x="0" y="150"/>
                    </a:lnTo>
                    <a:lnTo>
                      <a:pt x="8" y="145"/>
                    </a:lnTo>
                    <a:lnTo>
                      <a:pt x="108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A7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20" name="Freeform 1171"/>
              <p:cNvSpPr>
                <a:spLocks/>
              </p:cNvSpPr>
              <p:nvPr/>
            </p:nvSpPr>
            <p:spPr bwMode="auto">
              <a:xfrm>
                <a:off x="3230" y="2319"/>
                <a:ext cx="108" cy="150"/>
              </a:xfrm>
              <a:custGeom>
                <a:avLst/>
                <a:gdLst>
                  <a:gd name="T0" fmla="*/ 104 w 108"/>
                  <a:gd name="T1" fmla="*/ 0 h 150"/>
                  <a:gd name="T2" fmla="*/ 0 w 108"/>
                  <a:gd name="T3" fmla="*/ 150 h 150"/>
                  <a:gd name="T4" fmla="*/ 8 w 108"/>
                  <a:gd name="T5" fmla="*/ 145 h 150"/>
                  <a:gd name="T6" fmla="*/ 108 w 108"/>
                  <a:gd name="T7" fmla="*/ 2 h 150"/>
                  <a:gd name="T8" fmla="*/ 104 w 108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0">
                    <a:moveTo>
                      <a:pt x="104" y="0"/>
                    </a:moveTo>
                    <a:lnTo>
                      <a:pt x="0" y="150"/>
                    </a:lnTo>
                    <a:lnTo>
                      <a:pt x="8" y="145"/>
                    </a:lnTo>
                    <a:lnTo>
                      <a:pt x="108" y="2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21" name="Freeform 1172"/>
              <p:cNvSpPr>
                <a:spLocks/>
              </p:cNvSpPr>
              <p:nvPr/>
            </p:nvSpPr>
            <p:spPr bwMode="auto">
              <a:xfrm>
                <a:off x="3334" y="2209"/>
                <a:ext cx="78" cy="112"/>
              </a:xfrm>
              <a:custGeom>
                <a:avLst/>
                <a:gdLst>
                  <a:gd name="T0" fmla="*/ 78 w 78"/>
                  <a:gd name="T1" fmla="*/ 0 h 112"/>
                  <a:gd name="T2" fmla="*/ 0 w 78"/>
                  <a:gd name="T3" fmla="*/ 110 h 112"/>
                  <a:gd name="T4" fmla="*/ 4 w 78"/>
                  <a:gd name="T5" fmla="*/ 112 h 112"/>
                  <a:gd name="T6" fmla="*/ 78 w 78"/>
                  <a:gd name="T7" fmla="*/ 7 h 112"/>
                  <a:gd name="T8" fmla="*/ 78 w 78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12">
                    <a:moveTo>
                      <a:pt x="78" y="0"/>
                    </a:moveTo>
                    <a:lnTo>
                      <a:pt x="0" y="110"/>
                    </a:lnTo>
                    <a:lnTo>
                      <a:pt x="4" y="112"/>
                    </a:lnTo>
                    <a:lnTo>
                      <a:pt x="78" y="7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0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22" name="Freeform 1173"/>
              <p:cNvSpPr>
                <a:spLocks/>
              </p:cNvSpPr>
              <p:nvPr/>
            </p:nvSpPr>
            <p:spPr bwMode="auto">
              <a:xfrm>
                <a:off x="3334" y="2209"/>
                <a:ext cx="78" cy="112"/>
              </a:xfrm>
              <a:custGeom>
                <a:avLst/>
                <a:gdLst>
                  <a:gd name="T0" fmla="*/ 78 w 78"/>
                  <a:gd name="T1" fmla="*/ 0 h 112"/>
                  <a:gd name="T2" fmla="*/ 0 w 78"/>
                  <a:gd name="T3" fmla="*/ 110 h 112"/>
                  <a:gd name="T4" fmla="*/ 4 w 78"/>
                  <a:gd name="T5" fmla="*/ 112 h 112"/>
                  <a:gd name="T6" fmla="*/ 78 w 78"/>
                  <a:gd name="T7" fmla="*/ 7 h 112"/>
                  <a:gd name="T8" fmla="*/ 78 w 78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12">
                    <a:moveTo>
                      <a:pt x="78" y="0"/>
                    </a:moveTo>
                    <a:lnTo>
                      <a:pt x="0" y="110"/>
                    </a:lnTo>
                    <a:lnTo>
                      <a:pt x="4" y="112"/>
                    </a:lnTo>
                    <a:lnTo>
                      <a:pt x="78" y="7"/>
                    </a:lnTo>
                    <a:lnTo>
                      <a:pt x="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23" name="Freeform 1174"/>
              <p:cNvSpPr>
                <a:spLocks/>
              </p:cNvSpPr>
              <p:nvPr/>
            </p:nvSpPr>
            <p:spPr bwMode="auto">
              <a:xfrm>
                <a:off x="3238" y="2321"/>
                <a:ext cx="103" cy="143"/>
              </a:xfrm>
              <a:custGeom>
                <a:avLst/>
                <a:gdLst>
                  <a:gd name="T0" fmla="*/ 100 w 103"/>
                  <a:gd name="T1" fmla="*/ 0 h 143"/>
                  <a:gd name="T2" fmla="*/ 0 w 103"/>
                  <a:gd name="T3" fmla="*/ 143 h 143"/>
                  <a:gd name="T4" fmla="*/ 8 w 103"/>
                  <a:gd name="T5" fmla="*/ 139 h 143"/>
                  <a:gd name="T6" fmla="*/ 103 w 103"/>
                  <a:gd name="T7" fmla="*/ 2 h 143"/>
                  <a:gd name="T8" fmla="*/ 100 w 103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43">
                    <a:moveTo>
                      <a:pt x="100" y="0"/>
                    </a:moveTo>
                    <a:lnTo>
                      <a:pt x="0" y="143"/>
                    </a:lnTo>
                    <a:lnTo>
                      <a:pt x="8" y="139"/>
                    </a:lnTo>
                    <a:lnTo>
                      <a:pt x="103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A6A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24" name="Freeform 1175"/>
              <p:cNvSpPr>
                <a:spLocks/>
              </p:cNvSpPr>
              <p:nvPr/>
            </p:nvSpPr>
            <p:spPr bwMode="auto">
              <a:xfrm>
                <a:off x="3238" y="2321"/>
                <a:ext cx="103" cy="143"/>
              </a:xfrm>
              <a:custGeom>
                <a:avLst/>
                <a:gdLst>
                  <a:gd name="T0" fmla="*/ 100 w 103"/>
                  <a:gd name="T1" fmla="*/ 0 h 143"/>
                  <a:gd name="T2" fmla="*/ 0 w 103"/>
                  <a:gd name="T3" fmla="*/ 143 h 143"/>
                  <a:gd name="T4" fmla="*/ 8 w 103"/>
                  <a:gd name="T5" fmla="*/ 139 h 143"/>
                  <a:gd name="T6" fmla="*/ 103 w 103"/>
                  <a:gd name="T7" fmla="*/ 2 h 143"/>
                  <a:gd name="T8" fmla="*/ 100 w 103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43">
                    <a:moveTo>
                      <a:pt x="100" y="0"/>
                    </a:moveTo>
                    <a:lnTo>
                      <a:pt x="0" y="143"/>
                    </a:lnTo>
                    <a:lnTo>
                      <a:pt x="8" y="139"/>
                    </a:lnTo>
                    <a:lnTo>
                      <a:pt x="103" y="2"/>
                    </a:lnTo>
                    <a:lnTo>
                      <a:pt x="1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25" name="Freeform 1176"/>
              <p:cNvSpPr>
                <a:spLocks/>
              </p:cNvSpPr>
              <p:nvPr/>
            </p:nvSpPr>
            <p:spPr bwMode="auto">
              <a:xfrm>
                <a:off x="3338" y="2216"/>
                <a:ext cx="74" cy="107"/>
              </a:xfrm>
              <a:custGeom>
                <a:avLst/>
                <a:gdLst>
                  <a:gd name="T0" fmla="*/ 74 w 74"/>
                  <a:gd name="T1" fmla="*/ 0 h 107"/>
                  <a:gd name="T2" fmla="*/ 0 w 74"/>
                  <a:gd name="T3" fmla="*/ 105 h 107"/>
                  <a:gd name="T4" fmla="*/ 3 w 74"/>
                  <a:gd name="T5" fmla="*/ 107 h 107"/>
                  <a:gd name="T6" fmla="*/ 74 w 74"/>
                  <a:gd name="T7" fmla="*/ 7 h 107"/>
                  <a:gd name="T8" fmla="*/ 74 w 74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07">
                    <a:moveTo>
                      <a:pt x="74" y="0"/>
                    </a:moveTo>
                    <a:lnTo>
                      <a:pt x="0" y="105"/>
                    </a:lnTo>
                    <a:lnTo>
                      <a:pt x="3" y="107"/>
                    </a:lnTo>
                    <a:lnTo>
                      <a:pt x="74" y="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26" name="Freeform 1177"/>
              <p:cNvSpPr>
                <a:spLocks/>
              </p:cNvSpPr>
              <p:nvPr/>
            </p:nvSpPr>
            <p:spPr bwMode="auto">
              <a:xfrm>
                <a:off x="3338" y="2216"/>
                <a:ext cx="74" cy="107"/>
              </a:xfrm>
              <a:custGeom>
                <a:avLst/>
                <a:gdLst>
                  <a:gd name="T0" fmla="*/ 74 w 74"/>
                  <a:gd name="T1" fmla="*/ 0 h 107"/>
                  <a:gd name="T2" fmla="*/ 0 w 74"/>
                  <a:gd name="T3" fmla="*/ 105 h 107"/>
                  <a:gd name="T4" fmla="*/ 3 w 74"/>
                  <a:gd name="T5" fmla="*/ 107 h 107"/>
                  <a:gd name="T6" fmla="*/ 74 w 74"/>
                  <a:gd name="T7" fmla="*/ 7 h 107"/>
                  <a:gd name="T8" fmla="*/ 74 w 74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07">
                    <a:moveTo>
                      <a:pt x="74" y="0"/>
                    </a:moveTo>
                    <a:lnTo>
                      <a:pt x="0" y="105"/>
                    </a:lnTo>
                    <a:lnTo>
                      <a:pt x="3" y="107"/>
                    </a:lnTo>
                    <a:lnTo>
                      <a:pt x="74" y="7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27" name="Freeform 1178"/>
              <p:cNvSpPr>
                <a:spLocks/>
              </p:cNvSpPr>
              <p:nvPr/>
            </p:nvSpPr>
            <p:spPr bwMode="auto">
              <a:xfrm>
                <a:off x="3246" y="2323"/>
                <a:ext cx="99" cy="137"/>
              </a:xfrm>
              <a:custGeom>
                <a:avLst/>
                <a:gdLst>
                  <a:gd name="T0" fmla="*/ 95 w 99"/>
                  <a:gd name="T1" fmla="*/ 0 h 137"/>
                  <a:gd name="T2" fmla="*/ 0 w 99"/>
                  <a:gd name="T3" fmla="*/ 137 h 137"/>
                  <a:gd name="T4" fmla="*/ 8 w 99"/>
                  <a:gd name="T5" fmla="*/ 132 h 137"/>
                  <a:gd name="T6" fmla="*/ 99 w 99"/>
                  <a:gd name="T7" fmla="*/ 2 h 137"/>
                  <a:gd name="T8" fmla="*/ 95 w 99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37">
                    <a:moveTo>
                      <a:pt x="95" y="0"/>
                    </a:moveTo>
                    <a:lnTo>
                      <a:pt x="0" y="137"/>
                    </a:lnTo>
                    <a:lnTo>
                      <a:pt x="8" y="13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A6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28" name="Freeform 1179"/>
              <p:cNvSpPr>
                <a:spLocks/>
              </p:cNvSpPr>
              <p:nvPr/>
            </p:nvSpPr>
            <p:spPr bwMode="auto">
              <a:xfrm>
                <a:off x="3246" y="2323"/>
                <a:ext cx="99" cy="137"/>
              </a:xfrm>
              <a:custGeom>
                <a:avLst/>
                <a:gdLst>
                  <a:gd name="T0" fmla="*/ 95 w 99"/>
                  <a:gd name="T1" fmla="*/ 0 h 137"/>
                  <a:gd name="T2" fmla="*/ 0 w 99"/>
                  <a:gd name="T3" fmla="*/ 137 h 137"/>
                  <a:gd name="T4" fmla="*/ 8 w 99"/>
                  <a:gd name="T5" fmla="*/ 132 h 137"/>
                  <a:gd name="T6" fmla="*/ 99 w 99"/>
                  <a:gd name="T7" fmla="*/ 2 h 137"/>
                  <a:gd name="T8" fmla="*/ 95 w 99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37">
                    <a:moveTo>
                      <a:pt x="95" y="0"/>
                    </a:moveTo>
                    <a:lnTo>
                      <a:pt x="0" y="137"/>
                    </a:lnTo>
                    <a:lnTo>
                      <a:pt x="8" y="132"/>
                    </a:lnTo>
                    <a:lnTo>
                      <a:pt x="99" y="2"/>
                    </a:lnTo>
                    <a:lnTo>
                      <a:pt x="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29" name="Freeform 1180"/>
              <p:cNvSpPr>
                <a:spLocks/>
              </p:cNvSpPr>
              <p:nvPr/>
            </p:nvSpPr>
            <p:spPr bwMode="auto">
              <a:xfrm>
                <a:off x="3341" y="2223"/>
                <a:ext cx="71" cy="102"/>
              </a:xfrm>
              <a:custGeom>
                <a:avLst/>
                <a:gdLst>
                  <a:gd name="T0" fmla="*/ 71 w 71"/>
                  <a:gd name="T1" fmla="*/ 0 h 102"/>
                  <a:gd name="T2" fmla="*/ 0 w 71"/>
                  <a:gd name="T3" fmla="*/ 100 h 102"/>
                  <a:gd name="T4" fmla="*/ 4 w 71"/>
                  <a:gd name="T5" fmla="*/ 102 h 102"/>
                  <a:gd name="T6" fmla="*/ 71 w 71"/>
                  <a:gd name="T7" fmla="*/ 7 h 102"/>
                  <a:gd name="T8" fmla="*/ 71 w 71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02">
                    <a:moveTo>
                      <a:pt x="71" y="0"/>
                    </a:moveTo>
                    <a:lnTo>
                      <a:pt x="0" y="100"/>
                    </a:lnTo>
                    <a:lnTo>
                      <a:pt x="4" y="102"/>
                    </a:lnTo>
                    <a:lnTo>
                      <a:pt x="71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30" name="Freeform 1181"/>
              <p:cNvSpPr>
                <a:spLocks/>
              </p:cNvSpPr>
              <p:nvPr/>
            </p:nvSpPr>
            <p:spPr bwMode="auto">
              <a:xfrm>
                <a:off x="3341" y="2223"/>
                <a:ext cx="71" cy="102"/>
              </a:xfrm>
              <a:custGeom>
                <a:avLst/>
                <a:gdLst>
                  <a:gd name="T0" fmla="*/ 71 w 71"/>
                  <a:gd name="T1" fmla="*/ 0 h 102"/>
                  <a:gd name="T2" fmla="*/ 0 w 71"/>
                  <a:gd name="T3" fmla="*/ 100 h 102"/>
                  <a:gd name="T4" fmla="*/ 4 w 71"/>
                  <a:gd name="T5" fmla="*/ 102 h 102"/>
                  <a:gd name="T6" fmla="*/ 71 w 71"/>
                  <a:gd name="T7" fmla="*/ 7 h 102"/>
                  <a:gd name="T8" fmla="*/ 71 w 71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02">
                    <a:moveTo>
                      <a:pt x="71" y="0"/>
                    </a:moveTo>
                    <a:lnTo>
                      <a:pt x="0" y="100"/>
                    </a:lnTo>
                    <a:lnTo>
                      <a:pt x="4" y="102"/>
                    </a:lnTo>
                    <a:lnTo>
                      <a:pt x="71" y="7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31" name="Freeform 1182"/>
              <p:cNvSpPr>
                <a:spLocks/>
              </p:cNvSpPr>
              <p:nvPr/>
            </p:nvSpPr>
            <p:spPr bwMode="auto">
              <a:xfrm>
                <a:off x="3254" y="2325"/>
                <a:ext cx="94" cy="130"/>
              </a:xfrm>
              <a:custGeom>
                <a:avLst/>
                <a:gdLst>
                  <a:gd name="T0" fmla="*/ 91 w 94"/>
                  <a:gd name="T1" fmla="*/ 0 h 130"/>
                  <a:gd name="T2" fmla="*/ 0 w 94"/>
                  <a:gd name="T3" fmla="*/ 130 h 130"/>
                  <a:gd name="T4" fmla="*/ 9 w 94"/>
                  <a:gd name="T5" fmla="*/ 125 h 130"/>
                  <a:gd name="T6" fmla="*/ 94 w 94"/>
                  <a:gd name="T7" fmla="*/ 3 h 130"/>
                  <a:gd name="T8" fmla="*/ 91 w 9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0">
                    <a:moveTo>
                      <a:pt x="91" y="0"/>
                    </a:moveTo>
                    <a:lnTo>
                      <a:pt x="0" y="130"/>
                    </a:lnTo>
                    <a:lnTo>
                      <a:pt x="9" y="125"/>
                    </a:lnTo>
                    <a:lnTo>
                      <a:pt x="94" y="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A5A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32" name="Freeform 1183"/>
              <p:cNvSpPr>
                <a:spLocks/>
              </p:cNvSpPr>
              <p:nvPr/>
            </p:nvSpPr>
            <p:spPr bwMode="auto">
              <a:xfrm>
                <a:off x="3254" y="2325"/>
                <a:ext cx="94" cy="130"/>
              </a:xfrm>
              <a:custGeom>
                <a:avLst/>
                <a:gdLst>
                  <a:gd name="T0" fmla="*/ 91 w 94"/>
                  <a:gd name="T1" fmla="*/ 0 h 130"/>
                  <a:gd name="T2" fmla="*/ 0 w 94"/>
                  <a:gd name="T3" fmla="*/ 130 h 130"/>
                  <a:gd name="T4" fmla="*/ 9 w 94"/>
                  <a:gd name="T5" fmla="*/ 125 h 130"/>
                  <a:gd name="T6" fmla="*/ 94 w 94"/>
                  <a:gd name="T7" fmla="*/ 3 h 130"/>
                  <a:gd name="T8" fmla="*/ 91 w 9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0">
                    <a:moveTo>
                      <a:pt x="91" y="0"/>
                    </a:moveTo>
                    <a:lnTo>
                      <a:pt x="0" y="130"/>
                    </a:lnTo>
                    <a:lnTo>
                      <a:pt x="9" y="125"/>
                    </a:lnTo>
                    <a:lnTo>
                      <a:pt x="94" y="3"/>
                    </a:lnTo>
                    <a:lnTo>
                      <a:pt x="9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33" name="Freeform 1184"/>
              <p:cNvSpPr>
                <a:spLocks/>
              </p:cNvSpPr>
              <p:nvPr/>
            </p:nvSpPr>
            <p:spPr bwMode="auto">
              <a:xfrm>
                <a:off x="3345" y="2230"/>
                <a:ext cx="67" cy="98"/>
              </a:xfrm>
              <a:custGeom>
                <a:avLst/>
                <a:gdLst>
                  <a:gd name="T0" fmla="*/ 67 w 67"/>
                  <a:gd name="T1" fmla="*/ 0 h 98"/>
                  <a:gd name="T2" fmla="*/ 0 w 67"/>
                  <a:gd name="T3" fmla="*/ 95 h 98"/>
                  <a:gd name="T4" fmla="*/ 3 w 67"/>
                  <a:gd name="T5" fmla="*/ 98 h 98"/>
                  <a:gd name="T6" fmla="*/ 67 w 67"/>
                  <a:gd name="T7" fmla="*/ 7 h 98"/>
                  <a:gd name="T8" fmla="*/ 67 w 67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8">
                    <a:moveTo>
                      <a:pt x="67" y="0"/>
                    </a:moveTo>
                    <a:lnTo>
                      <a:pt x="0" y="95"/>
                    </a:lnTo>
                    <a:lnTo>
                      <a:pt x="3" y="98"/>
                    </a:lnTo>
                    <a:lnTo>
                      <a:pt x="67" y="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BF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34" name="Freeform 1185"/>
              <p:cNvSpPr>
                <a:spLocks/>
              </p:cNvSpPr>
              <p:nvPr/>
            </p:nvSpPr>
            <p:spPr bwMode="auto">
              <a:xfrm>
                <a:off x="3345" y="2230"/>
                <a:ext cx="67" cy="98"/>
              </a:xfrm>
              <a:custGeom>
                <a:avLst/>
                <a:gdLst>
                  <a:gd name="T0" fmla="*/ 67 w 67"/>
                  <a:gd name="T1" fmla="*/ 0 h 98"/>
                  <a:gd name="T2" fmla="*/ 0 w 67"/>
                  <a:gd name="T3" fmla="*/ 95 h 98"/>
                  <a:gd name="T4" fmla="*/ 3 w 67"/>
                  <a:gd name="T5" fmla="*/ 98 h 98"/>
                  <a:gd name="T6" fmla="*/ 67 w 67"/>
                  <a:gd name="T7" fmla="*/ 7 h 98"/>
                  <a:gd name="T8" fmla="*/ 67 w 67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8">
                    <a:moveTo>
                      <a:pt x="67" y="0"/>
                    </a:moveTo>
                    <a:lnTo>
                      <a:pt x="0" y="95"/>
                    </a:lnTo>
                    <a:lnTo>
                      <a:pt x="3" y="98"/>
                    </a:lnTo>
                    <a:lnTo>
                      <a:pt x="67" y="7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35" name="Freeform 1186"/>
              <p:cNvSpPr>
                <a:spLocks/>
              </p:cNvSpPr>
              <p:nvPr/>
            </p:nvSpPr>
            <p:spPr bwMode="auto">
              <a:xfrm>
                <a:off x="3263" y="2328"/>
                <a:ext cx="89" cy="122"/>
              </a:xfrm>
              <a:custGeom>
                <a:avLst/>
                <a:gdLst>
                  <a:gd name="T0" fmla="*/ 85 w 89"/>
                  <a:gd name="T1" fmla="*/ 0 h 122"/>
                  <a:gd name="T2" fmla="*/ 0 w 89"/>
                  <a:gd name="T3" fmla="*/ 122 h 122"/>
                  <a:gd name="T4" fmla="*/ 8 w 89"/>
                  <a:gd name="T5" fmla="*/ 118 h 122"/>
                  <a:gd name="T6" fmla="*/ 89 w 89"/>
                  <a:gd name="T7" fmla="*/ 1 h 122"/>
                  <a:gd name="T8" fmla="*/ 85 w 89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22">
                    <a:moveTo>
                      <a:pt x="85" y="0"/>
                    </a:moveTo>
                    <a:lnTo>
                      <a:pt x="0" y="122"/>
                    </a:lnTo>
                    <a:lnTo>
                      <a:pt x="8" y="118"/>
                    </a:lnTo>
                    <a:lnTo>
                      <a:pt x="89" y="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A5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36" name="Freeform 1187"/>
              <p:cNvSpPr>
                <a:spLocks/>
              </p:cNvSpPr>
              <p:nvPr/>
            </p:nvSpPr>
            <p:spPr bwMode="auto">
              <a:xfrm>
                <a:off x="3263" y="2328"/>
                <a:ext cx="89" cy="122"/>
              </a:xfrm>
              <a:custGeom>
                <a:avLst/>
                <a:gdLst>
                  <a:gd name="T0" fmla="*/ 85 w 89"/>
                  <a:gd name="T1" fmla="*/ 0 h 122"/>
                  <a:gd name="T2" fmla="*/ 0 w 89"/>
                  <a:gd name="T3" fmla="*/ 122 h 122"/>
                  <a:gd name="T4" fmla="*/ 8 w 89"/>
                  <a:gd name="T5" fmla="*/ 118 h 122"/>
                  <a:gd name="T6" fmla="*/ 89 w 89"/>
                  <a:gd name="T7" fmla="*/ 1 h 122"/>
                  <a:gd name="T8" fmla="*/ 85 w 89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22">
                    <a:moveTo>
                      <a:pt x="85" y="0"/>
                    </a:moveTo>
                    <a:lnTo>
                      <a:pt x="0" y="122"/>
                    </a:lnTo>
                    <a:lnTo>
                      <a:pt x="8" y="118"/>
                    </a:lnTo>
                    <a:lnTo>
                      <a:pt x="89" y="1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37" name="Freeform 1188"/>
              <p:cNvSpPr>
                <a:spLocks/>
              </p:cNvSpPr>
              <p:nvPr/>
            </p:nvSpPr>
            <p:spPr bwMode="auto">
              <a:xfrm>
                <a:off x="3348" y="2237"/>
                <a:ext cx="64" cy="92"/>
              </a:xfrm>
              <a:custGeom>
                <a:avLst/>
                <a:gdLst>
                  <a:gd name="T0" fmla="*/ 64 w 64"/>
                  <a:gd name="T1" fmla="*/ 0 h 92"/>
                  <a:gd name="T2" fmla="*/ 0 w 64"/>
                  <a:gd name="T3" fmla="*/ 91 h 92"/>
                  <a:gd name="T4" fmla="*/ 4 w 64"/>
                  <a:gd name="T5" fmla="*/ 92 h 92"/>
                  <a:gd name="T6" fmla="*/ 64 w 64"/>
                  <a:gd name="T7" fmla="*/ 7 h 92"/>
                  <a:gd name="T8" fmla="*/ 64 w 64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2">
                    <a:moveTo>
                      <a:pt x="64" y="0"/>
                    </a:moveTo>
                    <a:lnTo>
                      <a:pt x="0" y="91"/>
                    </a:lnTo>
                    <a:lnTo>
                      <a:pt x="4" y="92"/>
                    </a:lnTo>
                    <a:lnTo>
                      <a:pt x="64" y="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BE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38" name="Freeform 1189"/>
              <p:cNvSpPr>
                <a:spLocks/>
              </p:cNvSpPr>
              <p:nvPr/>
            </p:nvSpPr>
            <p:spPr bwMode="auto">
              <a:xfrm>
                <a:off x="3348" y="2237"/>
                <a:ext cx="64" cy="92"/>
              </a:xfrm>
              <a:custGeom>
                <a:avLst/>
                <a:gdLst>
                  <a:gd name="T0" fmla="*/ 64 w 64"/>
                  <a:gd name="T1" fmla="*/ 0 h 92"/>
                  <a:gd name="T2" fmla="*/ 0 w 64"/>
                  <a:gd name="T3" fmla="*/ 91 h 92"/>
                  <a:gd name="T4" fmla="*/ 4 w 64"/>
                  <a:gd name="T5" fmla="*/ 92 h 92"/>
                  <a:gd name="T6" fmla="*/ 64 w 64"/>
                  <a:gd name="T7" fmla="*/ 7 h 92"/>
                  <a:gd name="T8" fmla="*/ 64 w 64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2">
                    <a:moveTo>
                      <a:pt x="64" y="0"/>
                    </a:moveTo>
                    <a:lnTo>
                      <a:pt x="0" y="91"/>
                    </a:lnTo>
                    <a:lnTo>
                      <a:pt x="4" y="92"/>
                    </a:lnTo>
                    <a:lnTo>
                      <a:pt x="64" y="7"/>
                    </a:lnTo>
                    <a:lnTo>
                      <a:pt x="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39" name="Freeform 1190"/>
              <p:cNvSpPr>
                <a:spLocks/>
              </p:cNvSpPr>
              <p:nvPr/>
            </p:nvSpPr>
            <p:spPr bwMode="auto">
              <a:xfrm>
                <a:off x="3271" y="2329"/>
                <a:ext cx="85" cy="117"/>
              </a:xfrm>
              <a:custGeom>
                <a:avLst/>
                <a:gdLst>
                  <a:gd name="T0" fmla="*/ 81 w 85"/>
                  <a:gd name="T1" fmla="*/ 0 h 117"/>
                  <a:gd name="T2" fmla="*/ 0 w 85"/>
                  <a:gd name="T3" fmla="*/ 117 h 117"/>
                  <a:gd name="T4" fmla="*/ 8 w 85"/>
                  <a:gd name="T5" fmla="*/ 112 h 117"/>
                  <a:gd name="T6" fmla="*/ 85 w 85"/>
                  <a:gd name="T7" fmla="*/ 3 h 117"/>
                  <a:gd name="T8" fmla="*/ 81 w 85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17">
                    <a:moveTo>
                      <a:pt x="81" y="0"/>
                    </a:moveTo>
                    <a:lnTo>
                      <a:pt x="0" y="117"/>
                    </a:lnTo>
                    <a:lnTo>
                      <a:pt x="8" y="112"/>
                    </a:lnTo>
                    <a:lnTo>
                      <a:pt x="85" y="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40" name="Freeform 1191"/>
              <p:cNvSpPr>
                <a:spLocks/>
              </p:cNvSpPr>
              <p:nvPr/>
            </p:nvSpPr>
            <p:spPr bwMode="auto">
              <a:xfrm>
                <a:off x="3271" y="2329"/>
                <a:ext cx="85" cy="117"/>
              </a:xfrm>
              <a:custGeom>
                <a:avLst/>
                <a:gdLst>
                  <a:gd name="T0" fmla="*/ 81 w 85"/>
                  <a:gd name="T1" fmla="*/ 0 h 117"/>
                  <a:gd name="T2" fmla="*/ 0 w 85"/>
                  <a:gd name="T3" fmla="*/ 117 h 117"/>
                  <a:gd name="T4" fmla="*/ 8 w 85"/>
                  <a:gd name="T5" fmla="*/ 112 h 117"/>
                  <a:gd name="T6" fmla="*/ 85 w 85"/>
                  <a:gd name="T7" fmla="*/ 3 h 117"/>
                  <a:gd name="T8" fmla="*/ 81 w 85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17">
                    <a:moveTo>
                      <a:pt x="81" y="0"/>
                    </a:moveTo>
                    <a:lnTo>
                      <a:pt x="0" y="117"/>
                    </a:lnTo>
                    <a:lnTo>
                      <a:pt x="8" y="112"/>
                    </a:lnTo>
                    <a:lnTo>
                      <a:pt x="85" y="3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41" name="Freeform 1192"/>
              <p:cNvSpPr>
                <a:spLocks/>
              </p:cNvSpPr>
              <p:nvPr/>
            </p:nvSpPr>
            <p:spPr bwMode="auto">
              <a:xfrm>
                <a:off x="3352" y="2244"/>
                <a:ext cx="60" cy="88"/>
              </a:xfrm>
              <a:custGeom>
                <a:avLst/>
                <a:gdLst>
                  <a:gd name="T0" fmla="*/ 60 w 60"/>
                  <a:gd name="T1" fmla="*/ 0 h 88"/>
                  <a:gd name="T2" fmla="*/ 0 w 60"/>
                  <a:gd name="T3" fmla="*/ 85 h 88"/>
                  <a:gd name="T4" fmla="*/ 4 w 60"/>
                  <a:gd name="T5" fmla="*/ 88 h 88"/>
                  <a:gd name="T6" fmla="*/ 60 w 60"/>
                  <a:gd name="T7" fmla="*/ 7 h 88"/>
                  <a:gd name="T8" fmla="*/ 60 w 60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8">
                    <a:moveTo>
                      <a:pt x="60" y="0"/>
                    </a:moveTo>
                    <a:lnTo>
                      <a:pt x="0" y="85"/>
                    </a:lnTo>
                    <a:lnTo>
                      <a:pt x="4" y="88"/>
                    </a:lnTo>
                    <a:lnTo>
                      <a:pt x="60" y="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BE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42" name="Freeform 1193"/>
              <p:cNvSpPr>
                <a:spLocks/>
              </p:cNvSpPr>
              <p:nvPr/>
            </p:nvSpPr>
            <p:spPr bwMode="auto">
              <a:xfrm>
                <a:off x="3352" y="2244"/>
                <a:ext cx="60" cy="88"/>
              </a:xfrm>
              <a:custGeom>
                <a:avLst/>
                <a:gdLst>
                  <a:gd name="T0" fmla="*/ 60 w 60"/>
                  <a:gd name="T1" fmla="*/ 0 h 88"/>
                  <a:gd name="T2" fmla="*/ 0 w 60"/>
                  <a:gd name="T3" fmla="*/ 85 h 88"/>
                  <a:gd name="T4" fmla="*/ 4 w 60"/>
                  <a:gd name="T5" fmla="*/ 88 h 88"/>
                  <a:gd name="T6" fmla="*/ 60 w 60"/>
                  <a:gd name="T7" fmla="*/ 7 h 88"/>
                  <a:gd name="T8" fmla="*/ 60 w 60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8">
                    <a:moveTo>
                      <a:pt x="60" y="0"/>
                    </a:moveTo>
                    <a:lnTo>
                      <a:pt x="0" y="85"/>
                    </a:lnTo>
                    <a:lnTo>
                      <a:pt x="4" y="88"/>
                    </a:lnTo>
                    <a:lnTo>
                      <a:pt x="60" y="7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43" name="Freeform 1194"/>
              <p:cNvSpPr>
                <a:spLocks/>
              </p:cNvSpPr>
              <p:nvPr/>
            </p:nvSpPr>
            <p:spPr bwMode="auto">
              <a:xfrm>
                <a:off x="3279" y="2332"/>
                <a:ext cx="80" cy="109"/>
              </a:xfrm>
              <a:custGeom>
                <a:avLst/>
                <a:gdLst>
                  <a:gd name="T0" fmla="*/ 77 w 80"/>
                  <a:gd name="T1" fmla="*/ 0 h 109"/>
                  <a:gd name="T2" fmla="*/ 0 w 80"/>
                  <a:gd name="T3" fmla="*/ 109 h 109"/>
                  <a:gd name="T4" fmla="*/ 8 w 80"/>
                  <a:gd name="T5" fmla="*/ 103 h 109"/>
                  <a:gd name="T6" fmla="*/ 80 w 80"/>
                  <a:gd name="T7" fmla="*/ 1 h 109"/>
                  <a:gd name="T8" fmla="*/ 77 w 80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09">
                    <a:moveTo>
                      <a:pt x="77" y="0"/>
                    </a:moveTo>
                    <a:lnTo>
                      <a:pt x="0" y="109"/>
                    </a:lnTo>
                    <a:lnTo>
                      <a:pt x="8" y="103"/>
                    </a:lnTo>
                    <a:lnTo>
                      <a:pt x="80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A4A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44" name="Freeform 1195"/>
              <p:cNvSpPr>
                <a:spLocks/>
              </p:cNvSpPr>
              <p:nvPr/>
            </p:nvSpPr>
            <p:spPr bwMode="auto">
              <a:xfrm>
                <a:off x="3279" y="2332"/>
                <a:ext cx="80" cy="109"/>
              </a:xfrm>
              <a:custGeom>
                <a:avLst/>
                <a:gdLst>
                  <a:gd name="T0" fmla="*/ 77 w 80"/>
                  <a:gd name="T1" fmla="*/ 0 h 109"/>
                  <a:gd name="T2" fmla="*/ 0 w 80"/>
                  <a:gd name="T3" fmla="*/ 109 h 109"/>
                  <a:gd name="T4" fmla="*/ 8 w 80"/>
                  <a:gd name="T5" fmla="*/ 103 h 109"/>
                  <a:gd name="T6" fmla="*/ 80 w 80"/>
                  <a:gd name="T7" fmla="*/ 1 h 109"/>
                  <a:gd name="T8" fmla="*/ 77 w 80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09">
                    <a:moveTo>
                      <a:pt x="77" y="0"/>
                    </a:moveTo>
                    <a:lnTo>
                      <a:pt x="0" y="109"/>
                    </a:lnTo>
                    <a:lnTo>
                      <a:pt x="8" y="103"/>
                    </a:lnTo>
                    <a:lnTo>
                      <a:pt x="80" y="1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45" name="Freeform 1196"/>
              <p:cNvSpPr>
                <a:spLocks/>
              </p:cNvSpPr>
              <p:nvPr/>
            </p:nvSpPr>
            <p:spPr bwMode="auto">
              <a:xfrm>
                <a:off x="3356" y="2251"/>
                <a:ext cx="56" cy="82"/>
              </a:xfrm>
              <a:custGeom>
                <a:avLst/>
                <a:gdLst>
                  <a:gd name="T0" fmla="*/ 56 w 56"/>
                  <a:gd name="T1" fmla="*/ 0 h 82"/>
                  <a:gd name="T2" fmla="*/ 0 w 56"/>
                  <a:gd name="T3" fmla="*/ 81 h 82"/>
                  <a:gd name="T4" fmla="*/ 3 w 56"/>
                  <a:gd name="T5" fmla="*/ 82 h 82"/>
                  <a:gd name="T6" fmla="*/ 56 w 56"/>
                  <a:gd name="T7" fmla="*/ 7 h 82"/>
                  <a:gd name="T8" fmla="*/ 56 w 56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2">
                    <a:moveTo>
                      <a:pt x="56" y="0"/>
                    </a:moveTo>
                    <a:lnTo>
                      <a:pt x="0" y="81"/>
                    </a:lnTo>
                    <a:lnTo>
                      <a:pt x="3" y="82"/>
                    </a:lnTo>
                    <a:lnTo>
                      <a:pt x="56" y="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BE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46" name="Freeform 1197"/>
              <p:cNvSpPr>
                <a:spLocks/>
              </p:cNvSpPr>
              <p:nvPr/>
            </p:nvSpPr>
            <p:spPr bwMode="auto">
              <a:xfrm>
                <a:off x="3356" y="2251"/>
                <a:ext cx="56" cy="82"/>
              </a:xfrm>
              <a:custGeom>
                <a:avLst/>
                <a:gdLst>
                  <a:gd name="T0" fmla="*/ 56 w 56"/>
                  <a:gd name="T1" fmla="*/ 0 h 82"/>
                  <a:gd name="T2" fmla="*/ 0 w 56"/>
                  <a:gd name="T3" fmla="*/ 81 h 82"/>
                  <a:gd name="T4" fmla="*/ 3 w 56"/>
                  <a:gd name="T5" fmla="*/ 82 h 82"/>
                  <a:gd name="T6" fmla="*/ 56 w 56"/>
                  <a:gd name="T7" fmla="*/ 7 h 82"/>
                  <a:gd name="T8" fmla="*/ 56 w 56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2">
                    <a:moveTo>
                      <a:pt x="56" y="0"/>
                    </a:moveTo>
                    <a:lnTo>
                      <a:pt x="0" y="81"/>
                    </a:lnTo>
                    <a:lnTo>
                      <a:pt x="3" y="82"/>
                    </a:lnTo>
                    <a:lnTo>
                      <a:pt x="56" y="7"/>
                    </a:lnTo>
                    <a:lnTo>
                      <a:pt x="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47" name="Freeform 1198"/>
              <p:cNvSpPr>
                <a:spLocks/>
              </p:cNvSpPr>
              <p:nvPr/>
            </p:nvSpPr>
            <p:spPr bwMode="auto">
              <a:xfrm>
                <a:off x="3287" y="2333"/>
                <a:ext cx="76" cy="102"/>
              </a:xfrm>
              <a:custGeom>
                <a:avLst/>
                <a:gdLst>
                  <a:gd name="T0" fmla="*/ 72 w 76"/>
                  <a:gd name="T1" fmla="*/ 0 h 102"/>
                  <a:gd name="T2" fmla="*/ 0 w 76"/>
                  <a:gd name="T3" fmla="*/ 102 h 102"/>
                  <a:gd name="T4" fmla="*/ 9 w 76"/>
                  <a:gd name="T5" fmla="*/ 98 h 102"/>
                  <a:gd name="T6" fmla="*/ 76 w 76"/>
                  <a:gd name="T7" fmla="*/ 3 h 102"/>
                  <a:gd name="T8" fmla="*/ 72 w 76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2">
                    <a:moveTo>
                      <a:pt x="72" y="0"/>
                    </a:moveTo>
                    <a:lnTo>
                      <a:pt x="0" y="102"/>
                    </a:lnTo>
                    <a:lnTo>
                      <a:pt x="9" y="98"/>
                    </a:lnTo>
                    <a:lnTo>
                      <a:pt x="76" y="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48" name="Freeform 1199"/>
              <p:cNvSpPr>
                <a:spLocks/>
              </p:cNvSpPr>
              <p:nvPr/>
            </p:nvSpPr>
            <p:spPr bwMode="auto">
              <a:xfrm>
                <a:off x="3287" y="2333"/>
                <a:ext cx="76" cy="102"/>
              </a:xfrm>
              <a:custGeom>
                <a:avLst/>
                <a:gdLst>
                  <a:gd name="T0" fmla="*/ 72 w 76"/>
                  <a:gd name="T1" fmla="*/ 0 h 102"/>
                  <a:gd name="T2" fmla="*/ 0 w 76"/>
                  <a:gd name="T3" fmla="*/ 102 h 102"/>
                  <a:gd name="T4" fmla="*/ 9 w 76"/>
                  <a:gd name="T5" fmla="*/ 98 h 102"/>
                  <a:gd name="T6" fmla="*/ 76 w 76"/>
                  <a:gd name="T7" fmla="*/ 3 h 102"/>
                  <a:gd name="T8" fmla="*/ 72 w 76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2">
                    <a:moveTo>
                      <a:pt x="72" y="0"/>
                    </a:moveTo>
                    <a:lnTo>
                      <a:pt x="0" y="102"/>
                    </a:lnTo>
                    <a:lnTo>
                      <a:pt x="9" y="98"/>
                    </a:lnTo>
                    <a:lnTo>
                      <a:pt x="76" y="3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49" name="Freeform 1200"/>
              <p:cNvSpPr>
                <a:spLocks/>
              </p:cNvSpPr>
              <p:nvPr/>
            </p:nvSpPr>
            <p:spPr bwMode="auto">
              <a:xfrm>
                <a:off x="3359" y="2258"/>
                <a:ext cx="53" cy="78"/>
              </a:xfrm>
              <a:custGeom>
                <a:avLst/>
                <a:gdLst>
                  <a:gd name="T0" fmla="*/ 53 w 53"/>
                  <a:gd name="T1" fmla="*/ 0 h 78"/>
                  <a:gd name="T2" fmla="*/ 0 w 53"/>
                  <a:gd name="T3" fmla="*/ 75 h 78"/>
                  <a:gd name="T4" fmla="*/ 4 w 53"/>
                  <a:gd name="T5" fmla="*/ 78 h 78"/>
                  <a:gd name="T6" fmla="*/ 53 w 53"/>
                  <a:gd name="T7" fmla="*/ 8 h 78"/>
                  <a:gd name="T8" fmla="*/ 53 w 53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8">
                    <a:moveTo>
                      <a:pt x="53" y="0"/>
                    </a:moveTo>
                    <a:lnTo>
                      <a:pt x="0" y="75"/>
                    </a:lnTo>
                    <a:lnTo>
                      <a:pt x="4" y="78"/>
                    </a:lnTo>
                    <a:lnTo>
                      <a:pt x="53" y="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50" name="Freeform 1201"/>
              <p:cNvSpPr>
                <a:spLocks/>
              </p:cNvSpPr>
              <p:nvPr/>
            </p:nvSpPr>
            <p:spPr bwMode="auto">
              <a:xfrm>
                <a:off x="3359" y="2258"/>
                <a:ext cx="53" cy="78"/>
              </a:xfrm>
              <a:custGeom>
                <a:avLst/>
                <a:gdLst>
                  <a:gd name="T0" fmla="*/ 53 w 53"/>
                  <a:gd name="T1" fmla="*/ 0 h 78"/>
                  <a:gd name="T2" fmla="*/ 0 w 53"/>
                  <a:gd name="T3" fmla="*/ 75 h 78"/>
                  <a:gd name="T4" fmla="*/ 4 w 53"/>
                  <a:gd name="T5" fmla="*/ 78 h 78"/>
                  <a:gd name="T6" fmla="*/ 53 w 53"/>
                  <a:gd name="T7" fmla="*/ 8 h 78"/>
                  <a:gd name="T8" fmla="*/ 53 w 53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8">
                    <a:moveTo>
                      <a:pt x="53" y="0"/>
                    </a:moveTo>
                    <a:lnTo>
                      <a:pt x="0" y="75"/>
                    </a:lnTo>
                    <a:lnTo>
                      <a:pt x="4" y="78"/>
                    </a:lnTo>
                    <a:lnTo>
                      <a:pt x="53" y="8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51" name="Freeform 1202"/>
              <p:cNvSpPr>
                <a:spLocks/>
              </p:cNvSpPr>
              <p:nvPr/>
            </p:nvSpPr>
            <p:spPr bwMode="auto">
              <a:xfrm>
                <a:off x="3296" y="2336"/>
                <a:ext cx="70" cy="95"/>
              </a:xfrm>
              <a:custGeom>
                <a:avLst/>
                <a:gdLst>
                  <a:gd name="T0" fmla="*/ 67 w 70"/>
                  <a:gd name="T1" fmla="*/ 0 h 95"/>
                  <a:gd name="T2" fmla="*/ 0 w 70"/>
                  <a:gd name="T3" fmla="*/ 95 h 95"/>
                  <a:gd name="T4" fmla="*/ 8 w 70"/>
                  <a:gd name="T5" fmla="*/ 90 h 95"/>
                  <a:gd name="T6" fmla="*/ 70 w 70"/>
                  <a:gd name="T7" fmla="*/ 2 h 95"/>
                  <a:gd name="T8" fmla="*/ 67 w 70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67" y="0"/>
                    </a:moveTo>
                    <a:lnTo>
                      <a:pt x="0" y="95"/>
                    </a:lnTo>
                    <a:lnTo>
                      <a:pt x="8" y="90"/>
                    </a:lnTo>
                    <a:lnTo>
                      <a:pt x="70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3A1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52" name="Freeform 1203"/>
              <p:cNvSpPr>
                <a:spLocks/>
              </p:cNvSpPr>
              <p:nvPr/>
            </p:nvSpPr>
            <p:spPr bwMode="auto">
              <a:xfrm>
                <a:off x="3296" y="2336"/>
                <a:ext cx="70" cy="95"/>
              </a:xfrm>
              <a:custGeom>
                <a:avLst/>
                <a:gdLst>
                  <a:gd name="T0" fmla="*/ 67 w 70"/>
                  <a:gd name="T1" fmla="*/ 0 h 95"/>
                  <a:gd name="T2" fmla="*/ 0 w 70"/>
                  <a:gd name="T3" fmla="*/ 95 h 95"/>
                  <a:gd name="T4" fmla="*/ 8 w 70"/>
                  <a:gd name="T5" fmla="*/ 90 h 95"/>
                  <a:gd name="T6" fmla="*/ 70 w 70"/>
                  <a:gd name="T7" fmla="*/ 2 h 95"/>
                  <a:gd name="T8" fmla="*/ 67 w 70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67" y="0"/>
                    </a:moveTo>
                    <a:lnTo>
                      <a:pt x="0" y="95"/>
                    </a:lnTo>
                    <a:lnTo>
                      <a:pt x="8" y="90"/>
                    </a:lnTo>
                    <a:lnTo>
                      <a:pt x="70" y="2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53" name="Freeform 1204"/>
              <p:cNvSpPr>
                <a:spLocks/>
              </p:cNvSpPr>
              <p:nvPr/>
            </p:nvSpPr>
            <p:spPr bwMode="auto">
              <a:xfrm>
                <a:off x="3363" y="2266"/>
                <a:ext cx="49" cy="72"/>
              </a:xfrm>
              <a:custGeom>
                <a:avLst/>
                <a:gdLst>
                  <a:gd name="T0" fmla="*/ 49 w 49"/>
                  <a:gd name="T1" fmla="*/ 0 h 72"/>
                  <a:gd name="T2" fmla="*/ 0 w 49"/>
                  <a:gd name="T3" fmla="*/ 70 h 72"/>
                  <a:gd name="T4" fmla="*/ 3 w 49"/>
                  <a:gd name="T5" fmla="*/ 72 h 72"/>
                  <a:gd name="T6" fmla="*/ 49 w 49"/>
                  <a:gd name="T7" fmla="*/ 6 h 72"/>
                  <a:gd name="T8" fmla="*/ 49 w 49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2">
                    <a:moveTo>
                      <a:pt x="49" y="0"/>
                    </a:moveTo>
                    <a:lnTo>
                      <a:pt x="0" y="70"/>
                    </a:lnTo>
                    <a:lnTo>
                      <a:pt x="3" y="72"/>
                    </a:lnTo>
                    <a:lnTo>
                      <a:pt x="49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54" name="Freeform 1205"/>
              <p:cNvSpPr>
                <a:spLocks/>
              </p:cNvSpPr>
              <p:nvPr/>
            </p:nvSpPr>
            <p:spPr bwMode="auto">
              <a:xfrm>
                <a:off x="3363" y="2266"/>
                <a:ext cx="49" cy="72"/>
              </a:xfrm>
              <a:custGeom>
                <a:avLst/>
                <a:gdLst>
                  <a:gd name="T0" fmla="*/ 49 w 49"/>
                  <a:gd name="T1" fmla="*/ 0 h 72"/>
                  <a:gd name="T2" fmla="*/ 0 w 49"/>
                  <a:gd name="T3" fmla="*/ 70 h 72"/>
                  <a:gd name="T4" fmla="*/ 3 w 49"/>
                  <a:gd name="T5" fmla="*/ 72 h 72"/>
                  <a:gd name="T6" fmla="*/ 49 w 49"/>
                  <a:gd name="T7" fmla="*/ 6 h 72"/>
                  <a:gd name="T8" fmla="*/ 49 w 49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2">
                    <a:moveTo>
                      <a:pt x="49" y="0"/>
                    </a:moveTo>
                    <a:lnTo>
                      <a:pt x="0" y="70"/>
                    </a:lnTo>
                    <a:lnTo>
                      <a:pt x="3" y="72"/>
                    </a:lnTo>
                    <a:lnTo>
                      <a:pt x="49" y="6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55" name="Freeform 1206"/>
              <p:cNvSpPr>
                <a:spLocks/>
              </p:cNvSpPr>
              <p:nvPr/>
            </p:nvSpPr>
            <p:spPr bwMode="auto">
              <a:xfrm>
                <a:off x="3304" y="2338"/>
                <a:ext cx="66" cy="88"/>
              </a:xfrm>
              <a:custGeom>
                <a:avLst/>
                <a:gdLst>
                  <a:gd name="T0" fmla="*/ 62 w 66"/>
                  <a:gd name="T1" fmla="*/ 0 h 88"/>
                  <a:gd name="T2" fmla="*/ 0 w 66"/>
                  <a:gd name="T3" fmla="*/ 88 h 88"/>
                  <a:gd name="T4" fmla="*/ 8 w 66"/>
                  <a:gd name="T5" fmla="*/ 83 h 88"/>
                  <a:gd name="T6" fmla="*/ 66 w 66"/>
                  <a:gd name="T7" fmla="*/ 1 h 88"/>
                  <a:gd name="T8" fmla="*/ 62 w 66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88">
                    <a:moveTo>
                      <a:pt x="62" y="0"/>
                    </a:moveTo>
                    <a:lnTo>
                      <a:pt x="0" y="88"/>
                    </a:lnTo>
                    <a:lnTo>
                      <a:pt x="8" y="83"/>
                    </a:lnTo>
                    <a:lnTo>
                      <a:pt x="66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A3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56" name="Freeform 1207"/>
              <p:cNvSpPr>
                <a:spLocks/>
              </p:cNvSpPr>
              <p:nvPr/>
            </p:nvSpPr>
            <p:spPr bwMode="auto">
              <a:xfrm>
                <a:off x="3304" y="2338"/>
                <a:ext cx="66" cy="88"/>
              </a:xfrm>
              <a:custGeom>
                <a:avLst/>
                <a:gdLst>
                  <a:gd name="T0" fmla="*/ 62 w 66"/>
                  <a:gd name="T1" fmla="*/ 0 h 88"/>
                  <a:gd name="T2" fmla="*/ 0 w 66"/>
                  <a:gd name="T3" fmla="*/ 88 h 88"/>
                  <a:gd name="T4" fmla="*/ 8 w 66"/>
                  <a:gd name="T5" fmla="*/ 83 h 88"/>
                  <a:gd name="T6" fmla="*/ 66 w 66"/>
                  <a:gd name="T7" fmla="*/ 1 h 88"/>
                  <a:gd name="T8" fmla="*/ 62 w 66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88">
                    <a:moveTo>
                      <a:pt x="62" y="0"/>
                    </a:moveTo>
                    <a:lnTo>
                      <a:pt x="0" y="88"/>
                    </a:lnTo>
                    <a:lnTo>
                      <a:pt x="8" y="83"/>
                    </a:lnTo>
                    <a:lnTo>
                      <a:pt x="66" y="1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57" name="Freeform 1208"/>
              <p:cNvSpPr>
                <a:spLocks/>
              </p:cNvSpPr>
              <p:nvPr/>
            </p:nvSpPr>
            <p:spPr bwMode="auto">
              <a:xfrm>
                <a:off x="3366" y="2272"/>
                <a:ext cx="46" cy="67"/>
              </a:xfrm>
              <a:custGeom>
                <a:avLst/>
                <a:gdLst>
                  <a:gd name="T0" fmla="*/ 46 w 46"/>
                  <a:gd name="T1" fmla="*/ 0 h 67"/>
                  <a:gd name="T2" fmla="*/ 0 w 46"/>
                  <a:gd name="T3" fmla="*/ 66 h 67"/>
                  <a:gd name="T4" fmla="*/ 4 w 46"/>
                  <a:gd name="T5" fmla="*/ 67 h 67"/>
                  <a:gd name="T6" fmla="*/ 46 w 46"/>
                  <a:gd name="T7" fmla="*/ 7 h 67"/>
                  <a:gd name="T8" fmla="*/ 46 w 4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7">
                    <a:moveTo>
                      <a:pt x="46" y="0"/>
                    </a:moveTo>
                    <a:lnTo>
                      <a:pt x="0" y="66"/>
                    </a:lnTo>
                    <a:lnTo>
                      <a:pt x="4" y="67"/>
                    </a:lnTo>
                    <a:lnTo>
                      <a:pt x="46" y="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58" name="Freeform 1209"/>
              <p:cNvSpPr>
                <a:spLocks/>
              </p:cNvSpPr>
              <p:nvPr/>
            </p:nvSpPr>
            <p:spPr bwMode="auto">
              <a:xfrm>
                <a:off x="3366" y="2272"/>
                <a:ext cx="46" cy="67"/>
              </a:xfrm>
              <a:custGeom>
                <a:avLst/>
                <a:gdLst>
                  <a:gd name="T0" fmla="*/ 46 w 46"/>
                  <a:gd name="T1" fmla="*/ 0 h 67"/>
                  <a:gd name="T2" fmla="*/ 0 w 46"/>
                  <a:gd name="T3" fmla="*/ 66 h 67"/>
                  <a:gd name="T4" fmla="*/ 4 w 46"/>
                  <a:gd name="T5" fmla="*/ 67 h 67"/>
                  <a:gd name="T6" fmla="*/ 46 w 46"/>
                  <a:gd name="T7" fmla="*/ 7 h 67"/>
                  <a:gd name="T8" fmla="*/ 46 w 4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7">
                    <a:moveTo>
                      <a:pt x="46" y="0"/>
                    </a:moveTo>
                    <a:lnTo>
                      <a:pt x="0" y="66"/>
                    </a:lnTo>
                    <a:lnTo>
                      <a:pt x="4" y="67"/>
                    </a:lnTo>
                    <a:lnTo>
                      <a:pt x="46" y="7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59" name="Freeform 1210"/>
              <p:cNvSpPr>
                <a:spLocks/>
              </p:cNvSpPr>
              <p:nvPr/>
            </p:nvSpPr>
            <p:spPr bwMode="auto">
              <a:xfrm>
                <a:off x="3312" y="2339"/>
                <a:ext cx="61" cy="82"/>
              </a:xfrm>
              <a:custGeom>
                <a:avLst/>
                <a:gdLst>
                  <a:gd name="T0" fmla="*/ 58 w 61"/>
                  <a:gd name="T1" fmla="*/ 0 h 82"/>
                  <a:gd name="T2" fmla="*/ 0 w 61"/>
                  <a:gd name="T3" fmla="*/ 82 h 82"/>
                  <a:gd name="T4" fmla="*/ 9 w 61"/>
                  <a:gd name="T5" fmla="*/ 77 h 82"/>
                  <a:gd name="T6" fmla="*/ 61 w 61"/>
                  <a:gd name="T7" fmla="*/ 3 h 82"/>
                  <a:gd name="T8" fmla="*/ 58 w 6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82">
                    <a:moveTo>
                      <a:pt x="58" y="0"/>
                    </a:moveTo>
                    <a:lnTo>
                      <a:pt x="0" y="82"/>
                    </a:lnTo>
                    <a:lnTo>
                      <a:pt x="9" y="77"/>
                    </a:lnTo>
                    <a:lnTo>
                      <a:pt x="61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2A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60" name="Freeform 1211"/>
              <p:cNvSpPr>
                <a:spLocks/>
              </p:cNvSpPr>
              <p:nvPr/>
            </p:nvSpPr>
            <p:spPr bwMode="auto">
              <a:xfrm>
                <a:off x="3312" y="2339"/>
                <a:ext cx="61" cy="82"/>
              </a:xfrm>
              <a:custGeom>
                <a:avLst/>
                <a:gdLst>
                  <a:gd name="T0" fmla="*/ 58 w 61"/>
                  <a:gd name="T1" fmla="*/ 0 h 82"/>
                  <a:gd name="T2" fmla="*/ 0 w 61"/>
                  <a:gd name="T3" fmla="*/ 82 h 82"/>
                  <a:gd name="T4" fmla="*/ 9 w 61"/>
                  <a:gd name="T5" fmla="*/ 77 h 82"/>
                  <a:gd name="T6" fmla="*/ 61 w 61"/>
                  <a:gd name="T7" fmla="*/ 3 h 82"/>
                  <a:gd name="T8" fmla="*/ 58 w 6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82">
                    <a:moveTo>
                      <a:pt x="58" y="0"/>
                    </a:moveTo>
                    <a:lnTo>
                      <a:pt x="0" y="82"/>
                    </a:lnTo>
                    <a:lnTo>
                      <a:pt x="9" y="77"/>
                    </a:lnTo>
                    <a:lnTo>
                      <a:pt x="61" y="3"/>
                    </a:lnTo>
                    <a:lnTo>
                      <a:pt x="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61" name="Freeform 1212"/>
              <p:cNvSpPr>
                <a:spLocks/>
              </p:cNvSpPr>
              <p:nvPr/>
            </p:nvSpPr>
            <p:spPr bwMode="auto">
              <a:xfrm>
                <a:off x="3370" y="2279"/>
                <a:ext cx="42" cy="63"/>
              </a:xfrm>
              <a:custGeom>
                <a:avLst/>
                <a:gdLst>
                  <a:gd name="T0" fmla="*/ 42 w 42"/>
                  <a:gd name="T1" fmla="*/ 0 h 63"/>
                  <a:gd name="T2" fmla="*/ 0 w 42"/>
                  <a:gd name="T3" fmla="*/ 60 h 63"/>
                  <a:gd name="T4" fmla="*/ 3 w 42"/>
                  <a:gd name="T5" fmla="*/ 63 h 63"/>
                  <a:gd name="T6" fmla="*/ 42 w 42"/>
                  <a:gd name="T7" fmla="*/ 7 h 63"/>
                  <a:gd name="T8" fmla="*/ 42 w 4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3">
                    <a:moveTo>
                      <a:pt x="42" y="0"/>
                    </a:moveTo>
                    <a:lnTo>
                      <a:pt x="0" y="60"/>
                    </a:lnTo>
                    <a:lnTo>
                      <a:pt x="3" y="63"/>
                    </a:lnTo>
                    <a:lnTo>
                      <a:pt x="42" y="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C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62" name="Freeform 1213"/>
              <p:cNvSpPr>
                <a:spLocks/>
              </p:cNvSpPr>
              <p:nvPr/>
            </p:nvSpPr>
            <p:spPr bwMode="auto">
              <a:xfrm>
                <a:off x="3370" y="2279"/>
                <a:ext cx="42" cy="63"/>
              </a:xfrm>
              <a:custGeom>
                <a:avLst/>
                <a:gdLst>
                  <a:gd name="T0" fmla="*/ 42 w 42"/>
                  <a:gd name="T1" fmla="*/ 0 h 63"/>
                  <a:gd name="T2" fmla="*/ 0 w 42"/>
                  <a:gd name="T3" fmla="*/ 60 h 63"/>
                  <a:gd name="T4" fmla="*/ 3 w 42"/>
                  <a:gd name="T5" fmla="*/ 63 h 63"/>
                  <a:gd name="T6" fmla="*/ 42 w 42"/>
                  <a:gd name="T7" fmla="*/ 7 h 63"/>
                  <a:gd name="T8" fmla="*/ 42 w 4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3">
                    <a:moveTo>
                      <a:pt x="42" y="0"/>
                    </a:moveTo>
                    <a:lnTo>
                      <a:pt x="0" y="60"/>
                    </a:lnTo>
                    <a:lnTo>
                      <a:pt x="3" y="63"/>
                    </a:lnTo>
                    <a:lnTo>
                      <a:pt x="42" y="7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63" name="Freeform 1214"/>
              <p:cNvSpPr>
                <a:spLocks/>
              </p:cNvSpPr>
              <p:nvPr/>
            </p:nvSpPr>
            <p:spPr bwMode="auto">
              <a:xfrm>
                <a:off x="3321" y="2342"/>
                <a:ext cx="56" cy="74"/>
              </a:xfrm>
              <a:custGeom>
                <a:avLst/>
                <a:gdLst>
                  <a:gd name="T0" fmla="*/ 52 w 56"/>
                  <a:gd name="T1" fmla="*/ 0 h 74"/>
                  <a:gd name="T2" fmla="*/ 0 w 56"/>
                  <a:gd name="T3" fmla="*/ 74 h 74"/>
                  <a:gd name="T4" fmla="*/ 8 w 56"/>
                  <a:gd name="T5" fmla="*/ 70 h 74"/>
                  <a:gd name="T6" fmla="*/ 56 w 56"/>
                  <a:gd name="T7" fmla="*/ 1 h 74"/>
                  <a:gd name="T8" fmla="*/ 52 w 56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52" y="0"/>
                    </a:moveTo>
                    <a:lnTo>
                      <a:pt x="0" y="74"/>
                    </a:lnTo>
                    <a:lnTo>
                      <a:pt x="8" y="70"/>
                    </a:lnTo>
                    <a:lnTo>
                      <a:pt x="56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2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64" name="Freeform 1215"/>
              <p:cNvSpPr>
                <a:spLocks/>
              </p:cNvSpPr>
              <p:nvPr/>
            </p:nvSpPr>
            <p:spPr bwMode="auto">
              <a:xfrm>
                <a:off x="3321" y="2342"/>
                <a:ext cx="56" cy="74"/>
              </a:xfrm>
              <a:custGeom>
                <a:avLst/>
                <a:gdLst>
                  <a:gd name="T0" fmla="*/ 52 w 56"/>
                  <a:gd name="T1" fmla="*/ 0 h 74"/>
                  <a:gd name="T2" fmla="*/ 0 w 56"/>
                  <a:gd name="T3" fmla="*/ 74 h 74"/>
                  <a:gd name="T4" fmla="*/ 8 w 56"/>
                  <a:gd name="T5" fmla="*/ 70 h 74"/>
                  <a:gd name="T6" fmla="*/ 56 w 56"/>
                  <a:gd name="T7" fmla="*/ 1 h 74"/>
                  <a:gd name="T8" fmla="*/ 52 w 56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52" y="0"/>
                    </a:moveTo>
                    <a:lnTo>
                      <a:pt x="0" y="74"/>
                    </a:lnTo>
                    <a:lnTo>
                      <a:pt x="8" y="70"/>
                    </a:lnTo>
                    <a:lnTo>
                      <a:pt x="56" y="1"/>
                    </a:lnTo>
                    <a:lnTo>
                      <a:pt x="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65" name="Freeform 1216"/>
              <p:cNvSpPr>
                <a:spLocks/>
              </p:cNvSpPr>
              <p:nvPr/>
            </p:nvSpPr>
            <p:spPr bwMode="auto">
              <a:xfrm>
                <a:off x="3373" y="2286"/>
                <a:ext cx="39" cy="57"/>
              </a:xfrm>
              <a:custGeom>
                <a:avLst/>
                <a:gdLst>
                  <a:gd name="T0" fmla="*/ 39 w 39"/>
                  <a:gd name="T1" fmla="*/ 0 h 57"/>
                  <a:gd name="T2" fmla="*/ 0 w 39"/>
                  <a:gd name="T3" fmla="*/ 56 h 57"/>
                  <a:gd name="T4" fmla="*/ 4 w 39"/>
                  <a:gd name="T5" fmla="*/ 57 h 57"/>
                  <a:gd name="T6" fmla="*/ 39 w 39"/>
                  <a:gd name="T7" fmla="*/ 7 h 57"/>
                  <a:gd name="T8" fmla="*/ 39 w 39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7">
                    <a:moveTo>
                      <a:pt x="39" y="0"/>
                    </a:moveTo>
                    <a:lnTo>
                      <a:pt x="0" y="56"/>
                    </a:lnTo>
                    <a:lnTo>
                      <a:pt x="4" y="57"/>
                    </a:lnTo>
                    <a:lnTo>
                      <a:pt x="39" y="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C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66" name="Freeform 1217"/>
              <p:cNvSpPr>
                <a:spLocks/>
              </p:cNvSpPr>
              <p:nvPr/>
            </p:nvSpPr>
            <p:spPr bwMode="auto">
              <a:xfrm>
                <a:off x="3373" y="2286"/>
                <a:ext cx="39" cy="57"/>
              </a:xfrm>
              <a:custGeom>
                <a:avLst/>
                <a:gdLst>
                  <a:gd name="T0" fmla="*/ 39 w 39"/>
                  <a:gd name="T1" fmla="*/ 0 h 57"/>
                  <a:gd name="T2" fmla="*/ 0 w 39"/>
                  <a:gd name="T3" fmla="*/ 56 h 57"/>
                  <a:gd name="T4" fmla="*/ 4 w 39"/>
                  <a:gd name="T5" fmla="*/ 57 h 57"/>
                  <a:gd name="T6" fmla="*/ 39 w 39"/>
                  <a:gd name="T7" fmla="*/ 7 h 57"/>
                  <a:gd name="T8" fmla="*/ 39 w 39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7">
                    <a:moveTo>
                      <a:pt x="39" y="0"/>
                    </a:moveTo>
                    <a:lnTo>
                      <a:pt x="0" y="56"/>
                    </a:lnTo>
                    <a:lnTo>
                      <a:pt x="4" y="57"/>
                    </a:lnTo>
                    <a:lnTo>
                      <a:pt x="39" y="7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67" name="Freeform 1218"/>
              <p:cNvSpPr>
                <a:spLocks/>
              </p:cNvSpPr>
              <p:nvPr/>
            </p:nvSpPr>
            <p:spPr bwMode="auto">
              <a:xfrm>
                <a:off x="3329" y="2343"/>
                <a:ext cx="51" cy="69"/>
              </a:xfrm>
              <a:custGeom>
                <a:avLst/>
                <a:gdLst>
                  <a:gd name="T0" fmla="*/ 48 w 51"/>
                  <a:gd name="T1" fmla="*/ 0 h 69"/>
                  <a:gd name="T2" fmla="*/ 0 w 51"/>
                  <a:gd name="T3" fmla="*/ 69 h 69"/>
                  <a:gd name="T4" fmla="*/ 8 w 51"/>
                  <a:gd name="T5" fmla="*/ 64 h 69"/>
                  <a:gd name="T6" fmla="*/ 51 w 51"/>
                  <a:gd name="T7" fmla="*/ 3 h 69"/>
                  <a:gd name="T8" fmla="*/ 48 w 51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9">
                    <a:moveTo>
                      <a:pt x="48" y="0"/>
                    </a:moveTo>
                    <a:lnTo>
                      <a:pt x="0" y="69"/>
                    </a:lnTo>
                    <a:lnTo>
                      <a:pt x="8" y="64"/>
                    </a:lnTo>
                    <a:lnTo>
                      <a:pt x="51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1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68" name="Freeform 1219"/>
              <p:cNvSpPr>
                <a:spLocks/>
              </p:cNvSpPr>
              <p:nvPr/>
            </p:nvSpPr>
            <p:spPr bwMode="auto">
              <a:xfrm>
                <a:off x="3329" y="2343"/>
                <a:ext cx="51" cy="69"/>
              </a:xfrm>
              <a:custGeom>
                <a:avLst/>
                <a:gdLst>
                  <a:gd name="T0" fmla="*/ 48 w 51"/>
                  <a:gd name="T1" fmla="*/ 0 h 69"/>
                  <a:gd name="T2" fmla="*/ 0 w 51"/>
                  <a:gd name="T3" fmla="*/ 69 h 69"/>
                  <a:gd name="T4" fmla="*/ 8 w 51"/>
                  <a:gd name="T5" fmla="*/ 64 h 69"/>
                  <a:gd name="T6" fmla="*/ 51 w 51"/>
                  <a:gd name="T7" fmla="*/ 3 h 69"/>
                  <a:gd name="T8" fmla="*/ 48 w 51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9">
                    <a:moveTo>
                      <a:pt x="48" y="0"/>
                    </a:moveTo>
                    <a:lnTo>
                      <a:pt x="0" y="69"/>
                    </a:lnTo>
                    <a:lnTo>
                      <a:pt x="8" y="64"/>
                    </a:lnTo>
                    <a:lnTo>
                      <a:pt x="51" y="3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sp>
          <p:nvSpPr>
            <p:cNvPr id="53" name="Freeform 1221"/>
            <p:cNvSpPr>
              <a:spLocks/>
            </p:cNvSpPr>
            <p:nvPr/>
          </p:nvSpPr>
          <p:spPr bwMode="auto">
            <a:xfrm>
              <a:off x="5360988" y="3640138"/>
              <a:ext cx="55563" cy="84138"/>
            </a:xfrm>
            <a:custGeom>
              <a:avLst/>
              <a:gdLst>
                <a:gd name="T0" fmla="*/ 35 w 35"/>
                <a:gd name="T1" fmla="*/ 0 h 53"/>
                <a:gd name="T2" fmla="*/ 0 w 35"/>
                <a:gd name="T3" fmla="*/ 50 h 53"/>
                <a:gd name="T4" fmla="*/ 3 w 35"/>
                <a:gd name="T5" fmla="*/ 53 h 53"/>
                <a:gd name="T6" fmla="*/ 35 w 35"/>
                <a:gd name="T7" fmla="*/ 7 h 53"/>
                <a:gd name="T8" fmla="*/ 35 w 35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3">
                  <a:moveTo>
                    <a:pt x="35" y="0"/>
                  </a:moveTo>
                  <a:lnTo>
                    <a:pt x="0" y="50"/>
                  </a:lnTo>
                  <a:lnTo>
                    <a:pt x="3" y="53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CB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54" name="Freeform 1222"/>
            <p:cNvSpPr>
              <a:spLocks/>
            </p:cNvSpPr>
            <p:nvPr/>
          </p:nvSpPr>
          <p:spPr bwMode="auto">
            <a:xfrm>
              <a:off x="5360988" y="3640138"/>
              <a:ext cx="55563" cy="84138"/>
            </a:xfrm>
            <a:custGeom>
              <a:avLst/>
              <a:gdLst>
                <a:gd name="T0" fmla="*/ 35 w 35"/>
                <a:gd name="T1" fmla="*/ 0 h 53"/>
                <a:gd name="T2" fmla="*/ 0 w 35"/>
                <a:gd name="T3" fmla="*/ 50 h 53"/>
                <a:gd name="T4" fmla="*/ 3 w 35"/>
                <a:gd name="T5" fmla="*/ 53 h 53"/>
                <a:gd name="T6" fmla="*/ 35 w 35"/>
                <a:gd name="T7" fmla="*/ 7 h 53"/>
                <a:gd name="T8" fmla="*/ 35 w 35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3">
                  <a:moveTo>
                    <a:pt x="35" y="0"/>
                  </a:moveTo>
                  <a:lnTo>
                    <a:pt x="0" y="50"/>
                  </a:lnTo>
                  <a:lnTo>
                    <a:pt x="3" y="53"/>
                  </a:lnTo>
                  <a:lnTo>
                    <a:pt x="35" y="7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55" name="Freeform 1223"/>
            <p:cNvSpPr>
              <a:spLocks/>
            </p:cNvSpPr>
            <p:nvPr/>
          </p:nvSpPr>
          <p:spPr bwMode="auto">
            <a:xfrm>
              <a:off x="5297488" y="3724276"/>
              <a:ext cx="74613" cy="96838"/>
            </a:xfrm>
            <a:custGeom>
              <a:avLst/>
              <a:gdLst>
                <a:gd name="T0" fmla="*/ 43 w 47"/>
                <a:gd name="T1" fmla="*/ 0 h 61"/>
                <a:gd name="T2" fmla="*/ 0 w 47"/>
                <a:gd name="T3" fmla="*/ 61 h 61"/>
                <a:gd name="T4" fmla="*/ 8 w 47"/>
                <a:gd name="T5" fmla="*/ 56 h 61"/>
                <a:gd name="T6" fmla="*/ 47 w 47"/>
                <a:gd name="T7" fmla="*/ 1 h 61"/>
                <a:gd name="T8" fmla="*/ 43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43" y="0"/>
                  </a:moveTo>
                  <a:lnTo>
                    <a:pt x="0" y="61"/>
                  </a:lnTo>
                  <a:lnTo>
                    <a:pt x="8" y="56"/>
                  </a:lnTo>
                  <a:lnTo>
                    <a:pt x="47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56" name="Freeform 1224"/>
            <p:cNvSpPr>
              <a:spLocks/>
            </p:cNvSpPr>
            <p:nvPr/>
          </p:nvSpPr>
          <p:spPr bwMode="auto">
            <a:xfrm>
              <a:off x="5297488" y="3724276"/>
              <a:ext cx="74613" cy="96838"/>
            </a:xfrm>
            <a:custGeom>
              <a:avLst/>
              <a:gdLst>
                <a:gd name="T0" fmla="*/ 43 w 47"/>
                <a:gd name="T1" fmla="*/ 0 h 61"/>
                <a:gd name="T2" fmla="*/ 0 w 47"/>
                <a:gd name="T3" fmla="*/ 61 h 61"/>
                <a:gd name="T4" fmla="*/ 8 w 47"/>
                <a:gd name="T5" fmla="*/ 56 h 61"/>
                <a:gd name="T6" fmla="*/ 47 w 47"/>
                <a:gd name="T7" fmla="*/ 1 h 61"/>
                <a:gd name="T8" fmla="*/ 43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43" y="0"/>
                  </a:moveTo>
                  <a:lnTo>
                    <a:pt x="0" y="61"/>
                  </a:lnTo>
                  <a:lnTo>
                    <a:pt x="8" y="56"/>
                  </a:lnTo>
                  <a:lnTo>
                    <a:pt x="47" y="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57" name="Freeform 1225"/>
            <p:cNvSpPr>
              <a:spLocks/>
            </p:cNvSpPr>
            <p:nvPr/>
          </p:nvSpPr>
          <p:spPr bwMode="auto">
            <a:xfrm>
              <a:off x="5365750" y="3651251"/>
              <a:ext cx="50800" cy="74613"/>
            </a:xfrm>
            <a:custGeom>
              <a:avLst/>
              <a:gdLst>
                <a:gd name="T0" fmla="*/ 32 w 32"/>
                <a:gd name="T1" fmla="*/ 0 h 47"/>
                <a:gd name="T2" fmla="*/ 0 w 32"/>
                <a:gd name="T3" fmla="*/ 46 h 47"/>
                <a:gd name="T4" fmla="*/ 4 w 32"/>
                <a:gd name="T5" fmla="*/ 47 h 47"/>
                <a:gd name="T6" fmla="*/ 32 w 32"/>
                <a:gd name="T7" fmla="*/ 7 h 47"/>
                <a:gd name="T8" fmla="*/ 32 w 3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7">
                  <a:moveTo>
                    <a:pt x="32" y="0"/>
                  </a:moveTo>
                  <a:lnTo>
                    <a:pt x="0" y="46"/>
                  </a:lnTo>
                  <a:lnTo>
                    <a:pt x="4" y="47"/>
                  </a:lnTo>
                  <a:lnTo>
                    <a:pt x="32" y="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B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58" name="Freeform 1226"/>
            <p:cNvSpPr>
              <a:spLocks/>
            </p:cNvSpPr>
            <p:nvPr/>
          </p:nvSpPr>
          <p:spPr bwMode="auto">
            <a:xfrm>
              <a:off x="5365750" y="3651251"/>
              <a:ext cx="50800" cy="74613"/>
            </a:xfrm>
            <a:custGeom>
              <a:avLst/>
              <a:gdLst>
                <a:gd name="T0" fmla="*/ 32 w 32"/>
                <a:gd name="T1" fmla="*/ 0 h 47"/>
                <a:gd name="T2" fmla="*/ 0 w 32"/>
                <a:gd name="T3" fmla="*/ 46 h 47"/>
                <a:gd name="T4" fmla="*/ 4 w 32"/>
                <a:gd name="T5" fmla="*/ 47 h 47"/>
                <a:gd name="T6" fmla="*/ 32 w 32"/>
                <a:gd name="T7" fmla="*/ 7 h 47"/>
                <a:gd name="T8" fmla="*/ 32 w 3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7">
                  <a:moveTo>
                    <a:pt x="32" y="0"/>
                  </a:moveTo>
                  <a:lnTo>
                    <a:pt x="0" y="46"/>
                  </a:lnTo>
                  <a:lnTo>
                    <a:pt x="4" y="47"/>
                  </a:lnTo>
                  <a:lnTo>
                    <a:pt x="32" y="7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59" name="Freeform 1227"/>
            <p:cNvSpPr>
              <a:spLocks/>
            </p:cNvSpPr>
            <p:nvPr/>
          </p:nvSpPr>
          <p:spPr bwMode="auto">
            <a:xfrm>
              <a:off x="5310188" y="3725863"/>
              <a:ext cx="66675" cy="87313"/>
            </a:xfrm>
            <a:custGeom>
              <a:avLst/>
              <a:gdLst>
                <a:gd name="T0" fmla="*/ 39 w 42"/>
                <a:gd name="T1" fmla="*/ 0 h 55"/>
                <a:gd name="T2" fmla="*/ 0 w 42"/>
                <a:gd name="T3" fmla="*/ 55 h 55"/>
                <a:gd name="T4" fmla="*/ 9 w 42"/>
                <a:gd name="T5" fmla="*/ 51 h 55"/>
                <a:gd name="T6" fmla="*/ 42 w 42"/>
                <a:gd name="T7" fmla="*/ 3 h 55"/>
                <a:gd name="T8" fmla="*/ 39 w 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5">
                  <a:moveTo>
                    <a:pt x="39" y="0"/>
                  </a:moveTo>
                  <a:lnTo>
                    <a:pt x="0" y="55"/>
                  </a:lnTo>
                  <a:lnTo>
                    <a:pt x="9" y="51"/>
                  </a:lnTo>
                  <a:lnTo>
                    <a:pt x="42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0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60" name="Freeform 1228"/>
            <p:cNvSpPr>
              <a:spLocks/>
            </p:cNvSpPr>
            <p:nvPr/>
          </p:nvSpPr>
          <p:spPr bwMode="auto">
            <a:xfrm>
              <a:off x="5310188" y="3725863"/>
              <a:ext cx="66675" cy="87313"/>
            </a:xfrm>
            <a:custGeom>
              <a:avLst/>
              <a:gdLst>
                <a:gd name="T0" fmla="*/ 39 w 42"/>
                <a:gd name="T1" fmla="*/ 0 h 55"/>
                <a:gd name="T2" fmla="*/ 0 w 42"/>
                <a:gd name="T3" fmla="*/ 55 h 55"/>
                <a:gd name="T4" fmla="*/ 9 w 42"/>
                <a:gd name="T5" fmla="*/ 51 h 55"/>
                <a:gd name="T6" fmla="*/ 42 w 42"/>
                <a:gd name="T7" fmla="*/ 3 h 55"/>
                <a:gd name="T8" fmla="*/ 39 w 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5">
                  <a:moveTo>
                    <a:pt x="39" y="0"/>
                  </a:moveTo>
                  <a:lnTo>
                    <a:pt x="0" y="55"/>
                  </a:lnTo>
                  <a:lnTo>
                    <a:pt x="9" y="51"/>
                  </a:lnTo>
                  <a:lnTo>
                    <a:pt x="42" y="3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62" name="Freeform 1229"/>
            <p:cNvSpPr>
              <a:spLocks/>
            </p:cNvSpPr>
            <p:nvPr/>
          </p:nvSpPr>
          <p:spPr bwMode="auto">
            <a:xfrm>
              <a:off x="5372100" y="3662363"/>
              <a:ext cx="44450" cy="68263"/>
            </a:xfrm>
            <a:custGeom>
              <a:avLst/>
              <a:gdLst>
                <a:gd name="T0" fmla="*/ 28 w 28"/>
                <a:gd name="T1" fmla="*/ 0 h 43"/>
                <a:gd name="T2" fmla="*/ 0 w 28"/>
                <a:gd name="T3" fmla="*/ 40 h 43"/>
                <a:gd name="T4" fmla="*/ 3 w 28"/>
                <a:gd name="T5" fmla="*/ 43 h 43"/>
                <a:gd name="T6" fmla="*/ 28 w 28"/>
                <a:gd name="T7" fmla="*/ 7 h 43"/>
                <a:gd name="T8" fmla="*/ 28 w 2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3">
                  <a:moveTo>
                    <a:pt x="28" y="0"/>
                  </a:moveTo>
                  <a:lnTo>
                    <a:pt x="0" y="40"/>
                  </a:lnTo>
                  <a:lnTo>
                    <a:pt x="3" y="43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B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63" name="Freeform 1230"/>
            <p:cNvSpPr>
              <a:spLocks/>
            </p:cNvSpPr>
            <p:nvPr/>
          </p:nvSpPr>
          <p:spPr bwMode="auto">
            <a:xfrm>
              <a:off x="5372100" y="3662363"/>
              <a:ext cx="44450" cy="68263"/>
            </a:xfrm>
            <a:custGeom>
              <a:avLst/>
              <a:gdLst>
                <a:gd name="T0" fmla="*/ 28 w 28"/>
                <a:gd name="T1" fmla="*/ 0 h 43"/>
                <a:gd name="T2" fmla="*/ 0 w 28"/>
                <a:gd name="T3" fmla="*/ 40 h 43"/>
                <a:gd name="T4" fmla="*/ 3 w 28"/>
                <a:gd name="T5" fmla="*/ 43 h 43"/>
                <a:gd name="T6" fmla="*/ 28 w 28"/>
                <a:gd name="T7" fmla="*/ 7 h 43"/>
                <a:gd name="T8" fmla="*/ 28 w 2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3">
                  <a:moveTo>
                    <a:pt x="28" y="0"/>
                  </a:moveTo>
                  <a:lnTo>
                    <a:pt x="0" y="40"/>
                  </a:lnTo>
                  <a:lnTo>
                    <a:pt x="3" y="43"/>
                  </a:lnTo>
                  <a:lnTo>
                    <a:pt x="28" y="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64" name="Freeform 1231"/>
            <p:cNvSpPr>
              <a:spLocks/>
            </p:cNvSpPr>
            <p:nvPr/>
          </p:nvSpPr>
          <p:spPr bwMode="auto">
            <a:xfrm>
              <a:off x="5324475" y="3730626"/>
              <a:ext cx="58738" cy="76200"/>
            </a:xfrm>
            <a:custGeom>
              <a:avLst/>
              <a:gdLst>
                <a:gd name="T0" fmla="*/ 33 w 37"/>
                <a:gd name="T1" fmla="*/ 0 h 48"/>
                <a:gd name="T2" fmla="*/ 0 w 37"/>
                <a:gd name="T3" fmla="*/ 48 h 48"/>
                <a:gd name="T4" fmla="*/ 8 w 37"/>
                <a:gd name="T5" fmla="*/ 43 h 48"/>
                <a:gd name="T6" fmla="*/ 37 w 37"/>
                <a:gd name="T7" fmla="*/ 2 h 48"/>
                <a:gd name="T8" fmla="*/ 33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33" y="0"/>
                  </a:moveTo>
                  <a:lnTo>
                    <a:pt x="0" y="48"/>
                  </a:lnTo>
                  <a:lnTo>
                    <a:pt x="8" y="43"/>
                  </a:lnTo>
                  <a:lnTo>
                    <a:pt x="37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0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65" name="Freeform 1232"/>
            <p:cNvSpPr>
              <a:spLocks/>
            </p:cNvSpPr>
            <p:nvPr/>
          </p:nvSpPr>
          <p:spPr bwMode="auto">
            <a:xfrm>
              <a:off x="5324475" y="3730626"/>
              <a:ext cx="58738" cy="76200"/>
            </a:xfrm>
            <a:custGeom>
              <a:avLst/>
              <a:gdLst>
                <a:gd name="T0" fmla="*/ 33 w 37"/>
                <a:gd name="T1" fmla="*/ 0 h 48"/>
                <a:gd name="T2" fmla="*/ 0 w 37"/>
                <a:gd name="T3" fmla="*/ 48 h 48"/>
                <a:gd name="T4" fmla="*/ 8 w 37"/>
                <a:gd name="T5" fmla="*/ 43 h 48"/>
                <a:gd name="T6" fmla="*/ 37 w 37"/>
                <a:gd name="T7" fmla="*/ 2 h 48"/>
                <a:gd name="T8" fmla="*/ 33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33" y="0"/>
                  </a:moveTo>
                  <a:lnTo>
                    <a:pt x="0" y="48"/>
                  </a:lnTo>
                  <a:lnTo>
                    <a:pt x="8" y="43"/>
                  </a:lnTo>
                  <a:lnTo>
                    <a:pt x="37" y="2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66" name="Freeform 1233"/>
            <p:cNvSpPr>
              <a:spLocks/>
            </p:cNvSpPr>
            <p:nvPr/>
          </p:nvSpPr>
          <p:spPr bwMode="auto">
            <a:xfrm>
              <a:off x="5376863" y="3673476"/>
              <a:ext cx="39688" cy="60325"/>
            </a:xfrm>
            <a:custGeom>
              <a:avLst/>
              <a:gdLst>
                <a:gd name="T0" fmla="*/ 25 w 25"/>
                <a:gd name="T1" fmla="*/ 0 h 38"/>
                <a:gd name="T2" fmla="*/ 0 w 25"/>
                <a:gd name="T3" fmla="*/ 36 h 38"/>
                <a:gd name="T4" fmla="*/ 4 w 25"/>
                <a:gd name="T5" fmla="*/ 38 h 38"/>
                <a:gd name="T6" fmla="*/ 25 w 25"/>
                <a:gd name="T7" fmla="*/ 7 h 38"/>
                <a:gd name="T8" fmla="*/ 25 w 2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36"/>
                  </a:lnTo>
                  <a:lnTo>
                    <a:pt x="4" y="38"/>
                  </a:lnTo>
                  <a:lnTo>
                    <a:pt x="25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B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67" name="Freeform 1234"/>
            <p:cNvSpPr>
              <a:spLocks/>
            </p:cNvSpPr>
            <p:nvPr/>
          </p:nvSpPr>
          <p:spPr bwMode="auto">
            <a:xfrm>
              <a:off x="5376863" y="3673476"/>
              <a:ext cx="39688" cy="60325"/>
            </a:xfrm>
            <a:custGeom>
              <a:avLst/>
              <a:gdLst>
                <a:gd name="T0" fmla="*/ 25 w 25"/>
                <a:gd name="T1" fmla="*/ 0 h 38"/>
                <a:gd name="T2" fmla="*/ 0 w 25"/>
                <a:gd name="T3" fmla="*/ 36 h 38"/>
                <a:gd name="T4" fmla="*/ 4 w 25"/>
                <a:gd name="T5" fmla="*/ 38 h 38"/>
                <a:gd name="T6" fmla="*/ 25 w 25"/>
                <a:gd name="T7" fmla="*/ 7 h 38"/>
                <a:gd name="T8" fmla="*/ 25 w 2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36"/>
                  </a:lnTo>
                  <a:lnTo>
                    <a:pt x="4" y="38"/>
                  </a:lnTo>
                  <a:lnTo>
                    <a:pt x="25" y="7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68" name="Freeform 1235"/>
            <p:cNvSpPr>
              <a:spLocks/>
            </p:cNvSpPr>
            <p:nvPr/>
          </p:nvSpPr>
          <p:spPr bwMode="auto">
            <a:xfrm>
              <a:off x="5337175" y="3733801"/>
              <a:ext cx="50800" cy="65088"/>
            </a:xfrm>
            <a:custGeom>
              <a:avLst/>
              <a:gdLst>
                <a:gd name="T0" fmla="*/ 29 w 32"/>
                <a:gd name="T1" fmla="*/ 0 h 41"/>
                <a:gd name="T2" fmla="*/ 0 w 32"/>
                <a:gd name="T3" fmla="*/ 41 h 41"/>
                <a:gd name="T4" fmla="*/ 9 w 32"/>
                <a:gd name="T5" fmla="*/ 36 h 41"/>
                <a:gd name="T6" fmla="*/ 32 w 32"/>
                <a:gd name="T7" fmla="*/ 2 h 41"/>
                <a:gd name="T8" fmla="*/ 29 w 32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1">
                  <a:moveTo>
                    <a:pt x="29" y="0"/>
                  </a:moveTo>
                  <a:lnTo>
                    <a:pt x="0" y="41"/>
                  </a:lnTo>
                  <a:lnTo>
                    <a:pt x="9" y="36"/>
                  </a:lnTo>
                  <a:lnTo>
                    <a:pt x="32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69" name="Freeform 1236"/>
            <p:cNvSpPr>
              <a:spLocks/>
            </p:cNvSpPr>
            <p:nvPr/>
          </p:nvSpPr>
          <p:spPr bwMode="auto">
            <a:xfrm>
              <a:off x="5337175" y="3733801"/>
              <a:ext cx="50800" cy="65088"/>
            </a:xfrm>
            <a:custGeom>
              <a:avLst/>
              <a:gdLst>
                <a:gd name="T0" fmla="*/ 29 w 32"/>
                <a:gd name="T1" fmla="*/ 0 h 41"/>
                <a:gd name="T2" fmla="*/ 0 w 32"/>
                <a:gd name="T3" fmla="*/ 41 h 41"/>
                <a:gd name="T4" fmla="*/ 9 w 32"/>
                <a:gd name="T5" fmla="*/ 36 h 41"/>
                <a:gd name="T6" fmla="*/ 32 w 32"/>
                <a:gd name="T7" fmla="*/ 2 h 41"/>
                <a:gd name="T8" fmla="*/ 29 w 32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1">
                  <a:moveTo>
                    <a:pt x="29" y="0"/>
                  </a:moveTo>
                  <a:lnTo>
                    <a:pt x="0" y="41"/>
                  </a:lnTo>
                  <a:lnTo>
                    <a:pt x="9" y="36"/>
                  </a:lnTo>
                  <a:lnTo>
                    <a:pt x="32" y="2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70" name="Freeform 1237"/>
            <p:cNvSpPr>
              <a:spLocks/>
            </p:cNvSpPr>
            <p:nvPr/>
          </p:nvSpPr>
          <p:spPr bwMode="auto">
            <a:xfrm>
              <a:off x="5383213" y="3684588"/>
              <a:ext cx="33338" cy="52388"/>
            </a:xfrm>
            <a:custGeom>
              <a:avLst/>
              <a:gdLst>
                <a:gd name="T0" fmla="*/ 21 w 21"/>
                <a:gd name="T1" fmla="*/ 0 h 33"/>
                <a:gd name="T2" fmla="*/ 0 w 21"/>
                <a:gd name="T3" fmla="*/ 31 h 33"/>
                <a:gd name="T4" fmla="*/ 3 w 21"/>
                <a:gd name="T5" fmla="*/ 33 h 33"/>
                <a:gd name="T6" fmla="*/ 21 w 21"/>
                <a:gd name="T7" fmla="*/ 7 h 33"/>
                <a:gd name="T8" fmla="*/ 21 w 2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21" y="0"/>
                  </a:moveTo>
                  <a:lnTo>
                    <a:pt x="0" y="31"/>
                  </a:lnTo>
                  <a:lnTo>
                    <a:pt x="3" y="33"/>
                  </a:lnTo>
                  <a:lnTo>
                    <a:pt x="21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A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71" name="Freeform 1238"/>
            <p:cNvSpPr>
              <a:spLocks/>
            </p:cNvSpPr>
            <p:nvPr/>
          </p:nvSpPr>
          <p:spPr bwMode="auto">
            <a:xfrm>
              <a:off x="5383213" y="3684588"/>
              <a:ext cx="33338" cy="52388"/>
            </a:xfrm>
            <a:custGeom>
              <a:avLst/>
              <a:gdLst>
                <a:gd name="T0" fmla="*/ 21 w 21"/>
                <a:gd name="T1" fmla="*/ 0 h 33"/>
                <a:gd name="T2" fmla="*/ 0 w 21"/>
                <a:gd name="T3" fmla="*/ 31 h 33"/>
                <a:gd name="T4" fmla="*/ 3 w 21"/>
                <a:gd name="T5" fmla="*/ 33 h 33"/>
                <a:gd name="T6" fmla="*/ 21 w 21"/>
                <a:gd name="T7" fmla="*/ 7 h 33"/>
                <a:gd name="T8" fmla="*/ 21 w 2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21" y="0"/>
                  </a:moveTo>
                  <a:lnTo>
                    <a:pt x="0" y="31"/>
                  </a:lnTo>
                  <a:lnTo>
                    <a:pt x="3" y="33"/>
                  </a:lnTo>
                  <a:lnTo>
                    <a:pt x="21" y="7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72" name="Freeform 1239"/>
            <p:cNvSpPr>
              <a:spLocks/>
            </p:cNvSpPr>
            <p:nvPr/>
          </p:nvSpPr>
          <p:spPr bwMode="auto">
            <a:xfrm>
              <a:off x="5351463" y="3736976"/>
              <a:ext cx="42863" cy="53975"/>
            </a:xfrm>
            <a:custGeom>
              <a:avLst/>
              <a:gdLst>
                <a:gd name="T0" fmla="*/ 23 w 27"/>
                <a:gd name="T1" fmla="*/ 0 h 34"/>
                <a:gd name="T2" fmla="*/ 0 w 27"/>
                <a:gd name="T3" fmla="*/ 34 h 34"/>
                <a:gd name="T4" fmla="*/ 7 w 27"/>
                <a:gd name="T5" fmla="*/ 29 h 34"/>
                <a:gd name="T6" fmla="*/ 27 w 27"/>
                <a:gd name="T7" fmla="*/ 2 h 34"/>
                <a:gd name="T8" fmla="*/ 23 w 2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4">
                  <a:moveTo>
                    <a:pt x="23" y="0"/>
                  </a:moveTo>
                  <a:lnTo>
                    <a:pt x="0" y="34"/>
                  </a:lnTo>
                  <a:lnTo>
                    <a:pt x="7" y="29"/>
                  </a:lnTo>
                  <a:lnTo>
                    <a:pt x="27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F9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73" name="Freeform 1240"/>
            <p:cNvSpPr>
              <a:spLocks/>
            </p:cNvSpPr>
            <p:nvPr/>
          </p:nvSpPr>
          <p:spPr bwMode="auto">
            <a:xfrm>
              <a:off x="5351463" y="3736976"/>
              <a:ext cx="42863" cy="53975"/>
            </a:xfrm>
            <a:custGeom>
              <a:avLst/>
              <a:gdLst>
                <a:gd name="T0" fmla="*/ 23 w 27"/>
                <a:gd name="T1" fmla="*/ 0 h 34"/>
                <a:gd name="T2" fmla="*/ 0 w 27"/>
                <a:gd name="T3" fmla="*/ 34 h 34"/>
                <a:gd name="T4" fmla="*/ 7 w 27"/>
                <a:gd name="T5" fmla="*/ 29 h 34"/>
                <a:gd name="T6" fmla="*/ 27 w 27"/>
                <a:gd name="T7" fmla="*/ 2 h 34"/>
                <a:gd name="T8" fmla="*/ 23 w 2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4">
                  <a:moveTo>
                    <a:pt x="23" y="0"/>
                  </a:moveTo>
                  <a:lnTo>
                    <a:pt x="0" y="34"/>
                  </a:lnTo>
                  <a:lnTo>
                    <a:pt x="7" y="29"/>
                  </a:lnTo>
                  <a:lnTo>
                    <a:pt x="27" y="2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74" name="Freeform 1241"/>
            <p:cNvSpPr>
              <a:spLocks/>
            </p:cNvSpPr>
            <p:nvPr/>
          </p:nvSpPr>
          <p:spPr bwMode="auto">
            <a:xfrm>
              <a:off x="5387975" y="3695701"/>
              <a:ext cx="28575" cy="44450"/>
            </a:xfrm>
            <a:custGeom>
              <a:avLst/>
              <a:gdLst>
                <a:gd name="T0" fmla="*/ 18 w 18"/>
                <a:gd name="T1" fmla="*/ 0 h 28"/>
                <a:gd name="T2" fmla="*/ 0 w 18"/>
                <a:gd name="T3" fmla="*/ 26 h 28"/>
                <a:gd name="T4" fmla="*/ 4 w 18"/>
                <a:gd name="T5" fmla="*/ 28 h 28"/>
                <a:gd name="T6" fmla="*/ 18 w 18"/>
                <a:gd name="T7" fmla="*/ 8 h 28"/>
                <a:gd name="T8" fmla="*/ 18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18" y="0"/>
                  </a:moveTo>
                  <a:lnTo>
                    <a:pt x="0" y="26"/>
                  </a:lnTo>
                  <a:lnTo>
                    <a:pt x="4" y="28"/>
                  </a:lnTo>
                  <a:lnTo>
                    <a:pt x="18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75" name="Freeform 1242"/>
            <p:cNvSpPr>
              <a:spLocks/>
            </p:cNvSpPr>
            <p:nvPr/>
          </p:nvSpPr>
          <p:spPr bwMode="auto">
            <a:xfrm>
              <a:off x="5387975" y="3695701"/>
              <a:ext cx="28575" cy="44450"/>
            </a:xfrm>
            <a:custGeom>
              <a:avLst/>
              <a:gdLst>
                <a:gd name="T0" fmla="*/ 18 w 18"/>
                <a:gd name="T1" fmla="*/ 0 h 28"/>
                <a:gd name="T2" fmla="*/ 0 w 18"/>
                <a:gd name="T3" fmla="*/ 26 h 28"/>
                <a:gd name="T4" fmla="*/ 4 w 18"/>
                <a:gd name="T5" fmla="*/ 28 h 28"/>
                <a:gd name="T6" fmla="*/ 18 w 18"/>
                <a:gd name="T7" fmla="*/ 8 h 28"/>
                <a:gd name="T8" fmla="*/ 18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18" y="0"/>
                  </a:moveTo>
                  <a:lnTo>
                    <a:pt x="0" y="26"/>
                  </a:lnTo>
                  <a:lnTo>
                    <a:pt x="4" y="28"/>
                  </a:lnTo>
                  <a:lnTo>
                    <a:pt x="18" y="8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76" name="Freeform 1243"/>
            <p:cNvSpPr>
              <a:spLocks/>
            </p:cNvSpPr>
            <p:nvPr/>
          </p:nvSpPr>
          <p:spPr bwMode="auto">
            <a:xfrm>
              <a:off x="5362575" y="3740151"/>
              <a:ext cx="36513" cy="42863"/>
            </a:xfrm>
            <a:custGeom>
              <a:avLst/>
              <a:gdLst>
                <a:gd name="T0" fmla="*/ 20 w 23"/>
                <a:gd name="T1" fmla="*/ 0 h 27"/>
                <a:gd name="T2" fmla="*/ 0 w 23"/>
                <a:gd name="T3" fmla="*/ 27 h 27"/>
                <a:gd name="T4" fmla="*/ 9 w 23"/>
                <a:gd name="T5" fmla="*/ 22 h 27"/>
                <a:gd name="T6" fmla="*/ 23 w 23"/>
                <a:gd name="T7" fmla="*/ 2 h 27"/>
                <a:gd name="T8" fmla="*/ 20 w 2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0" y="0"/>
                  </a:moveTo>
                  <a:lnTo>
                    <a:pt x="0" y="27"/>
                  </a:lnTo>
                  <a:lnTo>
                    <a:pt x="9" y="22"/>
                  </a:lnTo>
                  <a:lnTo>
                    <a:pt x="23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E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77" name="Freeform 1244"/>
            <p:cNvSpPr>
              <a:spLocks/>
            </p:cNvSpPr>
            <p:nvPr/>
          </p:nvSpPr>
          <p:spPr bwMode="auto">
            <a:xfrm>
              <a:off x="5362575" y="3740151"/>
              <a:ext cx="36513" cy="42863"/>
            </a:xfrm>
            <a:custGeom>
              <a:avLst/>
              <a:gdLst>
                <a:gd name="T0" fmla="*/ 20 w 23"/>
                <a:gd name="T1" fmla="*/ 0 h 27"/>
                <a:gd name="T2" fmla="*/ 0 w 23"/>
                <a:gd name="T3" fmla="*/ 27 h 27"/>
                <a:gd name="T4" fmla="*/ 9 w 23"/>
                <a:gd name="T5" fmla="*/ 22 h 27"/>
                <a:gd name="T6" fmla="*/ 23 w 23"/>
                <a:gd name="T7" fmla="*/ 2 h 27"/>
                <a:gd name="T8" fmla="*/ 20 w 2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0" y="0"/>
                  </a:moveTo>
                  <a:lnTo>
                    <a:pt x="0" y="27"/>
                  </a:lnTo>
                  <a:lnTo>
                    <a:pt x="9" y="22"/>
                  </a:lnTo>
                  <a:lnTo>
                    <a:pt x="23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78" name="Freeform 1245"/>
            <p:cNvSpPr>
              <a:spLocks/>
            </p:cNvSpPr>
            <p:nvPr/>
          </p:nvSpPr>
          <p:spPr bwMode="auto">
            <a:xfrm>
              <a:off x="5394325" y="3708401"/>
              <a:ext cx="22225" cy="34925"/>
            </a:xfrm>
            <a:custGeom>
              <a:avLst/>
              <a:gdLst>
                <a:gd name="T0" fmla="*/ 14 w 14"/>
                <a:gd name="T1" fmla="*/ 0 h 22"/>
                <a:gd name="T2" fmla="*/ 0 w 14"/>
                <a:gd name="T3" fmla="*/ 20 h 22"/>
                <a:gd name="T4" fmla="*/ 3 w 14"/>
                <a:gd name="T5" fmla="*/ 22 h 22"/>
                <a:gd name="T6" fmla="*/ 14 w 14"/>
                <a:gd name="T7" fmla="*/ 7 h 22"/>
                <a:gd name="T8" fmla="*/ 14 w 1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14" y="0"/>
                  </a:moveTo>
                  <a:lnTo>
                    <a:pt x="0" y="20"/>
                  </a:lnTo>
                  <a:lnTo>
                    <a:pt x="3" y="22"/>
                  </a:lnTo>
                  <a:lnTo>
                    <a:pt x="14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79" name="Freeform 1246"/>
            <p:cNvSpPr>
              <a:spLocks/>
            </p:cNvSpPr>
            <p:nvPr/>
          </p:nvSpPr>
          <p:spPr bwMode="auto">
            <a:xfrm>
              <a:off x="5394325" y="3708401"/>
              <a:ext cx="22225" cy="34925"/>
            </a:xfrm>
            <a:custGeom>
              <a:avLst/>
              <a:gdLst>
                <a:gd name="T0" fmla="*/ 14 w 14"/>
                <a:gd name="T1" fmla="*/ 0 h 22"/>
                <a:gd name="T2" fmla="*/ 0 w 14"/>
                <a:gd name="T3" fmla="*/ 20 h 22"/>
                <a:gd name="T4" fmla="*/ 3 w 14"/>
                <a:gd name="T5" fmla="*/ 22 h 22"/>
                <a:gd name="T6" fmla="*/ 14 w 14"/>
                <a:gd name="T7" fmla="*/ 7 h 22"/>
                <a:gd name="T8" fmla="*/ 14 w 1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14" y="0"/>
                  </a:moveTo>
                  <a:lnTo>
                    <a:pt x="0" y="20"/>
                  </a:lnTo>
                  <a:lnTo>
                    <a:pt x="3" y="22"/>
                  </a:lnTo>
                  <a:lnTo>
                    <a:pt x="14" y="7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80" name="Freeform 1247"/>
            <p:cNvSpPr>
              <a:spLocks/>
            </p:cNvSpPr>
            <p:nvPr/>
          </p:nvSpPr>
          <p:spPr bwMode="auto">
            <a:xfrm>
              <a:off x="5376863" y="3743326"/>
              <a:ext cx="28575" cy="31750"/>
            </a:xfrm>
            <a:custGeom>
              <a:avLst/>
              <a:gdLst>
                <a:gd name="T0" fmla="*/ 14 w 18"/>
                <a:gd name="T1" fmla="*/ 0 h 20"/>
                <a:gd name="T2" fmla="*/ 0 w 18"/>
                <a:gd name="T3" fmla="*/ 20 h 20"/>
                <a:gd name="T4" fmla="*/ 8 w 18"/>
                <a:gd name="T5" fmla="*/ 15 h 20"/>
                <a:gd name="T6" fmla="*/ 18 w 18"/>
                <a:gd name="T7" fmla="*/ 2 h 20"/>
                <a:gd name="T8" fmla="*/ 14 w 1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4" y="0"/>
                  </a:moveTo>
                  <a:lnTo>
                    <a:pt x="0" y="20"/>
                  </a:lnTo>
                  <a:lnTo>
                    <a:pt x="8" y="15"/>
                  </a:lnTo>
                  <a:lnTo>
                    <a:pt x="1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E9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81" name="Freeform 1248"/>
            <p:cNvSpPr>
              <a:spLocks/>
            </p:cNvSpPr>
            <p:nvPr/>
          </p:nvSpPr>
          <p:spPr bwMode="auto">
            <a:xfrm>
              <a:off x="5376863" y="3743326"/>
              <a:ext cx="28575" cy="31750"/>
            </a:xfrm>
            <a:custGeom>
              <a:avLst/>
              <a:gdLst>
                <a:gd name="T0" fmla="*/ 14 w 18"/>
                <a:gd name="T1" fmla="*/ 0 h 20"/>
                <a:gd name="T2" fmla="*/ 0 w 18"/>
                <a:gd name="T3" fmla="*/ 20 h 20"/>
                <a:gd name="T4" fmla="*/ 8 w 18"/>
                <a:gd name="T5" fmla="*/ 15 h 20"/>
                <a:gd name="T6" fmla="*/ 18 w 18"/>
                <a:gd name="T7" fmla="*/ 2 h 20"/>
                <a:gd name="T8" fmla="*/ 14 w 1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4" y="0"/>
                  </a:moveTo>
                  <a:lnTo>
                    <a:pt x="0" y="20"/>
                  </a:lnTo>
                  <a:lnTo>
                    <a:pt x="8" y="15"/>
                  </a:lnTo>
                  <a:lnTo>
                    <a:pt x="18" y="2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82" name="Freeform 1249"/>
            <p:cNvSpPr>
              <a:spLocks/>
            </p:cNvSpPr>
            <p:nvPr/>
          </p:nvSpPr>
          <p:spPr bwMode="auto">
            <a:xfrm>
              <a:off x="5399088" y="3719513"/>
              <a:ext cx="17463" cy="26988"/>
            </a:xfrm>
            <a:custGeom>
              <a:avLst/>
              <a:gdLst>
                <a:gd name="T0" fmla="*/ 11 w 11"/>
                <a:gd name="T1" fmla="*/ 0 h 17"/>
                <a:gd name="T2" fmla="*/ 0 w 11"/>
                <a:gd name="T3" fmla="*/ 15 h 17"/>
                <a:gd name="T4" fmla="*/ 4 w 11"/>
                <a:gd name="T5" fmla="*/ 17 h 17"/>
                <a:gd name="T6" fmla="*/ 11 w 11"/>
                <a:gd name="T7" fmla="*/ 7 h 17"/>
                <a:gd name="T8" fmla="*/ 11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lnTo>
                    <a:pt x="0" y="15"/>
                  </a:lnTo>
                  <a:lnTo>
                    <a:pt x="4" y="17"/>
                  </a:lnTo>
                  <a:lnTo>
                    <a:pt x="11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83" name="Freeform 1250"/>
            <p:cNvSpPr>
              <a:spLocks/>
            </p:cNvSpPr>
            <p:nvPr/>
          </p:nvSpPr>
          <p:spPr bwMode="auto">
            <a:xfrm>
              <a:off x="5399088" y="3719513"/>
              <a:ext cx="17463" cy="26988"/>
            </a:xfrm>
            <a:custGeom>
              <a:avLst/>
              <a:gdLst>
                <a:gd name="T0" fmla="*/ 11 w 11"/>
                <a:gd name="T1" fmla="*/ 0 h 17"/>
                <a:gd name="T2" fmla="*/ 0 w 11"/>
                <a:gd name="T3" fmla="*/ 15 h 17"/>
                <a:gd name="T4" fmla="*/ 4 w 11"/>
                <a:gd name="T5" fmla="*/ 17 h 17"/>
                <a:gd name="T6" fmla="*/ 11 w 11"/>
                <a:gd name="T7" fmla="*/ 7 h 17"/>
                <a:gd name="T8" fmla="*/ 11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lnTo>
                    <a:pt x="0" y="15"/>
                  </a:lnTo>
                  <a:lnTo>
                    <a:pt x="4" y="17"/>
                  </a:lnTo>
                  <a:lnTo>
                    <a:pt x="11" y="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84" name="Freeform 1251"/>
            <p:cNvSpPr>
              <a:spLocks/>
            </p:cNvSpPr>
            <p:nvPr/>
          </p:nvSpPr>
          <p:spPr bwMode="auto">
            <a:xfrm>
              <a:off x="5389563" y="3746501"/>
              <a:ext cx="20638" cy="20638"/>
            </a:xfrm>
            <a:custGeom>
              <a:avLst/>
              <a:gdLst>
                <a:gd name="T0" fmla="*/ 10 w 13"/>
                <a:gd name="T1" fmla="*/ 0 h 13"/>
                <a:gd name="T2" fmla="*/ 0 w 13"/>
                <a:gd name="T3" fmla="*/ 13 h 13"/>
                <a:gd name="T4" fmla="*/ 9 w 13"/>
                <a:gd name="T5" fmla="*/ 9 h 13"/>
                <a:gd name="T6" fmla="*/ 13 w 13"/>
                <a:gd name="T7" fmla="*/ 2 h 13"/>
                <a:gd name="T8" fmla="*/ 10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0" y="13"/>
                  </a:lnTo>
                  <a:lnTo>
                    <a:pt x="9" y="9"/>
                  </a:lnTo>
                  <a:lnTo>
                    <a:pt x="13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E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85" name="Freeform 1252"/>
            <p:cNvSpPr>
              <a:spLocks/>
            </p:cNvSpPr>
            <p:nvPr/>
          </p:nvSpPr>
          <p:spPr bwMode="auto">
            <a:xfrm>
              <a:off x="5389563" y="3746501"/>
              <a:ext cx="20638" cy="20638"/>
            </a:xfrm>
            <a:custGeom>
              <a:avLst/>
              <a:gdLst>
                <a:gd name="T0" fmla="*/ 10 w 13"/>
                <a:gd name="T1" fmla="*/ 0 h 13"/>
                <a:gd name="T2" fmla="*/ 0 w 13"/>
                <a:gd name="T3" fmla="*/ 13 h 13"/>
                <a:gd name="T4" fmla="*/ 9 w 13"/>
                <a:gd name="T5" fmla="*/ 9 h 13"/>
                <a:gd name="T6" fmla="*/ 13 w 13"/>
                <a:gd name="T7" fmla="*/ 2 h 13"/>
                <a:gd name="T8" fmla="*/ 10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0" y="13"/>
                  </a:lnTo>
                  <a:lnTo>
                    <a:pt x="9" y="9"/>
                  </a:lnTo>
                  <a:lnTo>
                    <a:pt x="13" y="2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86" name="Freeform 1253"/>
            <p:cNvSpPr>
              <a:spLocks/>
            </p:cNvSpPr>
            <p:nvPr/>
          </p:nvSpPr>
          <p:spPr bwMode="auto">
            <a:xfrm>
              <a:off x="5405438" y="3730626"/>
              <a:ext cx="11113" cy="19050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0 h 12"/>
                <a:gd name="T4" fmla="*/ 3 w 7"/>
                <a:gd name="T5" fmla="*/ 12 h 12"/>
                <a:gd name="T6" fmla="*/ 7 w 7"/>
                <a:gd name="T7" fmla="*/ 7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0" y="10"/>
                  </a:lnTo>
                  <a:lnTo>
                    <a:pt x="3" y="12"/>
                  </a:lnTo>
                  <a:lnTo>
                    <a:pt x="7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87" name="Freeform 1254"/>
            <p:cNvSpPr>
              <a:spLocks/>
            </p:cNvSpPr>
            <p:nvPr/>
          </p:nvSpPr>
          <p:spPr bwMode="auto">
            <a:xfrm>
              <a:off x="5405438" y="3730626"/>
              <a:ext cx="11113" cy="19050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0 h 12"/>
                <a:gd name="T4" fmla="*/ 3 w 7"/>
                <a:gd name="T5" fmla="*/ 12 h 12"/>
                <a:gd name="T6" fmla="*/ 7 w 7"/>
                <a:gd name="T7" fmla="*/ 7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0" y="10"/>
                  </a:lnTo>
                  <a:lnTo>
                    <a:pt x="3" y="12"/>
                  </a:lnTo>
                  <a:lnTo>
                    <a:pt x="7" y="7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88" name="Freeform 1255"/>
            <p:cNvSpPr>
              <a:spLocks/>
            </p:cNvSpPr>
            <p:nvPr/>
          </p:nvSpPr>
          <p:spPr bwMode="auto">
            <a:xfrm>
              <a:off x="5403850" y="3749676"/>
              <a:ext cx="12700" cy="11113"/>
            </a:xfrm>
            <a:custGeom>
              <a:avLst/>
              <a:gdLst>
                <a:gd name="T0" fmla="*/ 4 w 8"/>
                <a:gd name="T1" fmla="*/ 0 h 7"/>
                <a:gd name="T2" fmla="*/ 0 w 8"/>
                <a:gd name="T3" fmla="*/ 7 h 7"/>
                <a:gd name="T4" fmla="*/ 8 w 8"/>
                <a:gd name="T5" fmla="*/ 2 h 7"/>
                <a:gd name="T6" fmla="*/ 4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lnTo>
                    <a:pt x="0" y="7"/>
                  </a:lnTo>
                  <a:lnTo>
                    <a:pt x="8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D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89" name="Freeform 1256"/>
            <p:cNvSpPr>
              <a:spLocks/>
            </p:cNvSpPr>
            <p:nvPr/>
          </p:nvSpPr>
          <p:spPr bwMode="auto">
            <a:xfrm>
              <a:off x="5403850" y="3749676"/>
              <a:ext cx="12700" cy="11113"/>
            </a:xfrm>
            <a:custGeom>
              <a:avLst/>
              <a:gdLst>
                <a:gd name="T0" fmla="*/ 4 w 8"/>
                <a:gd name="T1" fmla="*/ 0 h 7"/>
                <a:gd name="T2" fmla="*/ 0 w 8"/>
                <a:gd name="T3" fmla="*/ 7 h 7"/>
                <a:gd name="T4" fmla="*/ 8 w 8"/>
                <a:gd name="T5" fmla="*/ 2 h 7"/>
                <a:gd name="T6" fmla="*/ 4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lnTo>
                    <a:pt x="0" y="7"/>
                  </a:lnTo>
                  <a:lnTo>
                    <a:pt x="8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0" name="Freeform 1257"/>
            <p:cNvSpPr>
              <a:spLocks/>
            </p:cNvSpPr>
            <p:nvPr/>
          </p:nvSpPr>
          <p:spPr bwMode="auto">
            <a:xfrm>
              <a:off x="5410200" y="3741738"/>
              <a:ext cx="6350" cy="11113"/>
            </a:xfrm>
            <a:custGeom>
              <a:avLst/>
              <a:gdLst>
                <a:gd name="T0" fmla="*/ 4 w 4"/>
                <a:gd name="T1" fmla="*/ 0 h 7"/>
                <a:gd name="T2" fmla="*/ 0 w 4"/>
                <a:gd name="T3" fmla="*/ 5 h 7"/>
                <a:gd name="T4" fmla="*/ 4 w 4"/>
                <a:gd name="T5" fmla="*/ 7 h 7"/>
                <a:gd name="T6" fmla="*/ 4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0" y="5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9B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1" name="Freeform 1258"/>
            <p:cNvSpPr>
              <a:spLocks/>
            </p:cNvSpPr>
            <p:nvPr/>
          </p:nvSpPr>
          <p:spPr bwMode="auto">
            <a:xfrm>
              <a:off x="5410200" y="3741738"/>
              <a:ext cx="6350" cy="11113"/>
            </a:xfrm>
            <a:custGeom>
              <a:avLst/>
              <a:gdLst>
                <a:gd name="T0" fmla="*/ 4 w 4"/>
                <a:gd name="T1" fmla="*/ 0 h 7"/>
                <a:gd name="T2" fmla="*/ 0 w 4"/>
                <a:gd name="T3" fmla="*/ 5 h 7"/>
                <a:gd name="T4" fmla="*/ 4 w 4"/>
                <a:gd name="T5" fmla="*/ 7 h 7"/>
                <a:gd name="T6" fmla="*/ 4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0" y="5"/>
                  </a:lnTo>
                  <a:lnTo>
                    <a:pt x="4" y="7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2" name="Freeform 1259"/>
            <p:cNvSpPr>
              <a:spLocks/>
            </p:cNvSpPr>
            <p:nvPr/>
          </p:nvSpPr>
          <p:spPr bwMode="auto">
            <a:xfrm>
              <a:off x="4791075" y="3181351"/>
              <a:ext cx="180975" cy="211138"/>
            </a:xfrm>
            <a:custGeom>
              <a:avLst/>
              <a:gdLst>
                <a:gd name="T0" fmla="*/ 0 w 114"/>
                <a:gd name="T1" fmla="*/ 133 h 133"/>
                <a:gd name="T2" fmla="*/ 114 w 114"/>
                <a:gd name="T3" fmla="*/ 67 h 133"/>
                <a:gd name="T4" fmla="*/ 0 w 114"/>
                <a:gd name="T5" fmla="*/ 0 h 133"/>
                <a:gd name="T6" fmla="*/ 0 w 114"/>
                <a:gd name="T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14" y="67"/>
                  </a:lnTo>
                  <a:lnTo>
                    <a:pt x="0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3" name="Freeform 1260"/>
            <p:cNvSpPr>
              <a:spLocks/>
            </p:cNvSpPr>
            <p:nvPr/>
          </p:nvSpPr>
          <p:spPr bwMode="auto">
            <a:xfrm>
              <a:off x="4791075" y="3181351"/>
              <a:ext cx="180975" cy="211138"/>
            </a:xfrm>
            <a:custGeom>
              <a:avLst/>
              <a:gdLst>
                <a:gd name="T0" fmla="*/ 0 w 114"/>
                <a:gd name="T1" fmla="*/ 133 h 133"/>
                <a:gd name="T2" fmla="*/ 114 w 114"/>
                <a:gd name="T3" fmla="*/ 67 h 133"/>
                <a:gd name="T4" fmla="*/ 0 w 114"/>
                <a:gd name="T5" fmla="*/ 0 h 133"/>
                <a:gd name="T6" fmla="*/ 0 w 114"/>
                <a:gd name="T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14" y="67"/>
                  </a:lnTo>
                  <a:lnTo>
                    <a:pt x="0" y="0"/>
                  </a:lnTo>
                  <a:lnTo>
                    <a:pt x="0" y="1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4" name="Freeform 1261"/>
            <p:cNvSpPr>
              <a:spLocks/>
            </p:cNvSpPr>
            <p:nvPr/>
          </p:nvSpPr>
          <p:spPr bwMode="auto">
            <a:xfrm>
              <a:off x="4608513" y="3181351"/>
              <a:ext cx="182563" cy="211138"/>
            </a:xfrm>
            <a:custGeom>
              <a:avLst/>
              <a:gdLst>
                <a:gd name="T0" fmla="*/ 115 w 115"/>
                <a:gd name="T1" fmla="*/ 0 h 133"/>
                <a:gd name="T2" fmla="*/ 0 w 115"/>
                <a:gd name="T3" fmla="*/ 67 h 133"/>
                <a:gd name="T4" fmla="*/ 115 w 115"/>
                <a:gd name="T5" fmla="*/ 133 h 133"/>
                <a:gd name="T6" fmla="*/ 115 w 115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33">
                  <a:moveTo>
                    <a:pt x="115" y="0"/>
                  </a:moveTo>
                  <a:lnTo>
                    <a:pt x="0" y="67"/>
                  </a:lnTo>
                  <a:lnTo>
                    <a:pt x="115" y="13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5" name="Freeform 1262"/>
            <p:cNvSpPr>
              <a:spLocks/>
            </p:cNvSpPr>
            <p:nvPr/>
          </p:nvSpPr>
          <p:spPr bwMode="auto">
            <a:xfrm>
              <a:off x="4608513" y="3181351"/>
              <a:ext cx="182563" cy="211138"/>
            </a:xfrm>
            <a:custGeom>
              <a:avLst/>
              <a:gdLst>
                <a:gd name="T0" fmla="*/ 115 w 115"/>
                <a:gd name="T1" fmla="*/ 0 h 133"/>
                <a:gd name="T2" fmla="*/ 0 w 115"/>
                <a:gd name="T3" fmla="*/ 67 h 133"/>
                <a:gd name="T4" fmla="*/ 115 w 115"/>
                <a:gd name="T5" fmla="*/ 133 h 133"/>
                <a:gd name="T6" fmla="*/ 115 w 115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33">
                  <a:moveTo>
                    <a:pt x="115" y="0"/>
                  </a:moveTo>
                  <a:lnTo>
                    <a:pt x="0" y="67"/>
                  </a:lnTo>
                  <a:lnTo>
                    <a:pt x="115" y="133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6" name="Freeform 1263"/>
            <p:cNvSpPr>
              <a:spLocks/>
            </p:cNvSpPr>
            <p:nvPr/>
          </p:nvSpPr>
          <p:spPr bwMode="auto">
            <a:xfrm>
              <a:off x="4791075" y="3392488"/>
              <a:ext cx="180975" cy="209550"/>
            </a:xfrm>
            <a:custGeom>
              <a:avLst/>
              <a:gdLst>
                <a:gd name="T0" fmla="*/ 0 w 114"/>
                <a:gd name="T1" fmla="*/ 0 h 132"/>
                <a:gd name="T2" fmla="*/ 0 w 114"/>
                <a:gd name="T3" fmla="*/ 132 h 132"/>
                <a:gd name="T4" fmla="*/ 114 w 114"/>
                <a:gd name="T5" fmla="*/ 66 h 132"/>
                <a:gd name="T6" fmla="*/ 0 w 114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2">
                  <a:moveTo>
                    <a:pt x="0" y="0"/>
                  </a:moveTo>
                  <a:lnTo>
                    <a:pt x="0" y="132"/>
                  </a:lnTo>
                  <a:lnTo>
                    <a:pt x="114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7" name="Freeform 1264"/>
            <p:cNvSpPr>
              <a:spLocks/>
            </p:cNvSpPr>
            <p:nvPr/>
          </p:nvSpPr>
          <p:spPr bwMode="auto">
            <a:xfrm>
              <a:off x="4791075" y="3392488"/>
              <a:ext cx="180975" cy="209550"/>
            </a:xfrm>
            <a:custGeom>
              <a:avLst/>
              <a:gdLst>
                <a:gd name="T0" fmla="*/ 0 w 114"/>
                <a:gd name="T1" fmla="*/ 0 h 132"/>
                <a:gd name="T2" fmla="*/ 0 w 114"/>
                <a:gd name="T3" fmla="*/ 132 h 132"/>
                <a:gd name="T4" fmla="*/ 114 w 114"/>
                <a:gd name="T5" fmla="*/ 66 h 132"/>
                <a:gd name="T6" fmla="*/ 0 w 114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2">
                  <a:moveTo>
                    <a:pt x="0" y="0"/>
                  </a:moveTo>
                  <a:lnTo>
                    <a:pt x="0" y="132"/>
                  </a:lnTo>
                  <a:lnTo>
                    <a:pt x="114" y="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8" name="Freeform 1265"/>
            <p:cNvSpPr>
              <a:spLocks/>
            </p:cNvSpPr>
            <p:nvPr/>
          </p:nvSpPr>
          <p:spPr bwMode="auto">
            <a:xfrm>
              <a:off x="4791075" y="3287713"/>
              <a:ext cx="180975" cy="209550"/>
            </a:xfrm>
            <a:custGeom>
              <a:avLst/>
              <a:gdLst>
                <a:gd name="T0" fmla="*/ 0 w 114"/>
                <a:gd name="T1" fmla="*/ 66 h 132"/>
                <a:gd name="T2" fmla="*/ 114 w 114"/>
                <a:gd name="T3" fmla="*/ 132 h 132"/>
                <a:gd name="T4" fmla="*/ 114 w 114"/>
                <a:gd name="T5" fmla="*/ 0 h 132"/>
                <a:gd name="T6" fmla="*/ 0 w 114"/>
                <a:gd name="T7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2">
                  <a:moveTo>
                    <a:pt x="0" y="66"/>
                  </a:moveTo>
                  <a:lnTo>
                    <a:pt x="114" y="132"/>
                  </a:lnTo>
                  <a:lnTo>
                    <a:pt x="11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9" name="Freeform 1266"/>
            <p:cNvSpPr>
              <a:spLocks/>
            </p:cNvSpPr>
            <p:nvPr/>
          </p:nvSpPr>
          <p:spPr bwMode="auto">
            <a:xfrm>
              <a:off x="4791075" y="3287713"/>
              <a:ext cx="180975" cy="209550"/>
            </a:xfrm>
            <a:custGeom>
              <a:avLst/>
              <a:gdLst>
                <a:gd name="T0" fmla="*/ 0 w 114"/>
                <a:gd name="T1" fmla="*/ 66 h 132"/>
                <a:gd name="T2" fmla="*/ 114 w 114"/>
                <a:gd name="T3" fmla="*/ 132 h 132"/>
                <a:gd name="T4" fmla="*/ 114 w 114"/>
                <a:gd name="T5" fmla="*/ 0 h 132"/>
                <a:gd name="T6" fmla="*/ 0 w 114"/>
                <a:gd name="T7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2">
                  <a:moveTo>
                    <a:pt x="0" y="66"/>
                  </a:moveTo>
                  <a:lnTo>
                    <a:pt x="114" y="132"/>
                  </a:lnTo>
                  <a:lnTo>
                    <a:pt x="114" y="0"/>
                  </a:lnTo>
                  <a:lnTo>
                    <a:pt x="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0" name="Freeform 1267"/>
            <p:cNvSpPr>
              <a:spLocks/>
            </p:cNvSpPr>
            <p:nvPr/>
          </p:nvSpPr>
          <p:spPr bwMode="auto">
            <a:xfrm>
              <a:off x="4608513" y="3392488"/>
              <a:ext cx="182563" cy="209550"/>
            </a:xfrm>
            <a:custGeom>
              <a:avLst/>
              <a:gdLst>
                <a:gd name="T0" fmla="*/ 0 w 115"/>
                <a:gd name="T1" fmla="*/ 66 h 132"/>
                <a:gd name="T2" fmla="*/ 115 w 115"/>
                <a:gd name="T3" fmla="*/ 132 h 132"/>
                <a:gd name="T4" fmla="*/ 115 w 115"/>
                <a:gd name="T5" fmla="*/ 0 h 132"/>
                <a:gd name="T6" fmla="*/ 0 w 115"/>
                <a:gd name="T7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32">
                  <a:moveTo>
                    <a:pt x="0" y="66"/>
                  </a:moveTo>
                  <a:lnTo>
                    <a:pt x="115" y="132"/>
                  </a:lnTo>
                  <a:lnTo>
                    <a:pt x="115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1" name="Freeform 1268"/>
            <p:cNvSpPr>
              <a:spLocks/>
            </p:cNvSpPr>
            <p:nvPr/>
          </p:nvSpPr>
          <p:spPr bwMode="auto">
            <a:xfrm>
              <a:off x="4608513" y="3392488"/>
              <a:ext cx="182563" cy="209550"/>
            </a:xfrm>
            <a:custGeom>
              <a:avLst/>
              <a:gdLst>
                <a:gd name="T0" fmla="*/ 0 w 115"/>
                <a:gd name="T1" fmla="*/ 66 h 132"/>
                <a:gd name="T2" fmla="*/ 115 w 115"/>
                <a:gd name="T3" fmla="*/ 132 h 132"/>
                <a:gd name="T4" fmla="*/ 115 w 115"/>
                <a:gd name="T5" fmla="*/ 0 h 132"/>
                <a:gd name="T6" fmla="*/ 0 w 115"/>
                <a:gd name="T7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32">
                  <a:moveTo>
                    <a:pt x="0" y="66"/>
                  </a:moveTo>
                  <a:lnTo>
                    <a:pt x="115" y="132"/>
                  </a:lnTo>
                  <a:lnTo>
                    <a:pt x="115" y="0"/>
                  </a:lnTo>
                  <a:lnTo>
                    <a:pt x="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2" name="Freeform 1269"/>
            <p:cNvSpPr>
              <a:spLocks/>
            </p:cNvSpPr>
            <p:nvPr/>
          </p:nvSpPr>
          <p:spPr bwMode="auto">
            <a:xfrm>
              <a:off x="4608513" y="3287713"/>
              <a:ext cx="182563" cy="209550"/>
            </a:xfrm>
            <a:custGeom>
              <a:avLst/>
              <a:gdLst>
                <a:gd name="T0" fmla="*/ 115 w 115"/>
                <a:gd name="T1" fmla="*/ 66 h 132"/>
                <a:gd name="T2" fmla="*/ 0 w 115"/>
                <a:gd name="T3" fmla="*/ 0 h 132"/>
                <a:gd name="T4" fmla="*/ 0 w 115"/>
                <a:gd name="T5" fmla="*/ 132 h 132"/>
                <a:gd name="T6" fmla="*/ 115 w 115"/>
                <a:gd name="T7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32">
                  <a:moveTo>
                    <a:pt x="115" y="66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15" y="66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3" name="Freeform 1270"/>
            <p:cNvSpPr>
              <a:spLocks/>
            </p:cNvSpPr>
            <p:nvPr/>
          </p:nvSpPr>
          <p:spPr bwMode="auto">
            <a:xfrm>
              <a:off x="4608513" y="3287713"/>
              <a:ext cx="182563" cy="209550"/>
            </a:xfrm>
            <a:custGeom>
              <a:avLst/>
              <a:gdLst>
                <a:gd name="T0" fmla="*/ 115 w 115"/>
                <a:gd name="T1" fmla="*/ 66 h 132"/>
                <a:gd name="T2" fmla="*/ 0 w 115"/>
                <a:gd name="T3" fmla="*/ 0 h 132"/>
                <a:gd name="T4" fmla="*/ 0 w 115"/>
                <a:gd name="T5" fmla="*/ 132 h 132"/>
                <a:gd name="T6" fmla="*/ 115 w 115"/>
                <a:gd name="T7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32">
                  <a:moveTo>
                    <a:pt x="115" y="66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1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4" name="Freeform 1271"/>
            <p:cNvSpPr>
              <a:spLocks/>
            </p:cNvSpPr>
            <p:nvPr/>
          </p:nvSpPr>
          <p:spPr bwMode="auto">
            <a:xfrm>
              <a:off x="4649788" y="3228976"/>
              <a:ext cx="280988" cy="323850"/>
            </a:xfrm>
            <a:custGeom>
              <a:avLst/>
              <a:gdLst>
                <a:gd name="T0" fmla="*/ 89 w 177"/>
                <a:gd name="T1" fmla="*/ 0 h 204"/>
                <a:gd name="T2" fmla="*/ 0 w 177"/>
                <a:gd name="T3" fmla="*/ 51 h 204"/>
                <a:gd name="T4" fmla="*/ 0 w 177"/>
                <a:gd name="T5" fmla="*/ 154 h 204"/>
                <a:gd name="T6" fmla="*/ 89 w 177"/>
                <a:gd name="T7" fmla="*/ 204 h 204"/>
                <a:gd name="T8" fmla="*/ 177 w 177"/>
                <a:gd name="T9" fmla="*/ 154 h 204"/>
                <a:gd name="T10" fmla="*/ 177 w 177"/>
                <a:gd name="T11" fmla="*/ 51 h 204"/>
                <a:gd name="T12" fmla="*/ 89 w 177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04">
                  <a:moveTo>
                    <a:pt x="89" y="0"/>
                  </a:moveTo>
                  <a:lnTo>
                    <a:pt x="0" y="51"/>
                  </a:lnTo>
                  <a:lnTo>
                    <a:pt x="0" y="154"/>
                  </a:lnTo>
                  <a:lnTo>
                    <a:pt x="89" y="204"/>
                  </a:lnTo>
                  <a:lnTo>
                    <a:pt x="177" y="154"/>
                  </a:lnTo>
                  <a:lnTo>
                    <a:pt x="177" y="5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5" name="Freeform 1272"/>
            <p:cNvSpPr>
              <a:spLocks/>
            </p:cNvSpPr>
            <p:nvPr/>
          </p:nvSpPr>
          <p:spPr bwMode="auto">
            <a:xfrm>
              <a:off x="4649788" y="3228976"/>
              <a:ext cx="280988" cy="323850"/>
            </a:xfrm>
            <a:custGeom>
              <a:avLst/>
              <a:gdLst>
                <a:gd name="T0" fmla="*/ 89 w 177"/>
                <a:gd name="T1" fmla="*/ 0 h 204"/>
                <a:gd name="T2" fmla="*/ 0 w 177"/>
                <a:gd name="T3" fmla="*/ 51 h 204"/>
                <a:gd name="T4" fmla="*/ 0 w 177"/>
                <a:gd name="T5" fmla="*/ 154 h 204"/>
                <a:gd name="T6" fmla="*/ 89 w 177"/>
                <a:gd name="T7" fmla="*/ 204 h 204"/>
                <a:gd name="T8" fmla="*/ 177 w 177"/>
                <a:gd name="T9" fmla="*/ 154 h 204"/>
                <a:gd name="T10" fmla="*/ 177 w 177"/>
                <a:gd name="T11" fmla="*/ 51 h 204"/>
                <a:gd name="T12" fmla="*/ 89 w 177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04">
                  <a:moveTo>
                    <a:pt x="89" y="0"/>
                  </a:moveTo>
                  <a:lnTo>
                    <a:pt x="0" y="51"/>
                  </a:lnTo>
                  <a:lnTo>
                    <a:pt x="0" y="154"/>
                  </a:lnTo>
                  <a:lnTo>
                    <a:pt x="89" y="204"/>
                  </a:lnTo>
                  <a:lnTo>
                    <a:pt x="177" y="154"/>
                  </a:lnTo>
                  <a:lnTo>
                    <a:pt x="177" y="51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6" name="Freeform 1273"/>
            <p:cNvSpPr>
              <a:spLocks/>
            </p:cNvSpPr>
            <p:nvPr/>
          </p:nvSpPr>
          <p:spPr bwMode="auto">
            <a:xfrm>
              <a:off x="4670425" y="3252788"/>
              <a:ext cx="241300" cy="277813"/>
            </a:xfrm>
            <a:custGeom>
              <a:avLst/>
              <a:gdLst>
                <a:gd name="T0" fmla="*/ 76 w 152"/>
                <a:gd name="T1" fmla="*/ 0 h 175"/>
                <a:gd name="T2" fmla="*/ 0 w 152"/>
                <a:gd name="T3" fmla="*/ 44 h 175"/>
                <a:gd name="T4" fmla="*/ 0 w 152"/>
                <a:gd name="T5" fmla="*/ 132 h 175"/>
                <a:gd name="T6" fmla="*/ 76 w 152"/>
                <a:gd name="T7" fmla="*/ 175 h 175"/>
                <a:gd name="T8" fmla="*/ 152 w 152"/>
                <a:gd name="T9" fmla="*/ 132 h 175"/>
                <a:gd name="T10" fmla="*/ 152 w 152"/>
                <a:gd name="T11" fmla="*/ 44 h 175"/>
                <a:gd name="T12" fmla="*/ 76 w 152"/>
                <a:gd name="T1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75">
                  <a:moveTo>
                    <a:pt x="76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76" y="175"/>
                  </a:lnTo>
                  <a:lnTo>
                    <a:pt x="152" y="132"/>
                  </a:lnTo>
                  <a:lnTo>
                    <a:pt x="152" y="44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83000">
                  <a:srgbClr val="31B5C4"/>
                </a:gs>
                <a:gs pos="6000">
                  <a:schemeClr val="bg1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7" name="Freeform 1274"/>
            <p:cNvSpPr>
              <a:spLocks/>
            </p:cNvSpPr>
            <p:nvPr/>
          </p:nvSpPr>
          <p:spPr bwMode="auto">
            <a:xfrm>
              <a:off x="4670425" y="3252788"/>
              <a:ext cx="241300" cy="277813"/>
            </a:xfrm>
            <a:custGeom>
              <a:avLst/>
              <a:gdLst>
                <a:gd name="T0" fmla="*/ 76 w 152"/>
                <a:gd name="T1" fmla="*/ 0 h 175"/>
                <a:gd name="T2" fmla="*/ 0 w 152"/>
                <a:gd name="T3" fmla="*/ 44 h 175"/>
                <a:gd name="T4" fmla="*/ 0 w 152"/>
                <a:gd name="T5" fmla="*/ 132 h 175"/>
                <a:gd name="T6" fmla="*/ 76 w 152"/>
                <a:gd name="T7" fmla="*/ 175 h 175"/>
                <a:gd name="T8" fmla="*/ 152 w 152"/>
                <a:gd name="T9" fmla="*/ 132 h 175"/>
                <a:gd name="T10" fmla="*/ 152 w 152"/>
                <a:gd name="T11" fmla="*/ 44 h 175"/>
                <a:gd name="T12" fmla="*/ 76 w 152"/>
                <a:gd name="T1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75">
                  <a:moveTo>
                    <a:pt x="76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76" y="175"/>
                  </a:lnTo>
                  <a:lnTo>
                    <a:pt x="152" y="132"/>
                  </a:lnTo>
                  <a:lnTo>
                    <a:pt x="152" y="4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44" name="Freeform 10"/>
          <p:cNvSpPr>
            <a:spLocks noEditPoints="1"/>
          </p:cNvSpPr>
          <p:nvPr/>
        </p:nvSpPr>
        <p:spPr bwMode="auto">
          <a:xfrm>
            <a:off x="3840642" y="3392488"/>
            <a:ext cx="605075" cy="695538"/>
          </a:xfrm>
          <a:custGeom>
            <a:avLst/>
            <a:gdLst>
              <a:gd name="T0" fmla="*/ 558 w 1117"/>
              <a:gd name="T1" fmla="*/ 1284 h 1284"/>
              <a:gd name="T2" fmla="*/ 0 w 1117"/>
              <a:gd name="T3" fmla="*/ 970 h 1284"/>
              <a:gd name="T4" fmla="*/ 0 w 1117"/>
              <a:gd name="T5" fmla="*/ 323 h 1284"/>
              <a:gd name="T6" fmla="*/ 558 w 1117"/>
              <a:gd name="T7" fmla="*/ 0 h 1284"/>
              <a:gd name="T8" fmla="*/ 1117 w 1117"/>
              <a:gd name="T9" fmla="*/ 323 h 1284"/>
              <a:gd name="T10" fmla="*/ 1117 w 1117"/>
              <a:gd name="T11" fmla="*/ 970 h 1284"/>
              <a:gd name="T12" fmla="*/ 558 w 1117"/>
              <a:gd name="T13" fmla="*/ 1284 h 1284"/>
              <a:gd name="T14" fmla="*/ 45 w 1117"/>
              <a:gd name="T15" fmla="*/ 943 h 1284"/>
              <a:gd name="T16" fmla="*/ 558 w 1117"/>
              <a:gd name="T17" fmla="*/ 1239 h 1284"/>
              <a:gd name="T18" fmla="*/ 1072 w 1117"/>
              <a:gd name="T19" fmla="*/ 943 h 1284"/>
              <a:gd name="T20" fmla="*/ 1072 w 1117"/>
              <a:gd name="T21" fmla="*/ 350 h 1284"/>
              <a:gd name="T22" fmla="*/ 558 w 1117"/>
              <a:gd name="T23" fmla="*/ 54 h 1284"/>
              <a:gd name="T24" fmla="*/ 45 w 1117"/>
              <a:gd name="T25" fmla="*/ 350 h 1284"/>
              <a:gd name="T26" fmla="*/ 45 w 1117"/>
              <a:gd name="T27" fmla="*/ 943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7" h="1284">
                <a:moveTo>
                  <a:pt x="558" y="1284"/>
                </a:moveTo>
                <a:lnTo>
                  <a:pt x="0" y="970"/>
                </a:lnTo>
                <a:lnTo>
                  <a:pt x="0" y="323"/>
                </a:lnTo>
                <a:lnTo>
                  <a:pt x="558" y="0"/>
                </a:lnTo>
                <a:lnTo>
                  <a:pt x="1117" y="323"/>
                </a:lnTo>
                <a:lnTo>
                  <a:pt x="1117" y="970"/>
                </a:lnTo>
                <a:lnTo>
                  <a:pt x="558" y="1284"/>
                </a:lnTo>
                <a:close/>
                <a:moveTo>
                  <a:pt x="45" y="943"/>
                </a:moveTo>
                <a:lnTo>
                  <a:pt x="558" y="1239"/>
                </a:lnTo>
                <a:lnTo>
                  <a:pt x="1072" y="943"/>
                </a:lnTo>
                <a:lnTo>
                  <a:pt x="1072" y="350"/>
                </a:lnTo>
                <a:lnTo>
                  <a:pt x="558" y="54"/>
                </a:lnTo>
                <a:lnTo>
                  <a:pt x="45" y="350"/>
                </a:lnTo>
                <a:lnTo>
                  <a:pt x="45" y="943"/>
                </a:lnTo>
                <a:close/>
              </a:path>
            </a:pathLst>
          </a:custGeom>
          <a:gradFill flip="none" rotWithShape="1">
            <a:gsLst>
              <a:gs pos="93000">
                <a:srgbClr val="31B5C4"/>
              </a:gs>
              <a:gs pos="42000">
                <a:schemeClr val="bg1"/>
              </a:gs>
              <a:gs pos="23000">
                <a:srgbClr val="31B5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n-ea"/>
            </a:endParaRPr>
          </a:p>
        </p:txBody>
      </p:sp>
      <p:sp>
        <p:nvSpPr>
          <p:cNvPr id="1279" name="TextBox 1278"/>
          <p:cNvSpPr txBox="1"/>
          <p:nvPr/>
        </p:nvSpPr>
        <p:spPr>
          <a:xfrm>
            <a:off x="10438676" y="224618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>
                <a:solidFill>
                  <a:prstClr val="white">
                    <a:lumMod val="50000"/>
                    <a:lumOff val="50000"/>
                  </a:prstClr>
                </a:solidFill>
                <a:latin typeface="+mn-ea"/>
              </a:rPr>
              <a:t>XEMI</a:t>
            </a:r>
          </a:p>
          <a:p>
            <a:pPr algn="r"/>
            <a:r>
              <a:rPr lang="ko-KR" altLang="en-US" sz="1400" dirty="0" smtClean="0">
                <a:solidFill>
                  <a:prstClr val="white">
                    <a:lumMod val="50000"/>
                    <a:lumOff val="50000"/>
                  </a:prstClr>
                </a:solidFill>
                <a:latin typeface="+mn-ea"/>
              </a:rPr>
              <a:t>블랙스튜디오 템플릿</a:t>
            </a:r>
            <a:endParaRPr lang="en-US" altLang="ko-KR" sz="1400" dirty="0" smtClean="0">
              <a:solidFill>
                <a:prstClr val="white">
                  <a:lumMod val="50000"/>
                  <a:lumOff val="50000"/>
                </a:prst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20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2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그룹 83"/>
          <p:cNvGrpSpPr/>
          <p:nvPr/>
        </p:nvGrpSpPr>
        <p:grpSpPr>
          <a:xfrm>
            <a:off x="6246938" y="391630"/>
            <a:ext cx="2338262" cy="396787"/>
            <a:chOff x="8444038" y="1391973"/>
            <a:chExt cx="1566135" cy="396787"/>
          </a:xfrm>
        </p:grpSpPr>
        <p:grpSp>
          <p:nvGrpSpPr>
            <p:cNvPr id="85" name="그룹 84"/>
            <p:cNvGrpSpPr/>
            <p:nvPr/>
          </p:nvGrpSpPr>
          <p:grpSpPr>
            <a:xfrm>
              <a:off x="8444038" y="1391973"/>
              <a:ext cx="1566135" cy="396787"/>
              <a:chOff x="7737084" y="4307932"/>
              <a:chExt cx="1019717" cy="287244"/>
            </a:xfrm>
          </p:grpSpPr>
          <p:sp>
            <p:nvSpPr>
              <p:cNvPr id="87" name="자유형 86"/>
              <p:cNvSpPr/>
              <p:nvPr/>
            </p:nvSpPr>
            <p:spPr>
              <a:xfrm>
                <a:off x="7737084" y="4307932"/>
                <a:ext cx="1019717" cy="287244"/>
              </a:xfrm>
              <a:custGeom>
                <a:avLst/>
                <a:gdLst/>
                <a:ahLst/>
                <a:cxnLst/>
                <a:rect l="0" t="0" r="0" b="0"/>
                <a:pathLst>
                  <a:path w="1019717" h="287244">
                    <a:moveTo>
                      <a:pt x="143622" y="287244"/>
                    </a:moveTo>
                    <a:lnTo>
                      <a:pt x="876094" y="287244"/>
                    </a:lnTo>
                    <a:cubicBezTo>
                      <a:pt x="955417" y="287244"/>
                      <a:pt x="1019717" y="222945"/>
                      <a:pt x="1019717" y="143622"/>
                    </a:cubicBezTo>
                    <a:cubicBezTo>
                      <a:pt x="1019717" y="64300"/>
                      <a:pt x="955417" y="0"/>
                      <a:pt x="876094" y="0"/>
                    </a:cubicBezTo>
                    <a:lnTo>
                      <a:pt x="143622" y="0"/>
                    </a:lnTo>
                    <a:cubicBezTo>
                      <a:pt x="64300" y="0"/>
                      <a:pt x="0" y="64300"/>
                      <a:pt x="0" y="143622"/>
                    </a:cubicBezTo>
                    <a:cubicBezTo>
                      <a:pt x="0" y="222945"/>
                      <a:pt x="64300" y="287244"/>
                      <a:pt x="143622" y="287244"/>
                    </a:cubicBezTo>
                    <a:close/>
                  </a:path>
                </a:pathLst>
              </a:custGeom>
              <a:solidFill>
                <a:srgbClr val="31B5C4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8" name="자유형 87"/>
              <p:cNvSpPr/>
              <p:nvPr/>
            </p:nvSpPr>
            <p:spPr>
              <a:xfrm>
                <a:off x="7752282" y="4330730"/>
                <a:ext cx="989317" cy="114898"/>
              </a:xfrm>
              <a:custGeom>
                <a:avLst/>
                <a:gdLst/>
                <a:ahLst/>
                <a:cxnLst/>
                <a:rect l="0" t="0" r="0" b="0"/>
                <a:pathLst>
                  <a:path w="989317" h="114898" stroke="0">
                    <a:moveTo>
                      <a:pt x="0" y="114898"/>
                    </a:moveTo>
                    <a:lnTo>
                      <a:pt x="882917" y="114898"/>
                    </a:lnTo>
                    <a:cubicBezTo>
                      <a:pt x="989317" y="89178"/>
                      <a:pt x="937877" y="0"/>
                      <a:pt x="874419" y="0"/>
                    </a:cubicBezTo>
                    <a:lnTo>
                      <a:pt x="114898" y="0"/>
                    </a:lnTo>
                    <a:cubicBezTo>
                      <a:pt x="51440" y="0"/>
                      <a:pt x="0" y="89178"/>
                      <a:pt x="100535" y="114898"/>
                    </a:cubicBezTo>
                    <a:lnTo>
                      <a:pt x="0" y="114898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86" name="직사각형 85"/>
            <p:cNvSpPr/>
            <p:nvPr/>
          </p:nvSpPr>
          <p:spPr>
            <a:xfrm>
              <a:off x="8718997" y="1425767"/>
              <a:ext cx="10392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dirty="0" smtClean="0">
                  <a:latin typeface="+mn-ea"/>
                </a:rPr>
                <a:t>단말기호</a:t>
              </a:r>
              <a:endParaRPr lang="ko-KR" altLang="en-US" sz="1600" dirty="0">
                <a:latin typeface="+mn-ea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6199828" y="994534"/>
            <a:ext cx="2385372" cy="486400"/>
            <a:chOff x="6199828" y="994534"/>
            <a:chExt cx="1589897" cy="486400"/>
          </a:xfrm>
        </p:grpSpPr>
        <p:grpSp>
          <p:nvGrpSpPr>
            <p:cNvPr id="64" name="Preparation"/>
            <p:cNvGrpSpPr/>
            <p:nvPr/>
          </p:nvGrpSpPr>
          <p:grpSpPr>
            <a:xfrm>
              <a:off x="6199828" y="994534"/>
              <a:ext cx="1589897" cy="486400"/>
              <a:chOff x="7366410" y="4774559"/>
              <a:chExt cx="866400" cy="486400"/>
            </a:xfrm>
          </p:grpSpPr>
          <p:sp>
            <p:nvSpPr>
              <p:cNvPr id="65" name="자유형 64"/>
              <p:cNvSpPr/>
              <p:nvPr/>
            </p:nvSpPr>
            <p:spPr>
              <a:xfrm>
                <a:off x="7366410" y="4774559"/>
                <a:ext cx="866400" cy="486400"/>
              </a:xfrm>
              <a:custGeom>
                <a:avLst/>
                <a:gdLst/>
                <a:ahLst/>
                <a:cxnLst/>
                <a:rect l="0" t="0" r="0" b="0"/>
                <a:pathLst>
                  <a:path w="866400" h="486400">
                    <a:moveTo>
                      <a:pt x="15387" y="272158"/>
                    </a:moveTo>
                    <a:cubicBezTo>
                      <a:pt x="15387" y="272158"/>
                      <a:pt x="0" y="254529"/>
                      <a:pt x="0" y="243200"/>
                    </a:cubicBezTo>
                    <a:cubicBezTo>
                      <a:pt x="0" y="230288"/>
                      <a:pt x="16571" y="211556"/>
                      <a:pt x="16571" y="211556"/>
                    </a:cubicBezTo>
                    <a:lnTo>
                      <a:pt x="146669" y="31375"/>
                    </a:lnTo>
                    <a:cubicBezTo>
                      <a:pt x="146669" y="31375"/>
                      <a:pt x="156236" y="17630"/>
                      <a:pt x="168072" y="9917"/>
                    </a:cubicBezTo>
                    <a:cubicBezTo>
                      <a:pt x="179908" y="0"/>
                      <a:pt x="199952" y="0"/>
                      <a:pt x="199952" y="0"/>
                    </a:cubicBezTo>
                    <a:lnTo>
                      <a:pt x="659456" y="0"/>
                    </a:lnTo>
                    <a:cubicBezTo>
                      <a:pt x="659456" y="0"/>
                      <a:pt x="689314" y="0"/>
                      <a:pt x="701878" y="12120"/>
                    </a:cubicBezTo>
                    <a:cubicBezTo>
                      <a:pt x="714442" y="21613"/>
                      <a:pt x="721101" y="34652"/>
                      <a:pt x="721101" y="34652"/>
                    </a:cubicBezTo>
                    <a:lnTo>
                      <a:pt x="843912" y="201640"/>
                    </a:lnTo>
                    <a:cubicBezTo>
                      <a:pt x="843912" y="201640"/>
                      <a:pt x="866400" y="226190"/>
                      <a:pt x="866400" y="243200"/>
                    </a:cubicBezTo>
                    <a:cubicBezTo>
                      <a:pt x="866400" y="261466"/>
                      <a:pt x="853312" y="272662"/>
                      <a:pt x="853312" y="272662"/>
                    </a:cubicBezTo>
                    <a:lnTo>
                      <a:pt x="715741" y="459156"/>
                    </a:lnTo>
                    <a:cubicBezTo>
                      <a:pt x="715741" y="459156"/>
                      <a:pt x="710164" y="470492"/>
                      <a:pt x="698328" y="478205"/>
                    </a:cubicBezTo>
                    <a:cubicBezTo>
                      <a:pt x="687007" y="486400"/>
                      <a:pt x="657667" y="486400"/>
                      <a:pt x="657667" y="486400"/>
                    </a:cubicBezTo>
                    <a:lnTo>
                      <a:pt x="204764" y="486400"/>
                    </a:lnTo>
                    <a:cubicBezTo>
                      <a:pt x="204764" y="486400"/>
                      <a:pt x="184643" y="486400"/>
                      <a:pt x="171623" y="479307"/>
                    </a:cubicBezTo>
                    <a:cubicBezTo>
                      <a:pt x="158603" y="471594"/>
                      <a:pt x="152526" y="459621"/>
                      <a:pt x="152526" y="459621"/>
                    </a:cubicBezTo>
                    <a:lnTo>
                      <a:pt x="15387" y="272158"/>
                    </a:lnTo>
                    <a:close/>
                  </a:path>
                </a:pathLst>
              </a:custGeom>
              <a:gradFill>
                <a:gsLst>
                  <a:gs pos="0">
                    <a:srgbClr val="DAF2F4"/>
                  </a:gs>
                  <a:gs pos="50000">
                    <a:srgbClr val="AAE4E9"/>
                  </a:gs>
                  <a:gs pos="51000">
                    <a:srgbClr val="7CDAE1"/>
                  </a:gs>
                  <a:gs pos="100000">
                    <a:srgbClr val="AAE4E9"/>
                  </a:gs>
                </a:gsLst>
                <a:lin ang="5400000" scaled="0"/>
              </a:gradFill>
              <a:ln w="7600" cap="flat">
                <a:solidFill>
                  <a:srgbClr val="0BD0D9"/>
                </a:solidFill>
                <a:bevel/>
              </a:ln>
            </p:spPr>
          </p:sp>
          <p:sp>
            <p:nvSpPr>
              <p:cNvPr id="67" name="자유형 66"/>
              <p:cNvSpPr/>
              <p:nvPr/>
            </p:nvSpPr>
            <p:spPr>
              <a:xfrm>
                <a:off x="7375074" y="4784286"/>
                <a:ext cx="849072" cy="238336"/>
              </a:xfrm>
              <a:custGeom>
                <a:avLst/>
                <a:gdLst/>
                <a:ahLst/>
                <a:cxnLst/>
                <a:rect l="0" t="0" r="0" b="0"/>
                <a:pathLst>
                  <a:path w="849072" h="238336" stroke="0">
                    <a:moveTo>
                      <a:pt x="0" y="231186"/>
                    </a:moveTo>
                    <a:lnTo>
                      <a:pt x="146655" y="30765"/>
                    </a:lnTo>
                    <a:cubicBezTo>
                      <a:pt x="146655" y="30765"/>
                      <a:pt x="155951" y="17287"/>
                      <a:pt x="167451" y="9724"/>
                    </a:cubicBezTo>
                    <a:cubicBezTo>
                      <a:pt x="178950" y="0"/>
                      <a:pt x="198426" y="0"/>
                      <a:pt x="198426" y="0"/>
                    </a:cubicBezTo>
                    <a:lnTo>
                      <a:pt x="644889" y="0"/>
                    </a:lnTo>
                    <a:cubicBezTo>
                      <a:pt x="644889" y="0"/>
                      <a:pt x="673898" y="0"/>
                      <a:pt x="686106" y="11885"/>
                    </a:cubicBezTo>
                    <a:cubicBezTo>
                      <a:pt x="698314" y="21192"/>
                      <a:pt x="704786" y="33978"/>
                      <a:pt x="704786" y="33978"/>
                    </a:cubicBezTo>
                    <a:lnTo>
                      <a:pt x="849072" y="231186"/>
                    </a:lnTo>
                    <a:cubicBezTo>
                      <a:pt x="849072" y="238336"/>
                      <a:pt x="816894" y="193314"/>
                      <a:pt x="794050" y="185635"/>
                    </a:cubicBezTo>
                    <a:cubicBezTo>
                      <a:pt x="762945" y="169661"/>
                      <a:pt x="736595" y="170347"/>
                      <a:pt x="736595" y="170347"/>
                    </a:cubicBezTo>
                    <a:lnTo>
                      <a:pt x="112808" y="170347"/>
                    </a:lnTo>
                    <a:cubicBezTo>
                      <a:pt x="112808" y="170347"/>
                      <a:pt x="86543" y="170347"/>
                      <a:pt x="55354" y="185635"/>
                    </a:cubicBezTo>
                    <a:cubicBezTo>
                      <a:pt x="34602" y="200922"/>
                      <a:pt x="0" y="238336"/>
                      <a:pt x="0" y="2311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  <p:sp>
            <p:nvSpPr>
              <p:cNvPr id="68" name="자유형 67"/>
              <p:cNvSpPr/>
              <p:nvPr/>
            </p:nvSpPr>
            <p:spPr>
              <a:xfrm>
                <a:off x="7548355" y="4791583"/>
                <a:ext cx="502512" cy="24320"/>
              </a:xfrm>
              <a:custGeom>
                <a:avLst/>
                <a:gdLst/>
                <a:ahLst/>
                <a:cxnLst/>
                <a:rect l="0" t="0" r="0" b="0"/>
                <a:pathLst>
                  <a:path w="502512" h="24320" stroke="0">
                    <a:moveTo>
                      <a:pt x="11366" y="0"/>
                    </a:moveTo>
                    <a:lnTo>
                      <a:pt x="491146" y="0"/>
                    </a:lnTo>
                    <a:cubicBezTo>
                      <a:pt x="497423" y="0"/>
                      <a:pt x="502512" y="5444"/>
                      <a:pt x="502512" y="12160"/>
                    </a:cubicBezTo>
                    <a:cubicBezTo>
                      <a:pt x="502512" y="18876"/>
                      <a:pt x="497423" y="24320"/>
                      <a:pt x="491146" y="24320"/>
                    </a:cubicBezTo>
                    <a:lnTo>
                      <a:pt x="11366" y="24320"/>
                    </a:lnTo>
                    <a:cubicBezTo>
                      <a:pt x="5089" y="24320"/>
                      <a:pt x="0" y="18876"/>
                      <a:pt x="0" y="12160"/>
                    </a:cubicBezTo>
                    <a:cubicBezTo>
                      <a:pt x="0" y="5444"/>
                      <a:pt x="5089" y="0"/>
                      <a:pt x="11366" y="0"/>
                    </a:cubicBezTo>
                    <a:close/>
                  </a:path>
                </a:pathLst>
              </a:custGeom>
              <a:solidFill>
                <a:srgbClr val="FFFFFF">
                  <a:alpha val="69000"/>
                </a:srgbClr>
              </a:soli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89" name="직사각형 88"/>
            <p:cNvSpPr/>
            <p:nvPr/>
          </p:nvSpPr>
          <p:spPr>
            <a:xfrm>
              <a:off x="6498174" y="1075751"/>
              <a:ext cx="10392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dirty="0" smtClean="0">
                  <a:latin typeface="+mn-ea"/>
                </a:rPr>
                <a:t>준비기호</a:t>
              </a:r>
              <a:endParaRPr lang="ko-KR" altLang="en-US" sz="1600" dirty="0">
                <a:latin typeface="+mn-ea"/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6199828" y="1688504"/>
            <a:ext cx="2385372" cy="458297"/>
            <a:chOff x="7696927" y="2226134"/>
            <a:chExt cx="3149388" cy="619763"/>
          </a:xfrm>
        </p:grpSpPr>
        <p:grpSp>
          <p:nvGrpSpPr>
            <p:cNvPr id="91" name="Process"/>
            <p:cNvGrpSpPr/>
            <p:nvPr/>
          </p:nvGrpSpPr>
          <p:grpSpPr>
            <a:xfrm>
              <a:off x="7696927" y="2226134"/>
              <a:ext cx="3149388" cy="619763"/>
              <a:chOff x="6655662" y="2708137"/>
              <a:chExt cx="718110" cy="215433"/>
            </a:xfrm>
          </p:grpSpPr>
          <p:sp>
            <p:nvSpPr>
              <p:cNvPr id="93" name="자유형 92"/>
              <p:cNvSpPr/>
              <p:nvPr/>
            </p:nvSpPr>
            <p:spPr>
              <a:xfrm>
                <a:off x="6655662" y="2708137"/>
                <a:ext cx="718110" cy="215433"/>
              </a:xfrm>
              <a:custGeom>
                <a:avLst/>
                <a:gdLst/>
                <a:ahLst/>
                <a:cxnLst/>
                <a:rect l="0" t="0" r="0" b="0"/>
                <a:pathLst>
                  <a:path w="718110" h="215433">
                    <a:moveTo>
                      <a:pt x="26232" y="0"/>
                    </a:moveTo>
                    <a:lnTo>
                      <a:pt x="691878" y="0"/>
                    </a:lnTo>
                    <a:cubicBezTo>
                      <a:pt x="706366" y="0"/>
                      <a:pt x="718110" y="4160"/>
                      <a:pt x="718110" y="9291"/>
                    </a:cubicBezTo>
                    <a:lnTo>
                      <a:pt x="718110" y="206142"/>
                    </a:lnTo>
                    <a:cubicBezTo>
                      <a:pt x="718110" y="211273"/>
                      <a:pt x="706366" y="215433"/>
                      <a:pt x="691878" y="215433"/>
                    </a:cubicBezTo>
                    <a:lnTo>
                      <a:pt x="26232" y="215433"/>
                    </a:lnTo>
                    <a:cubicBezTo>
                      <a:pt x="11745" y="215433"/>
                      <a:pt x="0" y="211273"/>
                      <a:pt x="0" y="206142"/>
                    </a:cubicBezTo>
                    <a:lnTo>
                      <a:pt x="0" y="9291"/>
                    </a:lnTo>
                    <a:cubicBezTo>
                      <a:pt x="0" y="4160"/>
                      <a:pt x="11745" y="0"/>
                      <a:pt x="262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AE0F0"/>
                  </a:gs>
                  <a:gs pos="100000">
                    <a:srgbClr val="7D9BD3"/>
                  </a:gs>
                  <a:gs pos="49000">
                    <a:srgbClr val="AABBDF"/>
                  </a:gs>
                </a:gsLst>
                <a:lin ang="5400000" scaled="0"/>
              </a:gradFill>
              <a:ln w="7600" cap="flat">
                <a:solidFill>
                  <a:srgbClr val="0F6FC6"/>
                </a:solidFill>
                <a:bevel/>
              </a:ln>
            </p:spPr>
          </p:sp>
          <p:sp>
            <p:nvSpPr>
              <p:cNvPr id="94" name="자유형 93"/>
              <p:cNvSpPr/>
              <p:nvPr/>
            </p:nvSpPr>
            <p:spPr>
              <a:xfrm>
                <a:off x="6666435" y="2712837"/>
                <a:ext cx="696567" cy="68939"/>
              </a:xfrm>
              <a:custGeom>
                <a:avLst/>
                <a:gdLst/>
                <a:ahLst/>
                <a:cxnLst/>
                <a:rect l="0" t="0" r="0" b="0"/>
                <a:pathLst>
                  <a:path w="696567" h="68939" stroke="0">
                    <a:moveTo>
                      <a:pt x="27054" y="0"/>
                    </a:moveTo>
                    <a:lnTo>
                      <a:pt x="669618" y="0"/>
                    </a:lnTo>
                    <a:cubicBezTo>
                      <a:pt x="684029" y="0"/>
                      <a:pt x="696567" y="4688"/>
                      <a:pt x="696567" y="10027"/>
                    </a:cubicBezTo>
                    <a:cubicBezTo>
                      <a:pt x="696567" y="26886"/>
                      <a:pt x="684029" y="39295"/>
                      <a:pt x="669401" y="48946"/>
                    </a:cubicBezTo>
                    <a:cubicBezTo>
                      <a:pt x="656863" y="57012"/>
                      <a:pt x="626910" y="68939"/>
                      <a:pt x="606013" y="68939"/>
                    </a:cubicBezTo>
                    <a:lnTo>
                      <a:pt x="90554" y="68939"/>
                    </a:lnTo>
                    <a:cubicBezTo>
                      <a:pt x="69657" y="68939"/>
                      <a:pt x="39704" y="57012"/>
                      <a:pt x="27166" y="48946"/>
                    </a:cubicBezTo>
                    <a:cubicBezTo>
                      <a:pt x="12538" y="40724"/>
                      <a:pt x="0" y="26886"/>
                      <a:pt x="0" y="10027"/>
                    </a:cubicBezTo>
                    <a:cubicBezTo>
                      <a:pt x="0" y="4688"/>
                      <a:pt x="12171" y="0"/>
                      <a:pt x="2705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92" name="직사각형 91"/>
            <p:cNvSpPr/>
            <p:nvPr/>
          </p:nvSpPr>
          <p:spPr>
            <a:xfrm>
              <a:off x="8435625" y="2312191"/>
              <a:ext cx="1717431" cy="457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dirty="0" smtClean="0">
                  <a:latin typeface="+mn-ea"/>
                </a:rPr>
                <a:t>처리기호</a:t>
              </a:r>
              <a:endParaRPr lang="ko-KR" altLang="en-US" sz="1600" dirty="0">
                <a:latin typeface="+mn-ea"/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6215727" y="2371752"/>
            <a:ext cx="2369473" cy="425400"/>
            <a:chOff x="6301427" y="4233745"/>
            <a:chExt cx="1890034" cy="714831"/>
          </a:xfrm>
        </p:grpSpPr>
        <p:grpSp>
          <p:nvGrpSpPr>
            <p:cNvPr id="96" name="Data"/>
            <p:cNvGrpSpPr/>
            <p:nvPr/>
          </p:nvGrpSpPr>
          <p:grpSpPr>
            <a:xfrm>
              <a:off x="6301427" y="4233745"/>
              <a:ext cx="1890034" cy="714831"/>
              <a:chOff x="7123210" y="1301599"/>
              <a:chExt cx="866400" cy="486400"/>
            </a:xfrm>
          </p:grpSpPr>
          <p:sp>
            <p:nvSpPr>
              <p:cNvPr id="98" name="자유형 97"/>
              <p:cNvSpPr/>
              <p:nvPr/>
            </p:nvSpPr>
            <p:spPr>
              <a:xfrm>
                <a:off x="7123210" y="1301599"/>
                <a:ext cx="866400" cy="486400"/>
              </a:xfrm>
              <a:custGeom>
                <a:avLst/>
                <a:gdLst/>
                <a:ahLst/>
                <a:cxnLst/>
                <a:rect l="0" t="0" r="0" b="0"/>
                <a:pathLst>
                  <a:path w="866400" h="486400">
                    <a:moveTo>
                      <a:pt x="5841" y="471353"/>
                    </a:moveTo>
                    <a:cubicBezTo>
                      <a:pt x="-5598" y="452405"/>
                      <a:pt x="3182" y="433688"/>
                      <a:pt x="3182" y="433688"/>
                    </a:cubicBezTo>
                    <a:lnTo>
                      <a:pt x="171557" y="41859"/>
                    </a:lnTo>
                    <a:cubicBezTo>
                      <a:pt x="171557" y="41859"/>
                      <a:pt x="178731" y="21639"/>
                      <a:pt x="195864" y="8996"/>
                    </a:cubicBezTo>
                    <a:cubicBezTo>
                      <a:pt x="212998" y="-3647"/>
                      <a:pt x="231689" y="677"/>
                      <a:pt x="231689" y="677"/>
                    </a:cubicBezTo>
                    <a:lnTo>
                      <a:pt x="829798" y="677"/>
                    </a:lnTo>
                    <a:cubicBezTo>
                      <a:pt x="829798" y="677"/>
                      <a:pt x="849302" y="-1265"/>
                      <a:pt x="860948" y="18026"/>
                    </a:cubicBezTo>
                    <a:cubicBezTo>
                      <a:pt x="871850" y="36087"/>
                      <a:pt x="863178" y="55443"/>
                      <a:pt x="863178" y="55443"/>
                    </a:cubicBezTo>
                    <a:lnTo>
                      <a:pt x="698742" y="438717"/>
                    </a:lnTo>
                    <a:cubicBezTo>
                      <a:pt x="698742" y="438717"/>
                      <a:pt x="693958" y="457277"/>
                      <a:pt x="678713" y="473159"/>
                    </a:cubicBezTo>
                    <a:cubicBezTo>
                      <a:pt x="663467" y="489041"/>
                      <a:pt x="633543" y="486400"/>
                      <a:pt x="633543" y="486400"/>
                    </a:cubicBezTo>
                    <a:lnTo>
                      <a:pt x="30762" y="486400"/>
                    </a:lnTo>
                    <a:cubicBezTo>
                      <a:pt x="30762" y="486400"/>
                      <a:pt x="16744" y="489411"/>
                      <a:pt x="5841" y="471353"/>
                    </a:cubicBezTo>
                    <a:close/>
                  </a:path>
                </a:pathLst>
              </a:custGeom>
              <a:gradFill>
                <a:gsLst>
                  <a:gs pos="0">
                    <a:srgbClr val="E2F1DF"/>
                  </a:gs>
                  <a:gs pos="50000">
                    <a:srgbClr val="BFE1B7"/>
                  </a:gs>
                  <a:gs pos="51000">
                    <a:srgbClr val="A2D694"/>
                  </a:gs>
                  <a:gs pos="100000">
                    <a:srgbClr val="BFE1B7"/>
                  </a:gs>
                </a:gsLst>
                <a:lin ang="5400000" scaled="0"/>
              </a:gradFill>
              <a:ln w="7600" cap="flat">
                <a:solidFill>
                  <a:srgbClr val="7CCA62"/>
                </a:solidFill>
                <a:bevel/>
              </a:ln>
            </p:spPr>
          </p:sp>
          <p:sp>
            <p:nvSpPr>
              <p:cNvPr id="100" name="자유형 99"/>
              <p:cNvSpPr/>
              <p:nvPr/>
            </p:nvSpPr>
            <p:spPr>
              <a:xfrm>
                <a:off x="7214182" y="1308895"/>
                <a:ext cx="762432" cy="243200"/>
              </a:xfrm>
              <a:custGeom>
                <a:avLst/>
                <a:gdLst/>
                <a:ahLst/>
                <a:cxnLst/>
                <a:rect l="0" t="0" r="0" b="0"/>
                <a:pathLst>
                  <a:path w="762432" h="243200" stroke="0">
                    <a:moveTo>
                      <a:pt x="36482" y="200015"/>
                    </a:moveTo>
                    <a:cubicBezTo>
                      <a:pt x="20282" y="212043"/>
                      <a:pt x="0" y="243200"/>
                      <a:pt x="0" y="243200"/>
                    </a:cubicBezTo>
                    <a:lnTo>
                      <a:pt x="86451" y="41737"/>
                    </a:lnTo>
                    <a:cubicBezTo>
                      <a:pt x="86451" y="41737"/>
                      <a:pt x="93429" y="21575"/>
                      <a:pt x="110096" y="8970"/>
                    </a:cubicBezTo>
                    <a:cubicBezTo>
                      <a:pt x="126763" y="-3636"/>
                      <a:pt x="144943" y="675"/>
                      <a:pt x="144943" y="675"/>
                    </a:cubicBezTo>
                    <a:lnTo>
                      <a:pt x="726736" y="675"/>
                    </a:lnTo>
                    <a:cubicBezTo>
                      <a:pt x="726736" y="675"/>
                      <a:pt x="745709" y="-1262"/>
                      <a:pt x="757036" y="17974"/>
                    </a:cubicBezTo>
                    <a:cubicBezTo>
                      <a:pt x="767639" y="35982"/>
                      <a:pt x="759205" y="55282"/>
                      <a:pt x="759205" y="55282"/>
                    </a:cubicBezTo>
                    <a:lnTo>
                      <a:pt x="679054" y="243200"/>
                    </a:lnTo>
                    <a:cubicBezTo>
                      <a:pt x="679054" y="241145"/>
                      <a:pt x="682375" y="216451"/>
                      <a:pt x="670753" y="204124"/>
                    </a:cubicBezTo>
                    <a:cubicBezTo>
                      <a:pt x="655881" y="188351"/>
                      <a:pt x="632563" y="187688"/>
                      <a:pt x="632563" y="187688"/>
                    </a:cubicBezTo>
                    <a:lnTo>
                      <a:pt x="70521" y="186661"/>
                    </a:lnTo>
                    <a:cubicBezTo>
                      <a:pt x="70588" y="187049"/>
                      <a:pt x="53086" y="187688"/>
                      <a:pt x="36482" y="2000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  <p:sp>
            <p:nvSpPr>
              <p:cNvPr id="101" name="자유형 100"/>
              <p:cNvSpPr/>
              <p:nvPr/>
            </p:nvSpPr>
            <p:spPr>
              <a:xfrm>
                <a:off x="7331487" y="1318623"/>
                <a:ext cx="632472" cy="24320"/>
              </a:xfrm>
              <a:custGeom>
                <a:avLst/>
                <a:gdLst/>
                <a:ahLst/>
                <a:cxnLst/>
                <a:rect l="0" t="0" r="0" b="0"/>
                <a:pathLst>
                  <a:path w="632472" h="24320" stroke="0">
                    <a:moveTo>
                      <a:pt x="14306" y="0"/>
                    </a:moveTo>
                    <a:lnTo>
                      <a:pt x="618166" y="0"/>
                    </a:lnTo>
                    <a:cubicBezTo>
                      <a:pt x="626067" y="0"/>
                      <a:pt x="632472" y="5444"/>
                      <a:pt x="632472" y="12160"/>
                    </a:cubicBezTo>
                    <a:cubicBezTo>
                      <a:pt x="632472" y="18876"/>
                      <a:pt x="626067" y="24320"/>
                      <a:pt x="618166" y="24320"/>
                    </a:cubicBezTo>
                    <a:lnTo>
                      <a:pt x="14306" y="24320"/>
                    </a:lnTo>
                    <a:cubicBezTo>
                      <a:pt x="6405" y="24320"/>
                      <a:pt x="0" y="18876"/>
                      <a:pt x="0" y="12160"/>
                    </a:cubicBezTo>
                    <a:cubicBezTo>
                      <a:pt x="0" y="5444"/>
                      <a:pt x="6405" y="0"/>
                      <a:pt x="14306" y="0"/>
                    </a:cubicBezTo>
                    <a:close/>
                  </a:path>
                </a:pathLst>
              </a:custGeom>
              <a:solidFill>
                <a:srgbClr val="FFFFFF">
                  <a:alpha val="69000"/>
                </a:srgbClr>
              </a:soli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97" name="직사각형 96"/>
            <p:cNvSpPr/>
            <p:nvPr/>
          </p:nvSpPr>
          <p:spPr>
            <a:xfrm>
              <a:off x="6568291" y="4315816"/>
              <a:ext cx="1357215" cy="568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dirty="0" smtClean="0">
                  <a:latin typeface="+mn-ea"/>
                </a:rPr>
                <a:t>입출력기호</a:t>
              </a:r>
              <a:endParaRPr lang="ko-KR" altLang="en-US" sz="1600" dirty="0"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279057" y="3025868"/>
            <a:ext cx="2270365" cy="679712"/>
            <a:chOff x="6279057" y="3025868"/>
            <a:chExt cx="2270365" cy="679712"/>
          </a:xfrm>
        </p:grpSpPr>
        <p:grpSp>
          <p:nvGrpSpPr>
            <p:cNvPr id="21" name="Document"/>
            <p:cNvGrpSpPr/>
            <p:nvPr/>
          </p:nvGrpSpPr>
          <p:grpSpPr>
            <a:xfrm>
              <a:off x="6279057" y="3025868"/>
              <a:ext cx="2270365" cy="679712"/>
              <a:chOff x="1119091" y="2997303"/>
              <a:chExt cx="866400" cy="516800"/>
            </a:xfrm>
          </p:grpSpPr>
          <p:sp>
            <p:nvSpPr>
              <p:cNvPr id="22" name="자유형 21"/>
              <p:cNvSpPr/>
              <p:nvPr/>
            </p:nvSpPr>
            <p:spPr>
              <a:xfrm>
                <a:off x="1119091" y="2997303"/>
                <a:ext cx="866400" cy="516800"/>
              </a:xfrm>
              <a:custGeom>
                <a:avLst/>
                <a:gdLst/>
                <a:ahLst/>
                <a:cxnLst/>
                <a:rect l="0" t="0" r="0" b="0"/>
                <a:pathLst>
                  <a:path w="866400" h="516800">
                    <a:moveTo>
                      <a:pt x="63882" y="0"/>
                    </a:moveTo>
                    <a:lnTo>
                      <a:pt x="802518" y="0"/>
                    </a:lnTo>
                    <a:cubicBezTo>
                      <a:pt x="837799" y="0"/>
                      <a:pt x="866400" y="21276"/>
                      <a:pt x="866400" y="47522"/>
                    </a:cubicBezTo>
                    <a:lnTo>
                      <a:pt x="866400" y="386115"/>
                    </a:lnTo>
                    <a:cubicBezTo>
                      <a:pt x="866400" y="408391"/>
                      <a:pt x="846437" y="436013"/>
                      <a:pt x="805712" y="436013"/>
                    </a:cubicBezTo>
                    <a:cubicBezTo>
                      <a:pt x="805712" y="436013"/>
                      <a:pt x="746621" y="373046"/>
                      <a:pt x="622850" y="373046"/>
                    </a:cubicBezTo>
                    <a:cubicBezTo>
                      <a:pt x="527027" y="373046"/>
                      <a:pt x="462472" y="412357"/>
                      <a:pt x="429208" y="444032"/>
                    </a:cubicBezTo>
                    <a:cubicBezTo>
                      <a:pt x="379300" y="491554"/>
                      <a:pt x="321407" y="516800"/>
                      <a:pt x="239558" y="516800"/>
                    </a:cubicBezTo>
                    <a:cubicBezTo>
                      <a:pt x="77457" y="516800"/>
                      <a:pt x="0" y="408688"/>
                      <a:pt x="0" y="380174"/>
                    </a:cubicBezTo>
                    <a:lnTo>
                      <a:pt x="0" y="47522"/>
                    </a:lnTo>
                    <a:cubicBezTo>
                      <a:pt x="0" y="21276"/>
                      <a:pt x="28601" y="0"/>
                      <a:pt x="6388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ADFE2"/>
                  </a:gs>
                  <a:gs pos="50000">
                    <a:srgbClr val="AAB7BF"/>
                  </a:gs>
                  <a:gs pos="51000">
                    <a:srgbClr val="7C94A1"/>
                  </a:gs>
                  <a:gs pos="100000">
                    <a:srgbClr val="AAB7BF"/>
                  </a:gs>
                </a:gsLst>
                <a:lin ang="5400000" scaled="0"/>
              </a:gradFill>
              <a:ln w="7600" cap="flat">
                <a:solidFill>
                  <a:srgbClr val="04617B"/>
                </a:solidFill>
                <a:bevel/>
              </a:ln>
            </p:spPr>
          </p:sp>
          <p:sp>
            <p:nvSpPr>
              <p:cNvPr id="23" name="자유형 22"/>
              <p:cNvSpPr/>
              <p:nvPr/>
            </p:nvSpPr>
            <p:spPr>
              <a:xfrm>
                <a:off x="1132087" y="3007639"/>
                <a:ext cx="840408" cy="496128"/>
              </a:xfrm>
              <a:custGeom>
                <a:avLst/>
                <a:gdLst/>
                <a:ahLst/>
                <a:cxnLst/>
                <a:rect l="0" t="0" r="0" b="0"/>
                <a:pathLst>
                  <a:path w="840408" h="496128" stroke="0">
                    <a:moveTo>
                      <a:pt x="61965" y="0"/>
                    </a:moveTo>
                    <a:lnTo>
                      <a:pt x="778442" y="0"/>
                    </a:lnTo>
                    <a:cubicBezTo>
                      <a:pt x="812665" y="0"/>
                      <a:pt x="840408" y="20425"/>
                      <a:pt x="840408" y="45621"/>
                    </a:cubicBezTo>
                    <a:lnTo>
                      <a:pt x="840408" y="370670"/>
                    </a:lnTo>
                    <a:cubicBezTo>
                      <a:pt x="840408" y="392055"/>
                      <a:pt x="821044" y="418572"/>
                      <a:pt x="781541" y="418572"/>
                    </a:cubicBezTo>
                    <a:cubicBezTo>
                      <a:pt x="781541" y="418572"/>
                      <a:pt x="724222" y="358125"/>
                      <a:pt x="604164" y="358125"/>
                    </a:cubicBezTo>
                    <a:cubicBezTo>
                      <a:pt x="511216" y="358125"/>
                      <a:pt x="448598" y="395863"/>
                      <a:pt x="416331" y="426271"/>
                    </a:cubicBezTo>
                    <a:cubicBezTo>
                      <a:pt x="367921" y="471892"/>
                      <a:pt x="311764" y="496128"/>
                      <a:pt x="232371" y="496128"/>
                    </a:cubicBezTo>
                    <a:cubicBezTo>
                      <a:pt x="75133" y="496128"/>
                      <a:pt x="0" y="392340"/>
                      <a:pt x="0" y="364967"/>
                    </a:cubicBezTo>
                    <a:lnTo>
                      <a:pt x="0" y="45621"/>
                    </a:lnTo>
                    <a:cubicBezTo>
                      <a:pt x="0" y="20425"/>
                      <a:pt x="27743" y="0"/>
                      <a:pt x="6196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49000"/>
                    </a:srgbClr>
                  </a:gs>
                  <a:gs pos="86000">
                    <a:srgbClr val="FFFFFF">
                      <a:alpha val="15000"/>
                    </a:srgbClr>
                  </a:gs>
                  <a:gs pos="100000">
                    <a:srgbClr val="FFFFFF">
                      <a:alpha val="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7600" cap="flat">
                <a:solidFill>
                  <a:srgbClr val="366092"/>
                </a:solidFill>
                <a:bevel/>
              </a:ln>
            </p:spPr>
          </p:sp>
          <p:sp>
            <p:nvSpPr>
              <p:cNvPr id="24" name="자유형 23"/>
              <p:cNvSpPr/>
              <p:nvPr/>
            </p:nvSpPr>
            <p:spPr>
              <a:xfrm>
                <a:off x="1132087" y="3005055"/>
                <a:ext cx="840408" cy="258400"/>
              </a:xfrm>
              <a:custGeom>
                <a:avLst/>
                <a:gdLst/>
                <a:ahLst/>
                <a:cxnLst/>
                <a:rect l="0" t="0" r="0" b="0"/>
                <a:pathLst>
                  <a:path w="840408" h="258400" stroke="0">
                    <a:moveTo>
                      <a:pt x="72107" y="0"/>
                    </a:moveTo>
                    <a:lnTo>
                      <a:pt x="768301" y="0"/>
                    </a:lnTo>
                    <a:cubicBezTo>
                      <a:pt x="809313" y="0"/>
                      <a:pt x="840408" y="20672"/>
                      <a:pt x="840408" y="46512"/>
                    </a:cubicBezTo>
                    <a:lnTo>
                      <a:pt x="840408" y="258400"/>
                    </a:lnTo>
                    <a:cubicBezTo>
                      <a:pt x="840408" y="258400"/>
                      <a:pt x="832279" y="234672"/>
                      <a:pt x="802748" y="214393"/>
                    </a:cubicBezTo>
                    <a:cubicBezTo>
                      <a:pt x="777853" y="197297"/>
                      <a:pt x="722751" y="197676"/>
                      <a:pt x="722751" y="197676"/>
                    </a:cubicBezTo>
                    <a:lnTo>
                      <a:pt x="117657" y="197676"/>
                    </a:lnTo>
                    <a:cubicBezTo>
                      <a:pt x="117657" y="197676"/>
                      <a:pt x="66950" y="194281"/>
                      <a:pt x="39641" y="211377"/>
                    </a:cubicBezTo>
                    <a:cubicBezTo>
                      <a:pt x="9873" y="231997"/>
                      <a:pt x="0" y="258400"/>
                      <a:pt x="0" y="258400"/>
                    </a:cubicBezTo>
                    <a:lnTo>
                      <a:pt x="0" y="46512"/>
                    </a:lnTo>
                    <a:cubicBezTo>
                      <a:pt x="0" y="20672"/>
                      <a:pt x="31095" y="0"/>
                      <a:pt x="7210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  <p:sp>
            <p:nvSpPr>
              <p:cNvPr id="25" name="자유형 24"/>
              <p:cNvSpPr/>
              <p:nvPr/>
            </p:nvSpPr>
            <p:spPr>
              <a:xfrm>
                <a:off x="1171075" y="3015391"/>
                <a:ext cx="762432" cy="25840"/>
              </a:xfrm>
              <a:custGeom>
                <a:avLst/>
                <a:gdLst/>
                <a:ahLst/>
                <a:cxnLst/>
                <a:rect l="0" t="0" r="0" b="0"/>
                <a:pathLst>
                  <a:path w="762432" h="25840" stroke="0">
                    <a:moveTo>
                      <a:pt x="17245" y="0"/>
                    </a:moveTo>
                    <a:lnTo>
                      <a:pt x="745187" y="0"/>
                    </a:lnTo>
                    <a:cubicBezTo>
                      <a:pt x="754711" y="0"/>
                      <a:pt x="762432" y="5784"/>
                      <a:pt x="762432" y="12920"/>
                    </a:cubicBezTo>
                    <a:cubicBezTo>
                      <a:pt x="762432" y="20056"/>
                      <a:pt x="754711" y="25840"/>
                      <a:pt x="745187" y="25840"/>
                    </a:cubicBezTo>
                    <a:lnTo>
                      <a:pt x="17245" y="25840"/>
                    </a:lnTo>
                    <a:cubicBezTo>
                      <a:pt x="7721" y="25840"/>
                      <a:pt x="0" y="20056"/>
                      <a:pt x="0" y="12920"/>
                    </a:cubicBezTo>
                    <a:cubicBezTo>
                      <a:pt x="0" y="5784"/>
                      <a:pt x="7721" y="0"/>
                      <a:pt x="17245" y="0"/>
                    </a:cubicBezTo>
                    <a:close/>
                  </a:path>
                </a:pathLst>
              </a:custGeom>
              <a:solidFill>
                <a:srgbClr val="FFFFFF">
                  <a:alpha val="69000"/>
                </a:srgbClr>
              </a:soli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103" name="직사각형 102"/>
            <p:cNvSpPr/>
            <p:nvPr/>
          </p:nvSpPr>
          <p:spPr>
            <a:xfrm>
              <a:off x="6632056" y="3134667"/>
              <a:ext cx="15591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dirty="0" smtClean="0">
                  <a:latin typeface="+mn-ea"/>
                </a:rPr>
                <a:t>프린터출력기호</a:t>
              </a:r>
              <a:endParaRPr lang="ko-KR" altLang="en-US" sz="1600" dirty="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6252308" y="3758709"/>
            <a:ext cx="2280412" cy="727399"/>
            <a:chOff x="6252308" y="3758709"/>
            <a:chExt cx="2280412" cy="727399"/>
          </a:xfrm>
        </p:grpSpPr>
        <p:grpSp>
          <p:nvGrpSpPr>
            <p:cNvPr id="26" name="Manual input"/>
            <p:cNvGrpSpPr/>
            <p:nvPr/>
          </p:nvGrpSpPr>
          <p:grpSpPr>
            <a:xfrm>
              <a:off x="6252308" y="3758709"/>
              <a:ext cx="2280412" cy="727399"/>
              <a:chOff x="6387689" y="4288159"/>
              <a:chExt cx="866400" cy="486400"/>
            </a:xfrm>
          </p:grpSpPr>
          <p:sp>
            <p:nvSpPr>
              <p:cNvPr id="27" name="자유형 26"/>
              <p:cNvSpPr/>
              <p:nvPr/>
            </p:nvSpPr>
            <p:spPr>
              <a:xfrm>
                <a:off x="6387689" y="4288159"/>
                <a:ext cx="866400" cy="486400"/>
              </a:xfrm>
              <a:custGeom>
                <a:avLst/>
                <a:gdLst/>
                <a:ahLst/>
                <a:cxnLst/>
                <a:rect l="0" t="0" r="0" b="0"/>
                <a:pathLst>
                  <a:path w="866400" h="486400">
                    <a:moveTo>
                      <a:pt x="16914" y="165773"/>
                    </a:moveTo>
                    <a:cubicBezTo>
                      <a:pt x="32882" y="150548"/>
                      <a:pt x="53441" y="145986"/>
                      <a:pt x="53441" y="145986"/>
                    </a:cubicBezTo>
                    <a:lnTo>
                      <a:pt x="803382" y="2981"/>
                    </a:lnTo>
                    <a:cubicBezTo>
                      <a:pt x="803382" y="2981"/>
                      <a:pt x="834672" y="-5710"/>
                      <a:pt x="851481" y="6310"/>
                    </a:cubicBezTo>
                    <a:cubicBezTo>
                      <a:pt x="868289" y="18330"/>
                      <a:pt x="866400" y="50383"/>
                      <a:pt x="866400" y="50383"/>
                    </a:cubicBezTo>
                    <a:lnTo>
                      <a:pt x="866400" y="433413"/>
                    </a:lnTo>
                    <a:cubicBezTo>
                      <a:pt x="866400" y="433413"/>
                      <a:pt x="867968" y="457379"/>
                      <a:pt x="854843" y="473479"/>
                    </a:cubicBezTo>
                    <a:cubicBezTo>
                      <a:pt x="843078" y="487903"/>
                      <a:pt x="808620" y="486400"/>
                      <a:pt x="808620" y="486400"/>
                    </a:cubicBezTo>
                    <a:lnTo>
                      <a:pt x="62298" y="486400"/>
                    </a:lnTo>
                    <a:cubicBezTo>
                      <a:pt x="62298" y="486400"/>
                      <a:pt x="31254" y="487854"/>
                      <a:pt x="14393" y="471876"/>
                    </a:cubicBezTo>
                    <a:cubicBezTo>
                      <a:pt x="-2469" y="455899"/>
                      <a:pt x="0" y="433413"/>
                      <a:pt x="0" y="433413"/>
                    </a:cubicBezTo>
                    <a:lnTo>
                      <a:pt x="0" y="209044"/>
                    </a:lnTo>
                    <a:cubicBezTo>
                      <a:pt x="0" y="209044"/>
                      <a:pt x="0" y="180998"/>
                      <a:pt x="16914" y="1657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E9EFDD"/>
                  </a:gs>
                  <a:gs pos="50000">
                    <a:srgbClr val="CFDDB1"/>
                  </a:gs>
                  <a:gs pos="51000">
                    <a:srgbClr val="BCD08A"/>
                  </a:gs>
                  <a:gs pos="100000">
                    <a:srgbClr val="CFDDB1"/>
                  </a:gs>
                </a:gsLst>
                <a:lin ang="5400000" scaled="0"/>
              </a:gradFill>
              <a:ln w="7600" cap="flat">
                <a:solidFill>
                  <a:srgbClr val="A5C249"/>
                </a:solidFill>
                <a:bevel/>
              </a:ln>
            </p:spPr>
          </p:sp>
          <p:sp>
            <p:nvSpPr>
              <p:cNvPr id="32" name="자유형 31"/>
              <p:cNvSpPr/>
              <p:nvPr/>
            </p:nvSpPr>
            <p:spPr>
              <a:xfrm>
                <a:off x="6400685" y="4297887"/>
                <a:ext cx="840408" cy="301568"/>
              </a:xfrm>
              <a:custGeom>
                <a:avLst/>
                <a:gdLst/>
                <a:ahLst/>
                <a:cxnLst/>
                <a:rect l="0" t="0" r="0" b="0"/>
                <a:pathLst>
                  <a:path w="840408" h="301568" stroke="0">
                    <a:moveTo>
                      <a:pt x="16575" y="158989"/>
                    </a:moveTo>
                    <a:cubicBezTo>
                      <a:pt x="32058" y="144387"/>
                      <a:pt x="51993" y="140013"/>
                      <a:pt x="51993" y="140013"/>
                    </a:cubicBezTo>
                    <a:lnTo>
                      <a:pt x="779149" y="2859"/>
                    </a:lnTo>
                    <a:cubicBezTo>
                      <a:pt x="779149" y="2859"/>
                      <a:pt x="809491" y="-5476"/>
                      <a:pt x="825787" y="6052"/>
                    </a:cubicBezTo>
                    <a:cubicBezTo>
                      <a:pt x="842089" y="17580"/>
                      <a:pt x="840408" y="48321"/>
                      <a:pt x="840408" y="48321"/>
                    </a:cubicBezTo>
                    <a:lnTo>
                      <a:pt x="837144" y="297327"/>
                    </a:lnTo>
                    <a:cubicBezTo>
                      <a:pt x="837144" y="297339"/>
                      <a:pt x="830419" y="267731"/>
                      <a:pt x="810245" y="257162"/>
                    </a:cubicBezTo>
                    <a:cubicBezTo>
                      <a:pt x="793997" y="248649"/>
                      <a:pt x="754207" y="252934"/>
                      <a:pt x="754207" y="252934"/>
                    </a:cubicBezTo>
                    <a:lnTo>
                      <a:pt x="72774" y="255048"/>
                    </a:lnTo>
                    <a:cubicBezTo>
                      <a:pt x="72774" y="255048"/>
                      <a:pt x="42512" y="251084"/>
                      <a:pt x="23740" y="266939"/>
                    </a:cubicBezTo>
                    <a:cubicBezTo>
                      <a:pt x="6568" y="281441"/>
                      <a:pt x="0" y="301568"/>
                      <a:pt x="0" y="301568"/>
                    </a:cubicBezTo>
                    <a:lnTo>
                      <a:pt x="0" y="200490"/>
                    </a:lnTo>
                    <a:cubicBezTo>
                      <a:pt x="0" y="200490"/>
                      <a:pt x="0" y="173591"/>
                      <a:pt x="16575" y="1589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  <p:sp>
            <p:nvSpPr>
              <p:cNvPr id="33" name="자유형 32"/>
              <p:cNvSpPr/>
              <p:nvPr/>
            </p:nvSpPr>
            <p:spPr>
              <a:xfrm>
                <a:off x="6403790" y="4297350"/>
                <a:ext cx="834198" cy="193261"/>
              </a:xfrm>
              <a:custGeom>
                <a:avLst/>
                <a:gdLst/>
                <a:ahLst/>
                <a:cxnLst/>
                <a:rect l="0" t="0" r="0" b="0"/>
                <a:pathLst>
                  <a:path w="834198" h="193261" stroke="0">
                    <a:moveTo>
                      <a:pt x="16438" y="159497"/>
                    </a:moveTo>
                    <a:cubicBezTo>
                      <a:pt x="31793" y="144849"/>
                      <a:pt x="51561" y="140460"/>
                      <a:pt x="51561" y="140460"/>
                    </a:cubicBezTo>
                    <a:lnTo>
                      <a:pt x="772685" y="2868"/>
                    </a:lnTo>
                    <a:cubicBezTo>
                      <a:pt x="772685" y="2868"/>
                      <a:pt x="802776" y="-5494"/>
                      <a:pt x="818938" y="6071"/>
                    </a:cubicBezTo>
                    <a:cubicBezTo>
                      <a:pt x="835099" y="17636"/>
                      <a:pt x="834198" y="48475"/>
                      <a:pt x="834198" y="48475"/>
                    </a:cubicBezTo>
                    <a:lnTo>
                      <a:pt x="834198" y="68307"/>
                    </a:lnTo>
                    <a:cubicBezTo>
                      <a:pt x="834198" y="68419"/>
                      <a:pt x="829071" y="43795"/>
                      <a:pt x="809397" y="34047"/>
                    </a:cubicBezTo>
                    <a:cubicBezTo>
                      <a:pt x="791553" y="25206"/>
                      <a:pt x="773709" y="31837"/>
                      <a:pt x="773710" y="31837"/>
                    </a:cubicBezTo>
                    <a:lnTo>
                      <a:pt x="47690" y="155613"/>
                    </a:lnTo>
                    <a:cubicBezTo>
                      <a:pt x="47690" y="155613"/>
                      <a:pt x="33192" y="160033"/>
                      <a:pt x="22039" y="167217"/>
                    </a:cubicBezTo>
                    <a:cubicBezTo>
                      <a:pt x="3188" y="179359"/>
                      <a:pt x="0" y="193261"/>
                      <a:pt x="0" y="193261"/>
                    </a:cubicBezTo>
                    <a:cubicBezTo>
                      <a:pt x="0" y="193261"/>
                      <a:pt x="0" y="174146"/>
                      <a:pt x="16438" y="159497"/>
                    </a:cubicBezTo>
                    <a:close/>
                  </a:path>
                </a:pathLst>
              </a:custGeom>
              <a:solidFill>
                <a:srgbClr val="FFFFFF">
                  <a:alpha val="69000"/>
                </a:srgbClr>
              </a:soli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104" name="직사각형 103"/>
            <p:cNvSpPr/>
            <p:nvPr/>
          </p:nvSpPr>
          <p:spPr>
            <a:xfrm>
              <a:off x="6632056" y="3998923"/>
              <a:ext cx="15591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dirty="0" smtClean="0">
                  <a:latin typeface="+mn-ea"/>
                </a:rPr>
                <a:t>키보드입력기호</a:t>
              </a:r>
              <a:endParaRPr lang="ko-KR" altLang="en-US" sz="1600" dirty="0">
                <a:latin typeface="+mn-ea"/>
              </a:endParaRPr>
            </a:p>
          </p:txBody>
        </p:sp>
      </p:grpSp>
      <p:grpSp>
        <p:nvGrpSpPr>
          <p:cNvPr id="105" name="그룹 104"/>
          <p:cNvGrpSpPr/>
          <p:nvPr/>
        </p:nvGrpSpPr>
        <p:grpSpPr>
          <a:xfrm>
            <a:off x="6313112" y="4679608"/>
            <a:ext cx="2236310" cy="574488"/>
            <a:chOff x="8369261" y="3411850"/>
            <a:chExt cx="1901904" cy="574488"/>
          </a:xfrm>
        </p:grpSpPr>
        <p:grpSp>
          <p:nvGrpSpPr>
            <p:cNvPr id="106" name="Desicion"/>
            <p:cNvGrpSpPr/>
            <p:nvPr/>
          </p:nvGrpSpPr>
          <p:grpSpPr>
            <a:xfrm>
              <a:off x="8369261" y="3411850"/>
              <a:ext cx="1901904" cy="574488"/>
              <a:chOff x="5339127" y="1918215"/>
              <a:chExt cx="957478" cy="574488"/>
            </a:xfrm>
          </p:grpSpPr>
          <p:sp>
            <p:nvSpPr>
              <p:cNvPr id="108" name="자유형 107"/>
              <p:cNvSpPr/>
              <p:nvPr/>
            </p:nvSpPr>
            <p:spPr>
              <a:xfrm>
                <a:off x="5339127" y="1918215"/>
                <a:ext cx="957478" cy="574488"/>
              </a:xfrm>
              <a:custGeom>
                <a:avLst/>
                <a:gdLst/>
                <a:ahLst/>
                <a:cxnLst/>
                <a:rect l="0" t="0" r="0" b="0"/>
                <a:pathLst>
                  <a:path w="957478" h="574488">
                    <a:moveTo>
                      <a:pt x="0" y="287244"/>
                    </a:moveTo>
                    <a:cubicBezTo>
                      <a:pt x="0" y="272882"/>
                      <a:pt x="19150" y="261392"/>
                      <a:pt x="19150" y="261392"/>
                    </a:cubicBezTo>
                    <a:lnTo>
                      <a:pt x="440440" y="15511"/>
                    </a:lnTo>
                    <a:cubicBezTo>
                      <a:pt x="440440" y="15511"/>
                      <a:pt x="461504" y="0"/>
                      <a:pt x="478739" y="0"/>
                    </a:cubicBezTo>
                    <a:cubicBezTo>
                      <a:pt x="495974" y="0"/>
                      <a:pt x="517038" y="15511"/>
                      <a:pt x="517038" y="15511"/>
                    </a:cubicBezTo>
                    <a:lnTo>
                      <a:pt x="938328" y="261392"/>
                    </a:lnTo>
                    <a:cubicBezTo>
                      <a:pt x="938328" y="261392"/>
                      <a:pt x="957478" y="272882"/>
                      <a:pt x="957478" y="287244"/>
                    </a:cubicBezTo>
                    <a:cubicBezTo>
                      <a:pt x="957478" y="301606"/>
                      <a:pt x="938328" y="313096"/>
                      <a:pt x="938328" y="313096"/>
                    </a:cubicBezTo>
                    <a:lnTo>
                      <a:pt x="517038" y="558977"/>
                    </a:lnTo>
                    <a:cubicBezTo>
                      <a:pt x="517038" y="558977"/>
                      <a:pt x="495974" y="574488"/>
                      <a:pt x="478739" y="574488"/>
                    </a:cubicBezTo>
                    <a:cubicBezTo>
                      <a:pt x="461504" y="574488"/>
                      <a:pt x="440440" y="558977"/>
                      <a:pt x="440440" y="558977"/>
                    </a:cubicBezTo>
                    <a:lnTo>
                      <a:pt x="19150" y="313096"/>
                    </a:lnTo>
                    <a:cubicBezTo>
                      <a:pt x="19150" y="313096"/>
                      <a:pt x="0" y="301606"/>
                      <a:pt x="0" y="287244"/>
                    </a:cubicBezTo>
                    <a:close/>
                  </a:path>
                </a:pathLst>
              </a:custGeom>
              <a:solidFill>
                <a:srgbClr val="C2ECF0"/>
              </a:solidFill>
              <a:ln w="7600" cap="flat">
                <a:noFill/>
                <a:bevel/>
              </a:ln>
            </p:spPr>
          </p:sp>
          <p:sp>
            <p:nvSpPr>
              <p:cNvPr id="110" name="자유형 109"/>
              <p:cNvSpPr/>
              <p:nvPr/>
            </p:nvSpPr>
            <p:spPr>
              <a:xfrm>
                <a:off x="5564134" y="1926833"/>
                <a:ext cx="718108" cy="304479"/>
              </a:xfrm>
              <a:custGeom>
                <a:avLst/>
                <a:gdLst/>
                <a:ahLst/>
                <a:cxnLst/>
                <a:rect l="0" t="0" r="0" b="0"/>
                <a:pathLst>
                  <a:path w="718108" h="304479" stroke="0">
                    <a:moveTo>
                      <a:pt x="183025" y="170824"/>
                    </a:moveTo>
                    <a:cubicBezTo>
                      <a:pt x="110250" y="147626"/>
                      <a:pt x="0" y="143408"/>
                      <a:pt x="0" y="143408"/>
                    </a:cubicBezTo>
                    <a:lnTo>
                      <a:pt x="216437" y="15032"/>
                    </a:lnTo>
                    <a:cubicBezTo>
                      <a:pt x="216437" y="15032"/>
                      <a:pt x="236873" y="0"/>
                      <a:pt x="253611" y="0"/>
                    </a:cubicBezTo>
                    <a:cubicBezTo>
                      <a:pt x="270318" y="0"/>
                      <a:pt x="290754" y="15032"/>
                      <a:pt x="290754" y="15032"/>
                    </a:cubicBezTo>
                    <a:lnTo>
                      <a:pt x="699498" y="253326"/>
                    </a:lnTo>
                    <a:cubicBezTo>
                      <a:pt x="699498" y="253326"/>
                      <a:pt x="718108" y="264461"/>
                      <a:pt x="718108" y="278380"/>
                    </a:cubicBezTo>
                    <a:cubicBezTo>
                      <a:pt x="718108" y="292300"/>
                      <a:pt x="699498" y="303556"/>
                      <a:pt x="699498" y="303556"/>
                    </a:cubicBezTo>
                    <a:cubicBezTo>
                      <a:pt x="699498" y="303556"/>
                      <a:pt x="648366" y="305432"/>
                      <a:pt x="606448" y="303688"/>
                    </a:cubicBezTo>
                    <a:cubicBezTo>
                      <a:pt x="555725" y="301579"/>
                      <a:pt x="524850" y="295252"/>
                      <a:pt x="423406" y="269944"/>
                    </a:cubicBezTo>
                    <a:cubicBezTo>
                      <a:pt x="358334" y="253711"/>
                      <a:pt x="255801" y="194022"/>
                      <a:pt x="183025" y="1708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  <p:sp>
            <p:nvSpPr>
              <p:cNvPr id="111" name="자유형 110"/>
              <p:cNvSpPr/>
              <p:nvPr/>
            </p:nvSpPr>
            <p:spPr>
              <a:xfrm>
                <a:off x="5739977" y="1926664"/>
                <a:ext cx="542580" cy="331598"/>
              </a:xfrm>
              <a:custGeom>
                <a:avLst/>
                <a:gdLst/>
                <a:ahLst/>
                <a:cxnLst/>
                <a:rect l="0" t="0" r="0" b="0"/>
                <a:pathLst>
                  <a:path w="542580" h="331598" stroke="0">
                    <a:moveTo>
                      <a:pt x="66123" y="28865"/>
                    </a:moveTo>
                    <a:cubicBezTo>
                      <a:pt x="44061" y="26753"/>
                      <a:pt x="0" y="40130"/>
                      <a:pt x="0" y="40130"/>
                    </a:cubicBezTo>
                    <a:lnTo>
                      <a:pt x="40716" y="15055"/>
                    </a:lnTo>
                    <a:cubicBezTo>
                      <a:pt x="40716" y="15055"/>
                      <a:pt x="61160" y="0"/>
                      <a:pt x="77905" y="0"/>
                    </a:cubicBezTo>
                    <a:cubicBezTo>
                      <a:pt x="94617" y="0"/>
                      <a:pt x="115062" y="15055"/>
                      <a:pt x="115062" y="15055"/>
                    </a:cubicBezTo>
                    <a:lnTo>
                      <a:pt x="523962" y="253704"/>
                    </a:lnTo>
                    <a:cubicBezTo>
                      <a:pt x="523962" y="253704"/>
                      <a:pt x="542580" y="264856"/>
                      <a:pt x="542580" y="278796"/>
                    </a:cubicBezTo>
                    <a:cubicBezTo>
                      <a:pt x="542580" y="292735"/>
                      <a:pt x="523962" y="303887"/>
                      <a:pt x="523962" y="303887"/>
                    </a:cubicBezTo>
                    <a:lnTo>
                      <a:pt x="477205" y="331598"/>
                    </a:lnTo>
                    <a:cubicBezTo>
                      <a:pt x="477205" y="331598"/>
                      <a:pt x="513240" y="302733"/>
                      <a:pt x="509563" y="285132"/>
                    </a:cubicBezTo>
                    <a:cubicBezTo>
                      <a:pt x="506621" y="273163"/>
                      <a:pt x="481618" y="259787"/>
                      <a:pt x="481618" y="259787"/>
                    </a:cubicBezTo>
                    <a:lnTo>
                      <a:pt x="105098" y="42946"/>
                    </a:lnTo>
                    <a:cubicBezTo>
                      <a:pt x="105126" y="42946"/>
                      <a:pt x="88184" y="30978"/>
                      <a:pt x="66123" y="288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107" name="직사각형 106"/>
            <p:cNvSpPr/>
            <p:nvPr/>
          </p:nvSpPr>
          <p:spPr>
            <a:xfrm>
              <a:off x="8965719" y="3533859"/>
              <a:ext cx="824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 smtClean="0">
                  <a:latin typeface="+mn-ea"/>
                </a:rPr>
                <a:t>조건기호</a:t>
              </a:r>
              <a:endParaRPr lang="ko-KR" altLang="en-US" sz="1600" dirty="0">
                <a:latin typeface="+mn-ea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8926008" y="391630"/>
            <a:ext cx="1962683" cy="394022"/>
            <a:chOff x="8926008" y="391630"/>
            <a:chExt cx="1962683" cy="394022"/>
          </a:xfrm>
        </p:grpSpPr>
        <p:grpSp>
          <p:nvGrpSpPr>
            <p:cNvPr id="54" name="Start 2"/>
            <p:cNvGrpSpPr/>
            <p:nvPr/>
          </p:nvGrpSpPr>
          <p:grpSpPr>
            <a:xfrm>
              <a:off x="8926008" y="391630"/>
              <a:ext cx="414343" cy="372348"/>
              <a:chOff x="1909610" y="4592159"/>
              <a:chExt cx="577600" cy="577600"/>
            </a:xfrm>
          </p:grpSpPr>
          <p:sp>
            <p:nvSpPr>
              <p:cNvPr id="55" name="자유형 54"/>
              <p:cNvSpPr/>
              <p:nvPr/>
            </p:nvSpPr>
            <p:spPr>
              <a:xfrm>
                <a:off x="1909610" y="4592159"/>
                <a:ext cx="577600" cy="577600"/>
              </a:xfrm>
              <a:custGeom>
                <a:avLst/>
                <a:gdLst/>
                <a:ahLst/>
                <a:cxnLst/>
                <a:rect l="0" t="0" r="0" b="0"/>
                <a:pathLst>
                  <a:path w="577600" h="577600">
                    <a:moveTo>
                      <a:pt x="0" y="288800"/>
                    </a:moveTo>
                    <a:cubicBezTo>
                      <a:pt x="0" y="129300"/>
                      <a:pt x="129300" y="0"/>
                      <a:pt x="288800" y="0"/>
                    </a:cubicBezTo>
                    <a:cubicBezTo>
                      <a:pt x="448300" y="0"/>
                      <a:pt x="577600" y="129300"/>
                      <a:pt x="577600" y="288800"/>
                    </a:cubicBezTo>
                    <a:cubicBezTo>
                      <a:pt x="577600" y="448300"/>
                      <a:pt x="448300" y="577600"/>
                      <a:pt x="288800" y="577600"/>
                    </a:cubicBezTo>
                    <a:cubicBezTo>
                      <a:pt x="129300" y="577600"/>
                      <a:pt x="0" y="448300"/>
                      <a:pt x="0" y="2888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2F1DF"/>
                  </a:gs>
                  <a:gs pos="50000">
                    <a:srgbClr val="BFE1B7"/>
                  </a:gs>
                  <a:gs pos="51000">
                    <a:srgbClr val="A2D694"/>
                  </a:gs>
                  <a:gs pos="100000">
                    <a:srgbClr val="BFE1B7"/>
                  </a:gs>
                </a:gsLst>
                <a:lin ang="5400000" scaled="0"/>
              </a:gradFill>
              <a:ln w="7600" cap="flat">
                <a:solidFill>
                  <a:srgbClr val="7CCA62"/>
                </a:solidFill>
                <a:bevel/>
              </a:ln>
            </p:spPr>
          </p:sp>
          <p:sp>
            <p:nvSpPr>
              <p:cNvPr id="57" name="자유형 56"/>
              <p:cNvSpPr/>
              <p:nvPr/>
            </p:nvSpPr>
            <p:spPr>
              <a:xfrm>
                <a:off x="1913461" y="4596009"/>
                <a:ext cx="569899" cy="318041"/>
              </a:xfrm>
              <a:custGeom>
                <a:avLst/>
                <a:gdLst/>
                <a:ahLst/>
                <a:cxnLst/>
                <a:rect l="0" t="0" r="0" b="0"/>
                <a:pathLst>
                  <a:path w="569899" h="318041" stroke="0">
                    <a:moveTo>
                      <a:pt x="0" y="288101"/>
                    </a:moveTo>
                    <a:cubicBezTo>
                      <a:pt x="0" y="128987"/>
                      <a:pt x="127576" y="0"/>
                      <a:pt x="284949" y="0"/>
                    </a:cubicBezTo>
                    <a:cubicBezTo>
                      <a:pt x="442322" y="0"/>
                      <a:pt x="569899" y="128987"/>
                      <a:pt x="569899" y="288101"/>
                    </a:cubicBezTo>
                    <a:cubicBezTo>
                      <a:pt x="496736" y="369665"/>
                      <a:pt x="413947" y="263771"/>
                      <a:pt x="283024" y="217563"/>
                    </a:cubicBezTo>
                    <a:cubicBezTo>
                      <a:pt x="152101" y="171355"/>
                      <a:pt x="80864" y="211787"/>
                      <a:pt x="0" y="2881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  <p:sp>
            <p:nvSpPr>
              <p:cNvPr id="58" name="자유형 57"/>
              <p:cNvSpPr/>
              <p:nvPr/>
            </p:nvSpPr>
            <p:spPr>
              <a:xfrm>
                <a:off x="1996251" y="4612889"/>
                <a:ext cx="404320" cy="100599"/>
              </a:xfrm>
              <a:custGeom>
                <a:avLst/>
                <a:gdLst/>
                <a:ahLst/>
                <a:cxnLst/>
                <a:rect l="0" t="0" r="0" b="0"/>
                <a:pathLst>
                  <a:path w="404320" h="100599" stroke="0">
                    <a:moveTo>
                      <a:pt x="0" y="96715"/>
                    </a:moveTo>
                    <a:cubicBezTo>
                      <a:pt x="52650" y="41434"/>
                      <a:pt x="131371" y="-238"/>
                      <a:pt x="202160" y="0"/>
                    </a:cubicBezTo>
                    <a:cubicBezTo>
                      <a:pt x="269715" y="-238"/>
                      <a:pt x="365715" y="46656"/>
                      <a:pt x="404320" y="100599"/>
                    </a:cubicBezTo>
                    <a:cubicBezTo>
                      <a:pt x="303282" y="47190"/>
                      <a:pt x="245727" y="37887"/>
                      <a:pt x="202160" y="37887"/>
                    </a:cubicBezTo>
                    <a:cubicBezTo>
                      <a:pt x="163479" y="37886"/>
                      <a:pt x="109662" y="47152"/>
                      <a:pt x="0" y="96715"/>
                    </a:cubicBezTo>
                    <a:close/>
                  </a:path>
                </a:pathLst>
              </a:custGeom>
              <a:solidFill>
                <a:srgbClr val="FFFFFF">
                  <a:alpha val="69000"/>
                </a:srgbClr>
              </a:soli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112" name="직사각형 111"/>
            <p:cNvSpPr/>
            <p:nvPr/>
          </p:nvSpPr>
          <p:spPr>
            <a:xfrm>
              <a:off x="9337110" y="447098"/>
              <a:ext cx="155158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schemeClr val="bg1"/>
                  </a:solidFill>
                  <a:latin typeface="+mn-ea"/>
                </a:rPr>
                <a:t>결합기호</a:t>
              </a:r>
              <a:endParaRPr lang="ko-KR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8861900" y="988146"/>
            <a:ext cx="2030804" cy="533333"/>
            <a:chOff x="8861900" y="988146"/>
            <a:chExt cx="2030804" cy="533333"/>
          </a:xfrm>
        </p:grpSpPr>
        <p:grpSp>
          <p:nvGrpSpPr>
            <p:cNvPr id="113" name="Start 2"/>
            <p:cNvGrpSpPr/>
            <p:nvPr/>
          </p:nvGrpSpPr>
          <p:grpSpPr>
            <a:xfrm>
              <a:off x="8861900" y="988146"/>
              <a:ext cx="564110" cy="533333"/>
              <a:chOff x="1909610" y="4592159"/>
              <a:chExt cx="577600" cy="577600"/>
            </a:xfrm>
          </p:grpSpPr>
          <p:sp>
            <p:nvSpPr>
              <p:cNvPr id="114" name="자유형 113"/>
              <p:cNvSpPr/>
              <p:nvPr/>
            </p:nvSpPr>
            <p:spPr>
              <a:xfrm>
                <a:off x="1909610" y="4592159"/>
                <a:ext cx="577600" cy="577600"/>
              </a:xfrm>
              <a:custGeom>
                <a:avLst/>
                <a:gdLst/>
                <a:ahLst/>
                <a:cxnLst/>
                <a:rect l="0" t="0" r="0" b="0"/>
                <a:pathLst>
                  <a:path w="577600" h="577600">
                    <a:moveTo>
                      <a:pt x="0" y="288800"/>
                    </a:moveTo>
                    <a:cubicBezTo>
                      <a:pt x="0" y="129300"/>
                      <a:pt x="129300" y="0"/>
                      <a:pt x="288800" y="0"/>
                    </a:cubicBezTo>
                    <a:cubicBezTo>
                      <a:pt x="448300" y="0"/>
                      <a:pt x="577600" y="129300"/>
                      <a:pt x="577600" y="288800"/>
                    </a:cubicBezTo>
                    <a:cubicBezTo>
                      <a:pt x="577600" y="448300"/>
                      <a:pt x="448300" y="577600"/>
                      <a:pt x="288800" y="577600"/>
                    </a:cubicBezTo>
                    <a:cubicBezTo>
                      <a:pt x="129300" y="577600"/>
                      <a:pt x="0" y="448300"/>
                      <a:pt x="0" y="28880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600" cap="flat">
                <a:noFill/>
                <a:bevel/>
              </a:ln>
            </p:spPr>
          </p:sp>
          <p:sp>
            <p:nvSpPr>
              <p:cNvPr id="116" name="자유형 115"/>
              <p:cNvSpPr/>
              <p:nvPr/>
            </p:nvSpPr>
            <p:spPr>
              <a:xfrm>
                <a:off x="1913461" y="4596009"/>
                <a:ext cx="569899" cy="318041"/>
              </a:xfrm>
              <a:custGeom>
                <a:avLst/>
                <a:gdLst/>
                <a:ahLst/>
                <a:cxnLst/>
                <a:rect l="0" t="0" r="0" b="0"/>
                <a:pathLst>
                  <a:path w="569899" h="318041" stroke="0">
                    <a:moveTo>
                      <a:pt x="0" y="288101"/>
                    </a:moveTo>
                    <a:cubicBezTo>
                      <a:pt x="0" y="128987"/>
                      <a:pt x="127576" y="0"/>
                      <a:pt x="284949" y="0"/>
                    </a:cubicBezTo>
                    <a:cubicBezTo>
                      <a:pt x="442322" y="0"/>
                      <a:pt x="569899" y="128987"/>
                      <a:pt x="569899" y="288101"/>
                    </a:cubicBezTo>
                    <a:cubicBezTo>
                      <a:pt x="496736" y="369665"/>
                      <a:pt x="413947" y="263771"/>
                      <a:pt x="283024" y="217563"/>
                    </a:cubicBezTo>
                    <a:cubicBezTo>
                      <a:pt x="152101" y="171355"/>
                      <a:pt x="80864" y="211787"/>
                      <a:pt x="0" y="2881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  <p:sp>
            <p:nvSpPr>
              <p:cNvPr id="117" name="자유형 116"/>
              <p:cNvSpPr/>
              <p:nvPr/>
            </p:nvSpPr>
            <p:spPr>
              <a:xfrm>
                <a:off x="1996251" y="4612889"/>
                <a:ext cx="404320" cy="100599"/>
              </a:xfrm>
              <a:custGeom>
                <a:avLst/>
                <a:gdLst/>
                <a:ahLst/>
                <a:cxnLst/>
                <a:rect l="0" t="0" r="0" b="0"/>
                <a:pathLst>
                  <a:path w="404320" h="100599" stroke="0">
                    <a:moveTo>
                      <a:pt x="0" y="96715"/>
                    </a:moveTo>
                    <a:cubicBezTo>
                      <a:pt x="52650" y="41434"/>
                      <a:pt x="131371" y="-238"/>
                      <a:pt x="202160" y="0"/>
                    </a:cubicBezTo>
                    <a:cubicBezTo>
                      <a:pt x="269715" y="-238"/>
                      <a:pt x="365715" y="46656"/>
                      <a:pt x="404320" y="100599"/>
                    </a:cubicBezTo>
                    <a:cubicBezTo>
                      <a:pt x="303282" y="47190"/>
                      <a:pt x="245727" y="37887"/>
                      <a:pt x="202160" y="37887"/>
                    </a:cubicBezTo>
                    <a:cubicBezTo>
                      <a:pt x="163479" y="37886"/>
                      <a:pt x="109662" y="47152"/>
                      <a:pt x="0" y="96715"/>
                    </a:cubicBezTo>
                    <a:close/>
                  </a:path>
                </a:pathLst>
              </a:custGeom>
              <a:solidFill>
                <a:srgbClr val="FFFFFF">
                  <a:alpha val="69000"/>
                </a:srgbClr>
              </a:soli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118" name="직사각형 117"/>
            <p:cNvSpPr/>
            <p:nvPr/>
          </p:nvSpPr>
          <p:spPr>
            <a:xfrm>
              <a:off x="9341123" y="1068457"/>
              <a:ext cx="155158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schemeClr val="bg1"/>
                  </a:solidFill>
                  <a:latin typeface="+mn-ea"/>
                </a:rPr>
                <a:t>연결기호</a:t>
              </a:r>
              <a:endParaRPr lang="ko-KR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19" name="Freeform 12"/>
          <p:cNvSpPr>
            <a:spLocks/>
          </p:cNvSpPr>
          <p:nvPr/>
        </p:nvSpPr>
        <p:spPr bwMode="auto">
          <a:xfrm>
            <a:off x="10898092" y="2138455"/>
            <a:ext cx="879475" cy="887413"/>
          </a:xfrm>
          <a:custGeom>
            <a:avLst/>
            <a:gdLst>
              <a:gd name="T0" fmla="*/ 1670 w 3327"/>
              <a:gd name="T1" fmla="*/ 0 h 3351"/>
              <a:gd name="T2" fmla="*/ 2156 w 3327"/>
              <a:gd name="T3" fmla="*/ 488 h 3351"/>
              <a:gd name="T4" fmla="*/ 1764 w 3327"/>
              <a:gd name="T5" fmla="*/ 488 h 3351"/>
              <a:gd name="T6" fmla="*/ 1764 w 3327"/>
              <a:gd name="T7" fmla="*/ 1575 h 3351"/>
              <a:gd name="T8" fmla="*/ 2844 w 3327"/>
              <a:gd name="T9" fmla="*/ 1575 h 3351"/>
              <a:gd name="T10" fmla="*/ 2844 w 3327"/>
              <a:gd name="T11" fmla="*/ 1180 h 3351"/>
              <a:gd name="T12" fmla="*/ 3327 w 3327"/>
              <a:gd name="T13" fmla="*/ 1669 h 3351"/>
              <a:gd name="T14" fmla="*/ 2844 w 3327"/>
              <a:gd name="T15" fmla="*/ 2171 h 3351"/>
              <a:gd name="T16" fmla="*/ 2844 w 3327"/>
              <a:gd name="T17" fmla="*/ 1776 h 3351"/>
              <a:gd name="T18" fmla="*/ 1764 w 3327"/>
              <a:gd name="T19" fmla="*/ 1776 h 3351"/>
              <a:gd name="T20" fmla="*/ 1764 w 3327"/>
              <a:gd name="T21" fmla="*/ 2863 h 3351"/>
              <a:gd name="T22" fmla="*/ 2156 w 3327"/>
              <a:gd name="T23" fmla="*/ 2863 h 3351"/>
              <a:gd name="T24" fmla="*/ 1670 w 3327"/>
              <a:gd name="T25" fmla="*/ 3351 h 3351"/>
              <a:gd name="T26" fmla="*/ 1171 w 3327"/>
              <a:gd name="T27" fmla="*/ 2863 h 3351"/>
              <a:gd name="T28" fmla="*/ 1564 w 3327"/>
              <a:gd name="T29" fmla="*/ 2863 h 3351"/>
              <a:gd name="T30" fmla="*/ 1564 w 3327"/>
              <a:gd name="T31" fmla="*/ 1776 h 3351"/>
              <a:gd name="T32" fmla="*/ 485 w 3327"/>
              <a:gd name="T33" fmla="*/ 1776 h 3351"/>
              <a:gd name="T34" fmla="*/ 485 w 3327"/>
              <a:gd name="T35" fmla="*/ 2171 h 3351"/>
              <a:gd name="T36" fmla="*/ 0 w 3327"/>
              <a:gd name="T37" fmla="*/ 1669 h 3351"/>
              <a:gd name="T38" fmla="*/ 485 w 3327"/>
              <a:gd name="T39" fmla="*/ 1180 h 3351"/>
              <a:gd name="T40" fmla="*/ 485 w 3327"/>
              <a:gd name="T41" fmla="*/ 1575 h 3351"/>
              <a:gd name="T42" fmla="*/ 1564 w 3327"/>
              <a:gd name="T43" fmla="*/ 1575 h 3351"/>
              <a:gd name="T44" fmla="*/ 1564 w 3327"/>
              <a:gd name="T45" fmla="*/ 488 h 3351"/>
              <a:gd name="T46" fmla="*/ 1171 w 3327"/>
              <a:gd name="T47" fmla="*/ 488 h 3351"/>
              <a:gd name="T48" fmla="*/ 1670 w 3327"/>
              <a:gd name="T49" fmla="*/ 0 h 3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7" h="3351">
                <a:moveTo>
                  <a:pt x="1670" y="0"/>
                </a:moveTo>
                <a:lnTo>
                  <a:pt x="2156" y="488"/>
                </a:lnTo>
                <a:lnTo>
                  <a:pt x="1764" y="488"/>
                </a:lnTo>
                <a:lnTo>
                  <a:pt x="1764" y="1575"/>
                </a:lnTo>
                <a:lnTo>
                  <a:pt x="2844" y="1575"/>
                </a:lnTo>
                <a:lnTo>
                  <a:pt x="2844" y="1180"/>
                </a:lnTo>
                <a:lnTo>
                  <a:pt x="3327" y="1669"/>
                </a:lnTo>
                <a:lnTo>
                  <a:pt x="2844" y="2171"/>
                </a:lnTo>
                <a:lnTo>
                  <a:pt x="2844" y="1776"/>
                </a:lnTo>
                <a:lnTo>
                  <a:pt x="1764" y="1776"/>
                </a:lnTo>
                <a:lnTo>
                  <a:pt x="1764" y="2863"/>
                </a:lnTo>
                <a:lnTo>
                  <a:pt x="2156" y="2863"/>
                </a:lnTo>
                <a:lnTo>
                  <a:pt x="1670" y="3351"/>
                </a:lnTo>
                <a:lnTo>
                  <a:pt x="1171" y="2863"/>
                </a:lnTo>
                <a:lnTo>
                  <a:pt x="1564" y="2863"/>
                </a:lnTo>
                <a:lnTo>
                  <a:pt x="1564" y="1776"/>
                </a:lnTo>
                <a:lnTo>
                  <a:pt x="485" y="1776"/>
                </a:lnTo>
                <a:lnTo>
                  <a:pt x="485" y="2171"/>
                </a:lnTo>
                <a:lnTo>
                  <a:pt x="0" y="1669"/>
                </a:lnTo>
                <a:lnTo>
                  <a:pt x="485" y="1180"/>
                </a:lnTo>
                <a:lnTo>
                  <a:pt x="485" y="1575"/>
                </a:lnTo>
                <a:lnTo>
                  <a:pt x="1564" y="1575"/>
                </a:lnTo>
                <a:lnTo>
                  <a:pt x="1564" y="488"/>
                </a:lnTo>
                <a:lnTo>
                  <a:pt x="1171" y="488"/>
                </a:lnTo>
                <a:lnTo>
                  <a:pt x="1670" y="0"/>
                </a:lnTo>
                <a:close/>
              </a:path>
            </a:pathLst>
          </a:custGeom>
          <a:solidFill>
            <a:srgbClr val="31B5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20" name="그룹 119"/>
          <p:cNvGrpSpPr/>
          <p:nvPr/>
        </p:nvGrpSpPr>
        <p:grpSpPr>
          <a:xfrm>
            <a:off x="10746671" y="4536239"/>
            <a:ext cx="1057477" cy="536574"/>
            <a:chOff x="187325" y="1347788"/>
            <a:chExt cx="6213475" cy="3152775"/>
          </a:xfrm>
          <a:solidFill>
            <a:srgbClr val="31B5C4"/>
          </a:solidFill>
        </p:grpSpPr>
        <p:sp>
          <p:nvSpPr>
            <p:cNvPr id="121" name="Freeform 27"/>
            <p:cNvSpPr>
              <a:spLocks noEditPoints="1"/>
            </p:cNvSpPr>
            <p:nvPr/>
          </p:nvSpPr>
          <p:spPr bwMode="auto">
            <a:xfrm>
              <a:off x="187325" y="1347788"/>
              <a:ext cx="6213475" cy="3152775"/>
            </a:xfrm>
            <a:custGeom>
              <a:avLst/>
              <a:gdLst>
                <a:gd name="T0" fmla="*/ 566 w 3914"/>
                <a:gd name="T1" fmla="*/ 238 h 1986"/>
                <a:gd name="T2" fmla="*/ 553 w 3914"/>
                <a:gd name="T3" fmla="*/ 250 h 1986"/>
                <a:gd name="T4" fmla="*/ 552 w 3914"/>
                <a:gd name="T5" fmla="*/ 1729 h 1986"/>
                <a:gd name="T6" fmla="*/ 559 w 3914"/>
                <a:gd name="T7" fmla="*/ 1742 h 1986"/>
                <a:gd name="T8" fmla="*/ 573 w 3914"/>
                <a:gd name="T9" fmla="*/ 1751 h 1986"/>
                <a:gd name="T10" fmla="*/ 3667 w 3914"/>
                <a:gd name="T11" fmla="*/ 1749 h 1986"/>
                <a:gd name="T12" fmla="*/ 3678 w 3914"/>
                <a:gd name="T13" fmla="*/ 1739 h 1986"/>
                <a:gd name="T14" fmla="*/ 3679 w 3914"/>
                <a:gd name="T15" fmla="*/ 257 h 1986"/>
                <a:gd name="T16" fmla="*/ 3675 w 3914"/>
                <a:gd name="T17" fmla="*/ 241 h 1986"/>
                <a:gd name="T18" fmla="*/ 3658 w 3914"/>
                <a:gd name="T19" fmla="*/ 236 h 1986"/>
                <a:gd name="T20" fmla="*/ 573 w 3914"/>
                <a:gd name="T21" fmla="*/ 0 h 1986"/>
                <a:gd name="T22" fmla="*/ 3700 w 3914"/>
                <a:gd name="T23" fmla="*/ 3 h 1986"/>
                <a:gd name="T24" fmla="*/ 3776 w 3914"/>
                <a:gd name="T25" fmla="*/ 28 h 1986"/>
                <a:gd name="T26" fmla="*/ 3841 w 3914"/>
                <a:gd name="T27" fmla="*/ 77 h 1986"/>
                <a:gd name="T28" fmla="*/ 3887 w 3914"/>
                <a:gd name="T29" fmla="*/ 141 h 1986"/>
                <a:gd name="T30" fmla="*/ 3912 w 3914"/>
                <a:gd name="T31" fmla="*/ 216 h 1986"/>
                <a:gd name="T32" fmla="*/ 3914 w 3914"/>
                <a:gd name="T33" fmla="*/ 1729 h 1986"/>
                <a:gd name="T34" fmla="*/ 3903 w 3914"/>
                <a:gd name="T35" fmla="*/ 1809 h 1986"/>
                <a:gd name="T36" fmla="*/ 3867 w 3914"/>
                <a:gd name="T37" fmla="*/ 1880 h 1986"/>
                <a:gd name="T38" fmla="*/ 3810 w 3914"/>
                <a:gd name="T39" fmla="*/ 1938 h 1986"/>
                <a:gd name="T40" fmla="*/ 3740 w 3914"/>
                <a:gd name="T41" fmla="*/ 1974 h 1986"/>
                <a:gd name="T42" fmla="*/ 3658 w 3914"/>
                <a:gd name="T43" fmla="*/ 1986 h 1986"/>
                <a:gd name="T44" fmla="*/ 532 w 3914"/>
                <a:gd name="T45" fmla="*/ 1983 h 1986"/>
                <a:gd name="T46" fmla="*/ 458 w 3914"/>
                <a:gd name="T47" fmla="*/ 1958 h 1986"/>
                <a:gd name="T48" fmla="*/ 393 w 3914"/>
                <a:gd name="T49" fmla="*/ 1910 h 1986"/>
                <a:gd name="T50" fmla="*/ 343 w 3914"/>
                <a:gd name="T51" fmla="*/ 1844 h 1986"/>
                <a:gd name="T52" fmla="*/ 319 w 3914"/>
                <a:gd name="T53" fmla="*/ 1770 h 1986"/>
                <a:gd name="T54" fmla="*/ 316 w 3914"/>
                <a:gd name="T55" fmla="*/ 1390 h 1986"/>
                <a:gd name="T56" fmla="*/ 89 w 3914"/>
                <a:gd name="T57" fmla="*/ 1386 h 1986"/>
                <a:gd name="T58" fmla="*/ 43 w 3914"/>
                <a:gd name="T59" fmla="*/ 1365 h 1986"/>
                <a:gd name="T60" fmla="*/ 12 w 3914"/>
                <a:gd name="T61" fmla="*/ 1324 h 1986"/>
                <a:gd name="T62" fmla="*/ 0 w 3914"/>
                <a:gd name="T63" fmla="*/ 1273 h 1986"/>
                <a:gd name="T64" fmla="*/ 4 w 3914"/>
                <a:gd name="T65" fmla="*/ 694 h 1986"/>
                <a:gd name="T66" fmla="*/ 25 w 3914"/>
                <a:gd name="T67" fmla="*/ 648 h 1986"/>
                <a:gd name="T68" fmla="*/ 65 w 3914"/>
                <a:gd name="T69" fmla="*/ 616 h 1986"/>
                <a:gd name="T70" fmla="*/ 116 w 3914"/>
                <a:gd name="T71" fmla="*/ 605 h 1986"/>
                <a:gd name="T72" fmla="*/ 316 w 3914"/>
                <a:gd name="T73" fmla="*/ 257 h 1986"/>
                <a:gd name="T74" fmla="*/ 329 w 3914"/>
                <a:gd name="T75" fmla="*/ 178 h 1986"/>
                <a:gd name="T76" fmla="*/ 364 w 3914"/>
                <a:gd name="T77" fmla="*/ 108 h 1986"/>
                <a:gd name="T78" fmla="*/ 424 w 3914"/>
                <a:gd name="T79" fmla="*/ 48 h 1986"/>
                <a:gd name="T80" fmla="*/ 494 w 3914"/>
                <a:gd name="T81" fmla="*/ 13 h 1986"/>
                <a:gd name="T82" fmla="*/ 573 w 3914"/>
                <a:gd name="T83" fmla="*/ 0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14" h="1986">
                  <a:moveTo>
                    <a:pt x="573" y="236"/>
                  </a:moveTo>
                  <a:lnTo>
                    <a:pt x="566" y="238"/>
                  </a:lnTo>
                  <a:lnTo>
                    <a:pt x="559" y="243"/>
                  </a:lnTo>
                  <a:lnTo>
                    <a:pt x="553" y="250"/>
                  </a:lnTo>
                  <a:lnTo>
                    <a:pt x="552" y="257"/>
                  </a:lnTo>
                  <a:lnTo>
                    <a:pt x="552" y="1729"/>
                  </a:lnTo>
                  <a:lnTo>
                    <a:pt x="553" y="1736"/>
                  </a:lnTo>
                  <a:lnTo>
                    <a:pt x="559" y="1742"/>
                  </a:lnTo>
                  <a:lnTo>
                    <a:pt x="566" y="1748"/>
                  </a:lnTo>
                  <a:lnTo>
                    <a:pt x="573" y="1751"/>
                  </a:lnTo>
                  <a:lnTo>
                    <a:pt x="3658" y="1751"/>
                  </a:lnTo>
                  <a:lnTo>
                    <a:pt x="3667" y="1749"/>
                  </a:lnTo>
                  <a:lnTo>
                    <a:pt x="3675" y="1745"/>
                  </a:lnTo>
                  <a:lnTo>
                    <a:pt x="3678" y="1739"/>
                  </a:lnTo>
                  <a:lnTo>
                    <a:pt x="3679" y="1729"/>
                  </a:lnTo>
                  <a:lnTo>
                    <a:pt x="3679" y="257"/>
                  </a:lnTo>
                  <a:lnTo>
                    <a:pt x="3678" y="246"/>
                  </a:lnTo>
                  <a:lnTo>
                    <a:pt x="3675" y="241"/>
                  </a:lnTo>
                  <a:lnTo>
                    <a:pt x="3667" y="237"/>
                  </a:lnTo>
                  <a:lnTo>
                    <a:pt x="3658" y="236"/>
                  </a:lnTo>
                  <a:lnTo>
                    <a:pt x="573" y="236"/>
                  </a:lnTo>
                  <a:close/>
                  <a:moveTo>
                    <a:pt x="573" y="0"/>
                  </a:moveTo>
                  <a:lnTo>
                    <a:pt x="3658" y="0"/>
                  </a:lnTo>
                  <a:lnTo>
                    <a:pt x="3700" y="3"/>
                  </a:lnTo>
                  <a:lnTo>
                    <a:pt x="3739" y="13"/>
                  </a:lnTo>
                  <a:lnTo>
                    <a:pt x="3776" y="28"/>
                  </a:lnTo>
                  <a:lnTo>
                    <a:pt x="3810" y="49"/>
                  </a:lnTo>
                  <a:lnTo>
                    <a:pt x="3841" y="77"/>
                  </a:lnTo>
                  <a:lnTo>
                    <a:pt x="3867" y="108"/>
                  </a:lnTo>
                  <a:lnTo>
                    <a:pt x="3887" y="141"/>
                  </a:lnTo>
                  <a:lnTo>
                    <a:pt x="3903" y="178"/>
                  </a:lnTo>
                  <a:lnTo>
                    <a:pt x="3912" y="216"/>
                  </a:lnTo>
                  <a:lnTo>
                    <a:pt x="3914" y="257"/>
                  </a:lnTo>
                  <a:lnTo>
                    <a:pt x="3914" y="1729"/>
                  </a:lnTo>
                  <a:lnTo>
                    <a:pt x="3912" y="1770"/>
                  </a:lnTo>
                  <a:lnTo>
                    <a:pt x="3903" y="1809"/>
                  </a:lnTo>
                  <a:lnTo>
                    <a:pt x="3888" y="1846"/>
                  </a:lnTo>
                  <a:lnTo>
                    <a:pt x="3867" y="1880"/>
                  </a:lnTo>
                  <a:lnTo>
                    <a:pt x="3841" y="1912"/>
                  </a:lnTo>
                  <a:lnTo>
                    <a:pt x="3810" y="1938"/>
                  </a:lnTo>
                  <a:lnTo>
                    <a:pt x="3777" y="1960"/>
                  </a:lnTo>
                  <a:lnTo>
                    <a:pt x="3740" y="1974"/>
                  </a:lnTo>
                  <a:lnTo>
                    <a:pt x="3700" y="1983"/>
                  </a:lnTo>
                  <a:lnTo>
                    <a:pt x="3658" y="1986"/>
                  </a:lnTo>
                  <a:lnTo>
                    <a:pt x="573" y="1986"/>
                  </a:lnTo>
                  <a:lnTo>
                    <a:pt x="532" y="1983"/>
                  </a:lnTo>
                  <a:lnTo>
                    <a:pt x="494" y="1974"/>
                  </a:lnTo>
                  <a:lnTo>
                    <a:pt x="458" y="1958"/>
                  </a:lnTo>
                  <a:lnTo>
                    <a:pt x="424" y="1937"/>
                  </a:lnTo>
                  <a:lnTo>
                    <a:pt x="393" y="1910"/>
                  </a:lnTo>
                  <a:lnTo>
                    <a:pt x="364" y="1878"/>
                  </a:lnTo>
                  <a:lnTo>
                    <a:pt x="343" y="1844"/>
                  </a:lnTo>
                  <a:lnTo>
                    <a:pt x="329" y="1808"/>
                  </a:lnTo>
                  <a:lnTo>
                    <a:pt x="319" y="1770"/>
                  </a:lnTo>
                  <a:lnTo>
                    <a:pt x="316" y="1729"/>
                  </a:lnTo>
                  <a:lnTo>
                    <a:pt x="316" y="1390"/>
                  </a:lnTo>
                  <a:lnTo>
                    <a:pt x="116" y="1390"/>
                  </a:lnTo>
                  <a:lnTo>
                    <a:pt x="89" y="1386"/>
                  </a:lnTo>
                  <a:lnTo>
                    <a:pt x="65" y="1378"/>
                  </a:lnTo>
                  <a:lnTo>
                    <a:pt x="43" y="1365"/>
                  </a:lnTo>
                  <a:lnTo>
                    <a:pt x="25" y="1347"/>
                  </a:lnTo>
                  <a:lnTo>
                    <a:pt x="12" y="1324"/>
                  </a:lnTo>
                  <a:lnTo>
                    <a:pt x="4" y="1300"/>
                  </a:lnTo>
                  <a:lnTo>
                    <a:pt x="0" y="1273"/>
                  </a:lnTo>
                  <a:lnTo>
                    <a:pt x="0" y="721"/>
                  </a:lnTo>
                  <a:lnTo>
                    <a:pt x="4" y="694"/>
                  </a:lnTo>
                  <a:lnTo>
                    <a:pt x="12" y="669"/>
                  </a:lnTo>
                  <a:lnTo>
                    <a:pt x="25" y="648"/>
                  </a:lnTo>
                  <a:lnTo>
                    <a:pt x="43" y="630"/>
                  </a:lnTo>
                  <a:lnTo>
                    <a:pt x="65" y="616"/>
                  </a:lnTo>
                  <a:lnTo>
                    <a:pt x="89" y="607"/>
                  </a:lnTo>
                  <a:lnTo>
                    <a:pt x="116" y="605"/>
                  </a:lnTo>
                  <a:lnTo>
                    <a:pt x="316" y="605"/>
                  </a:lnTo>
                  <a:lnTo>
                    <a:pt x="316" y="257"/>
                  </a:lnTo>
                  <a:lnTo>
                    <a:pt x="319" y="216"/>
                  </a:lnTo>
                  <a:lnTo>
                    <a:pt x="329" y="178"/>
                  </a:lnTo>
                  <a:lnTo>
                    <a:pt x="343" y="142"/>
                  </a:lnTo>
                  <a:lnTo>
                    <a:pt x="364" y="108"/>
                  </a:lnTo>
                  <a:lnTo>
                    <a:pt x="393" y="77"/>
                  </a:lnTo>
                  <a:lnTo>
                    <a:pt x="424" y="48"/>
                  </a:lnTo>
                  <a:lnTo>
                    <a:pt x="458" y="27"/>
                  </a:lnTo>
                  <a:lnTo>
                    <a:pt x="494" y="13"/>
                  </a:lnTo>
                  <a:lnTo>
                    <a:pt x="532" y="3"/>
                  </a:lnTo>
                  <a:lnTo>
                    <a:pt x="5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2" name="Rectangle 28"/>
            <p:cNvSpPr>
              <a:spLocks noChangeArrowheads="1"/>
            </p:cNvSpPr>
            <p:nvPr/>
          </p:nvSpPr>
          <p:spPr bwMode="auto">
            <a:xfrm>
              <a:off x="4414838" y="2005013"/>
              <a:ext cx="1296988" cy="18399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3" name="Rectangle 29"/>
            <p:cNvSpPr>
              <a:spLocks noChangeArrowheads="1"/>
            </p:cNvSpPr>
            <p:nvPr/>
          </p:nvSpPr>
          <p:spPr bwMode="auto">
            <a:xfrm>
              <a:off x="2882900" y="2005013"/>
              <a:ext cx="1255713" cy="18399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24" name="그룹 123"/>
          <p:cNvGrpSpPr/>
          <p:nvPr/>
        </p:nvGrpSpPr>
        <p:grpSpPr>
          <a:xfrm>
            <a:off x="8883658" y="1910489"/>
            <a:ext cx="646113" cy="973138"/>
            <a:chOff x="6030913" y="2447926"/>
            <a:chExt cx="646113" cy="973138"/>
          </a:xfrm>
          <a:solidFill>
            <a:srgbClr val="31B5C4"/>
          </a:solidFill>
        </p:grpSpPr>
        <p:sp>
          <p:nvSpPr>
            <p:cNvPr id="125" name="Freeform 6"/>
            <p:cNvSpPr>
              <a:spLocks noEditPoints="1"/>
            </p:cNvSpPr>
            <p:nvPr/>
          </p:nvSpPr>
          <p:spPr bwMode="auto">
            <a:xfrm>
              <a:off x="6030913" y="2447926"/>
              <a:ext cx="646113" cy="973138"/>
            </a:xfrm>
            <a:custGeom>
              <a:avLst/>
              <a:gdLst>
                <a:gd name="T0" fmla="*/ 1154 w 2441"/>
                <a:gd name="T1" fmla="*/ 1267 h 3678"/>
                <a:gd name="T2" fmla="*/ 1159 w 2441"/>
                <a:gd name="T3" fmla="*/ 1284 h 3678"/>
                <a:gd name="T4" fmla="*/ 1172 w 2441"/>
                <a:gd name="T5" fmla="*/ 1289 h 3678"/>
                <a:gd name="T6" fmla="*/ 1154 w 2441"/>
                <a:gd name="T7" fmla="*/ 287 h 3678"/>
                <a:gd name="T8" fmla="*/ 212 w 2441"/>
                <a:gd name="T9" fmla="*/ 199 h 3678"/>
                <a:gd name="T10" fmla="*/ 204 w 2441"/>
                <a:gd name="T11" fmla="*/ 203 h 3678"/>
                <a:gd name="T12" fmla="*/ 201 w 2441"/>
                <a:gd name="T13" fmla="*/ 211 h 3678"/>
                <a:gd name="T14" fmla="*/ 200 w 2441"/>
                <a:gd name="T15" fmla="*/ 3462 h 3678"/>
                <a:gd name="T16" fmla="*/ 208 w 2441"/>
                <a:gd name="T17" fmla="*/ 3479 h 3678"/>
                <a:gd name="T18" fmla="*/ 2224 w 2441"/>
                <a:gd name="T19" fmla="*/ 3480 h 3678"/>
                <a:gd name="T20" fmla="*/ 2240 w 2441"/>
                <a:gd name="T21" fmla="*/ 3472 h 3678"/>
                <a:gd name="T22" fmla="*/ 2241 w 2441"/>
                <a:gd name="T23" fmla="*/ 1490 h 3678"/>
                <a:gd name="T24" fmla="*/ 1136 w 2441"/>
                <a:gd name="T25" fmla="*/ 1486 h 3678"/>
                <a:gd name="T26" fmla="*/ 1071 w 2441"/>
                <a:gd name="T27" fmla="*/ 1465 h 3678"/>
                <a:gd name="T28" fmla="*/ 1018 w 2441"/>
                <a:gd name="T29" fmla="*/ 1424 h 3678"/>
                <a:gd name="T30" fmla="*/ 979 w 2441"/>
                <a:gd name="T31" fmla="*/ 1370 h 3678"/>
                <a:gd name="T32" fmla="*/ 959 w 2441"/>
                <a:gd name="T33" fmla="*/ 1304 h 3678"/>
                <a:gd name="T34" fmla="*/ 957 w 2441"/>
                <a:gd name="T35" fmla="*/ 199 h 3678"/>
                <a:gd name="T36" fmla="*/ 218 w 2441"/>
                <a:gd name="T37" fmla="*/ 0 h 3678"/>
                <a:gd name="T38" fmla="*/ 1154 w 2441"/>
                <a:gd name="T39" fmla="*/ 5 h 3678"/>
                <a:gd name="T40" fmla="*/ 2441 w 2441"/>
                <a:gd name="T41" fmla="*/ 1289 h 3678"/>
                <a:gd name="T42" fmla="*/ 2439 w 2441"/>
                <a:gd name="T43" fmla="*/ 3498 h 3678"/>
                <a:gd name="T44" fmla="*/ 2417 w 2441"/>
                <a:gd name="T45" fmla="*/ 3563 h 3678"/>
                <a:gd name="T46" fmla="*/ 2379 w 2441"/>
                <a:gd name="T47" fmla="*/ 3616 h 3678"/>
                <a:gd name="T48" fmla="*/ 2325 w 2441"/>
                <a:gd name="T49" fmla="*/ 3655 h 3678"/>
                <a:gd name="T50" fmla="*/ 2259 w 2441"/>
                <a:gd name="T51" fmla="*/ 3675 h 3678"/>
                <a:gd name="T52" fmla="*/ 218 w 2441"/>
                <a:gd name="T53" fmla="*/ 3678 h 3678"/>
                <a:gd name="T54" fmla="*/ 149 w 2441"/>
                <a:gd name="T55" fmla="*/ 3667 h 3678"/>
                <a:gd name="T56" fmla="*/ 88 w 2441"/>
                <a:gd name="T57" fmla="*/ 3638 h 3678"/>
                <a:gd name="T58" fmla="*/ 42 w 2441"/>
                <a:gd name="T59" fmla="*/ 3591 h 3678"/>
                <a:gd name="T60" fmla="*/ 11 w 2441"/>
                <a:gd name="T61" fmla="*/ 3531 h 3678"/>
                <a:gd name="T62" fmla="*/ 0 w 2441"/>
                <a:gd name="T63" fmla="*/ 3462 h 3678"/>
                <a:gd name="T64" fmla="*/ 2 w 2441"/>
                <a:gd name="T65" fmla="*/ 182 h 3678"/>
                <a:gd name="T66" fmla="*/ 23 w 2441"/>
                <a:gd name="T67" fmla="*/ 118 h 3678"/>
                <a:gd name="T68" fmla="*/ 63 w 2441"/>
                <a:gd name="T69" fmla="*/ 64 h 3678"/>
                <a:gd name="T70" fmla="*/ 118 w 2441"/>
                <a:gd name="T71" fmla="*/ 24 h 3678"/>
                <a:gd name="T72" fmla="*/ 183 w 2441"/>
                <a:gd name="T73" fmla="*/ 4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41" h="3678">
                  <a:moveTo>
                    <a:pt x="1154" y="287"/>
                  </a:moveTo>
                  <a:lnTo>
                    <a:pt x="1154" y="1267"/>
                  </a:lnTo>
                  <a:lnTo>
                    <a:pt x="1155" y="1278"/>
                  </a:lnTo>
                  <a:lnTo>
                    <a:pt x="1159" y="1284"/>
                  </a:lnTo>
                  <a:lnTo>
                    <a:pt x="1164" y="1288"/>
                  </a:lnTo>
                  <a:lnTo>
                    <a:pt x="1172" y="1289"/>
                  </a:lnTo>
                  <a:lnTo>
                    <a:pt x="2157" y="1289"/>
                  </a:lnTo>
                  <a:lnTo>
                    <a:pt x="1154" y="287"/>
                  </a:lnTo>
                  <a:close/>
                  <a:moveTo>
                    <a:pt x="218" y="199"/>
                  </a:moveTo>
                  <a:lnTo>
                    <a:pt x="212" y="199"/>
                  </a:lnTo>
                  <a:lnTo>
                    <a:pt x="208" y="201"/>
                  </a:lnTo>
                  <a:lnTo>
                    <a:pt x="204" y="203"/>
                  </a:lnTo>
                  <a:lnTo>
                    <a:pt x="202" y="207"/>
                  </a:lnTo>
                  <a:lnTo>
                    <a:pt x="201" y="211"/>
                  </a:lnTo>
                  <a:lnTo>
                    <a:pt x="200" y="217"/>
                  </a:lnTo>
                  <a:lnTo>
                    <a:pt x="200" y="3462"/>
                  </a:lnTo>
                  <a:lnTo>
                    <a:pt x="202" y="3472"/>
                  </a:lnTo>
                  <a:lnTo>
                    <a:pt x="208" y="3479"/>
                  </a:lnTo>
                  <a:lnTo>
                    <a:pt x="218" y="3480"/>
                  </a:lnTo>
                  <a:lnTo>
                    <a:pt x="2224" y="3480"/>
                  </a:lnTo>
                  <a:lnTo>
                    <a:pt x="2235" y="3479"/>
                  </a:lnTo>
                  <a:lnTo>
                    <a:pt x="2240" y="3472"/>
                  </a:lnTo>
                  <a:lnTo>
                    <a:pt x="2241" y="3462"/>
                  </a:lnTo>
                  <a:lnTo>
                    <a:pt x="2241" y="1490"/>
                  </a:lnTo>
                  <a:lnTo>
                    <a:pt x="1172" y="1490"/>
                  </a:lnTo>
                  <a:lnTo>
                    <a:pt x="1136" y="1486"/>
                  </a:lnTo>
                  <a:lnTo>
                    <a:pt x="1103" y="1478"/>
                  </a:lnTo>
                  <a:lnTo>
                    <a:pt x="1071" y="1465"/>
                  </a:lnTo>
                  <a:lnTo>
                    <a:pt x="1043" y="1447"/>
                  </a:lnTo>
                  <a:lnTo>
                    <a:pt x="1018" y="1424"/>
                  </a:lnTo>
                  <a:lnTo>
                    <a:pt x="996" y="1399"/>
                  </a:lnTo>
                  <a:lnTo>
                    <a:pt x="979" y="1370"/>
                  </a:lnTo>
                  <a:lnTo>
                    <a:pt x="967" y="1338"/>
                  </a:lnTo>
                  <a:lnTo>
                    <a:pt x="959" y="1304"/>
                  </a:lnTo>
                  <a:lnTo>
                    <a:pt x="957" y="1267"/>
                  </a:lnTo>
                  <a:lnTo>
                    <a:pt x="957" y="199"/>
                  </a:lnTo>
                  <a:lnTo>
                    <a:pt x="218" y="199"/>
                  </a:lnTo>
                  <a:close/>
                  <a:moveTo>
                    <a:pt x="218" y="0"/>
                  </a:moveTo>
                  <a:lnTo>
                    <a:pt x="1151" y="0"/>
                  </a:lnTo>
                  <a:lnTo>
                    <a:pt x="1154" y="5"/>
                  </a:lnTo>
                  <a:lnTo>
                    <a:pt x="2438" y="1289"/>
                  </a:lnTo>
                  <a:lnTo>
                    <a:pt x="2441" y="1289"/>
                  </a:lnTo>
                  <a:lnTo>
                    <a:pt x="2441" y="3462"/>
                  </a:lnTo>
                  <a:lnTo>
                    <a:pt x="2439" y="3498"/>
                  </a:lnTo>
                  <a:lnTo>
                    <a:pt x="2431" y="3531"/>
                  </a:lnTo>
                  <a:lnTo>
                    <a:pt x="2417" y="3563"/>
                  </a:lnTo>
                  <a:lnTo>
                    <a:pt x="2400" y="3591"/>
                  </a:lnTo>
                  <a:lnTo>
                    <a:pt x="2379" y="3616"/>
                  </a:lnTo>
                  <a:lnTo>
                    <a:pt x="2354" y="3638"/>
                  </a:lnTo>
                  <a:lnTo>
                    <a:pt x="2325" y="3655"/>
                  </a:lnTo>
                  <a:lnTo>
                    <a:pt x="2294" y="3667"/>
                  </a:lnTo>
                  <a:lnTo>
                    <a:pt x="2259" y="3675"/>
                  </a:lnTo>
                  <a:lnTo>
                    <a:pt x="2224" y="3678"/>
                  </a:lnTo>
                  <a:lnTo>
                    <a:pt x="218" y="3678"/>
                  </a:lnTo>
                  <a:lnTo>
                    <a:pt x="183" y="3675"/>
                  </a:lnTo>
                  <a:lnTo>
                    <a:pt x="149" y="3667"/>
                  </a:lnTo>
                  <a:lnTo>
                    <a:pt x="117" y="3655"/>
                  </a:lnTo>
                  <a:lnTo>
                    <a:pt x="88" y="3638"/>
                  </a:lnTo>
                  <a:lnTo>
                    <a:pt x="63" y="3616"/>
                  </a:lnTo>
                  <a:lnTo>
                    <a:pt x="42" y="3591"/>
                  </a:lnTo>
                  <a:lnTo>
                    <a:pt x="24" y="3563"/>
                  </a:lnTo>
                  <a:lnTo>
                    <a:pt x="11" y="3531"/>
                  </a:lnTo>
                  <a:lnTo>
                    <a:pt x="3" y="3498"/>
                  </a:lnTo>
                  <a:lnTo>
                    <a:pt x="0" y="3462"/>
                  </a:lnTo>
                  <a:lnTo>
                    <a:pt x="0" y="217"/>
                  </a:lnTo>
                  <a:lnTo>
                    <a:pt x="2" y="182"/>
                  </a:lnTo>
                  <a:lnTo>
                    <a:pt x="10" y="149"/>
                  </a:lnTo>
                  <a:lnTo>
                    <a:pt x="23" y="118"/>
                  </a:lnTo>
                  <a:lnTo>
                    <a:pt x="41" y="90"/>
                  </a:lnTo>
                  <a:lnTo>
                    <a:pt x="63" y="64"/>
                  </a:lnTo>
                  <a:lnTo>
                    <a:pt x="90" y="41"/>
                  </a:lnTo>
                  <a:lnTo>
                    <a:pt x="118" y="24"/>
                  </a:lnTo>
                  <a:lnTo>
                    <a:pt x="149" y="10"/>
                  </a:lnTo>
                  <a:lnTo>
                    <a:pt x="183" y="4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6" name="Freeform 7"/>
            <p:cNvSpPr>
              <a:spLocks/>
            </p:cNvSpPr>
            <p:nvPr/>
          </p:nvSpPr>
          <p:spPr bwMode="auto">
            <a:xfrm>
              <a:off x="6216651" y="2928938"/>
              <a:ext cx="368300" cy="53975"/>
            </a:xfrm>
            <a:custGeom>
              <a:avLst/>
              <a:gdLst>
                <a:gd name="T0" fmla="*/ 101 w 1394"/>
                <a:gd name="T1" fmla="*/ 0 h 204"/>
                <a:gd name="T2" fmla="*/ 1295 w 1394"/>
                <a:gd name="T3" fmla="*/ 0 h 204"/>
                <a:gd name="T4" fmla="*/ 1318 w 1394"/>
                <a:gd name="T5" fmla="*/ 3 h 204"/>
                <a:gd name="T6" fmla="*/ 1339 w 1394"/>
                <a:gd name="T7" fmla="*/ 11 h 204"/>
                <a:gd name="T8" fmla="*/ 1357 w 1394"/>
                <a:gd name="T9" fmla="*/ 23 h 204"/>
                <a:gd name="T10" fmla="*/ 1372 w 1394"/>
                <a:gd name="T11" fmla="*/ 39 h 204"/>
                <a:gd name="T12" fmla="*/ 1385 w 1394"/>
                <a:gd name="T13" fmla="*/ 57 h 204"/>
                <a:gd name="T14" fmla="*/ 1392 w 1394"/>
                <a:gd name="T15" fmla="*/ 79 h 204"/>
                <a:gd name="T16" fmla="*/ 1394 w 1394"/>
                <a:gd name="T17" fmla="*/ 101 h 204"/>
                <a:gd name="T18" fmla="*/ 1392 w 1394"/>
                <a:gd name="T19" fmla="*/ 124 h 204"/>
                <a:gd name="T20" fmla="*/ 1385 w 1394"/>
                <a:gd name="T21" fmla="*/ 145 h 204"/>
                <a:gd name="T22" fmla="*/ 1372 w 1394"/>
                <a:gd name="T23" fmla="*/ 164 h 204"/>
                <a:gd name="T24" fmla="*/ 1357 w 1394"/>
                <a:gd name="T25" fmla="*/ 180 h 204"/>
                <a:gd name="T26" fmla="*/ 1339 w 1394"/>
                <a:gd name="T27" fmla="*/ 192 h 204"/>
                <a:gd name="T28" fmla="*/ 1318 w 1394"/>
                <a:gd name="T29" fmla="*/ 200 h 204"/>
                <a:gd name="T30" fmla="*/ 1295 w 1394"/>
                <a:gd name="T31" fmla="*/ 204 h 204"/>
                <a:gd name="T32" fmla="*/ 101 w 1394"/>
                <a:gd name="T33" fmla="*/ 204 h 204"/>
                <a:gd name="T34" fmla="*/ 78 w 1394"/>
                <a:gd name="T35" fmla="*/ 200 h 204"/>
                <a:gd name="T36" fmla="*/ 57 w 1394"/>
                <a:gd name="T37" fmla="*/ 192 h 204"/>
                <a:gd name="T38" fmla="*/ 38 w 1394"/>
                <a:gd name="T39" fmla="*/ 180 h 204"/>
                <a:gd name="T40" fmla="*/ 23 w 1394"/>
                <a:gd name="T41" fmla="*/ 164 h 204"/>
                <a:gd name="T42" fmla="*/ 10 w 1394"/>
                <a:gd name="T43" fmla="*/ 145 h 204"/>
                <a:gd name="T44" fmla="*/ 4 w 1394"/>
                <a:gd name="T45" fmla="*/ 124 h 204"/>
                <a:gd name="T46" fmla="*/ 0 w 1394"/>
                <a:gd name="T47" fmla="*/ 101 h 204"/>
                <a:gd name="T48" fmla="*/ 4 w 1394"/>
                <a:gd name="T49" fmla="*/ 79 h 204"/>
                <a:gd name="T50" fmla="*/ 10 w 1394"/>
                <a:gd name="T51" fmla="*/ 57 h 204"/>
                <a:gd name="T52" fmla="*/ 23 w 1394"/>
                <a:gd name="T53" fmla="*/ 39 h 204"/>
                <a:gd name="T54" fmla="*/ 38 w 1394"/>
                <a:gd name="T55" fmla="*/ 23 h 204"/>
                <a:gd name="T56" fmla="*/ 57 w 1394"/>
                <a:gd name="T57" fmla="*/ 11 h 204"/>
                <a:gd name="T58" fmla="*/ 78 w 1394"/>
                <a:gd name="T59" fmla="*/ 3 h 204"/>
                <a:gd name="T60" fmla="*/ 101 w 1394"/>
                <a:gd name="T6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4" h="204">
                  <a:moveTo>
                    <a:pt x="101" y="0"/>
                  </a:moveTo>
                  <a:lnTo>
                    <a:pt x="1295" y="0"/>
                  </a:lnTo>
                  <a:lnTo>
                    <a:pt x="1318" y="3"/>
                  </a:lnTo>
                  <a:lnTo>
                    <a:pt x="1339" y="11"/>
                  </a:lnTo>
                  <a:lnTo>
                    <a:pt x="1357" y="23"/>
                  </a:lnTo>
                  <a:lnTo>
                    <a:pt x="1372" y="39"/>
                  </a:lnTo>
                  <a:lnTo>
                    <a:pt x="1385" y="57"/>
                  </a:lnTo>
                  <a:lnTo>
                    <a:pt x="1392" y="79"/>
                  </a:lnTo>
                  <a:lnTo>
                    <a:pt x="1394" y="101"/>
                  </a:lnTo>
                  <a:lnTo>
                    <a:pt x="1392" y="124"/>
                  </a:lnTo>
                  <a:lnTo>
                    <a:pt x="1385" y="145"/>
                  </a:lnTo>
                  <a:lnTo>
                    <a:pt x="1372" y="164"/>
                  </a:lnTo>
                  <a:lnTo>
                    <a:pt x="1357" y="180"/>
                  </a:lnTo>
                  <a:lnTo>
                    <a:pt x="1339" y="192"/>
                  </a:lnTo>
                  <a:lnTo>
                    <a:pt x="1318" y="200"/>
                  </a:lnTo>
                  <a:lnTo>
                    <a:pt x="1295" y="204"/>
                  </a:lnTo>
                  <a:lnTo>
                    <a:pt x="101" y="204"/>
                  </a:lnTo>
                  <a:lnTo>
                    <a:pt x="78" y="200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5"/>
                  </a:lnTo>
                  <a:lnTo>
                    <a:pt x="4" y="124"/>
                  </a:lnTo>
                  <a:lnTo>
                    <a:pt x="0" y="101"/>
                  </a:lnTo>
                  <a:lnTo>
                    <a:pt x="4" y="79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7" name="Freeform 8"/>
            <p:cNvSpPr>
              <a:spLocks/>
            </p:cNvSpPr>
            <p:nvPr/>
          </p:nvSpPr>
          <p:spPr bwMode="auto">
            <a:xfrm>
              <a:off x="6216651" y="3055938"/>
              <a:ext cx="368300" cy="52388"/>
            </a:xfrm>
            <a:custGeom>
              <a:avLst/>
              <a:gdLst>
                <a:gd name="T0" fmla="*/ 101 w 1394"/>
                <a:gd name="T1" fmla="*/ 0 h 200"/>
                <a:gd name="T2" fmla="*/ 1295 w 1394"/>
                <a:gd name="T3" fmla="*/ 0 h 200"/>
                <a:gd name="T4" fmla="*/ 1318 w 1394"/>
                <a:gd name="T5" fmla="*/ 4 h 200"/>
                <a:gd name="T6" fmla="*/ 1339 w 1394"/>
                <a:gd name="T7" fmla="*/ 11 h 200"/>
                <a:gd name="T8" fmla="*/ 1357 w 1394"/>
                <a:gd name="T9" fmla="*/ 23 h 200"/>
                <a:gd name="T10" fmla="*/ 1372 w 1394"/>
                <a:gd name="T11" fmla="*/ 38 h 200"/>
                <a:gd name="T12" fmla="*/ 1385 w 1394"/>
                <a:gd name="T13" fmla="*/ 57 h 200"/>
                <a:gd name="T14" fmla="*/ 1392 w 1394"/>
                <a:gd name="T15" fmla="*/ 79 h 200"/>
                <a:gd name="T16" fmla="*/ 1394 w 1394"/>
                <a:gd name="T17" fmla="*/ 101 h 200"/>
                <a:gd name="T18" fmla="*/ 1392 w 1394"/>
                <a:gd name="T19" fmla="*/ 124 h 200"/>
                <a:gd name="T20" fmla="*/ 1385 w 1394"/>
                <a:gd name="T21" fmla="*/ 146 h 200"/>
                <a:gd name="T22" fmla="*/ 1372 w 1394"/>
                <a:gd name="T23" fmla="*/ 164 h 200"/>
                <a:gd name="T24" fmla="*/ 1357 w 1394"/>
                <a:gd name="T25" fmla="*/ 178 h 200"/>
                <a:gd name="T26" fmla="*/ 1339 w 1394"/>
                <a:gd name="T27" fmla="*/ 191 h 200"/>
                <a:gd name="T28" fmla="*/ 1318 w 1394"/>
                <a:gd name="T29" fmla="*/ 198 h 200"/>
                <a:gd name="T30" fmla="*/ 1295 w 1394"/>
                <a:gd name="T31" fmla="*/ 200 h 200"/>
                <a:gd name="T32" fmla="*/ 101 w 1394"/>
                <a:gd name="T33" fmla="*/ 200 h 200"/>
                <a:gd name="T34" fmla="*/ 78 w 1394"/>
                <a:gd name="T35" fmla="*/ 198 h 200"/>
                <a:gd name="T36" fmla="*/ 57 w 1394"/>
                <a:gd name="T37" fmla="*/ 191 h 200"/>
                <a:gd name="T38" fmla="*/ 38 w 1394"/>
                <a:gd name="T39" fmla="*/ 178 h 200"/>
                <a:gd name="T40" fmla="*/ 23 w 1394"/>
                <a:gd name="T41" fmla="*/ 164 h 200"/>
                <a:gd name="T42" fmla="*/ 10 w 1394"/>
                <a:gd name="T43" fmla="*/ 146 h 200"/>
                <a:gd name="T44" fmla="*/ 4 w 1394"/>
                <a:gd name="T45" fmla="*/ 124 h 200"/>
                <a:gd name="T46" fmla="*/ 0 w 1394"/>
                <a:gd name="T47" fmla="*/ 101 h 200"/>
                <a:gd name="T48" fmla="*/ 4 w 1394"/>
                <a:gd name="T49" fmla="*/ 79 h 200"/>
                <a:gd name="T50" fmla="*/ 10 w 1394"/>
                <a:gd name="T51" fmla="*/ 57 h 200"/>
                <a:gd name="T52" fmla="*/ 23 w 1394"/>
                <a:gd name="T53" fmla="*/ 38 h 200"/>
                <a:gd name="T54" fmla="*/ 38 w 1394"/>
                <a:gd name="T55" fmla="*/ 23 h 200"/>
                <a:gd name="T56" fmla="*/ 57 w 1394"/>
                <a:gd name="T57" fmla="*/ 11 h 200"/>
                <a:gd name="T58" fmla="*/ 78 w 1394"/>
                <a:gd name="T59" fmla="*/ 4 h 200"/>
                <a:gd name="T60" fmla="*/ 101 w 1394"/>
                <a:gd name="T6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4" h="200">
                  <a:moveTo>
                    <a:pt x="101" y="0"/>
                  </a:moveTo>
                  <a:lnTo>
                    <a:pt x="1295" y="0"/>
                  </a:lnTo>
                  <a:lnTo>
                    <a:pt x="1318" y="4"/>
                  </a:lnTo>
                  <a:lnTo>
                    <a:pt x="1339" y="11"/>
                  </a:lnTo>
                  <a:lnTo>
                    <a:pt x="1357" y="23"/>
                  </a:lnTo>
                  <a:lnTo>
                    <a:pt x="1372" y="38"/>
                  </a:lnTo>
                  <a:lnTo>
                    <a:pt x="1385" y="57"/>
                  </a:lnTo>
                  <a:lnTo>
                    <a:pt x="1392" y="79"/>
                  </a:lnTo>
                  <a:lnTo>
                    <a:pt x="1394" y="101"/>
                  </a:lnTo>
                  <a:lnTo>
                    <a:pt x="1392" y="124"/>
                  </a:lnTo>
                  <a:lnTo>
                    <a:pt x="1385" y="146"/>
                  </a:lnTo>
                  <a:lnTo>
                    <a:pt x="1372" y="164"/>
                  </a:lnTo>
                  <a:lnTo>
                    <a:pt x="1357" y="178"/>
                  </a:lnTo>
                  <a:lnTo>
                    <a:pt x="1339" y="191"/>
                  </a:lnTo>
                  <a:lnTo>
                    <a:pt x="1318" y="198"/>
                  </a:lnTo>
                  <a:lnTo>
                    <a:pt x="1295" y="200"/>
                  </a:lnTo>
                  <a:lnTo>
                    <a:pt x="101" y="200"/>
                  </a:lnTo>
                  <a:lnTo>
                    <a:pt x="78" y="198"/>
                  </a:lnTo>
                  <a:lnTo>
                    <a:pt x="57" y="191"/>
                  </a:lnTo>
                  <a:lnTo>
                    <a:pt x="38" y="178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4" y="124"/>
                  </a:lnTo>
                  <a:lnTo>
                    <a:pt x="0" y="101"/>
                  </a:lnTo>
                  <a:lnTo>
                    <a:pt x="4" y="79"/>
                  </a:lnTo>
                  <a:lnTo>
                    <a:pt x="10" y="57"/>
                  </a:lnTo>
                  <a:lnTo>
                    <a:pt x="23" y="38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8" y="4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8" name="Freeform 9"/>
            <p:cNvSpPr>
              <a:spLocks/>
            </p:cNvSpPr>
            <p:nvPr/>
          </p:nvSpPr>
          <p:spPr bwMode="auto">
            <a:xfrm>
              <a:off x="6216651" y="3181351"/>
              <a:ext cx="368300" cy="52388"/>
            </a:xfrm>
            <a:custGeom>
              <a:avLst/>
              <a:gdLst>
                <a:gd name="T0" fmla="*/ 101 w 1394"/>
                <a:gd name="T1" fmla="*/ 0 h 197"/>
                <a:gd name="T2" fmla="*/ 1295 w 1394"/>
                <a:gd name="T3" fmla="*/ 0 h 197"/>
                <a:gd name="T4" fmla="*/ 1318 w 1394"/>
                <a:gd name="T5" fmla="*/ 2 h 197"/>
                <a:gd name="T6" fmla="*/ 1339 w 1394"/>
                <a:gd name="T7" fmla="*/ 9 h 197"/>
                <a:gd name="T8" fmla="*/ 1357 w 1394"/>
                <a:gd name="T9" fmla="*/ 22 h 197"/>
                <a:gd name="T10" fmla="*/ 1372 w 1394"/>
                <a:gd name="T11" fmla="*/ 36 h 197"/>
                <a:gd name="T12" fmla="*/ 1385 w 1394"/>
                <a:gd name="T13" fmla="*/ 54 h 197"/>
                <a:gd name="T14" fmla="*/ 1392 w 1394"/>
                <a:gd name="T15" fmla="*/ 76 h 197"/>
                <a:gd name="T16" fmla="*/ 1394 w 1394"/>
                <a:gd name="T17" fmla="*/ 99 h 197"/>
                <a:gd name="T18" fmla="*/ 1392 w 1394"/>
                <a:gd name="T19" fmla="*/ 121 h 197"/>
                <a:gd name="T20" fmla="*/ 1385 w 1394"/>
                <a:gd name="T21" fmla="*/ 143 h 197"/>
                <a:gd name="T22" fmla="*/ 1372 w 1394"/>
                <a:gd name="T23" fmla="*/ 161 h 197"/>
                <a:gd name="T24" fmla="*/ 1357 w 1394"/>
                <a:gd name="T25" fmla="*/ 176 h 197"/>
                <a:gd name="T26" fmla="*/ 1339 w 1394"/>
                <a:gd name="T27" fmla="*/ 188 h 197"/>
                <a:gd name="T28" fmla="*/ 1318 w 1394"/>
                <a:gd name="T29" fmla="*/ 195 h 197"/>
                <a:gd name="T30" fmla="*/ 1295 w 1394"/>
                <a:gd name="T31" fmla="*/ 197 h 197"/>
                <a:gd name="T32" fmla="*/ 101 w 1394"/>
                <a:gd name="T33" fmla="*/ 197 h 197"/>
                <a:gd name="T34" fmla="*/ 78 w 1394"/>
                <a:gd name="T35" fmla="*/ 195 h 197"/>
                <a:gd name="T36" fmla="*/ 57 w 1394"/>
                <a:gd name="T37" fmla="*/ 188 h 197"/>
                <a:gd name="T38" fmla="*/ 38 w 1394"/>
                <a:gd name="T39" fmla="*/ 176 h 197"/>
                <a:gd name="T40" fmla="*/ 23 w 1394"/>
                <a:gd name="T41" fmla="*/ 161 h 197"/>
                <a:gd name="T42" fmla="*/ 10 w 1394"/>
                <a:gd name="T43" fmla="*/ 143 h 197"/>
                <a:gd name="T44" fmla="*/ 4 w 1394"/>
                <a:gd name="T45" fmla="*/ 121 h 197"/>
                <a:gd name="T46" fmla="*/ 0 w 1394"/>
                <a:gd name="T47" fmla="*/ 99 h 197"/>
                <a:gd name="T48" fmla="*/ 4 w 1394"/>
                <a:gd name="T49" fmla="*/ 76 h 197"/>
                <a:gd name="T50" fmla="*/ 10 w 1394"/>
                <a:gd name="T51" fmla="*/ 54 h 197"/>
                <a:gd name="T52" fmla="*/ 23 w 1394"/>
                <a:gd name="T53" fmla="*/ 36 h 197"/>
                <a:gd name="T54" fmla="*/ 38 w 1394"/>
                <a:gd name="T55" fmla="*/ 22 h 197"/>
                <a:gd name="T56" fmla="*/ 57 w 1394"/>
                <a:gd name="T57" fmla="*/ 9 h 197"/>
                <a:gd name="T58" fmla="*/ 78 w 1394"/>
                <a:gd name="T59" fmla="*/ 2 h 197"/>
                <a:gd name="T60" fmla="*/ 101 w 1394"/>
                <a:gd name="T6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4" h="197">
                  <a:moveTo>
                    <a:pt x="101" y="0"/>
                  </a:moveTo>
                  <a:lnTo>
                    <a:pt x="1295" y="0"/>
                  </a:lnTo>
                  <a:lnTo>
                    <a:pt x="1318" y="2"/>
                  </a:lnTo>
                  <a:lnTo>
                    <a:pt x="1339" y="9"/>
                  </a:lnTo>
                  <a:lnTo>
                    <a:pt x="1357" y="22"/>
                  </a:lnTo>
                  <a:lnTo>
                    <a:pt x="1372" y="36"/>
                  </a:lnTo>
                  <a:lnTo>
                    <a:pt x="1385" y="54"/>
                  </a:lnTo>
                  <a:lnTo>
                    <a:pt x="1392" y="76"/>
                  </a:lnTo>
                  <a:lnTo>
                    <a:pt x="1394" y="99"/>
                  </a:lnTo>
                  <a:lnTo>
                    <a:pt x="1392" y="121"/>
                  </a:lnTo>
                  <a:lnTo>
                    <a:pt x="1385" y="143"/>
                  </a:lnTo>
                  <a:lnTo>
                    <a:pt x="1372" y="161"/>
                  </a:lnTo>
                  <a:lnTo>
                    <a:pt x="1357" y="176"/>
                  </a:lnTo>
                  <a:lnTo>
                    <a:pt x="1339" y="188"/>
                  </a:lnTo>
                  <a:lnTo>
                    <a:pt x="1318" y="195"/>
                  </a:lnTo>
                  <a:lnTo>
                    <a:pt x="1295" y="197"/>
                  </a:lnTo>
                  <a:lnTo>
                    <a:pt x="101" y="197"/>
                  </a:lnTo>
                  <a:lnTo>
                    <a:pt x="78" y="195"/>
                  </a:lnTo>
                  <a:lnTo>
                    <a:pt x="57" y="188"/>
                  </a:lnTo>
                  <a:lnTo>
                    <a:pt x="38" y="176"/>
                  </a:lnTo>
                  <a:lnTo>
                    <a:pt x="23" y="161"/>
                  </a:lnTo>
                  <a:lnTo>
                    <a:pt x="10" y="143"/>
                  </a:lnTo>
                  <a:lnTo>
                    <a:pt x="4" y="121"/>
                  </a:lnTo>
                  <a:lnTo>
                    <a:pt x="0" y="99"/>
                  </a:lnTo>
                  <a:lnTo>
                    <a:pt x="4" y="76"/>
                  </a:lnTo>
                  <a:lnTo>
                    <a:pt x="10" y="54"/>
                  </a:lnTo>
                  <a:lnTo>
                    <a:pt x="23" y="36"/>
                  </a:lnTo>
                  <a:lnTo>
                    <a:pt x="38" y="22"/>
                  </a:lnTo>
                  <a:lnTo>
                    <a:pt x="57" y="9"/>
                  </a:lnTo>
                  <a:lnTo>
                    <a:pt x="78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9" name="Rectangle 10"/>
            <p:cNvSpPr>
              <a:spLocks noChangeArrowheads="1"/>
            </p:cNvSpPr>
            <p:nvPr/>
          </p:nvSpPr>
          <p:spPr bwMode="auto">
            <a:xfrm>
              <a:off x="6122988" y="2928938"/>
              <a:ext cx="52388" cy="539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0" name="Rectangle 11"/>
            <p:cNvSpPr>
              <a:spLocks noChangeArrowheads="1"/>
            </p:cNvSpPr>
            <p:nvPr/>
          </p:nvSpPr>
          <p:spPr bwMode="auto">
            <a:xfrm>
              <a:off x="6122988" y="3055938"/>
              <a:ext cx="52388" cy="523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6122988" y="3181351"/>
              <a:ext cx="52388" cy="523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32" name="그룹 131"/>
          <p:cNvGrpSpPr/>
          <p:nvPr/>
        </p:nvGrpSpPr>
        <p:grpSpPr>
          <a:xfrm>
            <a:off x="9779625" y="1984685"/>
            <a:ext cx="818949" cy="813631"/>
            <a:chOff x="6784975" y="2232025"/>
            <a:chExt cx="977900" cy="971550"/>
          </a:xfrm>
          <a:solidFill>
            <a:srgbClr val="31B5C4"/>
          </a:solidFill>
        </p:grpSpPr>
        <p:sp>
          <p:nvSpPr>
            <p:cNvPr id="133" name="Freeform 82"/>
            <p:cNvSpPr>
              <a:spLocks noEditPoints="1"/>
            </p:cNvSpPr>
            <p:nvPr/>
          </p:nvSpPr>
          <p:spPr bwMode="auto">
            <a:xfrm>
              <a:off x="6784975" y="2232025"/>
              <a:ext cx="977900" cy="971550"/>
            </a:xfrm>
            <a:custGeom>
              <a:avLst/>
              <a:gdLst>
                <a:gd name="T0" fmla="*/ 205 w 3695"/>
                <a:gd name="T1" fmla="*/ 1580 h 3672"/>
                <a:gd name="T2" fmla="*/ 200 w 3695"/>
                <a:gd name="T3" fmla="*/ 3456 h 3672"/>
                <a:gd name="T4" fmla="*/ 205 w 3695"/>
                <a:gd name="T5" fmla="*/ 3469 h 3672"/>
                <a:gd name="T6" fmla="*/ 218 w 3695"/>
                <a:gd name="T7" fmla="*/ 3474 h 3672"/>
                <a:gd name="T8" fmla="*/ 3487 w 3695"/>
                <a:gd name="T9" fmla="*/ 3473 h 3672"/>
                <a:gd name="T10" fmla="*/ 3495 w 3695"/>
                <a:gd name="T11" fmla="*/ 3461 h 3672"/>
                <a:gd name="T12" fmla="*/ 3493 w 3695"/>
                <a:gd name="T13" fmla="*/ 1589 h 3672"/>
                <a:gd name="T14" fmla="*/ 3477 w 3695"/>
                <a:gd name="T15" fmla="*/ 1575 h 3672"/>
                <a:gd name="T16" fmla="*/ 1368 w 3695"/>
                <a:gd name="T17" fmla="*/ 1 h 3672"/>
                <a:gd name="T18" fmla="*/ 1430 w 3695"/>
                <a:gd name="T19" fmla="*/ 29 h 3672"/>
                <a:gd name="T20" fmla="*/ 1456 w 3695"/>
                <a:gd name="T21" fmla="*/ 86 h 3672"/>
                <a:gd name="T22" fmla="*/ 1443 w 3695"/>
                <a:gd name="T23" fmla="*/ 153 h 3672"/>
                <a:gd name="T24" fmla="*/ 1428 w 3695"/>
                <a:gd name="T25" fmla="*/ 195 h 3672"/>
                <a:gd name="T26" fmla="*/ 1422 w 3695"/>
                <a:gd name="T27" fmla="*/ 263 h 3672"/>
                <a:gd name="T28" fmla="*/ 1451 w 3695"/>
                <a:gd name="T29" fmla="*/ 338 h 3672"/>
                <a:gd name="T30" fmla="*/ 1512 w 3695"/>
                <a:gd name="T31" fmla="*/ 395 h 3672"/>
                <a:gd name="T32" fmla="*/ 1622 w 3695"/>
                <a:gd name="T33" fmla="*/ 456 h 3672"/>
                <a:gd name="T34" fmla="*/ 1763 w 3695"/>
                <a:gd name="T35" fmla="*/ 500 h 3672"/>
                <a:gd name="T36" fmla="*/ 1963 w 3695"/>
                <a:gd name="T37" fmla="*/ 533 h 3672"/>
                <a:gd name="T38" fmla="*/ 2213 w 3695"/>
                <a:gd name="T39" fmla="*/ 551 h 3672"/>
                <a:gd name="T40" fmla="*/ 2466 w 3695"/>
                <a:gd name="T41" fmla="*/ 573 h 3672"/>
                <a:gd name="T42" fmla="*/ 2672 w 3695"/>
                <a:gd name="T43" fmla="*/ 622 h 3672"/>
                <a:gd name="T44" fmla="*/ 2832 w 3695"/>
                <a:gd name="T45" fmla="*/ 696 h 3672"/>
                <a:gd name="T46" fmla="*/ 2946 w 3695"/>
                <a:gd name="T47" fmla="*/ 797 h 3672"/>
                <a:gd name="T48" fmla="*/ 3015 w 3695"/>
                <a:gd name="T49" fmla="*/ 926 h 3672"/>
                <a:gd name="T50" fmla="*/ 3032 w 3695"/>
                <a:gd name="T51" fmla="*/ 1080 h 3672"/>
                <a:gd name="T52" fmla="*/ 2989 w 3695"/>
                <a:gd name="T53" fmla="*/ 1251 h 3672"/>
                <a:gd name="T54" fmla="*/ 3477 w 3695"/>
                <a:gd name="T55" fmla="*/ 1377 h 3672"/>
                <a:gd name="T56" fmla="*/ 3576 w 3695"/>
                <a:gd name="T57" fmla="*/ 1401 h 3672"/>
                <a:gd name="T58" fmla="*/ 3653 w 3695"/>
                <a:gd name="T59" fmla="*/ 1468 h 3672"/>
                <a:gd name="T60" fmla="*/ 3693 w 3695"/>
                <a:gd name="T61" fmla="*/ 1561 h 3672"/>
                <a:gd name="T62" fmla="*/ 3693 w 3695"/>
                <a:gd name="T63" fmla="*/ 3491 h 3672"/>
                <a:gd name="T64" fmla="*/ 3654 w 3695"/>
                <a:gd name="T65" fmla="*/ 3583 h 3672"/>
                <a:gd name="T66" fmla="*/ 3576 w 3695"/>
                <a:gd name="T67" fmla="*/ 3649 h 3672"/>
                <a:gd name="T68" fmla="*/ 3477 w 3695"/>
                <a:gd name="T69" fmla="*/ 3672 h 3672"/>
                <a:gd name="T70" fmla="*/ 149 w 3695"/>
                <a:gd name="T71" fmla="*/ 3661 h 3672"/>
                <a:gd name="T72" fmla="*/ 64 w 3695"/>
                <a:gd name="T73" fmla="*/ 3610 h 3672"/>
                <a:gd name="T74" fmla="*/ 11 w 3695"/>
                <a:gd name="T75" fmla="*/ 3526 h 3672"/>
                <a:gd name="T76" fmla="*/ 0 w 3695"/>
                <a:gd name="T77" fmla="*/ 1596 h 3672"/>
                <a:gd name="T78" fmla="*/ 24 w 3695"/>
                <a:gd name="T79" fmla="*/ 1495 h 3672"/>
                <a:gd name="T80" fmla="*/ 89 w 3695"/>
                <a:gd name="T81" fmla="*/ 1419 h 3672"/>
                <a:gd name="T82" fmla="*/ 183 w 3695"/>
                <a:gd name="T83" fmla="*/ 1379 h 3672"/>
                <a:gd name="T84" fmla="*/ 2696 w 3695"/>
                <a:gd name="T85" fmla="*/ 1367 h 3672"/>
                <a:gd name="T86" fmla="*/ 2732 w 3695"/>
                <a:gd name="T87" fmla="*/ 1318 h 3672"/>
                <a:gd name="T88" fmla="*/ 2781 w 3695"/>
                <a:gd name="T89" fmla="*/ 1234 h 3672"/>
                <a:gd name="T90" fmla="*/ 2821 w 3695"/>
                <a:gd name="T91" fmla="*/ 1132 h 3672"/>
                <a:gd name="T92" fmla="*/ 2832 w 3695"/>
                <a:gd name="T93" fmla="*/ 1027 h 3672"/>
                <a:gd name="T94" fmla="*/ 2798 w 3695"/>
                <a:gd name="T95" fmla="*/ 929 h 3672"/>
                <a:gd name="T96" fmla="*/ 2707 w 3695"/>
                <a:gd name="T97" fmla="*/ 853 h 3672"/>
                <a:gd name="T98" fmla="*/ 2561 w 3695"/>
                <a:gd name="T99" fmla="*/ 795 h 3672"/>
                <a:gd name="T100" fmla="*/ 2364 w 3695"/>
                <a:gd name="T101" fmla="*/ 760 h 3672"/>
                <a:gd name="T102" fmla="*/ 2104 w 3695"/>
                <a:gd name="T103" fmla="*/ 744 h 3672"/>
                <a:gd name="T104" fmla="*/ 1833 w 3695"/>
                <a:gd name="T105" fmla="*/ 713 h 3672"/>
                <a:gd name="T106" fmla="*/ 1611 w 3695"/>
                <a:gd name="T107" fmla="*/ 661 h 3672"/>
                <a:gd name="T108" fmla="*/ 1437 w 3695"/>
                <a:gd name="T109" fmla="*/ 586 h 3672"/>
                <a:gd name="T110" fmla="*/ 1313 w 3695"/>
                <a:gd name="T111" fmla="*/ 489 h 3672"/>
                <a:gd name="T112" fmla="*/ 1241 w 3695"/>
                <a:gd name="T113" fmla="*/ 376 h 3672"/>
                <a:gd name="T114" fmla="*/ 1217 w 3695"/>
                <a:gd name="T115" fmla="*/ 264 h 3672"/>
                <a:gd name="T116" fmla="*/ 1228 w 3695"/>
                <a:gd name="T117" fmla="*/ 152 h 3672"/>
                <a:gd name="T118" fmla="*/ 1260 w 3695"/>
                <a:gd name="T119" fmla="*/ 69 h 3672"/>
                <a:gd name="T120" fmla="*/ 1306 w 3695"/>
                <a:gd name="T121" fmla="*/ 13 h 3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95" h="3672">
                  <a:moveTo>
                    <a:pt x="218" y="1575"/>
                  </a:moveTo>
                  <a:lnTo>
                    <a:pt x="210" y="1577"/>
                  </a:lnTo>
                  <a:lnTo>
                    <a:pt x="205" y="1580"/>
                  </a:lnTo>
                  <a:lnTo>
                    <a:pt x="201" y="1587"/>
                  </a:lnTo>
                  <a:lnTo>
                    <a:pt x="200" y="1596"/>
                  </a:lnTo>
                  <a:lnTo>
                    <a:pt x="200" y="3456"/>
                  </a:lnTo>
                  <a:lnTo>
                    <a:pt x="201" y="3461"/>
                  </a:lnTo>
                  <a:lnTo>
                    <a:pt x="203" y="3466"/>
                  </a:lnTo>
                  <a:lnTo>
                    <a:pt x="205" y="3469"/>
                  </a:lnTo>
                  <a:lnTo>
                    <a:pt x="208" y="3473"/>
                  </a:lnTo>
                  <a:lnTo>
                    <a:pt x="213" y="3474"/>
                  </a:lnTo>
                  <a:lnTo>
                    <a:pt x="218" y="3474"/>
                  </a:lnTo>
                  <a:lnTo>
                    <a:pt x="3477" y="3474"/>
                  </a:lnTo>
                  <a:lnTo>
                    <a:pt x="3482" y="3474"/>
                  </a:lnTo>
                  <a:lnTo>
                    <a:pt x="3487" y="3473"/>
                  </a:lnTo>
                  <a:lnTo>
                    <a:pt x="3490" y="3469"/>
                  </a:lnTo>
                  <a:lnTo>
                    <a:pt x="3493" y="3466"/>
                  </a:lnTo>
                  <a:lnTo>
                    <a:pt x="3495" y="3461"/>
                  </a:lnTo>
                  <a:lnTo>
                    <a:pt x="3495" y="3456"/>
                  </a:lnTo>
                  <a:lnTo>
                    <a:pt x="3495" y="1596"/>
                  </a:lnTo>
                  <a:lnTo>
                    <a:pt x="3493" y="1589"/>
                  </a:lnTo>
                  <a:lnTo>
                    <a:pt x="3489" y="1583"/>
                  </a:lnTo>
                  <a:lnTo>
                    <a:pt x="3482" y="1577"/>
                  </a:lnTo>
                  <a:lnTo>
                    <a:pt x="3477" y="1575"/>
                  </a:lnTo>
                  <a:lnTo>
                    <a:pt x="218" y="1575"/>
                  </a:lnTo>
                  <a:close/>
                  <a:moveTo>
                    <a:pt x="1347" y="0"/>
                  </a:moveTo>
                  <a:lnTo>
                    <a:pt x="1368" y="1"/>
                  </a:lnTo>
                  <a:lnTo>
                    <a:pt x="1391" y="7"/>
                  </a:lnTo>
                  <a:lnTo>
                    <a:pt x="1413" y="17"/>
                  </a:lnTo>
                  <a:lnTo>
                    <a:pt x="1430" y="29"/>
                  </a:lnTo>
                  <a:lnTo>
                    <a:pt x="1442" y="46"/>
                  </a:lnTo>
                  <a:lnTo>
                    <a:pt x="1451" y="66"/>
                  </a:lnTo>
                  <a:lnTo>
                    <a:pt x="1456" y="86"/>
                  </a:lnTo>
                  <a:lnTo>
                    <a:pt x="1456" y="109"/>
                  </a:lnTo>
                  <a:lnTo>
                    <a:pt x="1451" y="131"/>
                  </a:lnTo>
                  <a:lnTo>
                    <a:pt x="1443" y="153"/>
                  </a:lnTo>
                  <a:lnTo>
                    <a:pt x="1438" y="164"/>
                  </a:lnTo>
                  <a:lnTo>
                    <a:pt x="1433" y="178"/>
                  </a:lnTo>
                  <a:lnTo>
                    <a:pt x="1428" y="195"/>
                  </a:lnTo>
                  <a:lnTo>
                    <a:pt x="1423" y="214"/>
                  </a:lnTo>
                  <a:lnTo>
                    <a:pt x="1421" y="237"/>
                  </a:lnTo>
                  <a:lnTo>
                    <a:pt x="1422" y="263"/>
                  </a:lnTo>
                  <a:lnTo>
                    <a:pt x="1428" y="290"/>
                  </a:lnTo>
                  <a:lnTo>
                    <a:pt x="1440" y="319"/>
                  </a:lnTo>
                  <a:lnTo>
                    <a:pt x="1451" y="338"/>
                  </a:lnTo>
                  <a:lnTo>
                    <a:pt x="1467" y="357"/>
                  </a:lnTo>
                  <a:lnTo>
                    <a:pt x="1487" y="375"/>
                  </a:lnTo>
                  <a:lnTo>
                    <a:pt x="1512" y="395"/>
                  </a:lnTo>
                  <a:lnTo>
                    <a:pt x="1542" y="415"/>
                  </a:lnTo>
                  <a:lnTo>
                    <a:pt x="1579" y="434"/>
                  </a:lnTo>
                  <a:lnTo>
                    <a:pt x="1622" y="456"/>
                  </a:lnTo>
                  <a:lnTo>
                    <a:pt x="1662" y="472"/>
                  </a:lnTo>
                  <a:lnTo>
                    <a:pt x="1710" y="487"/>
                  </a:lnTo>
                  <a:lnTo>
                    <a:pt x="1763" y="500"/>
                  </a:lnTo>
                  <a:lnTo>
                    <a:pt x="1824" y="513"/>
                  </a:lnTo>
                  <a:lnTo>
                    <a:pt x="1890" y="524"/>
                  </a:lnTo>
                  <a:lnTo>
                    <a:pt x="1963" y="533"/>
                  </a:lnTo>
                  <a:lnTo>
                    <a:pt x="2041" y="541"/>
                  </a:lnTo>
                  <a:lnTo>
                    <a:pt x="2124" y="547"/>
                  </a:lnTo>
                  <a:lnTo>
                    <a:pt x="2213" y="551"/>
                  </a:lnTo>
                  <a:lnTo>
                    <a:pt x="2302" y="556"/>
                  </a:lnTo>
                  <a:lnTo>
                    <a:pt x="2386" y="563"/>
                  </a:lnTo>
                  <a:lnTo>
                    <a:pt x="2466" y="573"/>
                  </a:lnTo>
                  <a:lnTo>
                    <a:pt x="2540" y="586"/>
                  </a:lnTo>
                  <a:lnTo>
                    <a:pt x="2608" y="602"/>
                  </a:lnTo>
                  <a:lnTo>
                    <a:pt x="2672" y="622"/>
                  </a:lnTo>
                  <a:lnTo>
                    <a:pt x="2731" y="644"/>
                  </a:lnTo>
                  <a:lnTo>
                    <a:pt x="2785" y="669"/>
                  </a:lnTo>
                  <a:lnTo>
                    <a:pt x="2832" y="696"/>
                  </a:lnTo>
                  <a:lnTo>
                    <a:pt x="2876" y="727"/>
                  </a:lnTo>
                  <a:lnTo>
                    <a:pt x="2913" y="761"/>
                  </a:lnTo>
                  <a:lnTo>
                    <a:pt x="2946" y="797"/>
                  </a:lnTo>
                  <a:lnTo>
                    <a:pt x="2974" y="836"/>
                  </a:lnTo>
                  <a:lnTo>
                    <a:pt x="2996" y="878"/>
                  </a:lnTo>
                  <a:lnTo>
                    <a:pt x="3015" y="926"/>
                  </a:lnTo>
                  <a:lnTo>
                    <a:pt x="3027" y="976"/>
                  </a:lnTo>
                  <a:lnTo>
                    <a:pt x="3032" y="1027"/>
                  </a:lnTo>
                  <a:lnTo>
                    <a:pt x="3032" y="1080"/>
                  </a:lnTo>
                  <a:lnTo>
                    <a:pt x="3024" y="1134"/>
                  </a:lnTo>
                  <a:lnTo>
                    <a:pt x="3010" y="1192"/>
                  </a:lnTo>
                  <a:lnTo>
                    <a:pt x="2989" y="1251"/>
                  </a:lnTo>
                  <a:lnTo>
                    <a:pt x="2963" y="1314"/>
                  </a:lnTo>
                  <a:lnTo>
                    <a:pt x="2929" y="1377"/>
                  </a:lnTo>
                  <a:lnTo>
                    <a:pt x="3477" y="1377"/>
                  </a:lnTo>
                  <a:lnTo>
                    <a:pt x="3512" y="1379"/>
                  </a:lnTo>
                  <a:lnTo>
                    <a:pt x="3545" y="1387"/>
                  </a:lnTo>
                  <a:lnTo>
                    <a:pt x="3576" y="1401"/>
                  </a:lnTo>
                  <a:lnTo>
                    <a:pt x="3604" y="1419"/>
                  </a:lnTo>
                  <a:lnTo>
                    <a:pt x="3630" y="1442"/>
                  </a:lnTo>
                  <a:lnTo>
                    <a:pt x="3653" y="1468"/>
                  </a:lnTo>
                  <a:lnTo>
                    <a:pt x="3671" y="1497"/>
                  </a:lnTo>
                  <a:lnTo>
                    <a:pt x="3685" y="1528"/>
                  </a:lnTo>
                  <a:lnTo>
                    <a:pt x="3693" y="1561"/>
                  </a:lnTo>
                  <a:lnTo>
                    <a:pt x="3695" y="1596"/>
                  </a:lnTo>
                  <a:lnTo>
                    <a:pt x="3695" y="3456"/>
                  </a:lnTo>
                  <a:lnTo>
                    <a:pt x="3693" y="3491"/>
                  </a:lnTo>
                  <a:lnTo>
                    <a:pt x="3685" y="3524"/>
                  </a:lnTo>
                  <a:lnTo>
                    <a:pt x="3671" y="3554"/>
                  </a:lnTo>
                  <a:lnTo>
                    <a:pt x="3654" y="3583"/>
                  </a:lnTo>
                  <a:lnTo>
                    <a:pt x="3630" y="3609"/>
                  </a:lnTo>
                  <a:lnTo>
                    <a:pt x="3604" y="3632"/>
                  </a:lnTo>
                  <a:lnTo>
                    <a:pt x="3576" y="3649"/>
                  </a:lnTo>
                  <a:lnTo>
                    <a:pt x="3545" y="3662"/>
                  </a:lnTo>
                  <a:lnTo>
                    <a:pt x="3512" y="3669"/>
                  </a:lnTo>
                  <a:lnTo>
                    <a:pt x="3477" y="3672"/>
                  </a:lnTo>
                  <a:lnTo>
                    <a:pt x="218" y="3672"/>
                  </a:lnTo>
                  <a:lnTo>
                    <a:pt x="183" y="3669"/>
                  </a:lnTo>
                  <a:lnTo>
                    <a:pt x="149" y="3661"/>
                  </a:lnTo>
                  <a:lnTo>
                    <a:pt x="117" y="3649"/>
                  </a:lnTo>
                  <a:lnTo>
                    <a:pt x="89" y="3632"/>
                  </a:lnTo>
                  <a:lnTo>
                    <a:pt x="64" y="3610"/>
                  </a:lnTo>
                  <a:lnTo>
                    <a:pt x="42" y="3585"/>
                  </a:lnTo>
                  <a:lnTo>
                    <a:pt x="24" y="3557"/>
                  </a:lnTo>
                  <a:lnTo>
                    <a:pt x="11" y="3526"/>
                  </a:lnTo>
                  <a:lnTo>
                    <a:pt x="3" y="3492"/>
                  </a:lnTo>
                  <a:lnTo>
                    <a:pt x="0" y="3456"/>
                  </a:lnTo>
                  <a:lnTo>
                    <a:pt x="0" y="1596"/>
                  </a:lnTo>
                  <a:lnTo>
                    <a:pt x="3" y="1561"/>
                  </a:lnTo>
                  <a:lnTo>
                    <a:pt x="11" y="1527"/>
                  </a:lnTo>
                  <a:lnTo>
                    <a:pt x="24" y="1495"/>
                  </a:lnTo>
                  <a:lnTo>
                    <a:pt x="42" y="1467"/>
                  </a:lnTo>
                  <a:lnTo>
                    <a:pt x="64" y="1441"/>
                  </a:lnTo>
                  <a:lnTo>
                    <a:pt x="89" y="1419"/>
                  </a:lnTo>
                  <a:lnTo>
                    <a:pt x="117" y="1401"/>
                  </a:lnTo>
                  <a:lnTo>
                    <a:pt x="149" y="1389"/>
                  </a:lnTo>
                  <a:lnTo>
                    <a:pt x="183" y="1379"/>
                  </a:lnTo>
                  <a:lnTo>
                    <a:pt x="218" y="1377"/>
                  </a:lnTo>
                  <a:lnTo>
                    <a:pt x="2689" y="1377"/>
                  </a:lnTo>
                  <a:lnTo>
                    <a:pt x="2696" y="1367"/>
                  </a:lnTo>
                  <a:lnTo>
                    <a:pt x="2704" y="1358"/>
                  </a:lnTo>
                  <a:lnTo>
                    <a:pt x="2717" y="1340"/>
                  </a:lnTo>
                  <a:lnTo>
                    <a:pt x="2732" y="1318"/>
                  </a:lnTo>
                  <a:lnTo>
                    <a:pt x="2748" y="1293"/>
                  </a:lnTo>
                  <a:lnTo>
                    <a:pt x="2765" y="1265"/>
                  </a:lnTo>
                  <a:lnTo>
                    <a:pt x="2781" y="1234"/>
                  </a:lnTo>
                  <a:lnTo>
                    <a:pt x="2796" y="1201"/>
                  </a:lnTo>
                  <a:lnTo>
                    <a:pt x="2810" y="1167"/>
                  </a:lnTo>
                  <a:lnTo>
                    <a:pt x="2821" y="1132"/>
                  </a:lnTo>
                  <a:lnTo>
                    <a:pt x="2829" y="1097"/>
                  </a:lnTo>
                  <a:lnTo>
                    <a:pt x="2832" y="1061"/>
                  </a:lnTo>
                  <a:lnTo>
                    <a:pt x="2832" y="1027"/>
                  </a:lnTo>
                  <a:lnTo>
                    <a:pt x="2827" y="993"/>
                  </a:lnTo>
                  <a:lnTo>
                    <a:pt x="2816" y="960"/>
                  </a:lnTo>
                  <a:lnTo>
                    <a:pt x="2798" y="929"/>
                  </a:lnTo>
                  <a:lnTo>
                    <a:pt x="2774" y="902"/>
                  </a:lnTo>
                  <a:lnTo>
                    <a:pt x="2744" y="876"/>
                  </a:lnTo>
                  <a:lnTo>
                    <a:pt x="2707" y="853"/>
                  </a:lnTo>
                  <a:lnTo>
                    <a:pt x="2665" y="831"/>
                  </a:lnTo>
                  <a:lnTo>
                    <a:pt x="2616" y="812"/>
                  </a:lnTo>
                  <a:lnTo>
                    <a:pt x="2561" y="795"/>
                  </a:lnTo>
                  <a:lnTo>
                    <a:pt x="2501" y="782"/>
                  </a:lnTo>
                  <a:lnTo>
                    <a:pt x="2435" y="769"/>
                  </a:lnTo>
                  <a:lnTo>
                    <a:pt x="2364" y="760"/>
                  </a:lnTo>
                  <a:lnTo>
                    <a:pt x="2287" y="753"/>
                  </a:lnTo>
                  <a:lnTo>
                    <a:pt x="2205" y="749"/>
                  </a:lnTo>
                  <a:lnTo>
                    <a:pt x="2104" y="744"/>
                  </a:lnTo>
                  <a:lnTo>
                    <a:pt x="2008" y="736"/>
                  </a:lnTo>
                  <a:lnTo>
                    <a:pt x="1918" y="726"/>
                  </a:lnTo>
                  <a:lnTo>
                    <a:pt x="1833" y="713"/>
                  </a:lnTo>
                  <a:lnTo>
                    <a:pt x="1753" y="699"/>
                  </a:lnTo>
                  <a:lnTo>
                    <a:pt x="1679" y="682"/>
                  </a:lnTo>
                  <a:lnTo>
                    <a:pt x="1611" y="661"/>
                  </a:lnTo>
                  <a:lnTo>
                    <a:pt x="1547" y="639"/>
                  </a:lnTo>
                  <a:lnTo>
                    <a:pt x="1489" y="614"/>
                  </a:lnTo>
                  <a:lnTo>
                    <a:pt x="1437" y="586"/>
                  </a:lnTo>
                  <a:lnTo>
                    <a:pt x="1390" y="556"/>
                  </a:lnTo>
                  <a:lnTo>
                    <a:pt x="1349" y="524"/>
                  </a:lnTo>
                  <a:lnTo>
                    <a:pt x="1313" y="489"/>
                  </a:lnTo>
                  <a:lnTo>
                    <a:pt x="1282" y="450"/>
                  </a:lnTo>
                  <a:lnTo>
                    <a:pt x="1257" y="411"/>
                  </a:lnTo>
                  <a:lnTo>
                    <a:pt x="1241" y="376"/>
                  </a:lnTo>
                  <a:lnTo>
                    <a:pt x="1228" y="340"/>
                  </a:lnTo>
                  <a:lnTo>
                    <a:pt x="1220" y="303"/>
                  </a:lnTo>
                  <a:lnTo>
                    <a:pt x="1217" y="264"/>
                  </a:lnTo>
                  <a:lnTo>
                    <a:pt x="1218" y="223"/>
                  </a:lnTo>
                  <a:lnTo>
                    <a:pt x="1221" y="186"/>
                  </a:lnTo>
                  <a:lnTo>
                    <a:pt x="1228" y="152"/>
                  </a:lnTo>
                  <a:lnTo>
                    <a:pt x="1236" y="121"/>
                  </a:lnTo>
                  <a:lnTo>
                    <a:pt x="1248" y="94"/>
                  </a:lnTo>
                  <a:lnTo>
                    <a:pt x="1260" y="69"/>
                  </a:lnTo>
                  <a:lnTo>
                    <a:pt x="1274" y="45"/>
                  </a:lnTo>
                  <a:lnTo>
                    <a:pt x="1289" y="27"/>
                  </a:lnTo>
                  <a:lnTo>
                    <a:pt x="1306" y="13"/>
                  </a:lnTo>
                  <a:lnTo>
                    <a:pt x="1325" y="4"/>
                  </a:lnTo>
                  <a:lnTo>
                    <a:pt x="1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4" name="Freeform 83"/>
            <p:cNvSpPr>
              <a:spLocks/>
            </p:cNvSpPr>
            <p:nvPr/>
          </p:nvSpPr>
          <p:spPr bwMode="auto">
            <a:xfrm>
              <a:off x="7504113" y="2749550"/>
              <a:ext cx="68263" cy="66675"/>
            </a:xfrm>
            <a:custGeom>
              <a:avLst/>
              <a:gdLst>
                <a:gd name="T0" fmla="*/ 77 w 253"/>
                <a:gd name="T1" fmla="*/ 0 h 251"/>
                <a:gd name="T2" fmla="*/ 175 w 253"/>
                <a:gd name="T3" fmla="*/ 0 h 251"/>
                <a:gd name="T4" fmla="*/ 196 w 253"/>
                <a:gd name="T5" fmla="*/ 3 h 251"/>
                <a:gd name="T6" fmla="*/ 214 w 253"/>
                <a:gd name="T7" fmla="*/ 11 h 251"/>
                <a:gd name="T8" fmla="*/ 230 w 253"/>
                <a:gd name="T9" fmla="*/ 24 h 251"/>
                <a:gd name="T10" fmla="*/ 242 w 253"/>
                <a:gd name="T11" fmla="*/ 40 h 251"/>
                <a:gd name="T12" fmla="*/ 250 w 253"/>
                <a:gd name="T13" fmla="*/ 58 h 251"/>
                <a:gd name="T14" fmla="*/ 253 w 253"/>
                <a:gd name="T15" fmla="*/ 78 h 251"/>
                <a:gd name="T16" fmla="*/ 253 w 253"/>
                <a:gd name="T17" fmla="*/ 174 h 251"/>
                <a:gd name="T18" fmla="*/ 250 w 253"/>
                <a:gd name="T19" fmla="*/ 193 h 251"/>
                <a:gd name="T20" fmla="*/ 242 w 253"/>
                <a:gd name="T21" fmla="*/ 211 h 251"/>
                <a:gd name="T22" fmla="*/ 230 w 253"/>
                <a:gd name="T23" fmla="*/ 227 h 251"/>
                <a:gd name="T24" fmla="*/ 214 w 253"/>
                <a:gd name="T25" fmla="*/ 239 h 251"/>
                <a:gd name="T26" fmla="*/ 196 w 253"/>
                <a:gd name="T27" fmla="*/ 247 h 251"/>
                <a:gd name="T28" fmla="*/ 175 w 253"/>
                <a:gd name="T29" fmla="*/ 251 h 251"/>
                <a:gd name="T30" fmla="*/ 77 w 253"/>
                <a:gd name="T31" fmla="*/ 251 h 251"/>
                <a:gd name="T32" fmla="*/ 58 w 253"/>
                <a:gd name="T33" fmla="*/ 247 h 251"/>
                <a:gd name="T34" fmla="*/ 39 w 253"/>
                <a:gd name="T35" fmla="*/ 239 h 251"/>
                <a:gd name="T36" fmla="*/ 23 w 253"/>
                <a:gd name="T37" fmla="*/ 227 h 251"/>
                <a:gd name="T38" fmla="*/ 11 w 253"/>
                <a:gd name="T39" fmla="*/ 211 h 251"/>
                <a:gd name="T40" fmla="*/ 3 w 253"/>
                <a:gd name="T41" fmla="*/ 193 h 251"/>
                <a:gd name="T42" fmla="*/ 0 w 253"/>
                <a:gd name="T43" fmla="*/ 174 h 251"/>
                <a:gd name="T44" fmla="*/ 0 w 253"/>
                <a:gd name="T45" fmla="*/ 78 h 251"/>
                <a:gd name="T46" fmla="*/ 3 w 253"/>
                <a:gd name="T47" fmla="*/ 58 h 251"/>
                <a:gd name="T48" fmla="*/ 11 w 253"/>
                <a:gd name="T49" fmla="*/ 40 h 251"/>
                <a:gd name="T50" fmla="*/ 23 w 253"/>
                <a:gd name="T51" fmla="*/ 24 h 251"/>
                <a:gd name="T52" fmla="*/ 39 w 253"/>
                <a:gd name="T53" fmla="*/ 11 h 251"/>
                <a:gd name="T54" fmla="*/ 58 w 253"/>
                <a:gd name="T55" fmla="*/ 3 h 251"/>
                <a:gd name="T56" fmla="*/ 77 w 253"/>
                <a:gd name="T5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51">
                  <a:moveTo>
                    <a:pt x="77" y="0"/>
                  </a:moveTo>
                  <a:lnTo>
                    <a:pt x="175" y="0"/>
                  </a:lnTo>
                  <a:lnTo>
                    <a:pt x="196" y="3"/>
                  </a:lnTo>
                  <a:lnTo>
                    <a:pt x="214" y="11"/>
                  </a:lnTo>
                  <a:lnTo>
                    <a:pt x="230" y="24"/>
                  </a:lnTo>
                  <a:lnTo>
                    <a:pt x="242" y="40"/>
                  </a:lnTo>
                  <a:lnTo>
                    <a:pt x="250" y="58"/>
                  </a:lnTo>
                  <a:lnTo>
                    <a:pt x="253" y="78"/>
                  </a:lnTo>
                  <a:lnTo>
                    <a:pt x="253" y="174"/>
                  </a:lnTo>
                  <a:lnTo>
                    <a:pt x="250" y="193"/>
                  </a:lnTo>
                  <a:lnTo>
                    <a:pt x="242" y="211"/>
                  </a:lnTo>
                  <a:lnTo>
                    <a:pt x="230" y="227"/>
                  </a:lnTo>
                  <a:lnTo>
                    <a:pt x="214" y="239"/>
                  </a:lnTo>
                  <a:lnTo>
                    <a:pt x="196" y="247"/>
                  </a:lnTo>
                  <a:lnTo>
                    <a:pt x="175" y="251"/>
                  </a:lnTo>
                  <a:lnTo>
                    <a:pt x="77" y="251"/>
                  </a:lnTo>
                  <a:lnTo>
                    <a:pt x="58" y="247"/>
                  </a:lnTo>
                  <a:lnTo>
                    <a:pt x="39" y="239"/>
                  </a:lnTo>
                  <a:lnTo>
                    <a:pt x="23" y="227"/>
                  </a:lnTo>
                  <a:lnTo>
                    <a:pt x="11" y="211"/>
                  </a:lnTo>
                  <a:lnTo>
                    <a:pt x="3" y="193"/>
                  </a:lnTo>
                  <a:lnTo>
                    <a:pt x="0" y="174"/>
                  </a:lnTo>
                  <a:lnTo>
                    <a:pt x="0" y="78"/>
                  </a:lnTo>
                  <a:lnTo>
                    <a:pt x="3" y="58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5" name="Freeform 84"/>
            <p:cNvSpPr>
              <a:spLocks/>
            </p:cNvSpPr>
            <p:nvPr/>
          </p:nvSpPr>
          <p:spPr bwMode="auto">
            <a:xfrm>
              <a:off x="7504113" y="2881313"/>
              <a:ext cx="68263" cy="66675"/>
            </a:xfrm>
            <a:custGeom>
              <a:avLst/>
              <a:gdLst>
                <a:gd name="T0" fmla="*/ 77 w 253"/>
                <a:gd name="T1" fmla="*/ 0 h 249"/>
                <a:gd name="T2" fmla="*/ 175 w 253"/>
                <a:gd name="T3" fmla="*/ 0 h 249"/>
                <a:gd name="T4" fmla="*/ 196 w 253"/>
                <a:gd name="T5" fmla="*/ 2 h 249"/>
                <a:gd name="T6" fmla="*/ 214 w 253"/>
                <a:gd name="T7" fmla="*/ 10 h 249"/>
                <a:gd name="T8" fmla="*/ 230 w 253"/>
                <a:gd name="T9" fmla="*/ 23 h 249"/>
                <a:gd name="T10" fmla="*/ 242 w 253"/>
                <a:gd name="T11" fmla="*/ 38 h 249"/>
                <a:gd name="T12" fmla="*/ 250 w 253"/>
                <a:gd name="T13" fmla="*/ 57 h 249"/>
                <a:gd name="T14" fmla="*/ 253 w 253"/>
                <a:gd name="T15" fmla="*/ 77 h 249"/>
                <a:gd name="T16" fmla="*/ 253 w 253"/>
                <a:gd name="T17" fmla="*/ 172 h 249"/>
                <a:gd name="T18" fmla="*/ 250 w 253"/>
                <a:gd name="T19" fmla="*/ 193 h 249"/>
                <a:gd name="T20" fmla="*/ 242 w 253"/>
                <a:gd name="T21" fmla="*/ 211 h 249"/>
                <a:gd name="T22" fmla="*/ 230 w 253"/>
                <a:gd name="T23" fmla="*/ 227 h 249"/>
                <a:gd name="T24" fmla="*/ 214 w 253"/>
                <a:gd name="T25" fmla="*/ 239 h 249"/>
                <a:gd name="T26" fmla="*/ 196 w 253"/>
                <a:gd name="T27" fmla="*/ 247 h 249"/>
                <a:gd name="T28" fmla="*/ 175 w 253"/>
                <a:gd name="T29" fmla="*/ 249 h 249"/>
                <a:gd name="T30" fmla="*/ 77 w 253"/>
                <a:gd name="T31" fmla="*/ 249 h 249"/>
                <a:gd name="T32" fmla="*/ 58 w 253"/>
                <a:gd name="T33" fmla="*/ 247 h 249"/>
                <a:gd name="T34" fmla="*/ 39 w 253"/>
                <a:gd name="T35" fmla="*/ 239 h 249"/>
                <a:gd name="T36" fmla="*/ 23 w 253"/>
                <a:gd name="T37" fmla="*/ 227 h 249"/>
                <a:gd name="T38" fmla="*/ 11 w 253"/>
                <a:gd name="T39" fmla="*/ 211 h 249"/>
                <a:gd name="T40" fmla="*/ 3 w 253"/>
                <a:gd name="T41" fmla="*/ 193 h 249"/>
                <a:gd name="T42" fmla="*/ 0 w 253"/>
                <a:gd name="T43" fmla="*/ 172 h 249"/>
                <a:gd name="T44" fmla="*/ 0 w 253"/>
                <a:gd name="T45" fmla="*/ 77 h 249"/>
                <a:gd name="T46" fmla="*/ 3 w 253"/>
                <a:gd name="T47" fmla="*/ 57 h 249"/>
                <a:gd name="T48" fmla="*/ 11 w 253"/>
                <a:gd name="T49" fmla="*/ 38 h 249"/>
                <a:gd name="T50" fmla="*/ 23 w 253"/>
                <a:gd name="T51" fmla="*/ 23 h 249"/>
                <a:gd name="T52" fmla="*/ 39 w 253"/>
                <a:gd name="T53" fmla="*/ 10 h 249"/>
                <a:gd name="T54" fmla="*/ 58 w 253"/>
                <a:gd name="T55" fmla="*/ 2 h 249"/>
                <a:gd name="T56" fmla="*/ 77 w 253"/>
                <a:gd name="T5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49">
                  <a:moveTo>
                    <a:pt x="77" y="0"/>
                  </a:moveTo>
                  <a:lnTo>
                    <a:pt x="175" y="0"/>
                  </a:lnTo>
                  <a:lnTo>
                    <a:pt x="196" y="2"/>
                  </a:lnTo>
                  <a:lnTo>
                    <a:pt x="214" y="10"/>
                  </a:lnTo>
                  <a:lnTo>
                    <a:pt x="230" y="23"/>
                  </a:lnTo>
                  <a:lnTo>
                    <a:pt x="242" y="38"/>
                  </a:lnTo>
                  <a:lnTo>
                    <a:pt x="250" y="57"/>
                  </a:lnTo>
                  <a:lnTo>
                    <a:pt x="253" y="77"/>
                  </a:lnTo>
                  <a:lnTo>
                    <a:pt x="253" y="172"/>
                  </a:lnTo>
                  <a:lnTo>
                    <a:pt x="250" y="193"/>
                  </a:lnTo>
                  <a:lnTo>
                    <a:pt x="242" y="211"/>
                  </a:lnTo>
                  <a:lnTo>
                    <a:pt x="230" y="227"/>
                  </a:lnTo>
                  <a:lnTo>
                    <a:pt x="214" y="239"/>
                  </a:lnTo>
                  <a:lnTo>
                    <a:pt x="196" y="247"/>
                  </a:lnTo>
                  <a:lnTo>
                    <a:pt x="175" y="249"/>
                  </a:lnTo>
                  <a:lnTo>
                    <a:pt x="77" y="249"/>
                  </a:lnTo>
                  <a:lnTo>
                    <a:pt x="58" y="247"/>
                  </a:lnTo>
                  <a:lnTo>
                    <a:pt x="39" y="239"/>
                  </a:lnTo>
                  <a:lnTo>
                    <a:pt x="23" y="227"/>
                  </a:lnTo>
                  <a:lnTo>
                    <a:pt x="11" y="211"/>
                  </a:lnTo>
                  <a:lnTo>
                    <a:pt x="3" y="193"/>
                  </a:lnTo>
                  <a:lnTo>
                    <a:pt x="0" y="172"/>
                  </a:lnTo>
                  <a:lnTo>
                    <a:pt x="0" y="77"/>
                  </a:lnTo>
                  <a:lnTo>
                    <a:pt x="3" y="57"/>
                  </a:lnTo>
                  <a:lnTo>
                    <a:pt x="11" y="38"/>
                  </a:lnTo>
                  <a:lnTo>
                    <a:pt x="23" y="23"/>
                  </a:lnTo>
                  <a:lnTo>
                    <a:pt x="39" y="10"/>
                  </a:lnTo>
                  <a:lnTo>
                    <a:pt x="58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6" name="Freeform 85"/>
            <p:cNvSpPr>
              <a:spLocks/>
            </p:cNvSpPr>
            <p:nvPr/>
          </p:nvSpPr>
          <p:spPr bwMode="auto">
            <a:xfrm>
              <a:off x="7440613" y="2816225"/>
              <a:ext cx="66675" cy="66675"/>
            </a:xfrm>
            <a:custGeom>
              <a:avLst/>
              <a:gdLst>
                <a:gd name="T0" fmla="*/ 78 w 251"/>
                <a:gd name="T1" fmla="*/ 0 h 252"/>
                <a:gd name="T2" fmla="*/ 170 w 251"/>
                <a:gd name="T3" fmla="*/ 0 h 252"/>
                <a:gd name="T4" fmla="*/ 192 w 251"/>
                <a:gd name="T5" fmla="*/ 3 h 252"/>
                <a:gd name="T6" fmla="*/ 211 w 251"/>
                <a:gd name="T7" fmla="*/ 11 h 252"/>
                <a:gd name="T8" fmla="*/ 227 w 251"/>
                <a:gd name="T9" fmla="*/ 23 h 252"/>
                <a:gd name="T10" fmla="*/ 241 w 251"/>
                <a:gd name="T11" fmla="*/ 39 h 252"/>
                <a:gd name="T12" fmla="*/ 248 w 251"/>
                <a:gd name="T13" fmla="*/ 57 h 252"/>
                <a:gd name="T14" fmla="*/ 251 w 251"/>
                <a:gd name="T15" fmla="*/ 78 h 252"/>
                <a:gd name="T16" fmla="*/ 251 w 251"/>
                <a:gd name="T17" fmla="*/ 175 h 252"/>
                <a:gd name="T18" fmla="*/ 248 w 251"/>
                <a:gd name="T19" fmla="*/ 194 h 252"/>
                <a:gd name="T20" fmla="*/ 241 w 251"/>
                <a:gd name="T21" fmla="*/ 213 h 252"/>
                <a:gd name="T22" fmla="*/ 227 w 251"/>
                <a:gd name="T23" fmla="*/ 228 h 252"/>
                <a:gd name="T24" fmla="*/ 211 w 251"/>
                <a:gd name="T25" fmla="*/ 241 h 252"/>
                <a:gd name="T26" fmla="*/ 192 w 251"/>
                <a:gd name="T27" fmla="*/ 249 h 252"/>
                <a:gd name="T28" fmla="*/ 170 w 251"/>
                <a:gd name="T29" fmla="*/ 252 h 252"/>
                <a:gd name="T30" fmla="*/ 78 w 251"/>
                <a:gd name="T31" fmla="*/ 252 h 252"/>
                <a:gd name="T32" fmla="*/ 57 w 251"/>
                <a:gd name="T33" fmla="*/ 249 h 252"/>
                <a:gd name="T34" fmla="*/ 38 w 251"/>
                <a:gd name="T35" fmla="*/ 242 h 252"/>
                <a:gd name="T36" fmla="*/ 23 w 251"/>
                <a:gd name="T37" fmla="*/ 230 h 252"/>
                <a:gd name="T38" fmla="*/ 11 w 251"/>
                <a:gd name="T39" fmla="*/ 214 h 252"/>
                <a:gd name="T40" fmla="*/ 3 w 251"/>
                <a:gd name="T41" fmla="*/ 196 h 252"/>
                <a:gd name="T42" fmla="*/ 0 w 251"/>
                <a:gd name="T43" fmla="*/ 175 h 252"/>
                <a:gd name="T44" fmla="*/ 0 w 251"/>
                <a:gd name="T45" fmla="*/ 78 h 252"/>
                <a:gd name="T46" fmla="*/ 3 w 251"/>
                <a:gd name="T47" fmla="*/ 57 h 252"/>
                <a:gd name="T48" fmla="*/ 11 w 251"/>
                <a:gd name="T49" fmla="*/ 38 h 252"/>
                <a:gd name="T50" fmla="*/ 23 w 251"/>
                <a:gd name="T51" fmla="*/ 22 h 252"/>
                <a:gd name="T52" fmla="*/ 38 w 251"/>
                <a:gd name="T53" fmla="*/ 11 h 252"/>
                <a:gd name="T54" fmla="*/ 57 w 251"/>
                <a:gd name="T55" fmla="*/ 3 h 252"/>
                <a:gd name="T56" fmla="*/ 78 w 251"/>
                <a:gd name="T5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252">
                  <a:moveTo>
                    <a:pt x="78" y="0"/>
                  </a:moveTo>
                  <a:lnTo>
                    <a:pt x="170" y="0"/>
                  </a:lnTo>
                  <a:lnTo>
                    <a:pt x="192" y="3"/>
                  </a:lnTo>
                  <a:lnTo>
                    <a:pt x="211" y="11"/>
                  </a:lnTo>
                  <a:lnTo>
                    <a:pt x="227" y="23"/>
                  </a:lnTo>
                  <a:lnTo>
                    <a:pt x="241" y="39"/>
                  </a:lnTo>
                  <a:lnTo>
                    <a:pt x="248" y="57"/>
                  </a:lnTo>
                  <a:lnTo>
                    <a:pt x="251" y="78"/>
                  </a:lnTo>
                  <a:lnTo>
                    <a:pt x="251" y="175"/>
                  </a:lnTo>
                  <a:lnTo>
                    <a:pt x="248" y="194"/>
                  </a:lnTo>
                  <a:lnTo>
                    <a:pt x="241" y="213"/>
                  </a:lnTo>
                  <a:lnTo>
                    <a:pt x="227" y="228"/>
                  </a:lnTo>
                  <a:lnTo>
                    <a:pt x="211" y="241"/>
                  </a:lnTo>
                  <a:lnTo>
                    <a:pt x="192" y="249"/>
                  </a:lnTo>
                  <a:lnTo>
                    <a:pt x="170" y="252"/>
                  </a:lnTo>
                  <a:lnTo>
                    <a:pt x="78" y="252"/>
                  </a:lnTo>
                  <a:lnTo>
                    <a:pt x="57" y="249"/>
                  </a:lnTo>
                  <a:lnTo>
                    <a:pt x="38" y="242"/>
                  </a:lnTo>
                  <a:lnTo>
                    <a:pt x="23" y="230"/>
                  </a:lnTo>
                  <a:lnTo>
                    <a:pt x="11" y="214"/>
                  </a:lnTo>
                  <a:lnTo>
                    <a:pt x="3" y="196"/>
                  </a:lnTo>
                  <a:lnTo>
                    <a:pt x="0" y="175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1" y="38"/>
                  </a:lnTo>
                  <a:lnTo>
                    <a:pt x="23" y="22"/>
                  </a:lnTo>
                  <a:lnTo>
                    <a:pt x="38" y="11"/>
                  </a:lnTo>
                  <a:lnTo>
                    <a:pt x="57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7" name="Freeform 86"/>
            <p:cNvSpPr>
              <a:spLocks/>
            </p:cNvSpPr>
            <p:nvPr/>
          </p:nvSpPr>
          <p:spPr bwMode="auto">
            <a:xfrm>
              <a:off x="7372350" y="2749550"/>
              <a:ext cx="66675" cy="66675"/>
            </a:xfrm>
            <a:custGeom>
              <a:avLst/>
              <a:gdLst>
                <a:gd name="T0" fmla="*/ 78 w 248"/>
                <a:gd name="T1" fmla="*/ 0 h 251"/>
                <a:gd name="T2" fmla="*/ 170 w 248"/>
                <a:gd name="T3" fmla="*/ 0 h 251"/>
                <a:gd name="T4" fmla="*/ 192 w 248"/>
                <a:gd name="T5" fmla="*/ 3 h 251"/>
                <a:gd name="T6" fmla="*/ 210 w 248"/>
                <a:gd name="T7" fmla="*/ 11 h 251"/>
                <a:gd name="T8" fmla="*/ 226 w 248"/>
                <a:gd name="T9" fmla="*/ 23 h 251"/>
                <a:gd name="T10" fmla="*/ 237 w 248"/>
                <a:gd name="T11" fmla="*/ 39 h 251"/>
                <a:gd name="T12" fmla="*/ 245 w 248"/>
                <a:gd name="T13" fmla="*/ 57 h 251"/>
                <a:gd name="T14" fmla="*/ 248 w 248"/>
                <a:gd name="T15" fmla="*/ 78 h 251"/>
                <a:gd name="T16" fmla="*/ 248 w 248"/>
                <a:gd name="T17" fmla="*/ 174 h 251"/>
                <a:gd name="T18" fmla="*/ 245 w 248"/>
                <a:gd name="T19" fmla="*/ 194 h 251"/>
                <a:gd name="T20" fmla="*/ 237 w 248"/>
                <a:gd name="T21" fmla="*/ 212 h 251"/>
                <a:gd name="T22" fmla="*/ 226 w 248"/>
                <a:gd name="T23" fmla="*/ 228 h 251"/>
                <a:gd name="T24" fmla="*/ 210 w 248"/>
                <a:gd name="T25" fmla="*/ 241 h 251"/>
                <a:gd name="T26" fmla="*/ 192 w 248"/>
                <a:gd name="T27" fmla="*/ 247 h 251"/>
                <a:gd name="T28" fmla="*/ 170 w 248"/>
                <a:gd name="T29" fmla="*/ 251 h 251"/>
                <a:gd name="T30" fmla="*/ 78 w 248"/>
                <a:gd name="T31" fmla="*/ 251 h 251"/>
                <a:gd name="T32" fmla="*/ 57 w 248"/>
                <a:gd name="T33" fmla="*/ 247 h 251"/>
                <a:gd name="T34" fmla="*/ 39 w 248"/>
                <a:gd name="T35" fmla="*/ 241 h 251"/>
                <a:gd name="T36" fmla="*/ 23 w 248"/>
                <a:gd name="T37" fmla="*/ 228 h 251"/>
                <a:gd name="T38" fmla="*/ 11 w 248"/>
                <a:gd name="T39" fmla="*/ 212 h 251"/>
                <a:gd name="T40" fmla="*/ 4 w 248"/>
                <a:gd name="T41" fmla="*/ 194 h 251"/>
                <a:gd name="T42" fmla="*/ 0 w 248"/>
                <a:gd name="T43" fmla="*/ 174 h 251"/>
                <a:gd name="T44" fmla="*/ 0 w 248"/>
                <a:gd name="T45" fmla="*/ 78 h 251"/>
                <a:gd name="T46" fmla="*/ 4 w 248"/>
                <a:gd name="T47" fmla="*/ 57 h 251"/>
                <a:gd name="T48" fmla="*/ 11 w 248"/>
                <a:gd name="T49" fmla="*/ 39 h 251"/>
                <a:gd name="T50" fmla="*/ 23 w 248"/>
                <a:gd name="T51" fmla="*/ 23 h 251"/>
                <a:gd name="T52" fmla="*/ 39 w 248"/>
                <a:gd name="T53" fmla="*/ 11 h 251"/>
                <a:gd name="T54" fmla="*/ 57 w 248"/>
                <a:gd name="T55" fmla="*/ 3 h 251"/>
                <a:gd name="T56" fmla="*/ 78 w 248"/>
                <a:gd name="T5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8" h="251">
                  <a:moveTo>
                    <a:pt x="78" y="0"/>
                  </a:moveTo>
                  <a:lnTo>
                    <a:pt x="170" y="0"/>
                  </a:lnTo>
                  <a:lnTo>
                    <a:pt x="192" y="3"/>
                  </a:lnTo>
                  <a:lnTo>
                    <a:pt x="210" y="11"/>
                  </a:lnTo>
                  <a:lnTo>
                    <a:pt x="226" y="23"/>
                  </a:lnTo>
                  <a:lnTo>
                    <a:pt x="237" y="39"/>
                  </a:lnTo>
                  <a:lnTo>
                    <a:pt x="245" y="57"/>
                  </a:lnTo>
                  <a:lnTo>
                    <a:pt x="248" y="78"/>
                  </a:lnTo>
                  <a:lnTo>
                    <a:pt x="248" y="174"/>
                  </a:lnTo>
                  <a:lnTo>
                    <a:pt x="245" y="194"/>
                  </a:lnTo>
                  <a:lnTo>
                    <a:pt x="237" y="212"/>
                  </a:lnTo>
                  <a:lnTo>
                    <a:pt x="226" y="228"/>
                  </a:lnTo>
                  <a:lnTo>
                    <a:pt x="210" y="241"/>
                  </a:lnTo>
                  <a:lnTo>
                    <a:pt x="192" y="247"/>
                  </a:lnTo>
                  <a:lnTo>
                    <a:pt x="170" y="251"/>
                  </a:lnTo>
                  <a:lnTo>
                    <a:pt x="78" y="251"/>
                  </a:lnTo>
                  <a:lnTo>
                    <a:pt x="57" y="247"/>
                  </a:lnTo>
                  <a:lnTo>
                    <a:pt x="39" y="241"/>
                  </a:lnTo>
                  <a:lnTo>
                    <a:pt x="23" y="228"/>
                  </a:lnTo>
                  <a:lnTo>
                    <a:pt x="11" y="212"/>
                  </a:lnTo>
                  <a:lnTo>
                    <a:pt x="4" y="194"/>
                  </a:lnTo>
                  <a:lnTo>
                    <a:pt x="0" y="174"/>
                  </a:lnTo>
                  <a:lnTo>
                    <a:pt x="0" y="78"/>
                  </a:lnTo>
                  <a:lnTo>
                    <a:pt x="4" y="57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7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8" name="Freeform 87"/>
            <p:cNvSpPr>
              <a:spLocks/>
            </p:cNvSpPr>
            <p:nvPr/>
          </p:nvSpPr>
          <p:spPr bwMode="auto">
            <a:xfrm>
              <a:off x="7372350" y="2881313"/>
              <a:ext cx="66675" cy="66675"/>
            </a:xfrm>
            <a:custGeom>
              <a:avLst/>
              <a:gdLst>
                <a:gd name="T0" fmla="*/ 78 w 248"/>
                <a:gd name="T1" fmla="*/ 0 h 249"/>
                <a:gd name="T2" fmla="*/ 170 w 248"/>
                <a:gd name="T3" fmla="*/ 0 h 249"/>
                <a:gd name="T4" fmla="*/ 192 w 248"/>
                <a:gd name="T5" fmla="*/ 2 h 249"/>
                <a:gd name="T6" fmla="*/ 210 w 248"/>
                <a:gd name="T7" fmla="*/ 10 h 249"/>
                <a:gd name="T8" fmla="*/ 226 w 248"/>
                <a:gd name="T9" fmla="*/ 21 h 249"/>
                <a:gd name="T10" fmla="*/ 237 w 248"/>
                <a:gd name="T11" fmla="*/ 37 h 249"/>
                <a:gd name="T12" fmla="*/ 245 w 248"/>
                <a:gd name="T13" fmla="*/ 57 h 249"/>
                <a:gd name="T14" fmla="*/ 248 w 248"/>
                <a:gd name="T15" fmla="*/ 77 h 249"/>
                <a:gd name="T16" fmla="*/ 248 w 248"/>
                <a:gd name="T17" fmla="*/ 172 h 249"/>
                <a:gd name="T18" fmla="*/ 245 w 248"/>
                <a:gd name="T19" fmla="*/ 193 h 249"/>
                <a:gd name="T20" fmla="*/ 237 w 248"/>
                <a:gd name="T21" fmla="*/ 212 h 249"/>
                <a:gd name="T22" fmla="*/ 226 w 248"/>
                <a:gd name="T23" fmla="*/ 227 h 249"/>
                <a:gd name="T24" fmla="*/ 210 w 248"/>
                <a:gd name="T25" fmla="*/ 239 h 249"/>
                <a:gd name="T26" fmla="*/ 192 w 248"/>
                <a:gd name="T27" fmla="*/ 247 h 249"/>
                <a:gd name="T28" fmla="*/ 170 w 248"/>
                <a:gd name="T29" fmla="*/ 249 h 249"/>
                <a:gd name="T30" fmla="*/ 78 w 248"/>
                <a:gd name="T31" fmla="*/ 249 h 249"/>
                <a:gd name="T32" fmla="*/ 57 w 248"/>
                <a:gd name="T33" fmla="*/ 247 h 249"/>
                <a:gd name="T34" fmla="*/ 39 w 248"/>
                <a:gd name="T35" fmla="*/ 239 h 249"/>
                <a:gd name="T36" fmla="*/ 23 w 248"/>
                <a:gd name="T37" fmla="*/ 227 h 249"/>
                <a:gd name="T38" fmla="*/ 11 w 248"/>
                <a:gd name="T39" fmla="*/ 212 h 249"/>
                <a:gd name="T40" fmla="*/ 4 w 248"/>
                <a:gd name="T41" fmla="*/ 193 h 249"/>
                <a:gd name="T42" fmla="*/ 0 w 248"/>
                <a:gd name="T43" fmla="*/ 172 h 249"/>
                <a:gd name="T44" fmla="*/ 0 w 248"/>
                <a:gd name="T45" fmla="*/ 77 h 249"/>
                <a:gd name="T46" fmla="*/ 4 w 248"/>
                <a:gd name="T47" fmla="*/ 57 h 249"/>
                <a:gd name="T48" fmla="*/ 11 w 248"/>
                <a:gd name="T49" fmla="*/ 37 h 249"/>
                <a:gd name="T50" fmla="*/ 23 w 248"/>
                <a:gd name="T51" fmla="*/ 21 h 249"/>
                <a:gd name="T52" fmla="*/ 39 w 248"/>
                <a:gd name="T53" fmla="*/ 10 h 249"/>
                <a:gd name="T54" fmla="*/ 57 w 248"/>
                <a:gd name="T55" fmla="*/ 2 h 249"/>
                <a:gd name="T56" fmla="*/ 78 w 248"/>
                <a:gd name="T5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8" h="249">
                  <a:moveTo>
                    <a:pt x="78" y="0"/>
                  </a:moveTo>
                  <a:lnTo>
                    <a:pt x="170" y="0"/>
                  </a:lnTo>
                  <a:lnTo>
                    <a:pt x="192" y="2"/>
                  </a:lnTo>
                  <a:lnTo>
                    <a:pt x="210" y="10"/>
                  </a:lnTo>
                  <a:lnTo>
                    <a:pt x="226" y="21"/>
                  </a:lnTo>
                  <a:lnTo>
                    <a:pt x="237" y="37"/>
                  </a:lnTo>
                  <a:lnTo>
                    <a:pt x="245" y="57"/>
                  </a:lnTo>
                  <a:lnTo>
                    <a:pt x="248" y="77"/>
                  </a:lnTo>
                  <a:lnTo>
                    <a:pt x="248" y="172"/>
                  </a:lnTo>
                  <a:lnTo>
                    <a:pt x="245" y="193"/>
                  </a:lnTo>
                  <a:lnTo>
                    <a:pt x="237" y="212"/>
                  </a:lnTo>
                  <a:lnTo>
                    <a:pt x="226" y="227"/>
                  </a:lnTo>
                  <a:lnTo>
                    <a:pt x="210" y="239"/>
                  </a:lnTo>
                  <a:lnTo>
                    <a:pt x="192" y="247"/>
                  </a:lnTo>
                  <a:lnTo>
                    <a:pt x="170" y="249"/>
                  </a:lnTo>
                  <a:lnTo>
                    <a:pt x="78" y="249"/>
                  </a:lnTo>
                  <a:lnTo>
                    <a:pt x="57" y="247"/>
                  </a:lnTo>
                  <a:lnTo>
                    <a:pt x="39" y="239"/>
                  </a:lnTo>
                  <a:lnTo>
                    <a:pt x="23" y="227"/>
                  </a:lnTo>
                  <a:lnTo>
                    <a:pt x="11" y="212"/>
                  </a:lnTo>
                  <a:lnTo>
                    <a:pt x="4" y="193"/>
                  </a:lnTo>
                  <a:lnTo>
                    <a:pt x="0" y="172"/>
                  </a:lnTo>
                  <a:lnTo>
                    <a:pt x="0" y="77"/>
                  </a:lnTo>
                  <a:lnTo>
                    <a:pt x="4" y="57"/>
                  </a:lnTo>
                  <a:lnTo>
                    <a:pt x="11" y="37"/>
                  </a:lnTo>
                  <a:lnTo>
                    <a:pt x="23" y="21"/>
                  </a:lnTo>
                  <a:lnTo>
                    <a:pt x="39" y="10"/>
                  </a:lnTo>
                  <a:lnTo>
                    <a:pt x="57" y="2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9" name="Freeform 88"/>
            <p:cNvSpPr>
              <a:spLocks/>
            </p:cNvSpPr>
            <p:nvPr/>
          </p:nvSpPr>
          <p:spPr bwMode="auto">
            <a:xfrm>
              <a:off x="7307263" y="2816225"/>
              <a:ext cx="66675" cy="66675"/>
            </a:xfrm>
            <a:custGeom>
              <a:avLst/>
              <a:gdLst>
                <a:gd name="T0" fmla="*/ 78 w 251"/>
                <a:gd name="T1" fmla="*/ 0 h 252"/>
                <a:gd name="T2" fmla="*/ 173 w 251"/>
                <a:gd name="T3" fmla="*/ 0 h 252"/>
                <a:gd name="T4" fmla="*/ 194 w 251"/>
                <a:gd name="T5" fmla="*/ 3 h 252"/>
                <a:gd name="T6" fmla="*/ 212 w 251"/>
                <a:gd name="T7" fmla="*/ 11 h 252"/>
                <a:gd name="T8" fmla="*/ 228 w 251"/>
                <a:gd name="T9" fmla="*/ 23 h 252"/>
                <a:gd name="T10" fmla="*/ 240 w 251"/>
                <a:gd name="T11" fmla="*/ 39 h 252"/>
                <a:gd name="T12" fmla="*/ 248 w 251"/>
                <a:gd name="T13" fmla="*/ 57 h 252"/>
                <a:gd name="T14" fmla="*/ 251 w 251"/>
                <a:gd name="T15" fmla="*/ 78 h 252"/>
                <a:gd name="T16" fmla="*/ 251 w 251"/>
                <a:gd name="T17" fmla="*/ 175 h 252"/>
                <a:gd name="T18" fmla="*/ 248 w 251"/>
                <a:gd name="T19" fmla="*/ 194 h 252"/>
                <a:gd name="T20" fmla="*/ 240 w 251"/>
                <a:gd name="T21" fmla="*/ 213 h 252"/>
                <a:gd name="T22" fmla="*/ 228 w 251"/>
                <a:gd name="T23" fmla="*/ 228 h 252"/>
                <a:gd name="T24" fmla="*/ 212 w 251"/>
                <a:gd name="T25" fmla="*/ 241 h 252"/>
                <a:gd name="T26" fmla="*/ 194 w 251"/>
                <a:gd name="T27" fmla="*/ 249 h 252"/>
                <a:gd name="T28" fmla="*/ 173 w 251"/>
                <a:gd name="T29" fmla="*/ 252 h 252"/>
                <a:gd name="T30" fmla="*/ 78 w 251"/>
                <a:gd name="T31" fmla="*/ 252 h 252"/>
                <a:gd name="T32" fmla="*/ 57 w 251"/>
                <a:gd name="T33" fmla="*/ 249 h 252"/>
                <a:gd name="T34" fmla="*/ 39 w 251"/>
                <a:gd name="T35" fmla="*/ 241 h 252"/>
                <a:gd name="T36" fmla="*/ 23 w 251"/>
                <a:gd name="T37" fmla="*/ 228 h 252"/>
                <a:gd name="T38" fmla="*/ 10 w 251"/>
                <a:gd name="T39" fmla="*/ 213 h 252"/>
                <a:gd name="T40" fmla="*/ 3 w 251"/>
                <a:gd name="T41" fmla="*/ 194 h 252"/>
                <a:gd name="T42" fmla="*/ 0 w 251"/>
                <a:gd name="T43" fmla="*/ 175 h 252"/>
                <a:gd name="T44" fmla="*/ 0 w 251"/>
                <a:gd name="T45" fmla="*/ 78 h 252"/>
                <a:gd name="T46" fmla="*/ 3 w 251"/>
                <a:gd name="T47" fmla="*/ 57 h 252"/>
                <a:gd name="T48" fmla="*/ 10 w 251"/>
                <a:gd name="T49" fmla="*/ 39 h 252"/>
                <a:gd name="T50" fmla="*/ 23 w 251"/>
                <a:gd name="T51" fmla="*/ 23 h 252"/>
                <a:gd name="T52" fmla="*/ 39 w 251"/>
                <a:gd name="T53" fmla="*/ 11 h 252"/>
                <a:gd name="T54" fmla="*/ 57 w 251"/>
                <a:gd name="T55" fmla="*/ 3 h 252"/>
                <a:gd name="T56" fmla="*/ 78 w 251"/>
                <a:gd name="T5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252">
                  <a:moveTo>
                    <a:pt x="78" y="0"/>
                  </a:moveTo>
                  <a:lnTo>
                    <a:pt x="173" y="0"/>
                  </a:lnTo>
                  <a:lnTo>
                    <a:pt x="194" y="3"/>
                  </a:lnTo>
                  <a:lnTo>
                    <a:pt x="212" y="11"/>
                  </a:lnTo>
                  <a:lnTo>
                    <a:pt x="228" y="23"/>
                  </a:lnTo>
                  <a:lnTo>
                    <a:pt x="240" y="39"/>
                  </a:lnTo>
                  <a:lnTo>
                    <a:pt x="248" y="57"/>
                  </a:lnTo>
                  <a:lnTo>
                    <a:pt x="251" y="78"/>
                  </a:lnTo>
                  <a:lnTo>
                    <a:pt x="251" y="175"/>
                  </a:lnTo>
                  <a:lnTo>
                    <a:pt x="248" y="194"/>
                  </a:lnTo>
                  <a:lnTo>
                    <a:pt x="240" y="213"/>
                  </a:lnTo>
                  <a:lnTo>
                    <a:pt x="228" y="228"/>
                  </a:lnTo>
                  <a:lnTo>
                    <a:pt x="212" y="241"/>
                  </a:lnTo>
                  <a:lnTo>
                    <a:pt x="194" y="249"/>
                  </a:lnTo>
                  <a:lnTo>
                    <a:pt x="173" y="252"/>
                  </a:lnTo>
                  <a:lnTo>
                    <a:pt x="78" y="252"/>
                  </a:lnTo>
                  <a:lnTo>
                    <a:pt x="57" y="249"/>
                  </a:lnTo>
                  <a:lnTo>
                    <a:pt x="39" y="241"/>
                  </a:lnTo>
                  <a:lnTo>
                    <a:pt x="23" y="228"/>
                  </a:lnTo>
                  <a:lnTo>
                    <a:pt x="10" y="213"/>
                  </a:lnTo>
                  <a:lnTo>
                    <a:pt x="3" y="194"/>
                  </a:lnTo>
                  <a:lnTo>
                    <a:pt x="0" y="175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0" y="39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7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0" name="Freeform 89"/>
            <p:cNvSpPr>
              <a:spLocks/>
            </p:cNvSpPr>
            <p:nvPr/>
          </p:nvSpPr>
          <p:spPr bwMode="auto">
            <a:xfrm>
              <a:off x="7240588" y="2749550"/>
              <a:ext cx="66675" cy="66675"/>
            </a:xfrm>
            <a:custGeom>
              <a:avLst/>
              <a:gdLst>
                <a:gd name="T0" fmla="*/ 77 w 249"/>
                <a:gd name="T1" fmla="*/ 0 h 251"/>
                <a:gd name="T2" fmla="*/ 170 w 249"/>
                <a:gd name="T3" fmla="*/ 0 h 251"/>
                <a:gd name="T4" fmla="*/ 192 w 249"/>
                <a:gd name="T5" fmla="*/ 3 h 251"/>
                <a:gd name="T6" fmla="*/ 210 w 249"/>
                <a:gd name="T7" fmla="*/ 11 h 251"/>
                <a:gd name="T8" fmla="*/ 226 w 249"/>
                <a:gd name="T9" fmla="*/ 23 h 251"/>
                <a:gd name="T10" fmla="*/ 237 w 249"/>
                <a:gd name="T11" fmla="*/ 39 h 251"/>
                <a:gd name="T12" fmla="*/ 245 w 249"/>
                <a:gd name="T13" fmla="*/ 57 h 251"/>
                <a:gd name="T14" fmla="*/ 249 w 249"/>
                <a:gd name="T15" fmla="*/ 78 h 251"/>
                <a:gd name="T16" fmla="*/ 249 w 249"/>
                <a:gd name="T17" fmla="*/ 174 h 251"/>
                <a:gd name="T18" fmla="*/ 245 w 249"/>
                <a:gd name="T19" fmla="*/ 194 h 251"/>
                <a:gd name="T20" fmla="*/ 237 w 249"/>
                <a:gd name="T21" fmla="*/ 212 h 251"/>
                <a:gd name="T22" fmla="*/ 226 w 249"/>
                <a:gd name="T23" fmla="*/ 228 h 251"/>
                <a:gd name="T24" fmla="*/ 210 w 249"/>
                <a:gd name="T25" fmla="*/ 241 h 251"/>
                <a:gd name="T26" fmla="*/ 192 w 249"/>
                <a:gd name="T27" fmla="*/ 247 h 251"/>
                <a:gd name="T28" fmla="*/ 170 w 249"/>
                <a:gd name="T29" fmla="*/ 251 h 251"/>
                <a:gd name="T30" fmla="*/ 77 w 249"/>
                <a:gd name="T31" fmla="*/ 251 h 251"/>
                <a:gd name="T32" fmla="*/ 56 w 249"/>
                <a:gd name="T33" fmla="*/ 247 h 251"/>
                <a:gd name="T34" fmla="*/ 37 w 249"/>
                <a:gd name="T35" fmla="*/ 241 h 251"/>
                <a:gd name="T36" fmla="*/ 22 w 249"/>
                <a:gd name="T37" fmla="*/ 228 h 251"/>
                <a:gd name="T38" fmla="*/ 10 w 249"/>
                <a:gd name="T39" fmla="*/ 212 h 251"/>
                <a:gd name="T40" fmla="*/ 2 w 249"/>
                <a:gd name="T41" fmla="*/ 194 h 251"/>
                <a:gd name="T42" fmla="*/ 0 w 249"/>
                <a:gd name="T43" fmla="*/ 174 h 251"/>
                <a:gd name="T44" fmla="*/ 0 w 249"/>
                <a:gd name="T45" fmla="*/ 78 h 251"/>
                <a:gd name="T46" fmla="*/ 2 w 249"/>
                <a:gd name="T47" fmla="*/ 57 h 251"/>
                <a:gd name="T48" fmla="*/ 10 w 249"/>
                <a:gd name="T49" fmla="*/ 39 h 251"/>
                <a:gd name="T50" fmla="*/ 22 w 249"/>
                <a:gd name="T51" fmla="*/ 23 h 251"/>
                <a:gd name="T52" fmla="*/ 37 w 249"/>
                <a:gd name="T53" fmla="*/ 11 h 251"/>
                <a:gd name="T54" fmla="*/ 56 w 249"/>
                <a:gd name="T55" fmla="*/ 3 h 251"/>
                <a:gd name="T56" fmla="*/ 77 w 249"/>
                <a:gd name="T5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251">
                  <a:moveTo>
                    <a:pt x="77" y="0"/>
                  </a:moveTo>
                  <a:lnTo>
                    <a:pt x="170" y="0"/>
                  </a:lnTo>
                  <a:lnTo>
                    <a:pt x="192" y="3"/>
                  </a:lnTo>
                  <a:lnTo>
                    <a:pt x="210" y="11"/>
                  </a:lnTo>
                  <a:lnTo>
                    <a:pt x="226" y="23"/>
                  </a:lnTo>
                  <a:lnTo>
                    <a:pt x="237" y="39"/>
                  </a:lnTo>
                  <a:lnTo>
                    <a:pt x="245" y="57"/>
                  </a:lnTo>
                  <a:lnTo>
                    <a:pt x="249" y="78"/>
                  </a:lnTo>
                  <a:lnTo>
                    <a:pt x="249" y="174"/>
                  </a:lnTo>
                  <a:lnTo>
                    <a:pt x="245" y="194"/>
                  </a:lnTo>
                  <a:lnTo>
                    <a:pt x="237" y="212"/>
                  </a:lnTo>
                  <a:lnTo>
                    <a:pt x="226" y="228"/>
                  </a:lnTo>
                  <a:lnTo>
                    <a:pt x="210" y="241"/>
                  </a:lnTo>
                  <a:lnTo>
                    <a:pt x="192" y="247"/>
                  </a:lnTo>
                  <a:lnTo>
                    <a:pt x="170" y="251"/>
                  </a:lnTo>
                  <a:lnTo>
                    <a:pt x="77" y="251"/>
                  </a:lnTo>
                  <a:lnTo>
                    <a:pt x="56" y="247"/>
                  </a:lnTo>
                  <a:lnTo>
                    <a:pt x="37" y="241"/>
                  </a:lnTo>
                  <a:lnTo>
                    <a:pt x="22" y="228"/>
                  </a:lnTo>
                  <a:lnTo>
                    <a:pt x="10" y="212"/>
                  </a:lnTo>
                  <a:lnTo>
                    <a:pt x="2" y="194"/>
                  </a:lnTo>
                  <a:lnTo>
                    <a:pt x="0" y="174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0" y="39"/>
                  </a:lnTo>
                  <a:lnTo>
                    <a:pt x="22" y="23"/>
                  </a:lnTo>
                  <a:lnTo>
                    <a:pt x="37" y="11"/>
                  </a:lnTo>
                  <a:lnTo>
                    <a:pt x="56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1" name="Freeform 90"/>
            <p:cNvSpPr>
              <a:spLocks/>
            </p:cNvSpPr>
            <p:nvPr/>
          </p:nvSpPr>
          <p:spPr bwMode="auto">
            <a:xfrm>
              <a:off x="7240588" y="2881313"/>
              <a:ext cx="66675" cy="66675"/>
            </a:xfrm>
            <a:custGeom>
              <a:avLst/>
              <a:gdLst>
                <a:gd name="T0" fmla="*/ 77 w 249"/>
                <a:gd name="T1" fmla="*/ 0 h 249"/>
                <a:gd name="T2" fmla="*/ 170 w 249"/>
                <a:gd name="T3" fmla="*/ 0 h 249"/>
                <a:gd name="T4" fmla="*/ 192 w 249"/>
                <a:gd name="T5" fmla="*/ 2 h 249"/>
                <a:gd name="T6" fmla="*/ 210 w 249"/>
                <a:gd name="T7" fmla="*/ 10 h 249"/>
                <a:gd name="T8" fmla="*/ 226 w 249"/>
                <a:gd name="T9" fmla="*/ 21 h 249"/>
                <a:gd name="T10" fmla="*/ 237 w 249"/>
                <a:gd name="T11" fmla="*/ 37 h 249"/>
                <a:gd name="T12" fmla="*/ 245 w 249"/>
                <a:gd name="T13" fmla="*/ 57 h 249"/>
                <a:gd name="T14" fmla="*/ 249 w 249"/>
                <a:gd name="T15" fmla="*/ 77 h 249"/>
                <a:gd name="T16" fmla="*/ 249 w 249"/>
                <a:gd name="T17" fmla="*/ 172 h 249"/>
                <a:gd name="T18" fmla="*/ 245 w 249"/>
                <a:gd name="T19" fmla="*/ 193 h 249"/>
                <a:gd name="T20" fmla="*/ 237 w 249"/>
                <a:gd name="T21" fmla="*/ 212 h 249"/>
                <a:gd name="T22" fmla="*/ 226 w 249"/>
                <a:gd name="T23" fmla="*/ 227 h 249"/>
                <a:gd name="T24" fmla="*/ 210 w 249"/>
                <a:gd name="T25" fmla="*/ 239 h 249"/>
                <a:gd name="T26" fmla="*/ 192 w 249"/>
                <a:gd name="T27" fmla="*/ 247 h 249"/>
                <a:gd name="T28" fmla="*/ 170 w 249"/>
                <a:gd name="T29" fmla="*/ 249 h 249"/>
                <a:gd name="T30" fmla="*/ 77 w 249"/>
                <a:gd name="T31" fmla="*/ 249 h 249"/>
                <a:gd name="T32" fmla="*/ 56 w 249"/>
                <a:gd name="T33" fmla="*/ 247 h 249"/>
                <a:gd name="T34" fmla="*/ 37 w 249"/>
                <a:gd name="T35" fmla="*/ 239 h 249"/>
                <a:gd name="T36" fmla="*/ 22 w 249"/>
                <a:gd name="T37" fmla="*/ 227 h 249"/>
                <a:gd name="T38" fmla="*/ 10 w 249"/>
                <a:gd name="T39" fmla="*/ 212 h 249"/>
                <a:gd name="T40" fmla="*/ 2 w 249"/>
                <a:gd name="T41" fmla="*/ 193 h 249"/>
                <a:gd name="T42" fmla="*/ 0 w 249"/>
                <a:gd name="T43" fmla="*/ 172 h 249"/>
                <a:gd name="T44" fmla="*/ 0 w 249"/>
                <a:gd name="T45" fmla="*/ 77 h 249"/>
                <a:gd name="T46" fmla="*/ 2 w 249"/>
                <a:gd name="T47" fmla="*/ 57 h 249"/>
                <a:gd name="T48" fmla="*/ 10 w 249"/>
                <a:gd name="T49" fmla="*/ 37 h 249"/>
                <a:gd name="T50" fmla="*/ 22 w 249"/>
                <a:gd name="T51" fmla="*/ 21 h 249"/>
                <a:gd name="T52" fmla="*/ 37 w 249"/>
                <a:gd name="T53" fmla="*/ 10 h 249"/>
                <a:gd name="T54" fmla="*/ 56 w 249"/>
                <a:gd name="T55" fmla="*/ 2 h 249"/>
                <a:gd name="T56" fmla="*/ 77 w 249"/>
                <a:gd name="T5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249">
                  <a:moveTo>
                    <a:pt x="77" y="0"/>
                  </a:moveTo>
                  <a:lnTo>
                    <a:pt x="170" y="0"/>
                  </a:lnTo>
                  <a:lnTo>
                    <a:pt x="192" y="2"/>
                  </a:lnTo>
                  <a:lnTo>
                    <a:pt x="210" y="10"/>
                  </a:lnTo>
                  <a:lnTo>
                    <a:pt x="226" y="21"/>
                  </a:lnTo>
                  <a:lnTo>
                    <a:pt x="237" y="37"/>
                  </a:lnTo>
                  <a:lnTo>
                    <a:pt x="245" y="57"/>
                  </a:lnTo>
                  <a:lnTo>
                    <a:pt x="249" y="77"/>
                  </a:lnTo>
                  <a:lnTo>
                    <a:pt x="249" y="172"/>
                  </a:lnTo>
                  <a:lnTo>
                    <a:pt x="245" y="193"/>
                  </a:lnTo>
                  <a:lnTo>
                    <a:pt x="237" y="212"/>
                  </a:lnTo>
                  <a:lnTo>
                    <a:pt x="226" y="227"/>
                  </a:lnTo>
                  <a:lnTo>
                    <a:pt x="210" y="239"/>
                  </a:lnTo>
                  <a:lnTo>
                    <a:pt x="192" y="247"/>
                  </a:lnTo>
                  <a:lnTo>
                    <a:pt x="170" y="249"/>
                  </a:lnTo>
                  <a:lnTo>
                    <a:pt x="77" y="249"/>
                  </a:lnTo>
                  <a:lnTo>
                    <a:pt x="56" y="247"/>
                  </a:lnTo>
                  <a:lnTo>
                    <a:pt x="37" y="239"/>
                  </a:lnTo>
                  <a:lnTo>
                    <a:pt x="22" y="227"/>
                  </a:lnTo>
                  <a:lnTo>
                    <a:pt x="10" y="212"/>
                  </a:lnTo>
                  <a:lnTo>
                    <a:pt x="2" y="193"/>
                  </a:lnTo>
                  <a:lnTo>
                    <a:pt x="0" y="172"/>
                  </a:lnTo>
                  <a:lnTo>
                    <a:pt x="0" y="77"/>
                  </a:lnTo>
                  <a:lnTo>
                    <a:pt x="2" y="57"/>
                  </a:lnTo>
                  <a:lnTo>
                    <a:pt x="10" y="37"/>
                  </a:lnTo>
                  <a:lnTo>
                    <a:pt x="22" y="21"/>
                  </a:lnTo>
                  <a:lnTo>
                    <a:pt x="37" y="10"/>
                  </a:lnTo>
                  <a:lnTo>
                    <a:pt x="56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2" name="Freeform 91"/>
            <p:cNvSpPr>
              <a:spLocks/>
            </p:cNvSpPr>
            <p:nvPr/>
          </p:nvSpPr>
          <p:spPr bwMode="auto">
            <a:xfrm>
              <a:off x="7173913" y="2816225"/>
              <a:ext cx="66675" cy="66675"/>
            </a:xfrm>
            <a:custGeom>
              <a:avLst/>
              <a:gdLst>
                <a:gd name="T0" fmla="*/ 77 w 252"/>
                <a:gd name="T1" fmla="*/ 0 h 252"/>
                <a:gd name="T2" fmla="*/ 174 w 252"/>
                <a:gd name="T3" fmla="*/ 0 h 252"/>
                <a:gd name="T4" fmla="*/ 195 w 252"/>
                <a:gd name="T5" fmla="*/ 3 h 252"/>
                <a:gd name="T6" fmla="*/ 213 w 252"/>
                <a:gd name="T7" fmla="*/ 11 h 252"/>
                <a:gd name="T8" fmla="*/ 229 w 252"/>
                <a:gd name="T9" fmla="*/ 22 h 252"/>
                <a:gd name="T10" fmla="*/ 240 w 252"/>
                <a:gd name="T11" fmla="*/ 38 h 252"/>
                <a:gd name="T12" fmla="*/ 248 w 252"/>
                <a:gd name="T13" fmla="*/ 57 h 252"/>
                <a:gd name="T14" fmla="*/ 252 w 252"/>
                <a:gd name="T15" fmla="*/ 78 h 252"/>
                <a:gd name="T16" fmla="*/ 252 w 252"/>
                <a:gd name="T17" fmla="*/ 175 h 252"/>
                <a:gd name="T18" fmla="*/ 248 w 252"/>
                <a:gd name="T19" fmla="*/ 196 h 252"/>
                <a:gd name="T20" fmla="*/ 240 w 252"/>
                <a:gd name="T21" fmla="*/ 214 h 252"/>
                <a:gd name="T22" fmla="*/ 229 w 252"/>
                <a:gd name="T23" fmla="*/ 230 h 252"/>
                <a:gd name="T24" fmla="*/ 213 w 252"/>
                <a:gd name="T25" fmla="*/ 242 h 252"/>
                <a:gd name="T26" fmla="*/ 195 w 252"/>
                <a:gd name="T27" fmla="*/ 249 h 252"/>
                <a:gd name="T28" fmla="*/ 174 w 252"/>
                <a:gd name="T29" fmla="*/ 252 h 252"/>
                <a:gd name="T30" fmla="*/ 77 w 252"/>
                <a:gd name="T31" fmla="*/ 252 h 252"/>
                <a:gd name="T32" fmla="*/ 58 w 252"/>
                <a:gd name="T33" fmla="*/ 249 h 252"/>
                <a:gd name="T34" fmla="*/ 39 w 252"/>
                <a:gd name="T35" fmla="*/ 241 h 252"/>
                <a:gd name="T36" fmla="*/ 24 w 252"/>
                <a:gd name="T37" fmla="*/ 228 h 252"/>
                <a:gd name="T38" fmla="*/ 11 w 252"/>
                <a:gd name="T39" fmla="*/ 213 h 252"/>
                <a:gd name="T40" fmla="*/ 3 w 252"/>
                <a:gd name="T41" fmla="*/ 194 h 252"/>
                <a:gd name="T42" fmla="*/ 0 w 252"/>
                <a:gd name="T43" fmla="*/ 175 h 252"/>
                <a:gd name="T44" fmla="*/ 0 w 252"/>
                <a:gd name="T45" fmla="*/ 78 h 252"/>
                <a:gd name="T46" fmla="*/ 3 w 252"/>
                <a:gd name="T47" fmla="*/ 57 h 252"/>
                <a:gd name="T48" fmla="*/ 11 w 252"/>
                <a:gd name="T49" fmla="*/ 39 h 252"/>
                <a:gd name="T50" fmla="*/ 24 w 252"/>
                <a:gd name="T51" fmla="*/ 23 h 252"/>
                <a:gd name="T52" fmla="*/ 39 w 252"/>
                <a:gd name="T53" fmla="*/ 11 h 252"/>
                <a:gd name="T54" fmla="*/ 58 w 252"/>
                <a:gd name="T55" fmla="*/ 3 h 252"/>
                <a:gd name="T56" fmla="*/ 77 w 252"/>
                <a:gd name="T5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252">
                  <a:moveTo>
                    <a:pt x="77" y="0"/>
                  </a:moveTo>
                  <a:lnTo>
                    <a:pt x="174" y="0"/>
                  </a:lnTo>
                  <a:lnTo>
                    <a:pt x="195" y="3"/>
                  </a:lnTo>
                  <a:lnTo>
                    <a:pt x="213" y="11"/>
                  </a:lnTo>
                  <a:lnTo>
                    <a:pt x="229" y="22"/>
                  </a:lnTo>
                  <a:lnTo>
                    <a:pt x="240" y="38"/>
                  </a:lnTo>
                  <a:lnTo>
                    <a:pt x="248" y="57"/>
                  </a:lnTo>
                  <a:lnTo>
                    <a:pt x="252" y="78"/>
                  </a:lnTo>
                  <a:lnTo>
                    <a:pt x="252" y="175"/>
                  </a:lnTo>
                  <a:lnTo>
                    <a:pt x="248" y="196"/>
                  </a:lnTo>
                  <a:lnTo>
                    <a:pt x="240" y="214"/>
                  </a:lnTo>
                  <a:lnTo>
                    <a:pt x="229" y="230"/>
                  </a:lnTo>
                  <a:lnTo>
                    <a:pt x="213" y="242"/>
                  </a:lnTo>
                  <a:lnTo>
                    <a:pt x="195" y="249"/>
                  </a:lnTo>
                  <a:lnTo>
                    <a:pt x="174" y="252"/>
                  </a:lnTo>
                  <a:lnTo>
                    <a:pt x="77" y="252"/>
                  </a:lnTo>
                  <a:lnTo>
                    <a:pt x="58" y="249"/>
                  </a:lnTo>
                  <a:lnTo>
                    <a:pt x="39" y="241"/>
                  </a:lnTo>
                  <a:lnTo>
                    <a:pt x="24" y="228"/>
                  </a:lnTo>
                  <a:lnTo>
                    <a:pt x="11" y="213"/>
                  </a:lnTo>
                  <a:lnTo>
                    <a:pt x="3" y="194"/>
                  </a:lnTo>
                  <a:lnTo>
                    <a:pt x="0" y="175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3" name="Freeform 92"/>
            <p:cNvSpPr>
              <a:spLocks/>
            </p:cNvSpPr>
            <p:nvPr/>
          </p:nvSpPr>
          <p:spPr bwMode="auto">
            <a:xfrm>
              <a:off x="7107238" y="2749550"/>
              <a:ext cx="66675" cy="66675"/>
            </a:xfrm>
            <a:custGeom>
              <a:avLst/>
              <a:gdLst>
                <a:gd name="T0" fmla="*/ 78 w 251"/>
                <a:gd name="T1" fmla="*/ 0 h 251"/>
                <a:gd name="T2" fmla="*/ 173 w 251"/>
                <a:gd name="T3" fmla="*/ 0 h 251"/>
                <a:gd name="T4" fmla="*/ 194 w 251"/>
                <a:gd name="T5" fmla="*/ 3 h 251"/>
                <a:gd name="T6" fmla="*/ 212 w 251"/>
                <a:gd name="T7" fmla="*/ 11 h 251"/>
                <a:gd name="T8" fmla="*/ 228 w 251"/>
                <a:gd name="T9" fmla="*/ 24 h 251"/>
                <a:gd name="T10" fmla="*/ 241 w 251"/>
                <a:gd name="T11" fmla="*/ 40 h 251"/>
                <a:gd name="T12" fmla="*/ 249 w 251"/>
                <a:gd name="T13" fmla="*/ 58 h 251"/>
                <a:gd name="T14" fmla="*/ 251 w 251"/>
                <a:gd name="T15" fmla="*/ 78 h 251"/>
                <a:gd name="T16" fmla="*/ 251 w 251"/>
                <a:gd name="T17" fmla="*/ 174 h 251"/>
                <a:gd name="T18" fmla="*/ 249 w 251"/>
                <a:gd name="T19" fmla="*/ 193 h 251"/>
                <a:gd name="T20" fmla="*/ 241 w 251"/>
                <a:gd name="T21" fmla="*/ 211 h 251"/>
                <a:gd name="T22" fmla="*/ 228 w 251"/>
                <a:gd name="T23" fmla="*/ 227 h 251"/>
                <a:gd name="T24" fmla="*/ 212 w 251"/>
                <a:gd name="T25" fmla="*/ 239 h 251"/>
                <a:gd name="T26" fmla="*/ 194 w 251"/>
                <a:gd name="T27" fmla="*/ 247 h 251"/>
                <a:gd name="T28" fmla="*/ 173 w 251"/>
                <a:gd name="T29" fmla="*/ 251 h 251"/>
                <a:gd name="T30" fmla="*/ 78 w 251"/>
                <a:gd name="T31" fmla="*/ 251 h 251"/>
                <a:gd name="T32" fmla="*/ 57 w 251"/>
                <a:gd name="T33" fmla="*/ 247 h 251"/>
                <a:gd name="T34" fmla="*/ 39 w 251"/>
                <a:gd name="T35" fmla="*/ 239 h 251"/>
                <a:gd name="T36" fmla="*/ 23 w 251"/>
                <a:gd name="T37" fmla="*/ 227 h 251"/>
                <a:gd name="T38" fmla="*/ 11 w 251"/>
                <a:gd name="T39" fmla="*/ 211 h 251"/>
                <a:gd name="T40" fmla="*/ 3 w 251"/>
                <a:gd name="T41" fmla="*/ 193 h 251"/>
                <a:gd name="T42" fmla="*/ 0 w 251"/>
                <a:gd name="T43" fmla="*/ 174 h 251"/>
                <a:gd name="T44" fmla="*/ 0 w 251"/>
                <a:gd name="T45" fmla="*/ 78 h 251"/>
                <a:gd name="T46" fmla="*/ 3 w 251"/>
                <a:gd name="T47" fmla="*/ 58 h 251"/>
                <a:gd name="T48" fmla="*/ 11 w 251"/>
                <a:gd name="T49" fmla="*/ 40 h 251"/>
                <a:gd name="T50" fmla="*/ 23 w 251"/>
                <a:gd name="T51" fmla="*/ 24 h 251"/>
                <a:gd name="T52" fmla="*/ 39 w 251"/>
                <a:gd name="T53" fmla="*/ 11 h 251"/>
                <a:gd name="T54" fmla="*/ 57 w 251"/>
                <a:gd name="T55" fmla="*/ 3 h 251"/>
                <a:gd name="T56" fmla="*/ 78 w 251"/>
                <a:gd name="T5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251">
                  <a:moveTo>
                    <a:pt x="78" y="0"/>
                  </a:moveTo>
                  <a:lnTo>
                    <a:pt x="173" y="0"/>
                  </a:lnTo>
                  <a:lnTo>
                    <a:pt x="194" y="3"/>
                  </a:lnTo>
                  <a:lnTo>
                    <a:pt x="212" y="11"/>
                  </a:lnTo>
                  <a:lnTo>
                    <a:pt x="228" y="24"/>
                  </a:lnTo>
                  <a:lnTo>
                    <a:pt x="241" y="40"/>
                  </a:lnTo>
                  <a:lnTo>
                    <a:pt x="249" y="58"/>
                  </a:lnTo>
                  <a:lnTo>
                    <a:pt x="251" y="78"/>
                  </a:lnTo>
                  <a:lnTo>
                    <a:pt x="251" y="174"/>
                  </a:lnTo>
                  <a:lnTo>
                    <a:pt x="249" y="193"/>
                  </a:lnTo>
                  <a:lnTo>
                    <a:pt x="241" y="211"/>
                  </a:lnTo>
                  <a:lnTo>
                    <a:pt x="228" y="227"/>
                  </a:lnTo>
                  <a:lnTo>
                    <a:pt x="212" y="239"/>
                  </a:lnTo>
                  <a:lnTo>
                    <a:pt x="194" y="247"/>
                  </a:lnTo>
                  <a:lnTo>
                    <a:pt x="173" y="251"/>
                  </a:lnTo>
                  <a:lnTo>
                    <a:pt x="78" y="251"/>
                  </a:lnTo>
                  <a:lnTo>
                    <a:pt x="57" y="247"/>
                  </a:lnTo>
                  <a:lnTo>
                    <a:pt x="39" y="239"/>
                  </a:lnTo>
                  <a:lnTo>
                    <a:pt x="23" y="227"/>
                  </a:lnTo>
                  <a:lnTo>
                    <a:pt x="11" y="211"/>
                  </a:lnTo>
                  <a:lnTo>
                    <a:pt x="3" y="193"/>
                  </a:lnTo>
                  <a:lnTo>
                    <a:pt x="0" y="174"/>
                  </a:lnTo>
                  <a:lnTo>
                    <a:pt x="0" y="78"/>
                  </a:lnTo>
                  <a:lnTo>
                    <a:pt x="3" y="58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39" y="11"/>
                  </a:lnTo>
                  <a:lnTo>
                    <a:pt x="57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4" name="Freeform 93"/>
            <p:cNvSpPr>
              <a:spLocks/>
            </p:cNvSpPr>
            <p:nvPr/>
          </p:nvSpPr>
          <p:spPr bwMode="auto">
            <a:xfrm>
              <a:off x="7107238" y="2881313"/>
              <a:ext cx="66675" cy="66675"/>
            </a:xfrm>
            <a:custGeom>
              <a:avLst/>
              <a:gdLst>
                <a:gd name="T0" fmla="*/ 78 w 251"/>
                <a:gd name="T1" fmla="*/ 0 h 249"/>
                <a:gd name="T2" fmla="*/ 173 w 251"/>
                <a:gd name="T3" fmla="*/ 0 h 249"/>
                <a:gd name="T4" fmla="*/ 194 w 251"/>
                <a:gd name="T5" fmla="*/ 2 h 249"/>
                <a:gd name="T6" fmla="*/ 212 w 251"/>
                <a:gd name="T7" fmla="*/ 10 h 249"/>
                <a:gd name="T8" fmla="*/ 228 w 251"/>
                <a:gd name="T9" fmla="*/ 23 h 249"/>
                <a:gd name="T10" fmla="*/ 241 w 251"/>
                <a:gd name="T11" fmla="*/ 38 h 249"/>
                <a:gd name="T12" fmla="*/ 249 w 251"/>
                <a:gd name="T13" fmla="*/ 57 h 249"/>
                <a:gd name="T14" fmla="*/ 251 w 251"/>
                <a:gd name="T15" fmla="*/ 77 h 249"/>
                <a:gd name="T16" fmla="*/ 251 w 251"/>
                <a:gd name="T17" fmla="*/ 172 h 249"/>
                <a:gd name="T18" fmla="*/ 249 w 251"/>
                <a:gd name="T19" fmla="*/ 193 h 249"/>
                <a:gd name="T20" fmla="*/ 241 w 251"/>
                <a:gd name="T21" fmla="*/ 211 h 249"/>
                <a:gd name="T22" fmla="*/ 228 w 251"/>
                <a:gd name="T23" fmla="*/ 227 h 249"/>
                <a:gd name="T24" fmla="*/ 212 w 251"/>
                <a:gd name="T25" fmla="*/ 239 h 249"/>
                <a:gd name="T26" fmla="*/ 194 w 251"/>
                <a:gd name="T27" fmla="*/ 247 h 249"/>
                <a:gd name="T28" fmla="*/ 173 w 251"/>
                <a:gd name="T29" fmla="*/ 249 h 249"/>
                <a:gd name="T30" fmla="*/ 78 w 251"/>
                <a:gd name="T31" fmla="*/ 249 h 249"/>
                <a:gd name="T32" fmla="*/ 57 w 251"/>
                <a:gd name="T33" fmla="*/ 247 h 249"/>
                <a:gd name="T34" fmla="*/ 39 w 251"/>
                <a:gd name="T35" fmla="*/ 239 h 249"/>
                <a:gd name="T36" fmla="*/ 23 w 251"/>
                <a:gd name="T37" fmla="*/ 227 h 249"/>
                <a:gd name="T38" fmla="*/ 11 w 251"/>
                <a:gd name="T39" fmla="*/ 211 h 249"/>
                <a:gd name="T40" fmla="*/ 3 w 251"/>
                <a:gd name="T41" fmla="*/ 193 h 249"/>
                <a:gd name="T42" fmla="*/ 0 w 251"/>
                <a:gd name="T43" fmla="*/ 172 h 249"/>
                <a:gd name="T44" fmla="*/ 0 w 251"/>
                <a:gd name="T45" fmla="*/ 77 h 249"/>
                <a:gd name="T46" fmla="*/ 3 w 251"/>
                <a:gd name="T47" fmla="*/ 57 h 249"/>
                <a:gd name="T48" fmla="*/ 11 w 251"/>
                <a:gd name="T49" fmla="*/ 38 h 249"/>
                <a:gd name="T50" fmla="*/ 23 w 251"/>
                <a:gd name="T51" fmla="*/ 23 h 249"/>
                <a:gd name="T52" fmla="*/ 39 w 251"/>
                <a:gd name="T53" fmla="*/ 10 h 249"/>
                <a:gd name="T54" fmla="*/ 57 w 251"/>
                <a:gd name="T55" fmla="*/ 2 h 249"/>
                <a:gd name="T56" fmla="*/ 78 w 251"/>
                <a:gd name="T5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249">
                  <a:moveTo>
                    <a:pt x="78" y="0"/>
                  </a:moveTo>
                  <a:lnTo>
                    <a:pt x="173" y="0"/>
                  </a:lnTo>
                  <a:lnTo>
                    <a:pt x="194" y="2"/>
                  </a:lnTo>
                  <a:lnTo>
                    <a:pt x="212" y="10"/>
                  </a:lnTo>
                  <a:lnTo>
                    <a:pt x="228" y="23"/>
                  </a:lnTo>
                  <a:lnTo>
                    <a:pt x="241" y="38"/>
                  </a:lnTo>
                  <a:lnTo>
                    <a:pt x="249" y="57"/>
                  </a:lnTo>
                  <a:lnTo>
                    <a:pt x="251" y="77"/>
                  </a:lnTo>
                  <a:lnTo>
                    <a:pt x="251" y="172"/>
                  </a:lnTo>
                  <a:lnTo>
                    <a:pt x="249" y="193"/>
                  </a:lnTo>
                  <a:lnTo>
                    <a:pt x="241" y="211"/>
                  </a:lnTo>
                  <a:lnTo>
                    <a:pt x="228" y="227"/>
                  </a:lnTo>
                  <a:lnTo>
                    <a:pt x="212" y="239"/>
                  </a:lnTo>
                  <a:lnTo>
                    <a:pt x="194" y="247"/>
                  </a:lnTo>
                  <a:lnTo>
                    <a:pt x="173" y="249"/>
                  </a:lnTo>
                  <a:lnTo>
                    <a:pt x="78" y="249"/>
                  </a:lnTo>
                  <a:lnTo>
                    <a:pt x="57" y="247"/>
                  </a:lnTo>
                  <a:lnTo>
                    <a:pt x="39" y="239"/>
                  </a:lnTo>
                  <a:lnTo>
                    <a:pt x="23" y="227"/>
                  </a:lnTo>
                  <a:lnTo>
                    <a:pt x="11" y="211"/>
                  </a:lnTo>
                  <a:lnTo>
                    <a:pt x="3" y="193"/>
                  </a:lnTo>
                  <a:lnTo>
                    <a:pt x="0" y="172"/>
                  </a:lnTo>
                  <a:lnTo>
                    <a:pt x="0" y="77"/>
                  </a:lnTo>
                  <a:lnTo>
                    <a:pt x="3" y="57"/>
                  </a:lnTo>
                  <a:lnTo>
                    <a:pt x="11" y="38"/>
                  </a:lnTo>
                  <a:lnTo>
                    <a:pt x="23" y="23"/>
                  </a:lnTo>
                  <a:lnTo>
                    <a:pt x="39" y="10"/>
                  </a:lnTo>
                  <a:lnTo>
                    <a:pt x="57" y="2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5" name="Freeform 94"/>
            <p:cNvSpPr>
              <a:spLocks/>
            </p:cNvSpPr>
            <p:nvPr/>
          </p:nvSpPr>
          <p:spPr bwMode="auto">
            <a:xfrm>
              <a:off x="7042150" y="2816225"/>
              <a:ext cx="65088" cy="66675"/>
            </a:xfrm>
            <a:custGeom>
              <a:avLst/>
              <a:gdLst>
                <a:gd name="T0" fmla="*/ 78 w 248"/>
                <a:gd name="T1" fmla="*/ 0 h 252"/>
                <a:gd name="T2" fmla="*/ 170 w 248"/>
                <a:gd name="T3" fmla="*/ 0 h 252"/>
                <a:gd name="T4" fmla="*/ 192 w 248"/>
                <a:gd name="T5" fmla="*/ 3 h 252"/>
                <a:gd name="T6" fmla="*/ 210 w 248"/>
                <a:gd name="T7" fmla="*/ 11 h 252"/>
                <a:gd name="T8" fmla="*/ 226 w 248"/>
                <a:gd name="T9" fmla="*/ 22 h 252"/>
                <a:gd name="T10" fmla="*/ 237 w 248"/>
                <a:gd name="T11" fmla="*/ 38 h 252"/>
                <a:gd name="T12" fmla="*/ 245 w 248"/>
                <a:gd name="T13" fmla="*/ 57 h 252"/>
                <a:gd name="T14" fmla="*/ 248 w 248"/>
                <a:gd name="T15" fmla="*/ 78 h 252"/>
                <a:gd name="T16" fmla="*/ 248 w 248"/>
                <a:gd name="T17" fmla="*/ 175 h 252"/>
                <a:gd name="T18" fmla="*/ 245 w 248"/>
                <a:gd name="T19" fmla="*/ 196 h 252"/>
                <a:gd name="T20" fmla="*/ 237 w 248"/>
                <a:gd name="T21" fmla="*/ 214 h 252"/>
                <a:gd name="T22" fmla="*/ 226 w 248"/>
                <a:gd name="T23" fmla="*/ 230 h 252"/>
                <a:gd name="T24" fmla="*/ 210 w 248"/>
                <a:gd name="T25" fmla="*/ 242 h 252"/>
                <a:gd name="T26" fmla="*/ 192 w 248"/>
                <a:gd name="T27" fmla="*/ 249 h 252"/>
                <a:gd name="T28" fmla="*/ 170 w 248"/>
                <a:gd name="T29" fmla="*/ 252 h 252"/>
                <a:gd name="T30" fmla="*/ 78 w 248"/>
                <a:gd name="T31" fmla="*/ 252 h 252"/>
                <a:gd name="T32" fmla="*/ 57 w 248"/>
                <a:gd name="T33" fmla="*/ 249 h 252"/>
                <a:gd name="T34" fmla="*/ 39 w 248"/>
                <a:gd name="T35" fmla="*/ 242 h 252"/>
                <a:gd name="T36" fmla="*/ 23 w 248"/>
                <a:gd name="T37" fmla="*/ 230 h 252"/>
                <a:gd name="T38" fmla="*/ 11 w 248"/>
                <a:gd name="T39" fmla="*/ 214 h 252"/>
                <a:gd name="T40" fmla="*/ 4 w 248"/>
                <a:gd name="T41" fmla="*/ 196 h 252"/>
                <a:gd name="T42" fmla="*/ 0 w 248"/>
                <a:gd name="T43" fmla="*/ 175 h 252"/>
                <a:gd name="T44" fmla="*/ 0 w 248"/>
                <a:gd name="T45" fmla="*/ 78 h 252"/>
                <a:gd name="T46" fmla="*/ 4 w 248"/>
                <a:gd name="T47" fmla="*/ 57 h 252"/>
                <a:gd name="T48" fmla="*/ 11 w 248"/>
                <a:gd name="T49" fmla="*/ 38 h 252"/>
                <a:gd name="T50" fmla="*/ 23 w 248"/>
                <a:gd name="T51" fmla="*/ 22 h 252"/>
                <a:gd name="T52" fmla="*/ 39 w 248"/>
                <a:gd name="T53" fmla="*/ 11 h 252"/>
                <a:gd name="T54" fmla="*/ 57 w 248"/>
                <a:gd name="T55" fmla="*/ 3 h 252"/>
                <a:gd name="T56" fmla="*/ 78 w 248"/>
                <a:gd name="T5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8" h="252">
                  <a:moveTo>
                    <a:pt x="78" y="0"/>
                  </a:moveTo>
                  <a:lnTo>
                    <a:pt x="170" y="0"/>
                  </a:lnTo>
                  <a:lnTo>
                    <a:pt x="192" y="3"/>
                  </a:lnTo>
                  <a:lnTo>
                    <a:pt x="210" y="11"/>
                  </a:lnTo>
                  <a:lnTo>
                    <a:pt x="226" y="22"/>
                  </a:lnTo>
                  <a:lnTo>
                    <a:pt x="237" y="38"/>
                  </a:lnTo>
                  <a:lnTo>
                    <a:pt x="245" y="57"/>
                  </a:lnTo>
                  <a:lnTo>
                    <a:pt x="248" y="78"/>
                  </a:lnTo>
                  <a:lnTo>
                    <a:pt x="248" y="175"/>
                  </a:lnTo>
                  <a:lnTo>
                    <a:pt x="245" y="196"/>
                  </a:lnTo>
                  <a:lnTo>
                    <a:pt x="237" y="214"/>
                  </a:lnTo>
                  <a:lnTo>
                    <a:pt x="226" y="230"/>
                  </a:lnTo>
                  <a:lnTo>
                    <a:pt x="210" y="242"/>
                  </a:lnTo>
                  <a:lnTo>
                    <a:pt x="192" y="249"/>
                  </a:lnTo>
                  <a:lnTo>
                    <a:pt x="170" y="252"/>
                  </a:lnTo>
                  <a:lnTo>
                    <a:pt x="78" y="252"/>
                  </a:lnTo>
                  <a:lnTo>
                    <a:pt x="57" y="249"/>
                  </a:lnTo>
                  <a:lnTo>
                    <a:pt x="39" y="242"/>
                  </a:lnTo>
                  <a:lnTo>
                    <a:pt x="23" y="230"/>
                  </a:lnTo>
                  <a:lnTo>
                    <a:pt x="11" y="214"/>
                  </a:lnTo>
                  <a:lnTo>
                    <a:pt x="4" y="196"/>
                  </a:lnTo>
                  <a:lnTo>
                    <a:pt x="0" y="175"/>
                  </a:lnTo>
                  <a:lnTo>
                    <a:pt x="0" y="78"/>
                  </a:lnTo>
                  <a:lnTo>
                    <a:pt x="4" y="57"/>
                  </a:lnTo>
                  <a:lnTo>
                    <a:pt x="11" y="38"/>
                  </a:lnTo>
                  <a:lnTo>
                    <a:pt x="23" y="22"/>
                  </a:lnTo>
                  <a:lnTo>
                    <a:pt x="39" y="11"/>
                  </a:lnTo>
                  <a:lnTo>
                    <a:pt x="57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6" name="Freeform 95"/>
            <p:cNvSpPr>
              <a:spLocks/>
            </p:cNvSpPr>
            <p:nvPr/>
          </p:nvSpPr>
          <p:spPr bwMode="auto">
            <a:xfrm>
              <a:off x="7018338" y="3035300"/>
              <a:ext cx="509588" cy="53975"/>
            </a:xfrm>
            <a:custGeom>
              <a:avLst/>
              <a:gdLst>
                <a:gd name="T0" fmla="*/ 99 w 1926"/>
                <a:gd name="T1" fmla="*/ 0 h 200"/>
                <a:gd name="T2" fmla="*/ 1826 w 1926"/>
                <a:gd name="T3" fmla="*/ 0 h 200"/>
                <a:gd name="T4" fmla="*/ 1848 w 1926"/>
                <a:gd name="T5" fmla="*/ 4 h 200"/>
                <a:gd name="T6" fmla="*/ 1870 w 1926"/>
                <a:gd name="T7" fmla="*/ 10 h 200"/>
                <a:gd name="T8" fmla="*/ 1888 w 1926"/>
                <a:gd name="T9" fmla="*/ 23 h 200"/>
                <a:gd name="T10" fmla="*/ 1904 w 1926"/>
                <a:gd name="T11" fmla="*/ 38 h 200"/>
                <a:gd name="T12" fmla="*/ 1916 w 1926"/>
                <a:gd name="T13" fmla="*/ 57 h 200"/>
                <a:gd name="T14" fmla="*/ 1924 w 1926"/>
                <a:gd name="T15" fmla="*/ 78 h 200"/>
                <a:gd name="T16" fmla="*/ 1926 w 1926"/>
                <a:gd name="T17" fmla="*/ 101 h 200"/>
                <a:gd name="T18" fmla="*/ 1924 w 1926"/>
                <a:gd name="T19" fmla="*/ 124 h 200"/>
                <a:gd name="T20" fmla="*/ 1916 w 1926"/>
                <a:gd name="T21" fmla="*/ 145 h 200"/>
                <a:gd name="T22" fmla="*/ 1904 w 1926"/>
                <a:gd name="T23" fmla="*/ 164 h 200"/>
                <a:gd name="T24" fmla="*/ 1888 w 1926"/>
                <a:gd name="T25" fmla="*/ 178 h 200"/>
                <a:gd name="T26" fmla="*/ 1870 w 1926"/>
                <a:gd name="T27" fmla="*/ 191 h 200"/>
                <a:gd name="T28" fmla="*/ 1848 w 1926"/>
                <a:gd name="T29" fmla="*/ 198 h 200"/>
                <a:gd name="T30" fmla="*/ 1826 w 1926"/>
                <a:gd name="T31" fmla="*/ 200 h 200"/>
                <a:gd name="T32" fmla="*/ 99 w 1926"/>
                <a:gd name="T33" fmla="*/ 200 h 200"/>
                <a:gd name="T34" fmla="*/ 75 w 1926"/>
                <a:gd name="T35" fmla="*/ 198 h 200"/>
                <a:gd name="T36" fmla="*/ 54 w 1926"/>
                <a:gd name="T37" fmla="*/ 191 h 200"/>
                <a:gd name="T38" fmla="*/ 36 w 1926"/>
                <a:gd name="T39" fmla="*/ 178 h 200"/>
                <a:gd name="T40" fmla="*/ 20 w 1926"/>
                <a:gd name="T41" fmla="*/ 164 h 200"/>
                <a:gd name="T42" fmla="*/ 9 w 1926"/>
                <a:gd name="T43" fmla="*/ 145 h 200"/>
                <a:gd name="T44" fmla="*/ 2 w 1926"/>
                <a:gd name="T45" fmla="*/ 124 h 200"/>
                <a:gd name="T46" fmla="*/ 0 w 1926"/>
                <a:gd name="T47" fmla="*/ 101 h 200"/>
                <a:gd name="T48" fmla="*/ 2 w 1926"/>
                <a:gd name="T49" fmla="*/ 78 h 200"/>
                <a:gd name="T50" fmla="*/ 9 w 1926"/>
                <a:gd name="T51" fmla="*/ 57 h 200"/>
                <a:gd name="T52" fmla="*/ 20 w 1926"/>
                <a:gd name="T53" fmla="*/ 38 h 200"/>
                <a:gd name="T54" fmla="*/ 36 w 1926"/>
                <a:gd name="T55" fmla="*/ 23 h 200"/>
                <a:gd name="T56" fmla="*/ 54 w 1926"/>
                <a:gd name="T57" fmla="*/ 10 h 200"/>
                <a:gd name="T58" fmla="*/ 75 w 1926"/>
                <a:gd name="T59" fmla="*/ 4 h 200"/>
                <a:gd name="T60" fmla="*/ 99 w 1926"/>
                <a:gd name="T6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6" h="200">
                  <a:moveTo>
                    <a:pt x="99" y="0"/>
                  </a:moveTo>
                  <a:lnTo>
                    <a:pt x="1826" y="0"/>
                  </a:lnTo>
                  <a:lnTo>
                    <a:pt x="1848" y="4"/>
                  </a:lnTo>
                  <a:lnTo>
                    <a:pt x="1870" y="10"/>
                  </a:lnTo>
                  <a:lnTo>
                    <a:pt x="1888" y="23"/>
                  </a:lnTo>
                  <a:lnTo>
                    <a:pt x="1904" y="38"/>
                  </a:lnTo>
                  <a:lnTo>
                    <a:pt x="1916" y="57"/>
                  </a:lnTo>
                  <a:lnTo>
                    <a:pt x="1924" y="78"/>
                  </a:lnTo>
                  <a:lnTo>
                    <a:pt x="1926" y="101"/>
                  </a:lnTo>
                  <a:lnTo>
                    <a:pt x="1924" y="124"/>
                  </a:lnTo>
                  <a:lnTo>
                    <a:pt x="1916" y="145"/>
                  </a:lnTo>
                  <a:lnTo>
                    <a:pt x="1904" y="164"/>
                  </a:lnTo>
                  <a:lnTo>
                    <a:pt x="1888" y="178"/>
                  </a:lnTo>
                  <a:lnTo>
                    <a:pt x="1870" y="191"/>
                  </a:lnTo>
                  <a:lnTo>
                    <a:pt x="1848" y="198"/>
                  </a:lnTo>
                  <a:lnTo>
                    <a:pt x="1826" y="200"/>
                  </a:lnTo>
                  <a:lnTo>
                    <a:pt x="99" y="200"/>
                  </a:lnTo>
                  <a:lnTo>
                    <a:pt x="75" y="198"/>
                  </a:lnTo>
                  <a:lnTo>
                    <a:pt x="54" y="191"/>
                  </a:lnTo>
                  <a:lnTo>
                    <a:pt x="36" y="178"/>
                  </a:lnTo>
                  <a:lnTo>
                    <a:pt x="20" y="164"/>
                  </a:lnTo>
                  <a:lnTo>
                    <a:pt x="9" y="145"/>
                  </a:lnTo>
                  <a:lnTo>
                    <a:pt x="2" y="124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9" y="57"/>
                  </a:lnTo>
                  <a:lnTo>
                    <a:pt x="20" y="38"/>
                  </a:lnTo>
                  <a:lnTo>
                    <a:pt x="36" y="23"/>
                  </a:lnTo>
                  <a:lnTo>
                    <a:pt x="54" y="10"/>
                  </a:lnTo>
                  <a:lnTo>
                    <a:pt x="75" y="4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7" name="Freeform 96"/>
            <p:cNvSpPr>
              <a:spLocks/>
            </p:cNvSpPr>
            <p:nvPr/>
          </p:nvSpPr>
          <p:spPr bwMode="auto">
            <a:xfrm>
              <a:off x="6975475" y="2749550"/>
              <a:ext cx="65088" cy="66675"/>
            </a:xfrm>
            <a:custGeom>
              <a:avLst/>
              <a:gdLst>
                <a:gd name="T0" fmla="*/ 77 w 249"/>
                <a:gd name="T1" fmla="*/ 0 h 251"/>
                <a:gd name="T2" fmla="*/ 171 w 249"/>
                <a:gd name="T3" fmla="*/ 0 h 251"/>
                <a:gd name="T4" fmla="*/ 192 w 249"/>
                <a:gd name="T5" fmla="*/ 3 h 251"/>
                <a:gd name="T6" fmla="*/ 211 w 249"/>
                <a:gd name="T7" fmla="*/ 11 h 251"/>
                <a:gd name="T8" fmla="*/ 226 w 249"/>
                <a:gd name="T9" fmla="*/ 23 h 251"/>
                <a:gd name="T10" fmla="*/ 239 w 249"/>
                <a:gd name="T11" fmla="*/ 39 h 251"/>
                <a:gd name="T12" fmla="*/ 247 w 249"/>
                <a:gd name="T13" fmla="*/ 57 h 251"/>
                <a:gd name="T14" fmla="*/ 249 w 249"/>
                <a:gd name="T15" fmla="*/ 78 h 251"/>
                <a:gd name="T16" fmla="*/ 249 w 249"/>
                <a:gd name="T17" fmla="*/ 174 h 251"/>
                <a:gd name="T18" fmla="*/ 247 w 249"/>
                <a:gd name="T19" fmla="*/ 194 h 251"/>
                <a:gd name="T20" fmla="*/ 239 w 249"/>
                <a:gd name="T21" fmla="*/ 212 h 251"/>
                <a:gd name="T22" fmla="*/ 226 w 249"/>
                <a:gd name="T23" fmla="*/ 228 h 251"/>
                <a:gd name="T24" fmla="*/ 211 w 249"/>
                <a:gd name="T25" fmla="*/ 241 h 251"/>
                <a:gd name="T26" fmla="*/ 192 w 249"/>
                <a:gd name="T27" fmla="*/ 247 h 251"/>
                <a:gd name="T28" fmla="*/ 171 w 249"/>
                <a:gd name="T29" fmla="*/ 251 h 251"/>
                <a:gd name="T30" fmla="*/ 77 w 249"/>
                <a:gd name="T31" fmla="*/ 251 h 251"/>
                <a:gd name="T32" fmla="*/ 56 w 249"/>
                <a:gd name="T33" fmla="*/ 247 h 251"/>
                <a:gd name="T34" fmla="*/ 38 w 249"/>
                <a:gd name="T35" fmla="*/ 241 h 251"/>
                <a:gd name="T36" fmla="*/ 22 w 249"/>
                <a:gd name="T37" fmla="*/ 228 h 251"/>
                <a:gd name="T38" fmla="*/ 10 w 249"/>
                <a:gd name="T39" fmla="*/ 212 h 251"/>
                <a:gd name="T40" fmla="*/ 3 w 249"/>
                <a:gd name="T41" fmla="*/ 194 h 251"/>
                <a:gd name="T42" fmla="*/ 0 w 249"/>
                <a:gd name="T43" fmla="*/ 174 h 251"/>
                <a:gd name="T44" fmla="*/ 0 w 249"/>
                <a:gd name="T45" fmla="*/ 78 h 251"/>
                <a:gd name="T46" fmla="*/ 3 w 249"/>
                <a:gd name="T47" fmla="*/ 57 h 251"/>
                <a:gd name="T48" fmla="*/ 10 w 249"/>
                <a:gd name="T49" fmla="*/ 39 h 251"/>
                <a:gd name="T50" fmla="*/ 22 w 249"/>
                <a:gd name="T51" fmla="*/ 23 h 251"/>
                <a:gd name="T52" fmla="*/ 38 w 249"/>
                <a:gd name="T53" fmla="*/ 11 h 251"/>
                <a:gd name="T54" fmla="*/ 56 w 249"/>
                <a:gd name="T55" fmla="*/ 3 h 251"/>
                <a:gd name="T56" fmla="*/ 77 w 249"/>
                <a:gd name="T5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251">
                  <a:moveTo>
                    <a:pt x="77" y="0"/>
                  </a:moveTo>
                  <a:lnTo>
                    <a:pt x="171" y="0"/>
                  </a:lnTo>
                  <a:lnTo>
                    <a:pt x="192" y="3"/>
                  </a:lnTo>
                  <a:lnTo>
                    <a:pt x="211" y="11"/>
                  </a:lnTo>
                  <a:lnTo>
                    <a:pt x="226" y="23"/>
                  </a:lnTo>
                  <a:lnTo>
                    <a:pt x="239" y="39"/>
                  </a:lnTo>
                  <a:lnTo>
                    <a:pt x="247" y="57"/>
                  </a:lnTo>
                  <a:lnTo>
                    <a:pt x="249" y="78"/>
                  </a:lnTo>
                  <a:lnTo>
                    <a:pt x="249" y="174"/>
                  </a:lnTo>
                  <a:lnTo>
                    <a:pt x="247" y="194"/>
                  </a:lnTo>
                  <a:lnTo>
                    <a:pt x="239" y="212"/>
                  </a:lnTo>
                  <a:lnTo>
                    <a:pt x="226" y="228"/>
                  </a:lnTo>
                  <a:lnTo>
                    <a:pt x="211" y="241"/>
                  </a:lnTo>
                  <a:lnTo>
                    <a:pt x="192" y="247"/>
                  </a:lnTo>
                  <a:lnTo>
                    <a:pt x="171" y="251"/>
                  </a:lnTo>
                  <a:lnTo>
                    <a:pt x="77" y="251"/>
                  </a:lnTo>
                  <a:lnTo>
                    <a:pt x="56" y="247"/>
                  </a:lnTo>
                  <a:lnTo>
                    <a:pt x="38" y="241"/>
                  </a:lnTo>
                  <a:lnTo>
                    <a:pt x="22" y="228"/>
                  </a:lnTo>
                  <a:lnTo>
                    <a:pt x="10" y="212"/>
                  </a:lnTo>
                  <a:lnTo>
                    <a:pt x="3" y="194"/>
                  </a:lnTo>
                  <a:lnTo>
                    <a:pt x="0" y="174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0" y="39"/>
                  </a:lnTo>
                  <a:lnTo>
                    <a:pt x="22" y="23"/>
                  </a:lnTo>
                  <a:lnTo>
                    <a:pt x="38" y="11"/>
                  </a:lnTo>
                  <a:lnTo>
                    <a:pt x="56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8" name="Freeform 97"/>
            <p:cNvSpPr>
              <a:spLocks/>
            </p:cNvSpPr>
            <p:nvPr/>
          </p:nvSpPr>
          <p:spPr bwMode="auto">
            <a:xfrm>
              <a:off x="6975475" y="2881313"/>
              <a:ext cx="65088" cy="66675"/>
            </a:xfrm>
            <a:custGeom>
              <a:avLst/>
              <a:gdLst>
                <a:gd name="T0" fmla="*/ 77 w 249"/>
                <a:gd name="T1" fmla="*/ 0 h 249"/>
                <a:gd name="T2" fmla="*/ 171 w 249"/>
                <a:gd name="T3" fmla="*/ 0 h 249"/>
                <a:gd name="T4" fmla="*/ 192 w 249"/>
                <a:gd name="T5" fmla="*/ 2 h 249"/>
                <a:gd name="T6" fmla="*/ 211 w 249"/>
                <a:gd name="T7" fmla="*/ 10 h 249"/>
                <a:gd name="T8" fmla="*/ 226 w 249"/>
                <a:gd name="T9" fmla="*/ 21 h 249"/>
                <a:gd name="T10" fmla="*/ 239 w 249"/>
                <a:gd name="T11" fmla="*/ 37 h 249"/>
                <a:gd name="T12" fmla="*/ 247 w 249"/>
                <a:gd name="T13" fmla="*/ 57 h 249"/>
                <a:gd name="T14" fmla="*/ 249 w 249"/>
                <a:gd name="T15" fmla="*/ 77 h 249"/>
                <a:gd name="T16" fmla="*/ 249 w 249"/>
                <a:gd name="T17" fmla="*/ 172 h 249"/>
                <a:gd name="T18" fmla="*/ 247 w 249"/>
                <a:gd name="T19" fmla="*/ 193 h 249"/>
                <a:gd name="T20" fmla="*/ 239 w 249"/>
                <a:gd name="T21" fmla="*/ 212 h 249"/>
                <a:gd name="T22" fmla="*/ 226 w 249"/>
                <a:gd name="T23" fmla="*/ 227 h 249"/>
                <a:gd name="T24" fmla="*/ 211 w 249"/>
                <a:gd name="T25" fmla="*/ 239 h 249"/>
                <a:gd name="T26" fmla="*/ 192 w 249"/>
                <a:gd name="T27" fmla="*/ 247 h 249"/>
                <a:gd name="T28" fmla="*/ 171 w 249"/>
                <a:gd name="T29" fmla="*/ 249 h 249"/>
                <a:gd name="T30" fmla="*/ 77 w 249"/>
                <a:gd name="T31" fmla="*/ 249 h 249"/>
                <a:gd name="T32" fmla="*/ 56 w 249"/>
                <a:gd name="T33" fmla="*/ 247 h 249"/>
                <a:gd name="T34" fmla="*/ 38 w 249"/>
                <a:gd name="T35" fmla="*/ 239 h 249"/>
                <a:gd name="T36" fmla="*/ 22 w 249"/>
                <a:gd name="T37" fmla="*/ 227 h 249"/>
                <a:gd name="T38" fmla="*/ 10 w 249"/>
                <a:gd name="T39" fmla="*/ 212 h 249"/>
                <a:gd name="T40" fmla="*/ 3 w 249"/>
                <a:gd name="T41" fmla="*/ 193 h 249"/>
                <a:gd name="T42" fmla="*/ 0 w 249"/>
                <a:gd name="T43" fmla="*/ 172 h 249"/>
                <a:gd name="T44" fmla="*/ 0 w 249"/>
                <a:gd name="T45" fmla="*/ 77 h 249"/>
                <a:gd name="T46" fmla="*/ 3 w 249"/>
                <a:gd name="T47" fmla="*/ 57 h 249"/>
                <a:gd name="T48" fmla="*/ 10 w 249"/>
                <a:gd name="T49" fmla="*/ 37 h 249"/>
                <a:gd name="T50" fmla="*/ 22 w 249"/>
                <a:gd name="T51" fmla="*/ 21 h 249"/>
                <a:gd name="T52" fmla="*/ 38 w 249"/>
                <a:gd name="T53" fmla="*/ 10 h 249"/>
                <a:gd name="T54" fmla="*/ 56 w 249"/>
                <a:gd name="T55" fmla="*/ 2 h 249"/>
                <a:gd name="T56" fmla="*/ 77 w 249"/>
                <a:gd name="T5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249">
                  <a:moveTo>
                    <a:pt x="77" y="0"/>
                  </a:moveTo>
                  <a:lnTo>
                    <a:pt x="171" y="0"/>
                  </a:lnTo>
                  <a:lnTo>
                    <a:pt x="192" y="2"/>
                  </a:lnTo>
                  <a:lnTo>
                    <a:pt x="211" y="10"/>
                  </a:lnTo>
                  <a:lnTo>
                    <a:pt x="226" y="21"/>
                  </a:lnTo>
                  <a:lnTo>
                    <a:pt x="239" y="37"/>
                  </a:lnTo>
                  <a:lnTo>
                    <a:pt x="247" y="57"/>
                  </a:lnTo>
                  <a:lnTo>
                    <a:pt x="249" y="77"/>
                  </a:lnTo>
                  <a:lnTo>
                    <a:pt x="249" y="172"/>
                  </a:lnTo>
                  <a:lnTo>
                    <a:pt x="247" y="193"/>
                  </a:lnTo>
                  <a:lnTo>
                    <a:pt x="239" y="212"/>
                  </a:lnTo>
                  <a:lnTo>
                    <a:pt x="226" y="227"/>
                  </a:lnTo>
                  <a:lnTo>
                    <a:pt x="211" y="239"/>
                  </a:lnTo>
                  <a:lnTo>
                    <a:pt x="192" y="247"/>
                  </a:lnTo>
                  <a:lnTo>
                    <a:pt x="171" y="249"/>
                  </a:lnTo>
                  <a:lnTo>
                    <a:pt x="77" y="249"/>
                  </a:lnTo>
                  <a:lnTo>
                    <a:pt x="56" y="247"/>
                  </a:lnTo>
                  <a:lnTo>
                    <a:pt x="38" y="239"/>
                  </a:lnTo>
                  <a:lnTo>
                    <a:pt x="22" y="227"/>
                  </a:lnTo>
                  <a:lnTo>
                    <a:pt x="10" y="212"/>
                  </a:lnTo>
                  <a:lnTo>
                    <a:pt x="3" y="193"/>
                  </a:lnTo>
                  <a:lnTo>
                    <a:pt x="0" y="172"/>
                  </a:lnTo>
                  <a:lnTo>
                    <a:pt x="0" y="77"/>
                  </a:lnTo>
                  <a:lnTo>
                    <a:pt x="3" y="57"/>
                  </a:lnTo>
                  <a:lnTo>
                    <a:pt x="10" y="37"/>
                  </a:lnTo>
                  <a:lnTo>
                    <a:pt x="22" y="21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49" name="Freeform 9"/>
          <p:cNvSpPr>
            <a:spLocks/>
          </p:cNvSpPr>
          <p:nvPr/>
        </p:nvSpPr>
        <p:spPr bwMode="auto">
          <a:xfrm>
            <a:off x="1994097" y="912292"/>
            <a:ext cx="117475" cy="1211262"/>
          </a:xfrm>
          <a:custGeom>
            <a:avLst/>
            <a:gdLst>
              <a:gd name="T0" fmla="*/ 64 w 74"/>
              <a:gd name="T1" fmla="*/ 763 h 763"/>
              <a:gd name="T2" fmla="*/ 0 w 74"/>
              <a:gd name="T3" fmla="*/ 699 h 763"/>
              <a:gd name="T4" fmla="*/ 0 w 74"/>
              <a:gd name="T5" fmla="*/ 67 h 763"/>
              <a:gd name="T6" fmla="*/ 67 w 74"/>
              <a:gd name="T7" fmla="*/ 0 h 763"/>
              <a:gd name="T8" fmla="*/ 74 w 74"/>
              <a:gd name="T9" fmla="*/ 7 h 763"/>
              <a:gd name="T10" fmla="*/ 12 w 74"/>
              <a:gd name="T11" fmla="*/ 72 h 763"/>
              <a:gd name="T12" fmla="*/ 12 w 74"/>
              <a:gd name="T13" fmla="*/ 694 h 763"/>
              <a:gd name="T14" fmla="*/ 71 w 74"/>
              <a:gd name="T15" fmla="*/ 756 h 763"/>
              <a:gd name="T16" fmla="*/ 64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64" y="763"/>
                </a:moveTo>
                <a:lnTo>
                  <a:pt x="0" y="699"/>
                </a:lnTo>
                <a:lnTo>
                  <a:pt x="0" y="67"/>
                </a:lnTo>
                <a:lnTo>
                  <a:pt x="67" y="0"/>
                </a:lnTo>
                <a:lnTo>
                  <a:pt x="74" y="7"/>
                </a:lnTo>
                <a:lnTo>
                  <a:pt x="12" y="72"/>
                </a:lnTo>
                <a:lnTo>
                  <a:pt x="12" y="694"/>
                </a:lnTo>
                <a:lnTo>
                  <a:pt x="71" y="756"/>
                </a:lnTo>
                <a:lnTo>
                  <a:pt x="64" y="763"/>
                </a:lnTo>
                <a:close/>
              </a:path>
            </a:pathLst>
          </a:custGeom>
          <a:noFill/>
          <a:ln w="25400">
            <a:gradFill>
              <a:gsLst>
                <a:gs pos="51000">
                  <a:schemeClr val="accent1">
                    <a:lumMod val="5000"/>
                    <a:lumOff val="95000"/>
                  </a:schemeClr>
                </a:gs>
                <a:gs pos="0">
                  <a:srgbClr val="61C4D2"/>
                </a:gs>
                <a:gs pos="100000">
                  <a:srgbClr val="31B5C4"/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n-ea"/>
            </a:endParaRPr>
          </a:p>
        </p:txBody>
      </p:sp>
      <p:grpSp>
        <p:nvGrpSpPr>
          <p:cNvPr id="150" name="그룹 149"/>
          <p:cNvGrpSpPr/>
          <p:nvPr/>
        </p:nvGrpSpPr>
        <p:grpSpPr>
          <a:xfrm>
            <a:off x="1662010" y="3454171"/>
            <a:ext cx="4086336" cy="45719"/>
            <a:chOff x="6321313" y="2323873"/>
            <a:chExt cx="1441450" cy="161925"/>
          </a:xfrm>
          <a:gradFill>
            <a:gsLst>
              <a:gs pos="51000">
                <a:schemeClr val="accent1">
                  <a:lumMod val="5000"/>
                  <a:lumOff val="95000"/>
                </a:scheme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</p:grpSpPr>
        <p:sp>
          <p:nvSpPr>
            <p:cNvPr id="151" name="Rectangle 11"/>
            <p:cNvSpPr>
              <a:spLocks noChangeArrowheads="1"/>
            </p:cNvSpPr>
            <p:nvPr/>
          </p:nvSpPr>
          <p:spPr bwMode="auto">
            <a:xfrm>
              <a:off x="6321313" y="2323873"/>
              <a:ext cx="238125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52" name="Rectangle 12"/>
            <p:cNvSpPr>
              <a:spLocks noChangeArrowheads="1"/>
            </p:cNvSpPr>
            <p:nvPr/>
          </p:nvSpPr>
          <p:spPr bwMode="auto">
            <a:xfrm>
              <a:off x="6615001" y="2323873"/>
              <a:ext cx="1147762" cy="161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grpSp>
        <p:nvGrpSpPr>
          <p:cNvPr id="153" name="그룹 152"/>
          <p:cNvGrpSpPr/>
          <p:nvPr/>
        </p:nvGrpSpPr>
        <p:grpSpPr>
          <a:xfrm>
            <a:off x="8735115" y="4713589"/>
            <a:ext cx="533624" cy="646331"/>
            <a:chOff x="4434723" y="3762728"/>
            <a:chExt cx="533624" cy="646331"/>
          </a:xfrm>
        </p:grpSpPr>
        <p:sp>
          <p:nvSpPr>
            <p:cNvPr id="154" name="Freeform 7"/>
            <p:cNvSpPr>
              <a:spLocks noEditPoints="1"/>
            </p:cNvSpPr>
            <p:nvPr/>
          </p:nvSpPr>
          <p:spPr bwMode="auto">
            <a:xfrm>
              <a:off x="4434723" y="3851628"/>
              <a:ext cx="533624" cy="535709"/>
            </a:xfrm>
            <a:custGeom>
              <a:avLst/>
              <a:gdLst>
                <a:gd name="T0" fmla="*/ 35 w 70"/>
                <a:gd name="T1" fmla="*/ 70 h 70"/>
                <a:gd name="T2" fmla="*/ 0 w 70"/>
                <a:gd name="T3" fmla="*/ 35 h 70"/>
                <a:gd name="T4" fmla="*/ 35 w 70"/>
                <a:gd name="T5" fmla="*/ 0 h 70"/>
                <a:gd name="T6" fmla="*/ 70 w 70"/>
                <a:gd name="T7" fmla="*/ 35 h 70"/>
                <a:gd name="T8" fmla="*/ 35 w 70"/>
                <a:gd name="T9" fmla="*/ 70 h 70"/>
                <a:gd name="T10" fmla="*/ 35 w 70"/>
                <a:gd name="T11" fmla="*/ 5 h 70"/>
                <a:gd name="T12" fmla="*/ 5 w 70"/>
                <a:gd name="T13" fmla="*/ 35 h 70"/>
                <a:gd name="T14" fmla="*/ 35 w 70"/>
                <a:gd name="T15" fmla="*/ 65 h 70"/>
                <a:gd name="T16" fmla="*/ 65 w 70"/>
                <a:gd name="T17" fmla="*/ 35 h 70"/>
                <a:gd name="T18" fmla="*/ 35 w 70"/>
                <a:gd name="T1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5" y="0"/>
                    <a:pt x="70" y="15"/>
                    <a:pt x="70" y="35"/>
                  </a:cubicBezTo>
                  <a:cubicBezTo>
                    <a:pt x="70" y="54"/>
                    <a:pt x="55" y="70"/>
                    <a:pt x="35" y="70"/>
                  </a:cubicBezTo>
                  <a:close/>
                  <a:moveTo>
                    <a:pt x="35" y="5"/>
                  </a:moveTo>
                  <a:cubicBezTo>
                    <a:pt x="19" y="5"/>
                    <a:pt x="5" y="18"/>
                    <a:pt x="5" y="35"/>
                  </a:cubicBezTo>
                  <a:cubicBezTo>
                    <a:pt x="5" y="51"/>
                    <a:pt x="19" y="65"/>
                    <a:pt x="35" y="65"/>
                  </a:cubicBezTo>
                  <a:cubicBezTo>
                    <a:pt x="52" y="65"/>
                    <a:pt x="65" y="51"/>
                    <a:pt x="65" y="35"/>
                  </a:cubicBezTo>
                  <a:cubicBezTo>
                    <a:pt x="65" y="18"/>
                    <a:pt x="52" y="5"/>
                    <a:pt x="3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4489538" y="3762728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solidFill>
                    <a:prstClr val="white"/>
                  </a:solidFill>
                  <a:latin typeface="+mn-ea"/>
                  <a:cs typeface="Tahoma" panose="020B0604030504040204" pitchFamily="34" charset="0"/>
                </a:rPr>
                <a:t>A</a:t>
              </a:r>
              <a:endParaRPr lang="ko-KR" altLang="ko-KR" sz="240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156" name="그룹 155"/>
          <p:cNvGrpSpPr/>
          <p:nvPr/>
        </p:nvGrpSpPr>
        <p:grpSpPr>
          <a:xfrm>
            <a:off x="6286514" y="5409484"/>
            <a:ext cx="506414" cy="1262744"/>
            <a:chOff x="6139542" y="1465940"/>
            <a:chExt cx="506414" cy="1262744"/>
          </a:xfrm>
          <a:gradFill>
            <a:gsLst>
              <a:gs pos="7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grpSpPr>
        <p:sp>
          <p:nvSpPr>
            <p:cNvPr id="157" name="Rectangle 7"/>
            <p:cNvSpPr>
              <a:spLocks noChangeArrowheads="1"/>
            </p:cNvSpPr>
            <p:nvPr/>
          </p:nvSpPr>
          <p:spPr bwMode="auto">
            <a:xfrm>
              <a:off x="6591132" y="1465940"/>
              <a:ext cx="54824" cy="12627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58" name="Rectangle 8"/>
            <p:cNvSpPr>
              <a:spLocks noChangeArrowheads="1"/>
            </p:cNvSpPr>
            <p:nvPr/>
          </p:nvSpPr>
          <p:spPr bwMode="auto">
            <a:xfrm>
              <a:off x="6234792" y="2077358"/>
              <a:ext cx="403225" cy="396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59" name="Oval 9"/>
            <p:cNvSpPr>
              <a:spLocks noChangeArrowheads="1"/>
            </p:cNvSpPr>
            <p:nvPr/>
          </p:nvSpPr>
          <p:spPr bwMode="auto">
            <a:xfrm>
              <a:off x="6139542" y="1997983"/>
              <a:ext cx="198438" cy="19843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grpSp>
        <p:nvGrpSpPr>
          <p:cNvPr id="160" name="그룹 159"/>
          <p:cNvGrpSpPr/>
          <p:nvPr/>
        </p:nvGrpSpPr>
        <p:grpSpPr>
          <a:xfrm>
            <a:off x="7005651" y="5633553"/>
            <a:ext cx="4665663" cy="822324"/>
            <a:chOff x="6858679" y="1690009"/>
            <a:chExt cx="4665663" cy="822324"/>
          </a:xfrm>
        </p:grpSpPr>
        <p:sp>
          <p:nvSpPr>
            <p:cNvPr id="161" name="Rectangle 5"/>
            <p:cNvSpPr>
              <a:spLocks noChangeArrowheads="1"/>
            </p:cNvSpPr>
            <p:nvPr/>
          </p:nvSpPr>
          <p:spPr bwMode="auto">
            <a:xfrm>
              <a:off x="6858679" y="1690009"/>
              <a:ext cx="4665663" cy="15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62" name="Rectangle 6"/>
            <p:cNvSpPr>
              <a:spLocks noChangeArrowheads="1"/>
            </p:cNvSpPr>
            <p:nvPr/>
          </p:nvSpPr>
          <p:spPr bwMode="auto">
            <a:xfrm>
              <a:off x="6858679" y="2488521"/>
              <a:ext cx="4665663" cy="238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63" name="Rectangle 10"/>
            <p:cNvSpPr>
              <a:spLocks noChangeArrowheads="1"/>
            </p:cNvSpPr>
            <p:nvPr/>
          </p:nvSpPr>
          <p:spPr bwMode="auto">
            <a:xfrm>
              <a:off x="6945992" y="1894796"/>
              <a:ext cx="379413" cy="381000"/>
            </a:xfrm>
            <a:prstGeom prst="rect">
              <a:avLst/>
            </a:prstGeom>
            <a:solidFill>
              <a:srgbClr val="31B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grpSp>
        <p:nvGrpSpPr>
          <p:cNvPr id="164" name="그룹 163"/>
          <p:cNvGrpSpPr/>
          <p:nvPr/>
        </p:nvGrpSpPr>
        <p:grpSpPr>
          <a:xfrm>
            <a:off x="9013250" y="3297780"/>
            <a:ext cx="1318294" cy="1515389"/>
            <a:chOff x="1395413" y="3303588"/>
            <a:chExt cx="1773238" cy="2038350"/>
          </a:xfrm>
        </p:grpSpPr>
        <p:sp>
          <p:nvSpPr>
            <p:cNvPr id="165" name="Freeform 11"/>
            <p:cNvSpPr>
              <a:spLocks/>
            </p:cNvSpPr>
            <p:nvPr/>
          </p:nvSpPr>
          <p:spPr bwMode="auto">
            <a:xfrm>
              <a:off x="2238376" y="3346450"/>
              <a:ext cx="915988" cy="1497013"/>
            </a:xfrm>
            <a:custGeom>
              <a:avLst/>
              <a:gdLst>
                <a:gd name="T0" fmla="*/ 550 w 577"/>
                <a:gd name="T1" fmla="*/ 943 h 943"/>
                <a:gd name="T2" fmla="*/ 0 w 577"/>
                <a:gd name="T3" fmla="*/ 646 h 943"/>
                <a:gd name="T4" fmla="*/ 0 w 577"/>
                <a:gd name="T5" fmla="*/ 0 h 943"/>
                <a:gd name="T6" fmla="*/ 45 w 577"/>
                <a:gd name="T7" fmla="*/ 0 h 943"/>
                <a:gd name="T8" fmla="*/ 45 w 577"/>
                <a:gd name="T9" fmla="*/ 619 h 943"/>
                <a:gd name="T10" fmla="*/ 577 w 577"/>
                <a:gd name="T11" fmla="*/ 907 h 943"/>
                <a:gd name="T12" fmla="*/ 550 w 577"/>
                <a:gd name="T13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7" h="943">
                  <a:moveTo>
                    <a:pt x="550" y="943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19"/>
                  </a:lnTo>
                  <a:lnTo>
                    <a:pt x="577" y="907"/>
                  </a:lnTo>
                  <a:lnTo>
                    <a:pt x="550" y="943"/>
                  </a:lnTo>
                  <a:close/>
                </a:path>
              </a:pathLst>
            </a:custGeom>
            <a:gradFill flip="none" rotWithShape="1">
              <a:gsLst>
                <a:gs pos="93000">
                  <a:srgbClr val="31B5C4"/>
                </a:gs>
                <a:gs pos="55000">
                  <a:schemeClr val="bg1"/>
                </a:gs>
                <a:gs pos="18000">
                  <a:srgbClr val="31B5C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66" name="Freeform 10"/>
            <p:cNvSpPr>
              <a:spLocks noEditPoints="1"/>
            </p:cNvSpPr>
            <p:nvPr/>
          </p:nvSpPr>
          <p:spPr bwMode="auto">
            <a:xfrm>
              <a:off x="1395413" y="3303588"/>
              <a:ext cx="1773238" cy="2038350"/>
            </a:xfrm>
            <a:custGeom>
              <a:avLst/>
              <a:gdLst>
                <a:gd name="T0" fmla="*/ 558 w 1117"/>
                <a:gd name="T1" fmla="*/ 1284 h 1284"/>
                <a:gd name="T2" fmla="*/ 0 w 1117"/>
                <a:gd name="T3" fmla="*/ 970 h 1284"/>
                <a:gd name="T4" fmla="*/ 0 w 1117"/>
                <a:gd name="T5" fmla="*/ 323 h 1284"/>
                <a:gd name="T6" fmla="*/ 558 w 1117"/>
                <a:gd name="T7" fmla="*/ 0 h 1284"/>
                <a:gd name="T8" fmla="*/ 1117 w 1117"/>
                <a:gd name="T9" fmla="*/ 323 h 1284"/>
                <a:gd name="T10" fmla="*/ 1117 w 1117"/>
                <a:gd name="T11" fmla="*/ 970 h 1284"/>
                <a:gd name="T12" fmla="*/ 558 w 1117"/>
                <a:gd name="T13" fmla="*/ 1284 h 1284"/>
                <a:gd name="T14" fmla="*/ 45 w 1117"/>
                <a:gd name="T15" fmla="*/ 943 h 1284"/>
                <a:gd name="T16" fmla="*/ 558 w 1117"/>
                <a:gd name="T17" fmla="*/ 1239 h 1284"/>
                <a:gd name="T18" fmla="*/ 1072 w 1117"/>
                <a:gd name="T19" fmla="*/ 943 h 1284"/>
                <a:gd name="T20" fmla="*/ 1072 w 1117"/>
                <a:gd name="T21" fmla="*/ 350 h 1284"/>
                <a:gd name="T22" fmla="*/ 558 w 1117"/>
                <a:gd name="T23" fmla="*/ 54 h 1284"/>
                <a:gd name="T24" fmla="*/ 45 w 1117"/>
                <a:gd name="T25" fmla="*/ 350 h 1284"/>
                <a:gd name="T26" fmla="*/ 45 w 1117"/>
                <a:gd name="T27" fmla="*/ 943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7" h="1284">
                  <a:moveTo>
                    <a:pt x="558" y="1284"/>
                  </a:moveTo>
                  <a:lnTo>
                    <a:pt x="0" y="970"/>
                  </a:lnTo>
                  <a:lnTo>
                    <a:pt x="0" y="323"/>
                  </a:lnTo>
                  <a:lnTo>
                    <a:pt x="558" y="0"/>
                  </a:lnTo>
                  <a:lnTo>
                    <a:pt x="1117" y="323"/>
                  </a:lnTo>
                  <a:lnTo>
                    <a:pt x="1117" y="970"/>
                  </a:lnTo>
                  <a:lnTo>
                    <a:pt x="558" y="1284"/>
                  </a:lnTo>
                  <a:close/>
                  <a:moveTo>
                    <a:pt x="45" y="943"/>
                  </a:moveTo>
                  <a:lnTo>
                    <a:pt x="558" y="1239"/>
                  </a:lnTo>
                  <a:lnTo>
                    <a:pt x="1072" y="943"/>
                  </a:lnTo>
                  <a:lnTo>
                    <a:pt x="1072" y="350"/>
                  </a:lnTo>
                  <a:lnTo>
                    <a:pt x="558" y="54"/>
                  </a:lnTo>
                  <a:lnTo>
                    <a:pt x="45" y="350"/>
                  </a:lnTo>
                  <a:lnTo>
                    <a:pt x="45" y="943"/>
                  </a:lnTo>
                  <a:close/>
                </a:path>
              </a:pathLst>
            </a:custGeom>
            <a:gradFill flip="none" rotWithShape="1">
              <a:gsLst>
                <a:gs pos="93000">
                  <a:srgbClr val="31B5C4"/>
                </a:gs>
                <a:gs pos="42000">
                  <a:schemeClr val="bg1"/>
                </a:gs>
                <a:gs pos="23000">
                  <a:srgbClr val="31B5C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167" name="직사각형 166"/>
          <p:cNvSpPr/>
          <p:nvPr/>
        </p:nvSpPr>
        <p:spPr>
          <a:xfrm>
            <a:off x="2190995" y="1237733"/>
            <a:ext cx="4688034" cy="338554"/>
          </a:xfrm>
          <a:prstGeom prst="rect">
            <a:avLst/>
          </a:prstGeom>
          <a:blipFill dpi="0" rotWithShape="1">
            <a:blip r:embed="rId2"/>
            <a:srcRect/>
            <a:stretch>
              <a:fillRect r="-12000"/>
            </a:stretch>
          </a:blip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68" name="그룹 167"/>
          <p:cNvGrpSpPr/>
          <p:nvPr/>
        </p:nvGrpSpPr>
        <p:grpSpPr>
          <a:xfrm>
            <a:off x="10818651" y="469845"/>
            <a:ext cx="1028016" cy="1028523"/>
            <a:chOff x="8428357" y="2161865"/>
            <a:chExt cx="1028016" cy="1028523"/>
          </a:xfrm>
        </p:grpSpPr>
        <p:sp>
          <p:nvSpPr>
            <p:cNvPr id="169" name="Freeform 5"/>
            <p:cNvSpPr>
              <a:spLocks noEditPoints="1"/>
            </p:cNvSpPr>
            <p:nvPr/>
          </p:nvSpPr>
          <p:spPr bwMode="auto">
            <a:xfrm>
              <a:off x="8428357" y="2161865"/>
              <a:ext cx="1028016" cy="1028523"/>
            </a:xfrm>
            <a:custGeom>
              <a:avLst/>
              <a:gdLst>
                <a:gd name="T0" fmla="*/ 93 w 186"/>
                <a:gd name="T1" fmla="*/ 186 h 186"/>
                <a:gd name="T2" fmla="*/ 0 w 186"/>
                <a:gd name="T3" fmla="*/ 93 h 186"/>
                <a:gd name="T4" fmla="*/ 93 w 186"/>
                <a:gd name="T5" fmla="*/ 0 h 186"/>
                <a:gd name="T6" fmla="*/ 186 w 186"/>
                <a:gd name="T7" fmla="*/ 93 h 186"/>
                <a:gd name="T8" fmla="*/ 93 w 186"/>
                <a:gd name="T9" fmla="*/ 186 h 186"/>
                <a:gd name="T10" fmla="*/ 93 w 186"/>
                <a:gd name="T11" fmla="*/ 5 h 186"/>
                <a:gd name="T12" fmla="*/ 5 w 186"/>
                <a:gd name="T13" fmla="*/ 93 h 186"/>
                <a:gd name="T14" fmla="*/ 93 w 186"/>
                <a:gd name="T15" fmla="*/ 181 h 186"/>
                <a:gd name="T16" fmla="*/ 181 w 186"/>
                <a:gd name="T17" fmla="*/ 93 h 186"/>
                <a:gd name="T18" fmla="*/ 93 w 186"/>
                <a:gd name="T19" fmla="*/ 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86">
                  <a:moveTo>
                    <a:pt x="93" y="186"/>
                  </a:moveTo>
                  <a:cubicBezTo>
                    <a:pt x="42" y="186"/>
                    <a:pt x="0" y="144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144" y="0"/>
                    <a:pt x="186" y="42"/>
                    <a:pt x="186" y="93"/>
                  </a:cubicBezTo>
                  <a:cubicBezTo>
                    <a:pt x="186" y="144"/>
                    <a:pt x="144" y="186"/>
                    <a:pt x="93" y="186"/>
                  </a:cubicBezTo>
                  <a:close/>
                  <a:moveTo>
                    <a:pt x="93" y="5"/>
                  </a:moveTo>
                  <a:cubicBezTo>
                    <a:pt x="44" y="5"/>
                    <a:pt x="5" y="45"/>
                    <a:pt x="5" y="93"/>
                  </a:cubicBezTo>
                  <a:cubicBezTo>
                    <a:pt x="5" y="142"/>
                    <a:pt x="44" y="181"/>
                    <a:pt x="93" y="181"/>
                  </a:cubicBezTo>
                  <a:cubicBezTo>
                    <a:pt x="141" y="181"/>
                    <a:pt x="181" y="142"/>
                    <a:pt x="181" y="93"/>
                  </a:cubicBezTo>
                  <a:cubicBezTo>
                    <a:pt x="181" y="45"/>
                    <a:pt x="141" y="5"/>
                    <a:pt x="9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grpSp>
          <p:nvGrpSpPr>
            <p:cNvPr id="170" name="그룹 169"/>
            <p:cNvGrpSpPr/>
            <p:nvPr/>
          </p:nvGrpSpPr>
          <p:grpSpPr>
            <a:xfrm rot="16200000">
              <a:off x="8439498" y="2554334"/>
              <a:ext cx="1005735" cy="248648"/>
              <a:chOff x="5777626" y="3457871"/>
              <a:chExt cx="1005735" cy="248648"/>
            </a:xfrm>
          </p:grpSpPr>
          <p:sp>
            <p:nvSpPr>
              <p:cNvPr id="171" name="Freeform 6"/>
              <p:cNvSpPr>
                <a:spLocks/>
              </p:cNvSpPr>
              <p:nvPr/>
            </p:nvSpPr>
            <p:spPr bwMode="auto">
              <a:xfrm>
                <a:off x="5777627" y="3485726"/>
                <a:ext cx="1005734" cy="193449"/>
              </a:xfrm>
              <a:custGeom>
                <a:avLst/>
                <a:gdLst>
                  <a:gd name="T0" fmla="*/ 154 w 172"/>
                  <a:gd name="T1" fmla="*/ 0 h 35"/>
                  <a:gd name="T2" fmla="*/ 18 w 172"/>
                  <a:gd name="T3" fmla="*/ 0 h 35"/>
                  <a:gd name="T4" fmla="*/ 0 w 172"/>
                  <a:gd name="T5" fmla="*/ 17 h 35"/>
                  <a:gd name="T6" fmla="*/ 18 w 172"/>
                  <a:gd name="T7" fmla="*/ 35 h 35"/>
                  <a:gd name="T8" fmla="*/ 154 w 172"/>
                  <a:gd name="T9" fmla="*/ 35 h 35"/>
                  <a:gd name="T10" fmla="*/ 172 w 172"/>
                  <a:gd name="T11" fmla="*/ 17 h 35"/>
                  <a:gd name="T12" fmla="*/ 154 w 172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35">
                    <a:moveTo>
                      <a:pt x="15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154" y="35"/>
                      <a:pt x="154" y="35"/>
                      <a:pt x="154" y="35"/>
                    </a:cubicBezTo>
                    <a:cubicBezTo>
                      <a:pt x="164" y="35"/>
                      <a:pt x="172" y="27"/>
                      <a:pt x="172" y="17"/>
                    </a:cubicBezTo>
                    <a:cubicBezTo>
                      <a:pt x="172" y="7"/>
                      <a:pt x="164" y="0"/>
                      <a:pt x="154" y="0"/>
                    </a:cubicBezTo>
                  </a:path>
                </a:pathLst>
              </a:custGeom>
              <a:solidFill>
                <a:srgbClr val="31B5C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72" name="Freeform 7"/>
              <p:cNvSpPr>
                <a:spLocks noEditPoints="1"/>
              </p:cNvSpPr>
              <p:nvPr/>
            </p:nvSpPr>
            <p:spPr bwMode="auto">
              <a:xfrm>
                <a:off x="5777626" y="3457871"/>
                <a:ext cx="1005734" cy="248648"/>
              </a:xfrm>
              <a:custGeom>
                <a:avLst/>
                <a:gdLst>
                  <a:gd name="T0" fmla="*/ 0 w 182"/>
                  <a:gd name="T1" fmla="*/ 22 h 45"/>
                  <a:gd name="T2" fmla="*/ 23 w 182"/>
                  <a:gd name="T3" fmla="*/ 0 h 45"/>
                  <a:gd name="T4" fmla="*/ 159 w 182"/>
                  <a:gd name="T5" fmla="*/ 0 h 45"/>
                  <a:gd name="T6" fmla="*/ 182 w 182"/>
                  <a:gd name="T7" fmla="*/ 22 h 45"/>
                  <a:gd name="T8" fmla="*/ 159 w 182"/>
                  <a:gd name="T9" fmla="*/ 45 h 45"/>
                  <a:gd name="T10" fmla="*/ 23 w 182"/>
                  <a:gd name="T11" fmla="*/ 45 h 45"/>
                  <a:gd name="T12" fmla="*/ 0 w 182"/>
                  <a:gd name="T13" fmla="*/ 22 h 45"/>
                  <a:gd name="T14" fmla="*/ 5 w 182"/>
                  <a:gd name="T15" fmla="*/ 22 h 45"/>
                  <a:gd name="T16" fmla="*/ 23 w 182"/>
                  <a:gd name="T17" fmla="*/ 40 h 45"/>
                  <a:gd name="T18" fmla="*/ 159 w 182"/>
                  <a:gd name="T19" fmla="*/ 40 h 45"/>
                  <a:gd name="T20" fmla="*/ 177 w 182"/>
                  <a:gd name="T21" fmla="*/ 22 h 45"/>
                  <a:gd name="T22" fmla="*/ 159 w 182"/>
                  <a:gd name="T23" fmla="*/ 5 h 45"/>
                  <a:gd name="T24" fmla="*/ 23 w 182"/>
                  <a:gd name="T25" fmla="*/ 5 h 45"/>
                  <a:gd name="T26" fmla="*/ 5 w 182"/>
                  <a:gd name="T27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45">
                    <a:moveTo>
                      <a:pt x="0" y="22"/>
                    </a:moveTo>
                    <a:cubicBezTo>
                      <a:pt x="0" y="10"/>
                      <a:pt x="10" y="0"/>
                      <a:pt x="23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72" y="0"/>
                      <a:pt x="182" y="10"/>
                      <a:pt x="182" y="22"/>
                    </a:cubicBezTo>
                    <a:cubicBezTo>
                      <a:pt x="182" y="35"/>
                      <a:pt x="172" y="45"/>
                      <a:pt x="159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10" y="45"/>
                      <a:pt x="0" y="35"/>
                      <a:pt x="0" y="22"/>
                    </a:cubicBezTo>
                    <a:close/>
                    <a:moveTo>
                      <a:pt x="5" y="22"/>
                    </a:moveTo>
                    <a:cubicBezTo>
                      <a:pt x="5" y="32"/>
                      <a:pt x="13" y="40"/>
                      <a:pt x="23" y="40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69" y="40"/>
                      <a:pt x="177" y="32"/>
                      <a:pt x="177" y="22"/>
                    </a:cubicBezTo>
                    <a:cubicBezTo>
                      <a:pt x="177" y="12"/>
                      <a:pt x="169" y="5"/>
                      <a:pt x="159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3" y="5"/>
                      <a:pt x="5" y="12"/>
                      <a:pt x="5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73" name="Freeform 8"/>
              <p:cNvSpPr>
                <a:spLocks noEditPoints="1"/>
              </p:cNvSpPr>
              <p:nvPr/>
            </p:nvSpPr>
            <p:spPr bwMode="auto">
              <a:xfrm>
                <a:off x="6418743" y="3457871"/>
                <a:ext cx="254219" cy="248648"/>
              </a:xfrm>
              <a:custGeom>
                <a:avLst/>
                <a:gdLst>
                  <a:gd name="T0" fmla="*/ 23 w 46"/>
                  <a:gd name="T1" fmla="*/ 45 h 45"/>
                  <a:gd name="T2" fmla="*/ 0 w 46"/>
                  <a:gd name="T3" fmla="*/ 22 h 45"/>
                  <a:gd name="T4" fmla="*/ 23 w 46"/>
                  <a:gd name="T5" fmla="*/ 0 h 45"/>
                  <a:gd name="T6" fmla="*/ 46 w 46"/>
                  <a:gd name="T7" fmla="*/ 22 h 45"/>
                  <a:gd name="T8" fmla="*/ 23 w 46"/>
                  <a:gd name="T9" fmla="*/ 45 h 45"/>
                  <a:gd name="T10" fmla="*/ 23 w 46"/>
                  <a:gd name="T11" fmla="*/ 5 h 45"/>
                  <a:gd name="T12" fmla="*/ 5 w 46"/>
                  <a:gd name="T13" fmla="*/ 22 h 45"/>
                  <a:gd name="T14" fmla="*/ 23 w 46"/>
                  <a:gd name="T15" fmla="*/ 40 h 45"/>
                  <a:gd name="T16" fmla="*/ 41 w 46"/>
                  <a:gd name="T17" fmla="*/ 22 h 45"/>
                  <a:gd name="T18" fmla="*/ 23 w 46"/>
                  <a:gd name="T1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5">
                    <a:moveTo>
                      <a:pt x="23" y="45"/>
                    </a:moveTo>
                    <a:cubicBezTo>
                      <a:pt x="10" y="45"/>
                      <a:pt x="0" y="35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5" y="0"/>
                      <a:pt x="46" y="10"/>
                      <a:pt x="46" y="22"/>
                    </a:cubicBezTo>
                    <a:cubicBezTo>
                      <a:pt x="46" y="35"/>
                      <a:pt x="35" y="45"/>
                      <a:pt x="23" y="45"/>
                    </a:cubicBezTo>
                    <a:close/>
                    <a:moveTo>
                      <a:pt x="23" y="5"/>
                    </a:moveTo>
                    <a:cubicBezTo>
                      <a:pt x="13" y="5"/>
                      <a:pt x="5" y="12"/>
                      <a:pt x="5" y="22"/>
                    </a:cubicBezTo>
                    <a:cubicBezTo>
                      <a:pt x="5" y="32"/>
                      <a:pt x="13" y="40"/>
                      <a:pt x="23" y="40"/>
                    </a:cubicBezTo>
                    <a:cubicBezTo>
                      <a:pt x="33" y="40"/>
                      <a:pt x="41" y="32"/>
                      <a:pt x="41" y="22"/>
                    </a:cubicBezTo>
                    <a:cubicBezTo>
                      <a:pt x="41" y="12"/>
                      <a:pt x="33" y="5"/>
                      <a:pt x="2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</p:grpSp>
      <p:grpSp>
        <p:nvGrpSpPr>
          <p:cNvPr id="174" name="그룹 173"/>
          <p:cNvGrpSpPr/>
          <p:nvPr/>
        </p:nvGrpSpPr>
        <p:grpSpPr>
          <a:xfrm>
            <a:off x="10731654" y="3396331"/>
            <a:ext cx="812434" cy="937274"/>
            <a:chOff x="4130675" y="2628901"/>
            <a:chExt cx="1322388" cy="1525588"/>
          </a:xfrm>
        </p:grpSpPr>
        <p:sp>
          <p:nvSpPr>
            <p:cNvPr id="175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130675" y="2630488"/>
              <a:ext cx="1322388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grpSp>
          <p:nvGrpSpPr>
            <p:cNvPr id="176" name="Group 215"/>
            <p:cNvGrpSpPr>
              <a:grpSpLocks/>
            </p:cNvGrpSpPr>
            <p:nvPr/>
          </p:nvGrpSpPr>
          <p:grpSpPr bwMode="auto">
            <a:xfrm>
              <a:off x="4130675" y="2628901"/>
              <a:ext cx="1320800" cy="1525588"/>
              <a:chOff x="2602" y="1656"/>
              <a:chExt cx="832" cy="961"/>
            </a:xfrm>
          </p:grpSpPr>
          <p:sp>
            <p:nvSpPr>
              <p:cNvPr id="1236" name="Freeform 15"/>
              <p:cNvSpPr>
                <a:spLocks/>
              </p:cNvSpPr>
              <p:nvPr/>
            </p:nvSpPr>
            <p:spPr bwMode="auto">
              <a:xfrm>
                <a:off x="3018" y="1656"/>
                <a:ext cx="416" cy="481"/>
              </a:xfrm>
              <a:custGeom>
                <a:avLst/>
                <a:gdLst>
                  <a:gd name="T0" fmla="*/ 0 w 416"/>
                  <a:gd name="T1" fmla="*/ 481 h 481"/>
                  <a:gd name="T2" fmla="*/ 416 w 416"/>
                  <a:gd name="T3" fmla="*/ 241 h 481"/>
                  <a:gd name="T4" fmla="*/ 0 w 416"/>
                  <a:gd name="T5" fmla="*/ 0 h 481"/>
                  <a:gd name="T6" fmla="*/ 0 w 416"/>
                  <a:gd name="T7" fmla="*/ 481 h 481"/>
                  <a:gd name="T8" fmla="*/ 0 w 416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81">
                    <a:moveTo>
                      <a:pt x="0" y="481"/>
                    </a:moveTo>
                    <a:lnTo>
                      <a:pt x="416" y="241"/>
                    </a:lnTo>
                    <a:lnTo>
                      <a:pt x="0" y="0"/>
                    </a:lnTo>
                    <a:lnTo>
                      <a:pt x="0" y="481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7" name="Freeform 16"/>
              <p:cNvSpPr>
                <a:spLocks/>
              </p:cNvSpPr>
              <p:nvPr/>
            </p:nvSpPr>
            <p:spPr bwMode="auto">
              <a:xfrm>
                <a:off x="3018" y="1656"/>
                <a:ext cx="416" cy="481"/>
              </a:xfrm>
              <a:custGeom>
                <a:avLst/>
                <a:gdLst>
                  <a:gd name="T0" fmla="*/ 0 w 416"/>
                  <a:gd name="T1" fmla="*/ 481 h 481"/>
                  <a:gd name="T2" fmla="*/ 416 w 416"/>
                  <a:gd name="T3" fmla="*/ 241 h 481"/>
                  <a:gd name="T4" fmla="*/ 0 w 416"/>
                  <a:gd name="T5" fmla="*/ 0 h 481"/>
                  <a:gd name="T6" fmla="*/ 0 w 416"/>
                  <a:gd name="T7" fmla="*/ 481 h 481"/>
                  <a:gd name="T8" fmla="*/ 0 w 416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81">
                    <a:moveTo>
                      <a:pt x="0" y="481"/>
                    </a:moveTo>
                    <a:lnTo>
                      <a:pt x="416" y="241"/>
                    </a:lnTo>
                    <a:lnTo>
                      <a:pt x="0" y="0"/>
                    </a:lnTo>
                    <a:lnTo>
                      <a:pt x="0" y="481"/>
                    </a:lnTo>
                    <a:lnTo>
                      <a:pt x="0" y="48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8" name="Rectangle 17"/>
              <p:cNvSpPr>
                <a:spLocks noChangeArrowheads="1"/>
              </p:cNvSpPr>
              <p:nvPr/>
            </p:nvSpPr>
            <p:spPr bwMode="auto">
              <a:xfrm>
                <a:off x="3018" y="2137"/>
                <a:ext cx="1" cy="1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9" name="Freeform 18"/>
              <p:cNvSpPr>
                <a:spLocks/>
              </p:cNvSpPr>
              <p:nvPr/>
            </p:nvSpPr>
            <p:spPr bwMode="auto">
              <a:xfrm>
                <a:off x="3018" y="21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0" name="Freeform 19"/>
              <p:cNvSpPr>
                <a:spLocks/>
              </p:cNvSpPr>
              <p:nvPr/>
            </p:nvSpPr>
            <p:spPr bwMode="auto">
              <a:xfrm>
                <a:off x="2602" y="1656"/>
                <a:ext cx="416" cy="481"/>
              </a:xfrm>
              <a:custGeom>
                <a:avLst/>
                <a:gdLst>
                  <a:gd name="T0" fmla="*/ 416 w 416"/>
                  <a:gd name="T1" fmla="*/ 0 h 481"/>
                  <a:gd name="T2" fmla="*/ 0 w 416"/>
                  <a:gd name="T3" fmla="*/ 241 h 481"/>
                  <a:gd name="T4" fmla="*/ 416 w 416"/>
                  <a:gd name="T5" fmla="*/ 481 h 481"/>
                  <a:gd name="T6" fmla="*/ 416 w 416"/>
                  <a:gd name="T7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6" h="481">
                    <a:moveTo>
                      <a:pt x="416" y="0"/>
                    </a:moveTo>
                    <a:lnTo>
                      <a:pt x="0" y="241"/>
                    </a:lnTo>
                    <a:lnTo>
                      <a:pt x="416" y="481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1" name="Freeform 20"/>
              <p:cNvSpPr>
                <a:spLocks/>
              </p:cNvSpPr>
              <p:nvPr/>
            </p:nvSpPr>
            <p:spPr bwMode="auto">
              <a:xfrm>
                <a:off x="2602" y="1656"/>
                <a:ext cx="416" cy="481"/>
              </a:xfrm>
              <a:custGeom>
                <a:avLst/>
                <a:gdLst>
                  <a:gd name="T0" fmla="*/ 416 w 416"/>
                  <a:gd name="T1" fmla="*/ 0 h 481"/>
                  <a:gd name="T2" fmla="*/ 0 w 416"/>
                  <a:gd name="T3" fmla="*/ 241 h 481"/>
                  <a:gd name="T4" fmla="*/ 416 w 416"/>
                  <a:gd name="T5" fmla="*/ 481 h 481"/>
                  <a:gd name="T6" fmla="*/ 416 w 416"/>
                  <a:gd name="T7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6" h="481">
                    <a:moveTo>
                      <a:pt x="416" y="0"/>
                    </a:moveTo>
                    <a:lnTo>
                      <a:pt x="0" y="241"/>
                    </a:lnTo>
                    <a:lnTo>
                      <a:pt x="416" y="481"/>
                    </a:lnTo>
                    <a:lnTo>
                      <a:pt x="4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2" name="Freeform 21"/>
              <p:cNvSpPr>
                <a:spLocks/>
              </p:cNvSpPr>
              <p:nvPr/>
            </p:nvSpPr>
            <p:spPr bwMode="auto">
              <a:xfrm>
                <a:off x="3018" y="2137"/>
                <a:ext cx="416" cy="480"/>
              </a:xfrm>
              <a:custGeom>
                <a:avLst/>
                <a:gdLst>
                  <a:gd name="T0" fmla="*/ 0 w 416"/>
                  <a:gd name="T1" fmla="*/ 0 h 480"/>
                  <a:gd name="T2" fmla="*/ 0 w 416"/>
                  <a:gd name="T3" fmla="*/ 480 h 480"/>
                  <a:gd name="T4" fmla="*/ 416 w 416"/>
                  <a:gd name="T5" fmla="*/ 239 h 480"/>
                  <a:gd name="T6" fmla="*/ 0 w 416"/>
                  <a:gd name="T7" fmla="*/ 0 h 480"/>
                  <a:gd name="T8" fmla="*/ 0 w 416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80">
                    <a:moveTo>
                      <a:pt x="0" y="0"/>
                    </a:moveTo>
                    <a:lnTo>
                      <a:pt x="0" y="480"/>
                    </a:lnTo>
                    <a:lnTo>
                      <a:pt x="416" y="23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3" name="Freeform 22"/>
              <p:cNvSpPr>
                <a:spLocks/>
              </p:cNvSpPr>
              <p:nvPr/>
            </p:nvSpPr>
            <p:spPr bwMode="auto">
              <a:xfrm>
                <a:off x="3018" y="2137"/>
                <a:ext cx="416" cy="480"/>
              </a:xfrm>
              <a:custGeom>
                <a:avLst/>
                <a:gdLst>
                  <a:gd name="T0" fmla="*/ 0 w 416"/>
                  <a:gd name="T1" fmla="*/ 0 h 480"/>
                  <a:gd name="T2" fmla="*/ 0 w 416"/>
                  <a:gd name="T3" fmla="*/ 480 h 480"/>
                  <a:gd name="T4" fmla="*/ 416 w 416"/>
                  <a:gd name="T5" fmla="*/ 239 h 480"/>
                  <a:gd name="T6" fmla="*/ 0 w 416"/>
                  <a:gd name="T7" fmla="*/ 0 h 480"/>
                  <a:gd name="T8" fmla="*/ 0 w 416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80">
                    <a:moveTo>
                      <a:pt x="0" y="0"/>
                    </a:moveTo>
                    <a:lnTo>
                      <a:pt x="0" y="480"/>
                    </a:lnTo>
                    <a:lnTo>
                      <a:pt x="416" y="23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4" name="Freeform 23"/>
              <p:cNvSpPr>
                <a:spLocks/>
              </p:cNvSpPr>
              <p:nvPr/>
            </p:nvSpPr>
            <p:spPr bwMode="auto">
              <a:xfrm>
                <a:off x="3018" y="1897"/>
                <a:ext cx="416" cy="479"/>
              </a:xfrm>
              <a:custGeom>
                <a:avLst/>
                <a:gdLst>
                  <a:gd name="T0" fmla="*/ 0 w 416"/>
                  <a:gd name="T1" fmla="*/ 240 h 479"/>
                  <a:gd name="T2" fmla="*/ 416 w 416"/>
                  <a:gd name="T3" fmla="*/ 479 h 479"/>
                  <a:gd name="T4" fmla="*/ 416 w 416"/>
                  <a:gd name="T5" fmla="*/ 0 h 479"/>
                  <a:gd name="T6" fmla="*/ 0 w 416"/>
                  <a:gd name="T7" fmla="*/ 24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6" h="479">
                    <a:moveTo>
                      <a:pt x="0" y="240"/>
                    </a:moveTo>
                    <a:lnTo>
                      <a:pt x="416" y="479"/>
                    </a:lnTo>
                    <a:lnTo>
                      <a:pt x="416" y="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5" name="Freeform 24"/>
              <p:cNvSpPr>
                <a:spLocks/>
              </p:cNvSpPr>
              <p:nvPr/>
            </p:nvSpPr>
            <p:spPr bwMode="auto">
              <a:xfrm>
                <a:off x="3018" y="1897"/>
                <a:ext cx="416" cy="479"/>
              </a:xfrm>
              <a:custGeom>
                <a:avLst/>
                <a:gdLst>
                  <a:gd name="T0" fmla="*/ 0 w 416"/>
                  <a:gd name="T1" fmla="*/ 240 h 479"/>
                  <a:gd name="T2" fmla="*/ 416 w 416"/>
                  <a:gd name="T3" fmla="*/ 479 h 479"/>
                  <a:gd name="T4" fmla="*/ 416 w 416"/>
                  <a:gd name="T5" fmla="*/ 0 h 479"/>
                  <a:gd name="T6" fmla="*/ 0 w 416"/>
                  <a:gd name="T7" fmla="*/ 24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6" h="479">
                    <a:moveTo>
                      <a:pt x="0" y="240"/>
                    </a:moveTo>
                    <a:lnTo>
                      <a:pt x="416" y="479"/>
                    </a:lnTo>
                    <a:lnTo>
                      <a:pt x="416" y="0"/>
                    </a:lnTo>
                    <a:lnTo>
                      <a:pt x="0" y="2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6" name="Freeform 25"/>
              <p:cNvSpPr>
                <a:spLocks/>
              </p:cNvSpPr>
              <p:nvPr/>
            </p:nvSpPr>
            <p:spPr bwMode="auto">
              <a:xfrm>
                <a:off x="2602" y="2137"/>
                <a:ext cx="416" cy="480"/>
              </a:xfrm>
              <a:custGeom>
                <a:avLst/>
                <a:gdLst>
                  <a:gd name="T0" fmla="*/ 0 w 416"/>
                  <a:gd name="T1" fmla="*/ 239 h 480"/>
                  <a:gd name="T2" fmla="*/ 416 w 416"/>
                  <a:gd name="T3" fmla="*/ 480 h 480"/>
                  <a:gd name="T4" fmla="*/ 416 w 416"/>
                  <a:gd name="T5" fmla="*/ 0 h 480"/>
                  <a:gd name="T6" fmla="*/ 0 w 416"/>
                  <a:gd name="T7" fmla="*/ 23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6" h="480">
                    <a:moveTo>
                      <a:pt x="0" y="239"/>
                    </a:moveTo>
                    <a:lnTo>
                      <a:pt x="416" y="480"/>
                    </a:lnTo>
                    <a:lnTo>
                      <a:pt x="416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7" name="Freeform 26"/>
              <p:cNvSpPr>
                <a:spLocks/>
              </p:cNvSpPr>
              <p:nvPr/>
            </p:nvSpPr>
            <p:spPr bwMode="auto">
              <a:xfrm>
                <a:off x="2602" y="2137"/>
                <a:ext cx="416" cy="480"/>
              </a:xfrm>
              <a:custGeom>
                <a:avLst/>
                <a:gdLst>
                  <a:gd name="T0" fmla="*/ 0 w 416"/>
                  <a:gd name="T1" fmla="*/ 239 h 480"/>
                  <a:gd name="T2" fmla="*/ 416 w 416"/>
                  <a:gd name="T3" fmla="*/ 480 h 480"/>
                  <a:gd name="T4" fmla="*/ 416 w 416"/>
                  <a:gd name="T5" fmla="*/ 0 h 480"/>
                  <a:gd name="T6" fmla="*/ 0 w 416"/>
                  <a:gd name="T7" fmla="*/ 23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6" h="480">
                    <a:moveTo>
                      <a:pt x="0" y="239"/>
                    </a:moveTo>
                    <a:lnTo>
                      <a:pt x="416" y="480"/>
                    </a:lnTo>
                    <a:lnTo>
                      <a:pt x="416" y="0"/>
                    </a:lnTo>
                    <a:lnTo>
                      <a:pt x="0" y="2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8" name="Freeform 27"/>
              <p:cNvSpPr>
                <a:spLocks/>
              </p:cNvSpPr>
              <p:nvPr/>
            </p:nvSpPr>
            <p:spPr bwMode="auto">
              <a:xfrm>
                <a:off x="2602" y="1897"/>
                <a:ext cx="416" cy="479"/>
              </a:xfrm>
              <a:custGeom>
                <a:avLst/>
                <a:gdLst>
                  <a:gd name="T0" fmla="*/ 416 w 416"/>
                  <a:gd name="T1" fmla="*/ 240 h 479"/>
                  <a:gd name="T2" fmla="*/ 0 w 416"/>
                  <a:gd name="T3" fmla="*/ 0 h 479"/>
                  <a:gd name="T4" fmla="*/ 0 w 416"/>
                  <a:gd name="T5" fmla="*/ 479 h 479"/>
                  <a:gd name="T6" fmla="*/ 416 w 416"/>
                  <a:gd name="T7" fmla="*/ 240 h 479"/>
                  <a:gd name="T8" fmla="*/ 416 w 416"/>
                  <a:gd name="T9" fmla="*/ 24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79">
                    <a:moveTo>
                      <a:pt x="416" y="240"/>
                    </a:moveTo>
                    <a:lnTo>
                      <a:pt x="0" y="0"/>
                    </a:lnTo>
                    <a:lnTo>
                      <a:pt x="0" y="479"/>
                    </a:lnTo>
                    <a:lnTo>
                      <a:pt x="416" y="240"/>
                    </a:lnTo>
                    <a:lnTo>
                      <a:pt x="416" y="24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49" name="Freeform 28"/>
              <p:cNvSpPr>
                <a:spLocks/>
              </p:cNvSpPr>
              <p:nvPr/>
            </p:nvSpPr>
            <p:spPr bwMode="auto">
              <a:xfrm>
                <a:off x="2602" y="1897"/>
                <a:ext cx="416" cy="479"/>
              </a:xfrm>
              <a:custGeom>
                <a:avLst/>
                <a:gdLst>
                  <a:gd name="T0" fmla="*/ 416 w 416"/>
                  <a:gd name="T1" fmla="*/ 240 h 479"/>
                  <a:gd name="T2" fmla="*/ 0 w 416"/>
                  <a:gd name="T3" fmla="*/ 0 h 479"/>
                  <a:gd name="T4" fmla="*/ 0 w 416"/>
                  <a:gd name="T5" fmla="*/ 479 h 479"/>
                  <a:gd name="T6" fmla="*/ 416 w 416"/>
                  <a:gd name="T7" fmla="*/ 240 h 479"/>
                  <a:gd name="T8" fmla="*/ 416 w 416"/>
                  <a:gd name="T9" fmla="*/ 24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479">
                    <a:moveTo>
                      <a:pt x="416" y="240"/>
                    </a:moveTo>
                    <a:lnTo>
                      <a:pt x="0" y="0"/>
                    </a:lnTo>
                    <a:lnTo>
                      <a:pt x="0" y="479"/>
                    </a:lnTo>
                    <a:lnTo>
                      <a:pt x="416" y="240"/>
                    </a:lnTo>
                    <a:lnTo>
                      <a:pt x="416" y="2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0" name="Freeform 29"/>
              <p:cNvSpPr>
                <a:spLocks/>
              </p:cNvSpPr>
              <p:nvPr/>
            </p:nvSpPr>
            <p:spPr bwMode="auto">
              <a:xfrm>
                <a:off x="2624" y="1905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0 w 8"/>
                  <a:gd name="T3" fmla="*/ 4 h 6"/>
                  <a:gd name="T4" fmla="*/ 3 w 8"/>
                  <a:gd name="T5" fmla="*/ 6 h 6"/>
                  <a:gd name="T6" fmla="*/ 8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1" name="Freeform 30"/>
              <p:cNvSpPr>
                <a:spLocks/>
              </p:cNvSpPr>
              <p:nvPr/>
            </p:nvSpPr>
            <p:spPr bwMode="auto">
              <a:xfrm>
                <a:off x="2624" y="1905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0 w 8"/>
                  <a:gd name="T3" fmla="*/ 4 h 6"/>
                  <a:gd name="T4" fmla="*/ 3 w 8"/>
                  <a:gd name="T5" fmla="*/ 6 h 6"/>
                  <a:gd name="T6" fmla="*/ 8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2" name="Freeform 31"/>
              <p:cNvSpPr>
                <a:spLocks/>
              </p:cNvSpPr>
              <p:nvPr/>
            </p:nvSpPr>
            <p:spPr bwMode="auto">
              <a:xfrm>
                <a:off x="2624" y="1909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7 h 7"/>
                  <a:gd name="T4" fmla="*/ 3 w 3"/>
                  <a:gd name="T5" fmla="*/ 2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7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3" name="Freeform 32"/>
              <p:cNvSpPr>
                <a:spLocks/>
              </p:cNvSpPr>
              <p:nvPr/>
            </p:nvSpPr>
            <p:spPr bwMode="auto">
              <a:xfrm>
                <a:off x="2624" y="1909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7 h 7"/>
                  <a:gd name="T4" fmla="*/ 3 w 3"/>
                  <a:gd name="T5" fmla="*/ 2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7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4" name="Freeform 33"/>
              <p:cNvSpPr>
                <a:spLocks/>
              </p:cNvSpPr>
              <p:nvPr/>
            </p:nvSpPr>
            <p:spPr bwMode="auto">
              <a:xfrm>
                <a:off x="2627" y="1899"/>
                <a:ext cx="14" cy="14"/>
              </a:xfrm>
              <a:custGeom>
                <a:avLst/>
                <a:gdLst>
                  <a:gd name="T0" fmla="*/ 14 w 14"/>
                  <a:gd name="T1" fmla="*/ 0 h 14"/>
                  <a:gd name="T2" fmla="*/ 5 w 14"/>
                  <a:gd name="T3" fmla="*/ 6 h 14"/>
                  <a:gd name="T4" fmla="*/ 0 w 14"/>
                  <a:gd name="T5" fmla="*/ 12 h 14"/>
                  <a:gd name="T6" fmla="*/ 3 w 14"/>
                  <a:gd name="T7" fmla="*/ 14 h 14"/>
                  <a:gd name="T8" fmla="*/ 14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lnTo>
                      <a:pt x="5" y="6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5" name="Freeform 34"/>
              <p:cNvSpPr>
                <a:spLocks/>
              </p:cNvSpPr>
              <p:nvPr/>
            </p:nvSpPr>
            <p:spPr bwMode="auto">
              <a:xfrm>
                <a:off x="2627" y="1899"/>
                <a:ext cx="14" cy="14"/>
              </a:xfrm>
              <a:custGeom>
                <a:avLst/>
                <a:gdLst>
                  <a:gd name="T0" fmla="*/ 14 w 14"/>
                  <a:gd name="T1" fmla="*/ 0 h 14"/>
                  <a:gd name="T2" fmla="*/ 5 w 14"/>
                  <a:gd name="T3" fmla="*/ 6 h 14"/>
                  <a:gd name="T4" fmla="*/ 0 w 14"/>
                  <a:gd name="T5" fmla="*/ 12 h 14"/>
                  <a:gd name="T6" fmla="*/ 3 w 14"/>
                  <a:gd name="T7" fmla="*/ 14 h 14"/>
                  <a:gd name="T8" fmla="*/ 14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lnTo>
                      <a:pt x="5" y="6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6" name="Freeform 35"/>
              <p:cNvSpPr>
                <a:spLocks/>
              </p:cNvSpPr>
              <p:nvPr/>
            </p:nvSpPr>
            <p:spPr bwMode="auto">
              <a:xfrm>
                <a:off x="2624" y="1911"/>
                <a:ext cx="6" cy="12"/>
              </a:xfrm>
              <a:custGeom>
                <a:avLst/>
                <a:gdLst>
                  <a:gd name="T0" fmla="*/ 3 w 6"/>
                  <a:gd name="T1" fmla="*/ 0 h 12"/>
                  <a:gd name="T2" fmla="*/ 0 w 6"/>
                  <a:gd name="T3" fmla="*/ 5 h 12"/>
                  <a:gd name="T4" fmla="*/ 0 w 6"/>
                  <a:gd name="T5" fmla="*/ 12 h 12"/>
                  <a:gd name="T6" fmla="*/ 6 w 6"/>
                  <a:gd name="T7" fmla="*/ 2 h 12"/>
                  <a:gd name="T8" fmla="*/ 3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7" name="Freeform 36"/>
              <p:cNvSpPr>
                <a:spLocks/>
              </p:cNvSpPr>
              <p:nvPr/>
            </p:nvSpPr>
            <p:spPr bwMode="auto">
              <a:xfrm>
                <a:off x="2624" y="1911"/>
                <a:ext cx="6" cy="12"/>
              </a:xfrm>
              <a:custGeom>
                <a:avLst/>
                <a:gdLst>
                  <a:gd name="T0" fmla="*/ 3 w 6"/>
                  <a:gd name="T1" fmla="*/ 0 h 12"/>
                  <a:gd name="T2" fmla="*/ 0 w 6"/>
                  <a:gd name="T3" fmla="*/ 5 h 12"/>
                  <a:gd name="T4" fmla="*/ 0 w 6"/>
                  <a:gd name="T5" fmla="*/ 12 h 12"/>
                  <a:gd name="T6" fmla="*/ 6 w 6"/>
                  <a:gd name="T7" fmla="*/ 2 h 12"/>
                  <a:gd name="T8" fmla="*/ 3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6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8" name="Freeform 37"/>
              <p:cNvSpPr>
                <a:spLocks/>
              </p:cNvSpPr>
              <p:nvPr/>
            </p:nvSpPr>
            <p:spPr bwMode="auto">
              <a:xfrm>
                <a:off x="2630" y="1894"/>
                <a:ext cx="18" cy="21"/>
              </a:xfrm>
              <a:custGeom>
                <a:avLst/>
                <a:gdLst>
                  <a:gd name="T0" fmla="*/ 18 w 18"/>
                  <a:gd name="T1" fmla="*/ 0 h 21"/>
                  <a:gd name="T2" fmla="*/ 11 w 18"/>
                  <a:gd name="T3" fmla="*/ 5 h 21"/>
                  <a:gd name="T4" fmla="*/ 0 w 18"/>
                  <a:gd name="T5" fmla="*/ 19 h 21"/>
                  <a:gd name="T6" fmla="*/ 4 w 18"/>
                  <a:gd name="T7" fmla="*/ 21 h 21"/>
                  <a:gd name="T8" fmla="*/ 18 w 1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8" y="0"/>
                    </a:moveTo>
                    <a:lnTo>
                      <a:pt x="11" y="5"/>
                    </a:lnTo>
                    <a:lnTo>
                      <a:pt x="0" y="19"/>
                    </a:lnTo>
                    <a:lnTo>
                      <a:pt x="4" y="2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59" name="Freeform 38"/>
              <p:cNvSpPr>
                <a:spLocks/>
              </p:cNvSpPr>
              <p:nvPr/>
            </p:nvSpPr>
            <p:spPr bwMode="auto">
              <a:xfrm>
                <a:off x="2630" y="1894"/>
                <a:ext cx="18" cy="21"/>
              </a:xfrm>
              <a:custGeom>
                <a:avLst/>
                <a:gdLst>
                  <a:gd name="T0" fmla="*/ 18 w 18"/>
                  <a:gd name="T1" fmla="*/ 0 h 21"/>
                  <a:gd name="T2" fmla="*/ 11 w 18"/>
                  <a:gd name="T3" fmla="*/ 5 h 21"/>
                  <a:gd name="T4" fmla="*/ 0 w 18"/>
                  <a:gd name="T5" fmla="*/ 19 h 21"/>
                  <a:gd name="T6" fmla="*/ 4 w 18"/>
                  <a:gd name="T7" fmla="*/ 21 h 21"/>
                  <a:gd name="T8" fmla="*/ 18 w 1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8" y="0"/>
                    </a:moveTo>
                    <a:lnTo>
                      <a:pt x="11" y="5"/>
                    </a:lnTo>
                    <a:lnTo>
                      <a:pt x="0" y="19"/>
                    </a:lnTo>
                    <a:lnTo>
                      <a:pt x="4" y="21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0" name="Freeform 39"/>
              <p:cNvSpPr>
                <a:spLocks/>
              </p:cNvSpPr>
              <p:nvPr/>
            </p:nvSpPr>
            <p:spPr bwMode="auto">
              <a:xfrm>
                <a:off x="2624" y="1913"/>
                <a:ext cx="10" cy="18"/>
              </a:xfrm>
              <a:custGeom>
                <a:avLst/>
                <a:gdLst>
                  <a:gd name="T0" fmla="*/ 6 w 10"/>
                  <a:gd name="T1" fmla="*/ 0 h 18"/>
                  <a:gd name="T2" fmla="*/ 0 w 10"/>
                  <a:gd name="T3" fmla="*/ 10 h 18"/>
                  <a:gd name="T4" fmla="*/ 0 w 10"/>
                  <a:gd name="T5" fmla="*/ 18 h 18"/>
                  <a:gd name="T6" fmla="*/ 10 w 10"/>
                  <a:gd name="T7" fmla="*/ 2 h 18"/>
                  <a:gd name="T8" fmla="*/ 6 w 1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6" y="0"/>
                    </a:moveTo>
                    <a:lnTo>
                      <a:pt x="0" y="10"/>
                    </a:lnTo>
                    <a:lnTo>
                      <a:pt x="0" y="18"/>
                    </a:lnTo>
                    <a:lnTo>
                      <a:pt x="1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1" name="Freeform 40"/>
              <p:cNvSpPr>
                <a:spLocks/>
              </p:cNvSpPr>
              <p:nvPr/>
            </p:nvSpPr>
            <p:spPr bwMode="auto">
              <a:xfrm>
                <a:off x="2624" y="1913"/>
                <a:ext cx="10" cy="18"/>
              </a:xfrm>
              <a:custGeom>
                <a:avLst/>
                <a:gdLst>
                  <a:gd name="T0" fmla="*/ 6 w 10"/>
                  <a:gd name="T1" fmla="*/ 0 h 18"/>
                  <a:gd name="T2" fmla="*/ 0 w 10"/>
                  <a:gd name="T3" fmla="*/ 10 h 18"/>
                  <a:gd name="T4" fmla="*/ 0 w 10"/>
                  <a:gd name="T5" fmla="*/ 18 h 18"/>
                  <a:gd name="T6" fmla="*/ 10 w 10"/>
                  <a:gd name="T7" fmla="*/ 2 h 18"/>
                  <a:gd name="T8" fmla="*/ 6 w 1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6" y="0"/>
                    </a:moveTo>
                    <a:lnTo>
                      <a:pt x="0" y="10"/>
                    </a:lnTo>
                    <a:lnTo>
                      <a:pt x="0" y="18"/>
                    </a:lnTo>
                    <a:lnTo>
                      <a:pt x="10" y="2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2" name="Freeform 41"/>
              <p:cNvSpPr>
                <a:spLocks/>
              </p:cNvSpPr>
              <p:nvPr/>
            </p:nvSpPr>
            <p:spPr bwMode="auto">
              <a:xfrm>
                <a:off x="2634" y="1890"/>
                <a:ext cx="23" cy="27"/>
              </a:xfrm>
              <a:custGeom>
                <a:avLst/>
                <a:gdLst>
                  <a:gd name="T0" fmla="*/ 23 w 23"/>
                  <a:gd name="T1" fmla="*/ 0 h 27"/>
                  <a:gd name="T2" fmla="*/ 14 w 23"/>
                  <a:gd name="T3" fmla="*/ 4 h 27"/>
                  <a:gd name="T4" fmla="*/ 0 w 23"/>
                  <a:gd name="T5" fmla="*/ 25 h 27"/>
                  <a:gd name="T6" fmla="*/ 3 w 23"/>
                  <a:gd name="T7" fmla="*/ 27 h 27"/>
                  <a:gd name="T8" fmla="*/ 23 w 2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23" y="0"/>
                    </a:moveTo>
                    <a:lnTo>
                      <a:pt x="14" y="4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3" name="Freeform 42"/>
              <p:cNvSpPr>
                <a:spLocks/>
              </p:cNvSpPr>
              <p:nvPr/>
            </p:nvSpPr>
            <p:spPr bwMode="auto">
              <a:xfrm>
                <a:off x="2634" y="1890"/>
                <a:ext cx="23" cy="27"/>
              </a:xfrm>
              <a:custGeom>
                <a:avLst/>
                <a:gdLst>
                  <a:gd name="T0" fmla="*/ 23 w 23"/>
                  <a:gd name="T1" fmla="*/ 0 h 27"/>
                  <a:gd name="T2" fmla="*/ 14 w 23"/>
                  <a:gd name="T3" fmla="*/ 4 h 27"/>
                  <a:gd name="T4" fmla="*/ 0 w 23"/>
                  <a:gd name="T5" fmla="*/ 25 h 27"/>
                  <a:gd name="T6" fmla="*/ 3 w 23"/>
                  <a:gd name="T7" fmla="*/ 27 h 27"/>
                  <a:gd name="T8" fmla="*/ 23 w 2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23" y="0"/>
                    </a:moveTo>
                    <a:lnTo>
                      <a:pt x="14" y="4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4" name="Freeform 43"/>
              <p:cNvSpPr>
                <a:spLocks/>
              </p:cNvSpPr>
              <p:nvPr/>
            </p:nvSpPr>
            <p:spPr bwMode="auto">
              <a:xfrm>
                <a:off x="2624" y="1915"/>
                <a:ext cx="13" cy="23"/>
              </a:xfrm>
              <a:custGeom>
                <a:avLst/>
                <a:gdLst>
                  <a:gd name="T0" fmla="*/ 10 w 13"/>
                  <a:gd name="T1" fmla="*/ 0 h 23"/>
                  <a:gd name="T2" fmla="*/ 0 w 13"/>
                  <a:gd name="T3" fmla="*/ 16 h 23"/>
                  <a:gd name="T4" fmla="*/ 0 w 13"/>
                  <a:gd name="T5" fmla="*/ 23 h 23"/>
                  <a:gd name="T6" fmla="*/ 13 w 13"/>
                  <a:gd name="T7" fmla="*/ 2 h 23"/>
                  <a:gd name="T8" fmla="*/ 10 w 1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3">
                    <a:moveTo>
                      <a:pt x="10" y="0"/>
                    </a:moveTo>
                    <a:lnTo>
                      <a:pt x="0" y="16"/>
                    </a:lnTo>
                    <a:lnTo>
                      <a:pt x="0" y="23"/>
                    </a:lnTo>
                    <a:lnTo>
                      <a:pt x="13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5" name="Freeform 44"/>
              <p:cNvSpPr>
                <a:spLocks/>
              </p:cNvSpPr>
              <p:nvPr/>
            </p:nvSpPr>
            <p:spPr bwMode="auto">
              <a:xfrm>
                <a:off x="2624" y="1915"/>
                <a:ext cx="13" cy="23"/>
              </a:xfrm>
              <a:custGeom>
                <a:avLst/>
                <a:gdLst>
                  <a:gd name="T0" fmla="*/ 10 w 13"/>
                  <a:gd name="T1" fmla="*/ 0 h 23"/>
                  <a:gd name="T2" fmla="*/ 0 w 13"/>
                  <a:gd name="T3" fmla="*/ 16 h 23"/>
                  <a:gd name="T4" fmla="*/ 0 w 13"/>
                  <a:gd name="T5" fmla="*/ 23 h 23"/>
                  <a:gd name="T6" fmla="*/ 13 w 13"/>
                  <a:gd name="T7" fmla="*/ 2 h 23"/>
                  <a:gd name="T8" fmla="*/ 10 w 1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3">
                    <a:moveTo>
                      <a:pt x="10" y="0"/>
                    </a:moveTo>
                    <a:lnTo>
                      <a:pt x="0" y="16"/>
                    </a:lnTo>
                    <a:lnTo>
                      <a:pt x="0" y="23"/>
                    </a:lnTo>
                    <a:lnTo>
                      <a:pt x="13" y="2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6" name="Freeform 45"/>
              <p:cNvSpPr>
                <a:spLocks/>
              </p:cNvSpPr>
              <p:nvPr/>
            </p:nvSpPr>
            <p:spPr bwMode="auto">
              <a:xfrm>
                <a:off x="2637" y="1885"/>
                <a:ext cx="28" cy="35"/>
              </a:xfrm>
              <a:custGeom>
                <a:avLst/>
                <a:gdLst>
                  <a:gd name="T0" fmla="*/ 28 w 28"/>
                  <a:gd name="T1" fmla="*/ 0 h 35"/>
                  <a:gd name="T2" fmla="*/ 20 w 28"/>
                  <a:gd name="T3" fmla="*/ 5 h 35"/>
                  <a:gd name="T4" fmla="*/ 0 w 28"/>
                  <a:gd name="T5" fmla="*/ 32 h 35"/>
                  <a:gd name="T6" fmla="*/ 4 w 28"/>
                  <a:gd name="T7" fmla="*/ 35 h 35"/>
                  <a:gd name="T8" fmla="*/ 28 w 2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5">
                    <a:moveTo>
                      <a:pt x="28" y="0"/>
                    </a:moveTo>
                    <a:lnTo>
                      <a:pt x="20" y="5"/>
                    </a:lnTo>
                    <a:lnTo>
                      <a:pt x="0" y="32"/>
                    </a:lnTo>
                    <a:lnTo>
                      <a:pt x="4" y="3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7" name="Freeform 46"/>
              <p:cNvSpPr>
                <a:spLocks/>
              </p:cNvSpPr>
              <p:nvPr/>
            </p:nvSpPr>
            <p:spPr bwMode="auto">
              <a:xfrm>
                <a:off x="2637" y="1885"/>
                <a:ext cx="28" cy="35"/>
              </a:xfrm>
              <a:custGeom>
                <a:avLst/>
                <a:gdLst>
                  <a:gd name="T0" fmla="*/ 28 w 28"/>
                  <a:gd name="T1" fmla="*/ 0 h 35"/>
                  <a:gd name="T2" fmla="*/ 20 w 28"/>
                  <a:gd name="T3" fmla="*/ 5 h 35"/>
                  <a:gd name="T4" fmla="*/ 0 w 28"/>
                  <a:gd name="T5" fmla="*/ 32 h 35"/>
                  <a:gd name="T6" fmla="*/ 4 w 28"/>
                  <a:gd name="T7" fmla="*/ 35 h 35"/>
                  <a:gd name="T8" fmla="*/ 28 w 2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5">
                    <a:moveTo>
                      <a:pt x="28" y="0"/>
                    </a:moveTo>
                    <a:lnTo>
                      <a:pt x="20" y="5"/>
                    </a:lnTo>
                    <a:lnTo>
                      <a:pt x="0" y="32"/>
                    </a:lnTo>
                    <a:lnTo>
                      <a:pt x="4" y="35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8" name="Freeform 47"/>
              <p:cNvSpPr>
                <a:spLocks/>
              </p:cNvSpPr>
              <p:nvPr/>
            </p:nvSpPr>
            <p:spPr bwMode="auto">
              <a:xfrm>
                <a:off x="2624" y="1917"/>
                <a:ext cx="17" cy="27"/>
              </a:xfrm>
              <a:custGeom>
                <a:avLst/>
                <a:gdLst>
                  <a:gd name="T0" fmla="*/ 13 w 17"/>
                  <a:gd name="T1" fmla="*/ 0 h 27"/>
                  <a:gd name="T2" fmla="*/ 0 w 17"/>
                  <a:gd name="T3" fmla="*/ 21 h 27"/>
                  <a:gd name="T4" fmla="*/ 0 w 17"/>
                  <a:gd name="T5" fmla="*/ 27 h 27"/>
                  <a:gd name="T6" fmla="*/ 17 w 17"/>
                  <a:gd name="T7" fmla="*/ 3 h 27"/>
                  <a:gd name="T8" fmla="*/ 13 w 1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13" y="0"/>
                    </a:moveTo>
                    <a:lnTo>
                      <a:pt x="0" y="21"/>
                    </a:lnTo>
                    <a:lnTo>
                      <a:pt x="0" y="27"/>
                    </a:lnTo>
                    <a:lnTo>
                      <a:pt x="17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69" name="Freeform 48"/>
              <p:cNvSpPr>
                <a:spLocks/>
              </p:cNvSpPr>
              <p:nvPr/>
            </p:nvSpPr>
            <p:spPr bwMode="auto">
              <a:xfrm>
                <a:off x="2624" y="1917"/>
                <a:ext cx="17" cy="27"/>
              </a:xfrm>
              <a:custGeom>
                <a:avLst/>
                <a:gdLst>
                  <a:gd name="T0" fmla="*/ 13 w 17"/>
                  <a:gd name="T1" fmla="*/ 0 h 27"/>
                  <a:gd name="T2" fmla="*/ 0 w 17"/>
                  <a:gd name="T3" fmla="*/ 21 h 27"/>
                  <a:gd name="T4" fmla="*/ 0 w 17"/>
                  <a:gd name="T5" fmla="*/ 27 h 27"/>
                  <a:gd name="T6" fmla="*/ 17 w 17"/>
                  <a:gd name="T7" fmla="*/ 3 h 27"/>
                  <a:gd name="T8" fmla="*/ 13 w 1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13" y="0"/>
                    </a:moveTo>
                    <a:lnTo>
                      <a:pt x="0" y="21"/>
                    </a:lnTo>
                    <a:lnTo>
                      <a:pt x="0" y="27"/>
                    </a:lnTo>
                    <a:lnTo>
                      <a:pt x="17" y="3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70" name="Freeform 49"/>
              <p:cNvSpPr>
                <a:spLocks/>
              </p:cNvSpPr>
              <p:nvPr/>
            </p:nvSpPr>
            <p:spPr bwMode="auto">
              <a:xfrm>
                <a:off x="2641" y="1880"/>
                <a:ext cx="33" cy="41"/>
              </a:xfrm>
              <a:custGeom>
                <a:avLst/>
                <a:gdLst>
                  <a:gd name="T0" fmla="*/ 33 w 33"/>
                  <a:gd name="T1" fmla="*/ 0 h 41"/>
                  <a:gd name="T2" fmla="*/ 24 w 33"/>
                  <a:gd name="T3" fmla="*/ 5 h 41"/>
                  <a:gd name="T4" fmla="*/ 0 w 33"/>
                  <a:gd name="T5" fmla="*/ 40 h 41"/>
                  <a:gd name="T6" fmla="*/ 3 w 33"/>
                  <a:gd name="T7" fmla="*/ 41 h 41"/>
                  <a:gd name="T8" fmla="*/ 33 w 33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1">
                    <a:moveTo>
                      <a:pt x="33" y="0"/>
                    </a:moveTo>
                    <a:lnTo>
                      <a:pt x="24" y="5"/>
                    </a:lnTo>
                    <a:lnTo>
                      <a:pt x="0" y="40"/>
                    </a:lnTo>
                    <a:lnTo>
                      <a:pt x="3" y="4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71" name="Freeform 50"/>
              <p:cNvSpPr>
                <a:spLocks/>
              </p:cNvSpPr>
              <p:nvPr/>
            </p:nvSpPr>
            <p:spPr bwMode="auto">
              <a:xfrm>
                <a:off x="2641" y="1880"/>
                <a:ext cx="33" cy="41"/>
              </a:xfrm>
              <a:custGeom>
                <a:avLst/>
                <a:gdLst>
                  <a:gd name="T0" fmla="*/ 33 w 33"/>
                  <a:gd name="T1" fmla="*/ 0 h 41"/>
                  <a:gd name="T2" fmla="*/ 24 w 33"/>
                  <a:gd name="T3" fmla="*/ 5 h 41"/>
                  <a:gd name="T4" fmla="*/ 0 w 33"/>
                  <a:gd name="T5" fmla="*/ 40 h 41"/>
                  <a:gd name="T6" fmla="*/ 3 w 33"/>
                  <a:gd name="T7" fmla="*/ 41 h 41"/>
                  <a:gd name="T8" fmla="*/ 33 w 33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1">
                    <a:moveTo>
                      <a:pt x="33" y="0"/>
                    </a:moveTo>
                    <a:lnTo>
                      <a:pt x="24" y="5"/>
                    </a:lnTo>
                    <a:lnTo>
                      <a:pt x="0" y="40"/>
                    </a:lnTo>
                    <a:lnTo>
                      <a:pt x="3" y="41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72" name="Freeform 51"/>
              <p:cNvSpPr>
                <a:spLocks/>
              </p:cNvSpPr>
              <p:nvPr/>
            </p:nvSpPr>
            <p:spPr bwMode="auto">
              <a:xfrm>
                <a:off x="2624" y="1920"/>
                <a:ext cx="20" cy="31"/>
              </a:xfrm>
              <a:custGeom>
                <a:avLst/>
                <a:gdLst>
                  <a:gd name="T0" fmla="*/ 17 w 20"/>
                  <a:gd name="T1" fmla="*/ 0 h 31"/>
                  <a:gd name="T2" fmla="*/ 0 w 20"/>
                  <a:gd name="T3" fmla="*/ 24 h 31"/>
                  <a:gd name="T4" fmla="*/ 0 w 20"/>
                  <a:gd name="T5" fmla="*/ 31 h 31"/>
                  <a:gd name="T6" fmla="*/ 20 w 20"/>
                  <a:gd name="T7" fmla="*/ 1 h 31"/>
                  <a:gd name="T8" fmla="*/ 17 w 2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1">
                    <a:moveTo>
                      <a:pt x="17" y="0"/>
                    </a:moveTo>
                    <a:lnTo>
                      <a:pt x="0" y="24"/>
                    </a:lnTo>
                    <a:lnTo>
                      <a:pt x="0" y="31"/>
                    </a:lnTo>
                    <a:lnTo>
                      <a:pt x="2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73" name="Freeform 52"/>
              <p:cNvSpPr>
                <a:spLocks/>
              </p:cNvSpPr>
              <p:nvPr/>
            </p:nvSpPr>
            <p:spPr bwMode="auto">
              <a:xfrm>
                <a:off x="2624" y="1920"/>
                <a:ext cx="20" cy="31"/>
              </a:xfrm>
              <a:custGeom>
                <a:avLst/>
                <a:gdLst>
                  <a:gd name="T0" fmla="*/ 17 w 20"/>
                  <a:gd name="T1" fmla="*/ 0 h 31"/>
                  <a:gd name="T2" fmla="*/ 0 w 20"/>
                  <a:gd name="T3" fmla="*/ 24 h 31"/>
                  <a:gd name="T4" fmla="*/ 0 w 20"/>
                  <a:gd name="T5" fmla="*/ 31 h 31"/>
                  <a:gd name="T6" fmla="*/ 20 w 20"/>
                  <a:gd name="T7" fmla="*/ 1 h 31"/>
                  <a:gd name="T8" fmla="*/ 17 w 2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1">
                    <a:moveTo>
                      <a:pt x="17" y="0"/>
                    </a:moveTo>
                    <a:lnTo>
                      <a:pt x="0" y="24"/>
                    </a:lnTo>
                    <a:lnTo>
                      <a:pt x="0" y="31"/>
                    </a:lnTo>
                    <a:lnTo>
                      <a:pt x="20" y="1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74" name="Freeform 53"/>
              <p:cNvSpPr>
                <a:spLocks/>
              </p:cNvSpPr>
              <p:nvPr/>
            </p:nvSpPr>
            <p:spPr bwMode="auto">
              <a:xfrm>
                <a:off x="2644" y="1876"/>
                <a:ext cx="37" cy="47"/>
              </a:xfrm>
              <a:custGeom>
                <a:avLst/>
                <a:gdLst>
                  <a:gd name="T0" fmla="*/ 37 w 37"/>
                  <a:gd name="T1" fmla="*/ 0 h 47"/>
                  <a:gd name="T2" fmla="*/ 30 w 37"/>
                  <a:gd name="T3" fmla="*/ 4 h 47"/>
                  <a:gd name="T4" fmla="*/ 0 w 37"/>
                  <a:gd name="T5" fmla="*/ 45 h 47"/>
                  <a:gd name="T6" fmla="*/ 4 w 37"/>
                  <a:gd name="T7" fmla="*/ 47 h 47"/>
                  <a:gd name="T8" fmla="*/ 37 w 3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7">
                    <a:moveTo>
                      <a:pt x="37" y="0"/>
                    </a:moveTo>
                    <a:lnTo>
                      <a:pt x="30" y="4"/>
                    </a:lnTo>
                    <a:lnTo>
                      <a:pt x="0" y="45"/>
                    </a:lnTo>
                    <a:lnTo>
                      <a:pt x="4" y="4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75" name="Freeform 54"/>
              <p:cNvSpPr>
                <a:spLocks/>
              </p:cNvSpPr>
              <p:nvPr/>
            </p:nvSpPr>
            <p:spPr bwMode="auto">
              <a:xfrm>
                <a:off x="2644" y="1876"/>
                <a:ext cx="37" cy="47"/>
              </a:xfrm>
              <a:custGeom>
                <a:avLst/>
                <a:gdLst>
                  <a:gd name="T0" fmla="*/ 37 w 37"/>
                  <a:gd name="T1" fmla="*/ 0 h 47"/>
                  <a:gd name="T2" fmla="*/ 30 w 37"/>
                  <a:gd name="T3" fmla="*/ 4 h 47"/>
                  <a:gd name="T4" fmla="*/ 0 w 37"/>
                  <a:gd name="T5" fmla="*/ 45 h 47"/>
                  <a:gd name="T6" fmla="*/ 4 w 37"/>
                  <a:gd name="T7" fmla="*/ 47 h 47"/>
                  <a:gd name="T8" fmla="*/ 37 w 3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7">
                    <a:moveTo>
                      <a:pt x="37" y="0"/>
                    </a:moveTo>
                    <a:lnTo>
                      <a:pt x="30" y="4"/>
                    </a:lnTo>
                    <a:lnTo>
                      <a:pt x="0" y="45"/>
                    </a:lnTo>
                    <a:lnTo>
                      <a:pt x="4" y="47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76" name="Freeform 55"/>
              <p:cNvSpPr>
                <a:spLocks/>
              </p:cNvSpPr>
              <p:nvPr/>
            </p:nvSpPr>
            <p:spPr bwMode="auto">
              <a:xfrm>
                <a:off x="2624" y="1921"/>
                <a:ext cx="24" cy="37"/>
              </a:xfrm>
              <a:custGeom>
                <a:avLst/>
                <a:gdLst>
                  <a:gd name="T0" fmla="*/ 20 w 24"/>
                  <a:gd name="T1" fmla="*/ 0 h 37"/>
                  <a:gd name="T2" fmla="*/ 0 w 24"/>
                  <a:gd name="T3" fmla="*/ 30 h 37"/>
                  <a:gd name="T4" fmla="*/ 0 w 24"/>
                  <a:gd name="T5" fmla="*/ 37 h 37"/>
                  <a:gd name="T6" fmla="*/ 24 w 24"/>
                  <a:gd name="T7" fmla="*/ 2 h 37"/>
                  <a:gd name="T8" fmla="*/ 20 w 2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0" y="0"/>
                    </a:moveTo>
                    <a:lnTo>
                      <a:pt x="0" y="30"/>
                    </a:lnTo>
                    <a:lnTo>
                      <a:pt x="0" y="37"/>
                    </a:lnTo>
                    <a:lnTo>
                      <a:pt x="24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77" name="Freeform 56"/>
              <p:cNvSpPr>
                <a:spLocks/>
              </p:cNvSpPr>
              <p:nvPr/>
            </p:nvSpPr>
            <p:spPr bwMode="auto">
              <a:xfrm>
                <a:off x="2624" y="1921"/>
                <a:ext cx="24" cy="37"/>
              </a:xfrm>
              <a:custGeom>
                <a:avLst/>
                <a:gdLst>
                  <a:gd name="T0" fmla="*/ 20 w 24"/>
                  <a:gd name="T1" fmla="*/ 0 h 37"/>
                  <a:gd name="T2" fmla="*/ 0 w 24"/>
                  <a:gd name="T3" fmla="*/ 30 h 37"/>
                  <a:gd name="T4" fmla="*/ 0 w 24"/>
                  <a:gd name="T5" fmla="*/ 37 h 37"/>
                  <a:gd name="T6" fmla="*/ 24 w 24"/>
                  <a:gd name="T7" fmla="*/ 2 h 37"/>
                  <a:gd name="T8" fmla="*/ 20 w 2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0" y="0"/>
                    </a:moveTo>
                    <a:lnTo>
                      <a:pt x="0" y="30"/>
                    </a:lnTo>
                    <a:lnTo>
                      <a:pt x="0" y="37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78" name="Freeform 57"/>
              <p:cNvSpPr>
                <a:spLocks/>
              </p:cNvSpPr>
              <p:nvPr/>
            </p:nvSpPr>
            <p:spPr bwMode="auto">
              <a:xfrm>
                <a:off x="2648" y="1871"/>
                <a:ext cx="42" cy="54"/>
              </a:xfrm>
              <a:custGeom>
                <a:avLst/>
                <a:gdLst>
                  <a:gd name="T0" fmla="*/ 42 w 42"/>
                  <a:gd name="T1" fmla="*/ 0 h 54"/>
                  <a:gd name="T2" fmla="*/ 33 w 42"/>
                  <a:gd name="T3" fmla="*/ 5 h 54"/>
                  <a:gd name="T4" fmla="*/ 0 w 42"/>
                  <a:gd name="T5" fmla="*/ 52 h 54"/>
                  <a:gd name="T6" fmla="*/ 4 w 42"/>
                  <a:gd name="T7" fmla="*/ 54 h 54"/>
                  <a:gd name="T8" fmla="*/ 42 w 4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42" y="0"/>
                    </a:moveTo>
                    <a:lnTo>
                      <a:pt x="33" y="5"/>
                    </a:lnTo>
                    <a:lnTo>
                      <a:pt x="0" y="52"/>
                    </a:lnTo>
                    <a:lnTo>
                      <a:pt x="4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79" name="Freeform 58"/>
              <p:cNvSpPr>
                <a:spLocks/>
              </p:cNvSpPr>
              <p:nvPr/>
            </p:nvSpPr>
            <p:spPr bwMode="auto">
              <a:xfrm>
                <a:off x="2648" y="1871"/>
                <a:ext cx="42" cy="54"/>
              </a:xfrm>
              <a:custGeom>
                <a:avLst/>
                <a:gdLst>
                  <a:gd name="T0" fmla="*/ 42 w 42"/>
                  <a:gd name="T1" fmla="*/ 0 h 54"/>
                  <a:gd name="T2" fmla="*/ 33 w 42"/>
                  <a:gd name="T3" fmla="*/ 5 h 54"/>
                  <a:gd name="T4" fmla="*/ 0 w 42"/>
                  <a:gd name="T5" fmla="*/ 52 h 54"/>
                  <a:gd name="T6" fmla="*/ 4 w 42"/>
                  <a:gd name="T7" fmla="*/ 54 h 54"/>
                  <a:gd name="T8" fmla="*/ 42 w 4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42" y="0"/>
                    </a:moveTo>
                    <a:lnTo>
                      <a:pt x="33" y="5"/>
                    </a:lnTo>
                    <a:lnTo>
                      <a:pt x="0" y="52"/>
                    </a:lnTo>
                    <a:lnTo>
                      <a:pt x="4" y="54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80" name="Freeform 59"/>
              <p:cNvSpPr>
                <a:spLocks/>
              </p:cNvSpPr>
              <p:nvPr/>
            </p:nvSpPr>
            <p:spPr bwMode="auto">
              <a:xfrm>
                <a:off x="2624" y="1923"/>
                <a:ext cx="28" cy="42"/>
              </a:xfrm>
              <a:custGeom>
                <a:avLst/>
                <a:gdLst>
                  <a:gd name="T0" fmla="*/ 24 w 28"/>
                  <a:gd name="T1" fmla="*/ 0 h 42"/>
                  <a:gd name="T2" fmla="*/ 0 w 28"/>
                  <a:gd name="T3" fmla="*/ 35 h 42"/>
                  <a:gd name="T4" fmla="*/ 0 w 28"/>
                  <a:gd name="T5" fmla="*/ 42 h 42"/>
                  <a:gd name="T6" fmla="*/ 28 w 28"/>
                  <a:gd name="T7" fmla="*/ 2 h 42"/>
                  <a:gd name="T8" fmla="*/ 24 w 2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24" y="0"/>
                    </a:moveTo>
                    <a:lnTo>
                      <a:pt x="0" y="35"/>
                    </a:lnTo>
                    <a:lnTo>
                      <a:pt x="0" y="42"/>
                    </a:lnTo>
                    <a:lnTo>
                      <a:pt x="28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81" name="Freeform 60"/>
              <p:cNvSpPr>
                <a:spLocks/>
              </p:cNvSpPr>
              <p:nvPr/>
            </p:nvSpPr>
            <p:spPr bwMode="auto">
              <a:xfrm>
                <a:off x="2624" y="1923"/>
                <a:ext cx="28" cy="42"/>
              </a:xfrm>
              <a:custGeom>
                <a:avLst/>
                <a:gdLst>
                  <a:gd name="T0" fmla="*/ 24 w 28"/>
                  <a:gd name="T1" fmla="*/ 0 h 42"/>
                  <a:gd name="T2" fmla="*/ 0 w 28"/>
                  <a:gd name="T3" fmla="*/ 35 h 42"/>
                  <a:gd name="T4" fmla="*/ 0 w 28"/>
                  <a:gd name="T5" fmla="*/ 42 h 42"/>
                  <a:gd name="T6" fmla="*/ 28 w 28"/>
                  <a:gd name="T7" fmla="*/ 2 h 42"/>
                  <a:gd name="T8" fmla="*/ 24 w 2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24" y="0"/>
                    </a:moveTo>
                    <a:lnTo>
                      <a:pt x="0" y="35"/>
                    </a:lnTo>
                    <a:lnTo>
                      <a:pt x="0" y="42"/>
                    </a:lnTo>
                    <a:lnTo>
                      <a:pt x="28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82" name="Freeform 61"/>
              <p:cNvSpPr>
                <a:spLocks/>
              </p:cNvSpPr>
              <p:nvPr/>
            </p:nvSpPr>
            <p:spPr bwMode="auto">
              <a:xfrm>
                <a:off x="2652" y="1866"/>
                <a:ext cx="46" cy="61"/>
              </a:xfrm>
              <a:custGeom>
                <a:avLst/>
                <a:gdLst>
                  <a:gd name="T0" fmla="*/ 46 w 46"/>
                  <a:gd name="T1" fmla="*/ 0 h 61"/>
                  <a:gd name="T2" fmla="*/ 38 w 46"/>
                  <a:gd name="T3" fmla="*/ 5 h 61"/>
                  <a:gd name="T4" fmla="*/ 0 w 46"/>
                  <a:gd name="T5" fmla="*/ 59 h 61"/>
                  <a:gd name="T6" fmla="*/ 3 w 46"/>
                  <a:gd name="T7" fmla="*/ 61 h 61"/>
                  <a:gd name="T8" fmla="*/ 46 w 4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1">
                    <a:moveTo>
                      <a:pt x="46" y="0"/>
                    </a:moveTo>
                    <a:lnTo>
                      <a:pt x="38" y="5"/>
                    </a:lnTo>
                    <a:lnTo>
                      <a:pt x="0" y="59"/>
                    </a:lnTo>
                    <a:lnTo>
                      <a:pt x="3" y="6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83" name="Freeform 62"/>
              <p:cNvSpPr>
                <a:spLocks/>
              </p:cNvSpPr>
              <p:nvPr/>
            </p:nvSpPr>
            <p:spPr bwMode="auto">
              <a:xfrm>
                <a:off x="2652" y="1866"/>
                <a:ext cx="46" cy="61"/>
              </a:xfrm>
              <a:custGeom>
                <a:avLst/>
                <a:gdLst>
                  <a:gd name="T0" fmla="*/ 46 w 46"/>
                  <a:gd name="T1" fmla="*/ 0 h 61"/>
                  <a:gd name="T2" fmla="*/ 38 w 46"/>
                  <a:gd name="T3" fmla="*/ 5 h 61"/>
                  <a:gd name="T4" fmla="*/ 0 w 46"/>
                  <a:gd name="T5" fmla="*/ 59 h 61"/>
                  <a:gd name="T6" fmla="*/ 3 w 46"/>
                  <a:gd name="T7" fmla="*/ 61 h 61"/>
                  <a:gd name="T8" fmla="*/ 46 w 4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1">
                    <a:moveTo>
                      <a:pt x="46" y="0"/>
                    </a:moveTo>
                    <a:lnTo>
                      <a:pt x="38" y="5"/>
                    </a:lnTo>
                    <a:lnTo>
                      <a:pt x="0" y="59"/>
                    </a:lnTo>
                    <a:lnTo>
                      <a:pt x="3" y="61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84" name="Freeform 63"/>
              <p:cNvSpPr>
                <a:spLocks/>
              </p:cNvSpPr>
              <p:nvPr/>
            </p:nvSpPr>
            <p:spPr bwMode="auto">
              <a:xfrm>
                <a:off x="2624" y="1925"/>
                <a:ext cx="31" cy="47"/>
              </a:xfrm>
              <a:custGeom>
                <a:avLst/>
                <a:gdLst>
                  <a:gd name="T0" fmla="*/ 28 w 31"/>
                  <a:gd name="T1" fmla="*/ 0 h 47"/>
                  <a:gd name="T2" fmla="*/ 0 w 31"/>
                  <a:gd name="T3" fmla="*/ 40 h 47"/>
                  <a:gd name="T4" fmla="*/ 0 w 31"/>
                  <a:gd name="T5" fmla="*/ 47 h 47"/>
                  <a:gd name="T6" fmla="*/ 31 w 31"/>
                  <a:gd name="T7" fmla="*/ 2 h 47"/>
                  <a:gd name="T8" fmla="*/ 28 w 3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7">
                    <a:moveTo>
                      <a:pt x="28" y="0"/>
                    </a:moveTo>
                    <a:lnTo>
                      <a:pt x="0" y="40"/>
                    </a:lnTo>
                    <a:lnTo>
                      <a:pt x="0" y="47"/>
                    </a:lnTo>
                    <a:lnTo>
                      <a:pt x="3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85" name="Freeform 64"/>
              <p:cNvSpPr>
                <a:spLocks/>
              </p:cNvSpPr>
              <p:nvPr/>
            </p:nvSpPr>
            <p:spPr bwMode="auto">
              <a:xfrm>
                <a:off x="2624" y="1925"/>
                <a:ext cx="31" cy="47"/>
              </a:xfrm>
              <a:custGeom>
                <a:avLst/>
                <a:gdLst>
                  <a:gd name="T0" fmla="*/ 28 w 31"/>
                  <a:gd name="T1" fmla="*/ 0 h 47"/>
                  <a:gd name="T2" fmla="*/ 0 w 31"/>
                  <a:gd name="T3" fmla="*/ 40 h 47"/>
                  <a:gd name="T4" fmla="*/ 0 w 31"/>
                  <a:gd name="T5" fmla="*/ 47 h 47"/>
                  <a:gd name="T6" fmla="*/ 31 w 31"/>
                  <a:gd name="T7" fmla="*/ 2 h 47"/>
                  <a:gd name="T8" fmla="*/ 28 w 3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7">
                    <a:moveTo>
                      <a:pt x="28" y="0"/>
                    </a:moveTo>
                    <a:lnTo>
                      <a:pt x="0" y="40"/>
                    </a:lnTo>
                    <a:lnTo>
                      <a:pt x="0" y="47"/>
                    </a:lnTo>
                    <a:lnTo>
                      <a:pt x="31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86" name="Freeform 65"/>
              <p:cNvSpPr>
                <a:spLocks/>
              </p:cNvSpPr>
              <p:nvPr/>
            </p:nvSpPr>
            <p:spPr bwMode="auto">
              <a:xfrm>
                <a:off x="2655" y="1861"/>
                <a:ext cx="52" cy="68"/>
              </a:xfrm>
              <a:custGeom>
                <a:avLst/>
                <a:gdLst>
                  <a:gd name="T0" fmla="*/ 52 w 52"/>
                  <a:gd name="T1" fmla="*/ 0 h 68"/>
                  <a:gd name="T2" fmla="*/ 43 w 52"/>
                  <a:gd name="T3" fmla="*/ 5 h 68"/>
                  <a:gd name="T4" fmla="*/ 0 w 52"/>
                  <a:gd name="T5" fmla="*/ 66 h 68"/>
                  <a:gd name="T6" fmla="*/ 4 w 52"/>
                  <a:gd name="T7" fmla="*/ 68 h 68"/>
                  <a:gd name="T8" fmla="*/ 52 w 52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8">
                    <a:moveTo>
                      <a:pt x="52" y="0"/>
                    </a:moveTo>
                    <a:lnTo>
                      <a:pt x="43" y="5"/>
                    </a:lnTo>
                    <a:lnTo>
                      <a:pt x="0" y="66"/>
                    </a:lnTo>
                    <a:lnTo>
                      <a:pt x="4" y="6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87" name="Freeform 66"/>
              <p:cNvSpPr>
                <a:spLocks/>
              </p:cNvSpPr>
              <p:nvPr/>
            </p:nvSpPr>
            <p:spPr bwMode="auto">
              <a:xfrm>
                <a:off x="2655" y="1861"/>
                <a:ext cx="52" cy="68"/>
              </a:xfrm>
              <a:custGeom>
                <a:avLst/>
                <a:gdLst>
                  <a:gd name="T0" fmla="*/ 52 w 52"/>
                  <a:gd name="T1" fmla="*/ 0 h 68"/>
                  <a:gd name="T2" fmla="*/ 43 w 52"/>
                  <a:gd name="T3" fmla="*/ 5 h 68"/>
                  <a:gd name="T4" fmla="*/ 0 w 52"/>
                  <a:gd name="T5" fmla="*/ 66 h 68"/>
                  <a:gd name="T6" fmla="*/ 4 w 52"/>
                  <a:gd name="T7" fmla="*/ 68 h 68"/>
                  <a:gd name="T8" fmla="*/ 52 w 52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8">
                    <a:moveTo>
                      <a:pt x="52" y="0"/>
                    </a:moveTo>
                    <a:lnTo>
                      <a:pt x="43" y="5"/>
                    </a:lnTo>
                    <a:lnTo>
                      <a:pt x="0" y="66"/>
                    </a:lnTo>
                    <a:lnTo>
                      <a:pt x="4" y="68"/>
                    </a:lnTo>
                    <a:lnTo>
                      <a:pt x="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88" name="Freeform 67"/>
              <p:cNvSpPr>
                <a:spLocks/>
              </p:cNvSpPr>
              <p:nvPr/>
            </p:nvSpPr>
            <p:spPr bwMode="auto">
              <a:xfrm>
                <a:off x="2624" y="1927"/>
                <a:ext cx="35" cy="52"/>
              </a:xfrm>
              <a:custGeom>
                <a:avLst/>
                <a:gdLst>
                  <a:gd name="T0" fmla="*/ 31 w 35"/>
                  <a:gd name="T1" fmla="*/ 0 h 52"/>
                  <a:gd name="T2" fmla="*/ 0 w 35"/>
                  <a:gd name="T3" fmla="*/ 45 h 52"/>
                  <a:gd name="T4" fmla="*/ 0 w 35"/>
                  <a:gd name="T5" fmla="*/ 52 h 52"/>
                  <a:gd name="T6" fmla="*/ 35 w 35"/>
                  <a:gd name="T7" fmla="*/ 2 h 52"/>
                  <a:gd name="T8" fmla="*/ 31 w 35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2">
                    <a:moveTo>
                      <a:pt x="31" y="0"/>
                    </a:moveTo>
                    <a:lnTo>
                      <a:pt x="0" y="45"/>
                    </a:lnTo>
                    <a:lnTo>
                      <a:pt x="0" y="52"/>
                    </a:lnTo>
                    <a:lnTo>
                      <a:pt x="35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89" name="Freeform 68"/>
              <p:cNvSpPr>
                <a:spLocks/>
              </p:cNvSpPr>
              <p:nvPr/>
            </p:nvSpPr>
            <p:spPr bwMode="auto">
              <a:xfrm>
                <a:off x="2624" y="1927"/>
                <a:ext cx="35" cy="52"/>
              </a:xfrm>
              <a:custGeom>
                <a:avLst/>
                <a:gdLst>
                  <a:gd name="T0" fmla="*/ 31 w 35"/>
                  <a:gd name="T1" fmla="*/ 0 h 52"/>
                  <a:gd name="T2" fmla="*/ 0 w 35"/>
                  <a:gd name="T3" fmla="*/ 45 h 52"/>
                  <a:gd name="T4" fmla="*/ 0 w 35"/>
                  <a:gd name="T5" fmla="*/ 52 h 52"/>
                  <a:gd name="T6" fmla="*/ 35 w 35"/>
                  <a:gd name="T7" fmla="*/ 2 h 52"/>
                  <a:gd name="T8" fmla="*/ 31 w 35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2">
                    <a:moveTo>
                      <a:pt x="31" y="0"/>
                    </a:moveTo>
                    <a:lnTo>
                      <a:pt x="0" y="45"/>
                    </a:lnTo>
                    <a:lnTo>
                      <a:pt x="0" y="52"/>
                    </a:lnTo>
                    <a:lnTo>
                      <a:pt x="35" y="2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90" name="Freeform 69"/>
              <p:cNvSpPr>
                <a:spLocks/>
              </p:cNvSpPr>
              <p:nvPr/>
            </p:nvSpPr>
            <p:spPr bwMode="auto">
              <a:xfrm>
                <a:off x="2659" y="1857"/>
                <a:ext cx="56" cy="74"/>
              </a:xfrm>
              <a:custGeom>
                <a:avLst/>
                <a:gdLst>
                  <a:gd name="T0" fmla="*/ 56 w 56"/>
                  <a:gd name="T1" fmla="*/ 0 h 74"/>
                  <a:gd name="T2" fmla="*/ 48 w 56"/>
                  <a:gd name="T3" fmla="*/ 4 h 74"/>
                  <a:gd name="T4" fmla="*/ 0 w 56"/>
                  <a:gd name="T5" fmla="*/ 72 h 74"/>
                  <a:gd name="T6" fmla="*/ 4 w 56"/>
                  <a:gd name="T7" fmla="*/ 74 h 74"/>
                  <a:gd name="T8" fmla="*/ 56 w 56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56" y="0"/>
                    </a:moveTo>
                    <a:lnTo>
                      <a:pt x="48" y="4"/>
                    </a:lnTo>
                    <a:lnTo>
                      <a:pt x="0" y="72"/>
                    </a:lnTo>
                    <a:lnTo>
                      <a:pt x="4" y="7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91" name="Freeform 70"/>
              <p:cNvSpPr>
                <a:spLocks/>
              </p:cNvSpPr>
              <p:nvPr/>
            </p:nvSpPr>
            <p:spPr bwMode="auto">
              <a:xfrm>
                <a:off x="2659" y="1857"/>
                <a:ext cx="56" cy="74"/>
              </a:xfrm>
              <a:custGeom>
                <a:avLst/>
                <a:gdLst>
                  <a:gd name="T0" fmla="*/ 56 w 56"/>
                  <a:gd name="T1" fmla="*/ 0 h 74"/>
                  <a:gd name="T2" fmla="*/ 48 w 56"/>
                  <a:gd name="T3" fmla="*/ 4 h 74"/>
                  <a:gd name="T4" fmla="*/ 0 w 56"/>
                  <a:gd name="T5" fmla="*/ 72 h 74"/>
                  <a:gd name="T6" fmla="*/ 4 w 56"/>
                  <a:gd name="T7" fmla="*/ 74 h 74"/>
                  <a:gd name="T8" fmla="*/ 56 w 56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56" y="0"/>
                    </a:moveTo>
                    <a:lnTo>
                      <a:pt x="48" y="4"/>
                    </a:lnTo>
                    <a:lnTo>
                      <a:pt x="0" y="72"/>
                    </a:lnTo>
                    <a:lnTo>
                      <a:pt x="4" y="74"/>
                    </a:lnTo>
                    <a:lnTo>
                      <a:pt x="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92" name="Freeform 71"/>
              <p:cNvSpPr>
                <a:spLocks/>
              </p:cNvSpPr>
              <p:nvPr/>
            </p:nvSpPr>
            <p:spPr bwMode="auto">
              <a:xfrm>
                <a:off x="2624" y="1929"/>
                <a:ext cx="39" cy="57"/>
              </a:xfrm>
              <a:custGeom>
                <a:avLst/>
                <a:gdLst>
                  <a:gd name="T0" fmla="*/ 35 w 39"/>
                  <a:gd name="T1" fmla="*/ 0 h 57"/>
                  <a:gd name="T2" fmla="*/ 0 w 39"/>
                  <a:gd name="T3" fmla="*/ 50 h 57"/>
                  <a:gd name="T4" fmla="*/ 0 w 39"/>
                  <a:gd name="T5" fmla="*/ 57 h 57"/>
                  <a:gd name="T6" fmla="*/ 39 w 39"/>
                  <a:gd name="T7" fmla="*/ 2 h 57"/>
                  <a:gd name="T8" fmla="*/ 35 w 39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7">
                    <a:moveTo>
                      <a:pt x="35" y="0"/>
                    </a:moveTo>
                    <a:lnTo>
                      <a:pt x="0" y="50"/>
                    </a:lnTo>
                    <a:lnTo>
                      <a:pt x="0" y="57"/>
                    </a:lnTo>
                    <a:lnTo>
                      <a:pt x="39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93" name="Freeform 72"/>
              <p:cNvSpPr>
                <a:spLocks/>
              </p:cNvSpPr>
              <p:nvPr/>
            </p:nvSpPr>
            <p:spPr bwMode="auto">
              <a:xfrm>
                <a:off x="2624" y="1929"/>
                <a:ext cx="39" cy="57"/>
              </a:xfrm>
              <a:custGeom>
                <a:avLst/>
                <a:gdLst>
                  <a:gd name="T0" fmla="*/ 35 w 39"/>
                  <a:gd name="T1" fmla="*/ 0 h 57"/>
                  <a:gd name="T2" fmla="*/ 0 w 39"/>
                  <a:gd name="T3" fmla="*/ 50 h 57"/>
                  <a:gd name="T4" fmla="*/ 0 w 39"/>
                  <a:gd name="T5" fmla="*/ 57 h 57"/>
                  <a:gd name="T6" fmla="*/ 39 w 39"/>
                  <a:gd name="T7" fmla="*/ 2 h 57"/>
                  <a:gd name="T8" fmla="*/ 35 w 39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7">
                    <a:moveTo>
                      <a:pt x="35" y="0"/>
                    </a:moveTo>
                    <a:lnTo>
                      <a:pt x="0" y="50"/>
                    </a:lnTo>
                    <a:lnTo>
                      <a:pt x="0" y="57"/>
                    </a:lnTo>
                    <a:lnTo>
                      <a:pt x="39" y="2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94" name="Freeform 73"/>
              <p:cNvSpPr>
                <a:spLocks/>
              </p:cNvSpPr>
              <p:nvPr/>
            </p:nvSpPr>
            <p:spPr bwMode="auto">
              <a:xfrm>
                <a:off x="2663" y="1852"/>
                <a:ext cx="60" cy="82"/>
              </a:xfrm>
              <a:custGeom>
                <a:avLst/>
                <a:gdLst>
                  <a:gd name="T0" fmla="*/ 60 w 60"/>
                  <a:gd name="T1" fmla="*/ 0 h 82"/>
                  <a:gd name="T2" fmla="*/ 52 w 60"/>
                  <a:gd name="T3" fmla="*/ 5 h 82"/>
                  <a:gd name="T4" fmla="*/ 0 w 60"/>
                  <a:gd name="T5" fmla="*/ 79 h 82"/>
                  <a:gd name="T6" fmla="*/ 3 w 60"/>
                  <a:gd name="T7" fmla="*/ 82 h 82"/>
                  <a:gd name="T8" fmla="*/ 6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60" y="0"/>
                    </a:moveTo>
                    <a:lnTo>
                      <a:pt x="52" y="5"/>
                    </a:lnTo>
                    <a:lnTo>
                      <a:pt x="0" y="79"/>
                    </a:lnTo>
                    <a:lnTo>
                      <a:pt x="3" y="8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95" name="Freeform 74"/>
              <p:cNvSpPr>
                <a:spLocks/>
              </p:cNvSpPr>
              <p:nvPr/>
            </p:nvSpPr>
            <p:spPr bwMode="auto">
              <a:xfrm>
                <a:off x="2663" y="1852"/>
                <a:ext cx="60" cy="82"/>
              </a:xfrm>
              <a:custGeom>
                <a:avLst/>
                <a:gdLst>
                  <a:gd name="T0" fmla="*/ 60 w 60"/>
                  <a:gd name="T1" fmla="*/ 0 h 82"/>
                  <a:gd name="T2" fmla="*/ 52 w 60"/>
                  <a:gd name="T3" fmla="*/ 5 h 82"/>
                  <a:gd name="T4" fmla="*/ 0 w 60"/>
                  <a:gd name="T5" fmla="*/ 79 h 82"/>
                  <a:gd name="T6" fmla="*/ 3 w 60"/>
                  <a:gd name="T7" fmla="*/ 82 h 82"/>
                  <a:gd name="T8" fmla="*/ 6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60" y="0"/>
                    </a:moveTo>
                    <a:lnTo>
                      <a:pt x="52" y="5"/>
                    </a:lnTo>
                    <a:lnTo>
                      <a:pt x="0" y="79"/>
                    </a:lnTo>
                    <a:lnTo>
                      <a:pt x="3" y="8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96" name="Freeform 75"/>
              <p:cNvSpPr>
                <a:spLocks/>
              </p:cNvSpPr>
              <p:nvPr/>
            </p:nvSpPr>
            <p:spPr bwMode="auto">
              <a:xfrm>
                <a:off x="2624" y="1931"/>
                <a:ext cx="42" cy="62"/>
              </a:xfrm>
              <a:custGeom>
                <a:avLst/>
                <a:gdLst>
                  <a:gd name="T0" fmla="*/ 39 w 42"/>
                  <a:gd name="T1" fmla="*/ 0 h 62"/>
                  <a:gd name="T2" fmla="*/ 0 w 42"/>
                  <a:gd name="T3" fmla="*/ 55 h 62"/>
                  <a:gd name="T4" fmla="*/ 0 w 42"/>
                  <a:gd name="T5" fmla="*/ 62 h 62"/>
                  <a:gd name="T6" fmla="*/ 42 w 42"/>
                  <a:gd name="T7" fmla="*/ 3 h 62"/>
                  <a:gd name="T8" fmla="*/ 39 w 4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lnTo>
                      <a:pt x="0" y="55"/>
                    </a:lnTo>
                    <a:lnTo>
                      <a:pt x="0" y="62"/>
                    </a:lnTo>
                    <a:lnTo>
                      <a:pt x="42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97" name="Freeform 76"/>
              <p:cNvSpPr>
                <a:spLocks/>
              </p:cNvSpPr>
              <p:nvPr/>
            </p:nvSpPr>
            <p:spPr bwMode="auto">
              <a:xfrm>
                <a:off x="2624" y="1931"/>
                <a:ext cx="42" cy="62"/>
              </a:xfrm>
              <a:custGeom>
                <a:avLst/>
                <a:gdLst>
                  <a:gd name="T0" fmla="*/ 39 w 42"/>
                  <a:gd name="T1" fmla="*/ 0 h 62"/>
                  <a:gd name="T2" fmla="*/ 0 w 42"/>
                  <a:gd name="T3" fmla="*/ 55 h 62"/>
                  <a:gd name="T4" fmla="*/ 0 w 42"/>
                  <a:gd name="T5" fmla="*/ 62 h 62"/>
                  <a:gd name="T6" fmla="*/ 42 w 42"/>
                  <a:gd name="T7" fmla="*/ 3 h 62"/>
                  <a:gd name="T8" fmla="*/ 39 w 4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lnTo>
                      <a:pt x="0" y="55"/>
                    </a:lnTo>
                    <a:lnTo>
                      <a:pt x="0" y="62"/>
                    </a:lnTo>
                    <a:lnTo>
                      <a:pt x="42" y="3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98" name="Freeform 77"/>
              <p:cNvSpPr>
                <a:spLocks/>
              </p:cNvSpPr>
              <p:nvPr/>
            </p:nvSpPr>
            <p:spPr bwMode="auto">
              <a:xfrm>
                <a:off x="2666" y="1847"/>
                <a:ext cx="66" cy="88"/>
              </a:xfrm>
              <a:custGeom>
                <a:avLst/>
                <a:gdLst>
                  <a:gd name="T0" fmla="*/ 66 w 66"/>
                  <a:gd name="T1" fmla="*/ 0 h 88"/>
                  <a:gd name="T2" fmla="*/ 57 w 66"/>
                  <a:gd name="T3" fmla="*/ 5 h 88"/>
                  <a:gd name="T4" fmla="*/ 0 w 66"/>
                  <a:gd name="T5" fmla="*/ 87 h 88"/>
                  <a:gd name="T6" fmla="*/ 4 w 66"/>
                  <a:gd name="T7" fmla="*/ 88 h 88"/>
                  <a:gd name="T8" fmla="*/ 66 w 66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88">
                    <a:moveTo>
                      <a:pt x="66" y="0"/>
                    </a:moveTo>
                    <a:lnTo>
                      <a:pt x="57" y="5"/>
                    </a:lnTo>
                    <a:lnTo>
                      <a:pt x="0" y="87"/>
                    </a:lnTo>
                    <a:lnTo>
                      <a:pt x="4" y="8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99" name="Freeform 78"/>
              <p:cNvSpPr>
                <a:spLocks/>
              </p:cNvSpPr>
              <p:nvPr/>
            </p:nvSpPr>
            <p:spPr bwMode="auto">
              <a:xfrm>
                <a:off x="2666" y="1847"/>
                <a:ext cx="66" cy="88"/>
              </a:xfrm>
              <a:custGeom>
                <a:avLst/>
                <a:gdLst>
                  <a:gd name="T0" fmla="*/ 66 w 66"/>
                  <a:gd name="T1" fmla="*/ 0 h 88"/>
                  <a:gd name="T2" fmla="*/ 57 w 66"/>
                  <a:gd name="T3" fmla="*/ 5 h 88"/>
                  <a:gd name="T4" fmla="*/ 0 w 66"/>
                  <a:gd name="T5" fmla="*/ 87 h 88"/>
                  <a:gd name="T6" fmla="*/ 4 w 66"/>
                  <a:gd name="T7" fmla="*/ 88 h 88"/>
                  <a:gd name="T8" fmla="*/ 66 w 66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88">
                    <a:moveTo>
                      <a:pt x="66" y="0"/>
                    </a:moveTo>
                    <a:lnTo>
                      <a:pt x="57" y="5"/>
                    </a:lnTo>
                    <a:lnTo>
                      <a:pt x="0" y="87"/>
                    </a:lnTo>
                    <a:lnTo>
                      <a:pt x="4" y="88"/>
                    </a:lnTo>
                    <a:lnTo>
                      <a:pt x="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00" name="Freeform 79"/>
              <p:cNvSpPr>
                <a:spLocks/>
              </p:cNvSpPr>
              <p:nvPr/>
            </p:nvSpPr>
            <p:spPr bwMode="auto">
              <a:xfrm>
                <a:off x="2624" y="1934"/>
                <a:ext cx="46" cy="67"/>
              </a:xfrm>
              <a:custGeom>
                <a:avLst/>
                <a:gdLst>
                  <a:gd name="T0" fmla="*/ 42 w 46"/>
                  <a:gd name="T1" fmla="*/ 0 h 67"/>
                  <a:gd name="T2" fmla="*/ 0 w 46"/>
                  <a:gd name="T3" fmla="*/ 59 h 67"/>
                  <a:gd name="T4" fmla="*/ 0 w 46"/>
                  <a:gd name="T5" fmla="*/ 67 h 67"/>
                  <a:gd name="T6" fmla="*/ 46 w 46"/>
                  <a:gd name="T7" fmla="*/ 1 h 67"/>
                  <a:gd name="T8" fmla="*/ 42 w 4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7">
                    <a:moveTo>
                      <a:pt x="42" y="0"/>
                    </a:moveTo>
                    <a:lnTo>
                      <a:pt x="0" y="59"/>
                    </a:lnTo>
                    <a:lnTo>
                      <a:pt x="0" y="67"/>
                    </a:lnTo>
                    <a:lnTo>
                      <a:pt x="46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01" name="Freeform 80"/>
              <p:cNvSpPr>
                <a:spLocks/>
              </p:cNvSpPr>
              <p:nvPr/>
            </p:nvSpPr>
            <p:spPr bwMode="auto">
              <a:xfrm>
                <a:off x="2624" y="1934"/>
                <a:ext cx="46" cy="67"/>
              </a:xfrm>
              <a:custGeom>
                <a:avLst/>
                <a:gdLst>
                  <a:gd name="T0" fmla="*/ 42 w 46"/>
                  <a:gd name="T1" fmla="*/ 0 h 67"/>
                  <a:gd name="T2" fmla="*/ 0 w 46"/>
                  <a:gd name="T3" fmla="*/ 59 h 67"/>
                  <a:gd name="T4" fmla="*/ 0 w 46"/>
                  <a:gd name="T5" fmla="*/ 67 h 67"/>
                  <a:gd name="T6" fmla="*/ 46 w 46"/>
                  <a:gd name="T7" fmla="*/ 1 h 67"/>
                  <a:gd name="T8" fmla="*/ 42 w 4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7">
                    <a:moveTo>
                      <a:pt x="42" y="0"/>
                    </a:moveTo>
                    <a:lnTo>
                      <a:pt x="0" y="59"/>
                    </a:lnTo>
                    <a:lnTo>
                      <a:pt x="0" y="67"/>
                    </a:lnTo>
                    <a:lnTo>
                      <a:pt x="46" y="1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02" name="Freeform 81"/>
              <p:cNvSpPr>
                <a:spLocks/>
              </p:cNvSpPr>
              <p:nvPr/>
            </p:nvSpPr>
            <p:spPr bwMode="auto">
              <a:xfrm>
                <a:off x="2670" y="1842"/>
                <a:ext cx="70" cy="96"/>
              </a:xfrm>
              <a:custGeom>
                <a:avLst/>
                <a:gdLst>
                  <a:gd name="T0" fmla="*/ 70 w 70"/>
                  <a:gd name="T1" fmla="*/ 0 h 96"/>
                  <a:gd name="T2" fmla="*/ 62 w 70"/>
                  <a:gd name="T3" fmla="*/ 5 h 96"/>
                  <a:gd name="T4" fmla="*/ 0 w 70"/>
                  <a:gd name="T5" fmla="*/ 93 h 96"/>
                  <a:gd name="T6" fmla="*/ 3 w 70"/>
                  <a:gd name="T7" fmla="*/ 96 h 96"/>
                  <a:gd name="T8" fmla="*/ 70 w 70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6">
                    <a:moveTo>
                      <a:pt x="70" y="0"/>
                    </a:moveTo>
                    <a:lnTo>
                      <a:pt x="62" y="5"/>
                    </a:lnTo>
                    <a:lnTo>
                      <a:pt x="0" y="93"/>
                    </a:lnTo>
                    <a:lnTo>
                      <a:pt x="3" y="9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03" name="Freeform 82"/>
              <p:cNvSpPr>
                <a:spLocks/>
              </p:cNvSpPr>
              <p:nvPr/>
            </p:nvSpPr>
            <p:spPr bwMode="auto">
              <a:xfrm>
                <a:off x="2670" y="1842"/>
                <a:ext cx="70" cy="96"/>
              </a:xfrm>
              <a:custGeom>
                <a:avLst/>
                <a:gdLst>
                  <a:gd name="T0" fmla="*/ 70 w 70"/>
                  <a:gd name="T1" fmla="*/ 0 h 96"/>
                  <a:gd name="T2" fmla="*/ 62 w 70"/>
                  <a:gd name="T3" fmla="*/ 5 h 96"/>
                  <a:gd name="T4" fmla="*/ 0 w 70"/>
                  <a:gd name="T5" fmla="*/ 93 h 96"/>
                  <a:gd name="T6" fmla="*/ 3 w 70"/>
                  <a:gd name="T7" fmla="*/ 96 h 96"/>
                  <a:gd name="T8" fmla="*/ 70 w 70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6">
                    <a:moveTo>
                      <a:pt x="70" y="0"/>
                    </a:moveTo>
                    <a:lnTo>
                      <a:pt x="62" y="5"/>
                    </a:lnTo>
                    <a:lnTo>
                      <a:pt x="0" y="93"/>
                    </a:lnTo>
                    <a:lnTo>
                      <a:pt x="3" y="96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04" name="Freeform 83"/>
              <p:cNvSpPr>
                <a:spLocks/>
              </p:cNvSpPr>
              <p:nvPr/>
            </p:nvSpPr>
            <p:spPr bwMode="auto">
              <a:xfrm>
                <a:off x="2624" y="1935"/>
                <a:ext cx="49" cy="73"/>
              </a:xfrm>
              <a:custGeom>
                <a:avLst/>
                <a:gdLst>
                  <a:gd name="T0" fmla="*/ 46 w 49"/>
                  <a:gd name="T1" fmla="*/ 0 h 73"/>
                  <a:gd name="T2" fmla="*/ 0 w 49"/>
                  <a:gd name="T3" fmla="*/ 66 h 73"/>
                  <a:gd name="T4" fmla="*/ 0 w 49"/>
                  <a:gd name="T5" fmla="*/ 73 h 73"/>
                  <a:gd name="T6" fmla="*/ 49 w 49"/>
                  <a:gd name="T7" fmla="*/ 3 h 73"/>
                  <a:gd name="T8" fmla="*/ 46 w 4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3">
                    <a:moveTo>
                      <a:pt x="46" y="0"/>
                    </a:moveTo>
                    <a:lnTo>
                      <a:pt x="0" y="66"/>
                    </a:lnTo>
                    <a:lnTo>
                      <a:pt x="0" y="73"/>
                    </a:lnTo>
                    <a:lnTo>
                      <a:pt x="49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05" name="Freeform 84"/>
              <p:cNvSpPr>
                <a:spLocks/>
              </p:cNvSpPr>
              <p:nvPr/>
            </p:nvSpPr>
            <p:spPr bwMode="auto">
              <a:xfrm>
                <a:off x="2624" y="1935"/>
                <a:ext cx="49" cy="73"/>
              </a:xfrm>
              <a:custGeom>
                <a:avLst/>
                <a:gdLst>
                  <a:gd name="T0" fmla="*/ 46 w 49"/>
                  <a:gd name="T1" fmla="*/ 0 h 73"/>
                  <a:gd name="T2" fmla="*/ 0 w 49"/>
                  <a:gd name="T3" fmla="*/ 66 h 73"/>
                  <a:gd name="T4" fmla="*/ 0 w 49"/>
                  <a:gd name="T5" fmla="*/ 73 h 73"/>
                  <a:gd name="T6" fmla="*/ 49 w 49"/>
                  <a:gd name="T7" fmla="*/ 3 h 73"/>
                  <a:gd name="T8" fmla="*/ 46 w 4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3">
                    <a:moveTo>
                      <a:pt x="46" y="0"/>
                    </a:moveTo>
                    <a:lnTo>
                      <a:pt x="0" y="66"/>
                    </a:lnTo>
                    <a:lnTo>
                      <a:pt x="0" y="73"/>
                    </a:lnTo>
                    <a:lnTo>
                      <a:pt x="49" y="3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06" name="Freeform 85"/>
              <p:cNvSpPr>
                <a:spLocks/>
              </p:cNvSpPr>
              <p:nvPr/>
            </p:nvSpPr>
            <p:spPr bwMode="auto">
              <a:xfrm>
                <a:off x="2673" y="1837"/>
                <a:ext cx="75" cy="102"/>
              </a:xfrm>
              <a:custGeom>
                <a:avLst/>
                <a:gdLst>
                  <a:gd name="T0" fmla="*/ 75 w 75"/>
                  <a:gd name="T1" fmla="*/ 0 h 102"/>
                  <a:gd name="T2" fmla="*/ 67 w 75"/>
                  <a:gd name="T3" fmla="*/ 5 h 102"/>
                  <a:gd name="T4" fmla="*/ 0 w 75"/>
                  <a:gd name="T5" fmla="*/ 101 h 102"/>
                  <a:gd name="T6" fmla="*/ 4 w 75"/>
                  <a:gd name="T7" fmla="*/ 102 h 102"/>
                  <a:gd name="T8" fmla="*/ 75 w 75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2">
                    <a:moveTo>
                      <a:pt x="75" y="0"/>
                    </a:moveTo>
                    <a:lnTo>
                      <a:pt x="67" y="5"/>
                    </a:lnTo>
                    <a:lnTo>
                      <a:pt x="0" y="101"/>
                    </a:lnTo>
                    <a:lnTo>
                      <a:pt x="4" y="10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07" name="Freeform 86"/>
              <p:cNvSpPr>
                <a:spLocks/>
              </p:cNvSpPr>
              <p:nvPr/>
            </p:nvSpPr>
            <p:spPr bwMode="auto">
              <a:xfrm>
                <a:off x="2673" y="1837"/>
                <a:ext cx="75" cy="102"/>
              </a:xfrm>
              <a:custGeom>
                <a:avLst/>
                <a:gdLst>
                  <a:gd name="T0" fmla="*/ 75 w 75"/>
                  <a:gd name="T1" fmla="*/ 0 h 102"/>
                  <a:gd name="T2" fmla="*/ 67 w 75"/>
                  <a:gd name="T3" fmla="*/ 5 h 102"/>
                  <a:gd name="T4" fmla="*/ 0 w 75"/>
                  <a:gd name="T5" fmla="*/ 101 h 102"/>
                  <a:gd name="T6" fmla="*/ 4 w 75"/>
                  <a:gd name="T7" fmla="*/ 102 h 102"/>
                  <a:gd name="T8" fmla="*/ 75 w 75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2">
                    <a:moveTo>
                      <a:pt x="75" y="0"/>
                    </a:moveTo>
                    <a:lnTo>
                      <a:pt x="67" y="5"/>
                    </a:lnTo>
                    <a:lnTo>
                      <a:pt x="0" y="101"/>
                    </a:lnTo>
                    <a:lnTo>
                      <a:pt x="4" y="102"/>
                    </a:lnTo>
                    <a:lnTo>
                      <a:pt x="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08" name="Freeform 87"/>
              <p:cNvSpPr>
                <a:spLocks/>
              </p:cNvSpPr>
              <p:nvPr/>
            </p:nvSpPr>
            <p:spPr bwMode="auto">
              <a:xfrm>
                <a:off x="2624" y="1938"/>
                <a:ext cx="53" cy="77"/>
              </a:xfrm>
              <a:custGeom>
                <a:avLst/>
                <a:gdLst>
                  <a:gd name="T0" fmla="*/ 49 w 53"/>
                  <a:gd name="T1" fmla="*/ 0 h 77"/>
                  <a:gd name="T2" fmla="*/ 0 w 53"/>
                  <a:gd name="T3" fmla="*/ 70 h 77"/>
                  <a:gd name="T4" fmla="*/ 0 w 53"/>
                  <a:gd name="T5" fmla="*/ 77 h 77"/>
                  <a:gd name="T6" fmla="*/ 53 w 53"/>
                  <a:gd name="T7" fmla="*/ 1 h 77"/>
                  <a:gd name="T8" fmla="*/ 49 w 5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7">
                    <a:moveTo>
                      <a:pt x="49" y="0"/>
                    </a:moveTo>
                    <a:lnTo>
                      <a:pt x="0" y="70"/>
                    </a:lnTo>
                    <a:lnTo>
                      <a:pt x="0" y="77"/>
                    </a:lnTo>
                    <a:lnTo>
                      <a:pt x="53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09" name="Freeform 88"/>
              <p:cNvSpPr>
                <a:spLocks/>
              </p:cNvSpPr>
              <p:nvPr/>
            </p:nvSpPr>
            <p:spPr bwMode="auto">
              <a:xfrm>
                <a:off x="2624" y="1938"/>
                <a:ext cx="53" cy="77"/>
              </a:xfrm>
              <a:custGeom>
                <a:avLst/>
                <a:gdLst>
                  <a:gd name="T0" fmla="*/ 49 w 53"/>
                  <a:gd name="T1" fmla="*/ 0 h 77"/>
                  <a:gd name="T2" fmla="*/ 0 w 53"/>
                  <a:gd name="T3" fmla="*/ 70 h 77"/>
                  <a:gd name="T4" fmla="*/ 0 w 53"/>
                  <a:gd name="T5" fmla="*/ 77 h 77"/>
                  <a:gd name="T6" fmla="*/ 53 w 53"/>
                  <a:gd name="T7" fmla="*/ 1 h 77"/>
                  <a:gd name="T8" fmla="*/ 49 w 5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7">
                    <a:moveTo>
                      <a:pt x="49" y="0"/>
                    </a:moveTo>
                    <a:lnTo>
                      <a:pt x="0" y="70"/>
                    </a:lnTo>
                    <a:lnTo>
                      <a:pt x="0" y="77"/>
                    </a:lnTo>
                    <a:lnTo>
                      <a:pt x="53" y="1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10" name="Freeform 89"/>
              <p:cNvSpPr>
                <a:spLocks/>
              </p:cNvSpPr>
              <p:nvPr/>
            </p:nvSpPr>
            <p:spPr bwMode="auto">
              <a:xfrm>
                <a:off x="2677" y="1832"/>
                <a:ext cx="79" cy="110"/>
              </a:xfrm>
              <a:custGeom>
                <a:avLst/>
                <a:gdLst>
                  <a:gd name="T0" fmla="*/ 79 w 79"/>
                  <a:gd name="T1" fmla="*/ 0 h 110"/>
                  <a:gd name="T2" fmla="*/ 71 w 79"/>
                  <a:gd name="T3" fmla="*/ 5 h 110"/>
                  <a:gd name="T4" fmla="*/ 0 w 79"/>
                  <a:gd name="T5" fmla="*/ 107 h 110"/>
                  <a:gd name="T6" fmla="*/ 3 w 79"/>
                  <a:gd name="T7" fmla="*/ 110 h 110"/>
                  <a:gd name="T8" fmla="*/ 79 w 79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0"/>
                    </a:moveTo>
                    <a:lnTo>
                      <a:pt x="71" y="5"/>
                    </a:lnTo>
                    <a:lnTo>
                      <a:pt x="0" y="107"/>
                    </a:lnTo>
                    <a:lnTo>
                      <a:pt x="3" y="11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11" name="Freeform 90"/>
              <p:cNvSpPr>
                <a:spLocks/>
              </p:cNvSpPr>
              <p:nvPr/>
            </p:nvSpPr>
            <p:spPr bwMode="auto">
              <a:xfrm>
                <a:off x="2677" y="1832"/>
                <a:ext cx="79" cy="110"/>
              </a:xfrm>
              <a:custGeom>
                <a:avLst/>
                <a:gdLst>
                  <a:gd name="T0" fmla="*/ 79 w 79"/>
                  <a:gd name="T1" fmla="*/ 0 h 110"/>
                  <a:gd name="T2" fmla="*/ 71 w 79"/>
                  <a:gd name="T3" fmla="*/ 5 h 110"/>
                  <a:gd name="T4" fmla="*/ 0 w 79"/>
                  <a:gd name="T5" fmla="*/ 107 h 110"/>
                  <a:gd name="T6" fmla="*/ 3 w 79"/>
                  <a:gd name="T7" fmla="*/ 110 h 110"/>
                  <a:gd name="T8" fmla="*/ 79 w 79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0"/>
                    </a:moveTo>
                    <a:lnTo>
                      <a:pt x="71" y="5"/>
                    </a:lnTo>
                    <a:lnTo>
                      <a:pt x="0" y="107"/>
                    </a:lnTo>
                    <a:lnTo>
                      <a:pt x="3" y="110"/>
                    </a:lnTo>
                    <a:lnTo>
                      <a:pt x="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12" name="Freeform 91"/>
              <p:cNvSpPr>
                <a:spLocks/>
              </p:cNvSpPr>
              <p:nvPr/>
            </p:nvSpPr>
            <p:spPr bwMode="auto">
              <a:xfrm>
                <a:off x="2624" y="1939"/>
                <a:ext cx="56" cy="83"/>
              </a:xfrm>
              <a:custGeom>
                <a:avLst/>
                <a:gdLst>
                  <a:gd name="T0" fmla="*/ 53 w 56"/>
                  <a:gd name="T1" fmla="*/ 0 h 83"/>
                  <a:gd name="T2" fmla="*/ 0 w 56"/>
                  <a:gd name="T3" fmla="*/ 76 h 83"/>
                  <a:gd name="T4" fmla="*/ 0 w 56"/>
                  <a:gd name="T5" fmla="*/ 83 h 83"/>
                  <a:gd name="T6" fmla="*/ 56 w 56"/>
                  <a:gd name="T7" fmla="*/ 3 h 83"/>
                  <a:gd name="T8" fmla="*/ 53 w 56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3">
                    <a:moveTo>
                      <a:pt x="53" y="0"/>
                    </a:moveTo>
                    <a:lnTo>
                      <a:pt x="0" y="76"/>
                    </a:lnTo>
                    <a:lnTo>
                      <a:pt x="0" y="83"/>
                    </a:lnTo>
                    <a:lnTo>
                      <a:pt x="5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13" name="Freeform 92"/>
              <p:cNvSpPr>
                <a:spLocks/>
              </p:cNvSpPr>
              <p:nvPr/>
            </p:nvSpPr>
            <p:spPr bwMode="auto">
              <a:xfrm>
                <a:off x="2624" y="1939"/>
                <a:ext cx="56" cy="83"/>
              </a:xfrm>
              <a:custGeom>
                <a:avLst/>
                <a:gdLst>
                  <a:gd name="T0" fmla="*/ 53 w 56"/>
                  <a:gd name="T1" fmla="*/ 0 h 83"/>
                  <a:gd name="T2" fmla="*/ 0 w 56"/>
                  <a:gd name="T3" fmla="*/ 76 h 83"/>
                  <a:gd name="T4" fmla="*/ 0 w 56"/>
                  <a:gd name="T5" fmla="*/ 83 h 83"/>
                  <a:gd name="T6" fmla="*/ 56 w 56"/>
                  <a:gd name="T7" fmla="*/ 3 h 83"/>
                  <a:gd name="T8" fmla="*/ 53 w 56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3">
                    <a:moveTo>
                      <a:pt x="53" y="0"/>
                    </a:moveTo>
                    <a:lnTo>
                      <a:pt x="0" y="76"/>
                    </a:lnTo>
                    <a:lnTo>
                      <a:pt x="0" y="83"/>
                    </a:lnTo>
                    <a:lnTo>
                      <a:pt x="56" y="3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14" name="Freeform 93"/>
              <p:cNvSpPr>
                <a:spLocks/>
              </p:cNvSpPr>
              <p:nvPr/>
            </p:nvSpPr>
            <p:spPr bwMode="auto">
              <a:xfrm>
                <a:off x="2680" y="1828"/>
                <a:ext cx="85" cy="116"/>
              </a:xfrm>
              <a:custGeom>
                <a:avLst/>
                <a:gdLst>
                  <a:gd name="T0" fmla="*/ 85 w 85"/>
                  <a:gd name="T1" fmla="*/ 0 h 116"/>
                  <a:gd name="T2" fmla="*/ 76 w 85"/>
                  <a:gd name="T3" fmla="*/ 4 h 116"/>
                  <a:gd name="T4" fmla="*/ 0 w 85"/>
                  <a:gd name="T5" fmla="*/ 114 h 116"/>
                  <a:gd name="T6" fmla="*/ 4 w 85"/>
                  <a:gd name="T7" fmla="*/ 116 h 116"/>
                  <a:gd name="T8" fmla="*/ 85 w 85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16">
                    <a:moveTo>
                      <a:pt x="85" y="0"/>
                    </a:moveTo>
                    <a:lnTo>
                      <a:pt x="76" y="4"/>
                    </a:lnTo>
                    <a:lnTo>
                      <a:pt x="0" y="114"/>
                    </a:lnTo>
                    <a:lnTo>
                      <a:pt x="4" y="11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15" name="Freeform 94"/>
              <p:cNvSpPr>
                <a:spLocks/>
              </p:cNvSpPr>
              <p:nvPr/>
            </p:nvSpPr>
            <p:spPr bwMode="auto">
              <a:xfrm>
                <a:off x="2680" y="1828"/>
                <a:ext cx="85" cy="116"/>
              </a:xfrm>
              <a:custGeom>
                <a:avLst/>
                <a:gdLst>
                  <a:gd name="T0" fmla="*/ 85 w 85"/>
                  <a:gd name="T1" fmla="*/ 0 h 116"/>
                  <a:gd name="T2" fmla="*/ 76 w 85"/>
                  <a:gd name="T3" fmla="*/ 4 h 116"/>
                  <a:gd name="T4" fmla="*/ 0 w 85"/>
                  <a:gd name="T5" fmla="*/ 114 h 116"/>
                  <a:gd name="T6" fmla="*/ 4 w 85"/>
                  <a:gd name="T7" fmla="*/ 116 h 116"/>
                  <a:gd name="T8" fmla="*/ 85 w 85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16">
                    <a:moveTo>
                      <a:pt x="85" y="0"/>
                    </a:moveTo>
                    <a:lnTo>
                      <a:pt x="76" y="4"/>
                    </a:lnTo>
                    <a:lnTo>
                      <a:pt x="0" y="114"/>
                    </a:lnTo>
                    <a:lnTo>
                      <a:pt x="4" y="11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16" name="Freeform 95"/>
              <p:cNvSpPr>
                <a:spLocks/>
              </p:cNvSpPr>
              <p:nvPr/>
            </p:nvSpPr>
            <p:spPr bwMode="auto">
              <a:xfrm>
                <a:off x="2624" y="1942"/>
                <a:ext cx="60" cy="87"/>
              </a:xfrm>
              <a:custGeom>
                <a:avLst/>
                <a:gdLst>
                  <a:gd name="T0" fmla="*/ 56 w 60"/>
                  <a:gd name="T1" fmla="*/ 0 h 87"/>
                  <a:gd name="T2" fmla="*/ 0 w 60"/>
                  <a:gd name="T3" fmla="*/ 80 h 87"/>
                  <a:gd name="T4" fmla="*/ 0 w 60"/>
                  <a:gd name="T5" fmla="*/ 87 h 87"/>
                  <a:gd name="T6" fmla="*/ 60 w 60"/>
                  <a:gd name="T7" fmla="*/ 2 h 87"/>
                  <a:gd name="T8" fmla="*/ 56 w 60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7">
                    <a:moveTo>
                      <a:pt x="56" y="0"/>
                    </a:moveTo>
                    <a:lnTo>
                      <a:pt x="0" y="80"/>
                    </a:lnTo>
                    <a:lnTo>
                      <a:pt x="0" y="87"/>
                    </a:lnTo>
                    <a:lnTo>
                      <a:pt x="60" y="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17" name="Freeform 96"/>
              <p:cNvSpPr>
                <a:spLocks/>
              </p:cNvSpPr>
              <p:nvPr/>
            </p:nvSpPr>
            <p:spPr bwMode="auto">
              <a:xfrm>
                <a:off x="2624" y="1942"/>
                <a:ext cx="60" cy="87"/>
              </a:xfrm>
              <a:custGeom>
                <a:avLst/>
                <a:gdLst>
                  <a:gd name="T0" fmla="*/ 56 w 60"/>
                  <a:gd name="T1" fmla="*/ 0 h 87"/>
                  <a:gd name="T2" fmla="*/ 0 w 60"/>
                  <a:gd name="T3" fmla="*/ 80 h 87"/>
                  <a:gd name="T4" fmla="*/ 0 w 60"/>
                  <a:gd name="T5" fmla="*/ 87 h 87"/>
                  <a:gd name="T6" fmla="*/ 60 w 60"/>
                  <a:gd name="T7" fmla="*/ 2 h 87"/>
                  <a:gd name="T8" fmla="*/ 56 w 60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7">
                    <a:moveTo>
                      <a:pt x="56" y="0"/>
                    </a:moveTo>
                    <a:lnTo>
                      <a:pt x="0" y="80"/>
                    </a:lnTo>
                    <a:lnTo>
                      <a:pt x="0" y="87"/>
                    </a:lnTo>
                    <a:lnTo>
                      <a:pt x="60" y="2"/>
                    </a:lnTo>
                    <a:lnTo>
                      <a:pt x="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18" name="Freeform 97"/>
              <p:cNvSpPr>
                <a:spLocks/>
              </p:cNvSpPr>
              <p:nvPr/>
            </p:nvSpPr>
            <p:spPr bwMode="auto">
              <a:xfrm>
                <a:off x="2684" y="1823"/>
                <a:ext cx="89" cy="123"/>
              </a:xfrm>
              <a:custGeom>
                <a:avLst/>
                <a:gdLst>
                  <a:gd name="T0" fmla="*/ 89 w 89"/>
                  <a:gd name="T1" fmla="*/ 0 h 123"/>
                  <a:gd name="T2" fmla="*/ 81 w 89"/>
                  <a:gd name="T3" fmla="*/ 5 h 123"/>
                  <a:gd name="T4" fmla="*/ 0 w 89"/>
                  <a:gd name="T5" fmla="*/ 121 h 123"/>
                  <a:gd name="T6" fmla="*/ 3 w 89"/>
                  <a:gd name="T7" fmla="*/ 123 h 123"/>
                  <a:gd name="T8" fmla="*/ 89 w 8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23">
                    <a:moveTo>
                      <a:pt x="89" y="0"/>
                    </a:moveTo>
                    <a:lnTo>
                      <a:pt x="81" y="5"/>
                    </a:lnTo>
                    <a:lnTo>
                      <a:pt x="0" y="121"/>
                    </a:lnTo>
                    <a:lnTo>
                      <a:pt x="3" y="123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19" name="Freeform 98"/>
              <p:cNvSpPr>
                <a:spLocks/>
              </p:cNvSpPr>
              <p:nvPr/>
            </p:nvSpPr>
            <p:spPr bwMode="auto">
              <a:xfrm>
                <a:off x="2684" y="1823"/>
                <a:ext cx="89" cy="123"/>
              </a:xfrm>
              <a:custGeom>
                <a:avLst/>
                <a:gdLst>
                  <a:gd name="T0" fmla="*/ 89 w 89"/>
                  <a:gd name="T1" fmla="*/ 0 h 123"/>
                  <a:gd name="T2" fmla="*/ 81 w 89"/>
                  <a:gd name="T3" fmla="*/ 5 h 123"/>
                  <a:gd name="T4" fmla="*/ 0 w 89"/>
                  <a:gd name="T5" fmla="*/ 121 h 123"/>
                  <a:gd name="T6" fmla="*/ 3 w 89"/>
                  <a:gd name="T7" fmla="*/ 123 h 123"/>
                  <a:gd name="T8" fmla="*/ 89 w 8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23">
                    <a:moveTo>
                      <a:pt x="89" y="0"/>
                    </a:moveTo>
                    <a:lnTo>
                      <a:pt x="81" y="5"/>
                    </a:lnTo>
                    <a:lnTo>
                      <a:pt x="0" y="121"/>
                    </a:lnTo>
                    <a:lnTo>
                      <a:pt x="3" y="123"/>
                    </a:lnTo>
                    <a:lnTo>
                      <a:pt x="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20" name="Freeform 99"/>
              <p:cNvSpPr>
                <a:spLocks/>
              </p:cNvSpPr>
              <p:nvPr/>
            </p:nvSpPr>
            <p:spPr bwMode="auto">
              <a:xfrm>
                <a:off x="2624" y="1944"/>
                <a:ext cx="63" cy="92"/>
              </a:xfrm>
              <a:custGeom>
                <a:avLst/>
                <a:gdLst>
                  <a:gd name="T0" fmla="*/ 60 w 63"/>
                  <a:gd name="T1" fmla="*/ 0 h 92"/>
                  <a:gd name="T2" fmla="*/ 0 w 63"/>
                  <a:gd name="T3" fmla="*/ 85 h 92"/>
                  <a:gd name="T4" fmla="*/ 0 w 63"/>
                  <a:gd name="T5" fmla="*/ 92 h 92"/>
                  <a:gd name="T6" fmla="*/ 63 w 63"/>
                  <a:gd name="T7" fmla="*/ 2 h 92"/>
                  <a:gd name="T8" fmla="*/ 60 w 63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2">
                    <a:moveTo>
                      <a:pt x="60" y="0"/>
                    </a:moveTo>
                    <a:lnTo>
                      <a:pt x="0" y="85"/>
                    </a:lnTo>
                    <a:lnTo>
                      <a:pt x="0" y="92"/>
                    </a:lnTo>
                    <a:lnTo>
                      <a:pt x="63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21" name="Freeform 100"/>
              <p:cNvSpPr>
                <a:spLocks/>
              </p:cNvSpPr>
              <p:nvPr/>
            </p:nvSpPr>
            <p:spPr bwMode="auto">
              <a:xfrm>
                <a:off x="2624" y="1944"/>
                <a:ext cx="63" cy="92"/>
              </a:xfrm>
              <a:custGeom>
                <a:avLst/>
                <a:gdLst>
                  <a:gd name="T0" fmla="*/ 60 w 63"/>
                  <a:gd name="T1" fmla="*/ 0 h 92"/>
                  <a:gd name="T2" fmla="*/ 0 w 63"/>
                  <a:gd name="T3" fmla="*/ 85 h 92"/>
                  <a:gd name="T4" fmla="*/ 0 w 63"/>
                  <a:gd name="T5" fmla="*/ 92 h 92"/>
                  <a:gd name="T6" fmla="*/ 63 w 63"/>
                  <a:gd name="T7" fmla="*/ 2 h 92"/>
                  <a:gd name="T8" fmla="*/ 60 w 63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2">
                    <a:moveTo>
                      <a:pt x="60" y="0"/>
                    </a:moveTo>
                    <a:lnTo>
                      <a:pt x="0" y="85"/>
                    </a:lnTo>
                    <a:lnTo>
                      <a:pt x="0" y="92"/>
                    </a:lnTo>
                    <a:lnTo>
                      <a:pt x="63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22" name="Freeform 101"/>
              <p:cNvSpPr>
                <a:spLocks/>
              </p:cNvSpPr>
              <p:nvPr/>
            </p:nvSpPr>
            <p:spPr bwMode="auto">
              <a:xfrm>
                <a:off x="2687" y="1818"/>
                <a:ext cx="94" cy="130"/>
              </a:xfrm>
              <a:custGeom>
                <a:avLst/>
                <a:gdLst>
                  <a:gd name="T0" fmla="*/ 94 w 94"/>
                  <a:gd name="T1" fmla="*/ 0 h 130"/>
                  <a:gd name="T2" fmla="*/ 86 w 94"/>
                  <a:gd name="T3" fmla="*/ 5 h 130"/>
                  <a:gd name="T4" fmla="*/ 0 w 94"/>
                  <a:gd name="T5" fmla="*/ 128 h 130"/>
                  <a:gd name="T6" fmla="*/ 4 w 94"/>
                  <a:gd name="T7" fmla="*/ 130 h 130"/>
                  <a:gd name="T8" fmla="*/ 94 w 9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0">
                    <a:moveTo>
                      <a:pt x="94" y="0"/>
                    </a:moveTo>
                    <a:lnTo>
                      <a:pt x="86" y="5"/>
                    </a:lnTo>
                    <a:lnTo>
                      <a:pt x="0" y="128"/>
                    </a:lnTo>
                    <a:lnTo>
                      <a:pt x="4" y="13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23" name="Freeform 102"/>
              <p:cNvSpPr>
                <a:spLocks/>
              </p:cNvSpPr>
              <p:nvPr/>
            </p:nvSpPr>
            <p:spPr bwMode="auto">
              <a:xfrm>
                <a:off x="2687" y="1818"/>
                <a:ext cx="94" cy="130"/>
              </a:xfrm>
              <a:custGeom>
                <a:avLst/>
                <a:gdLst>
                  <a:gd name="T0" fmla="*/ 94 w 94"/>
                  <a:gd name="T1" fmla="*/ 0 h 130"/>
                  <a:gd name="T2" fmla="*/ 86 w 94"/>
                  <a:gd name="T3" fmla="*/ 5 h 130"/>
                  <a:gd name="T4" fmla="*/ 0 w 94"/>
                  <a:gd name="T5" fmla="*/ 128 h 130"/>
                  <a:gd name="T6" fmla="*/ 4 w 94"/>
                  <a:gd name="T7" fmla="*/ 130 h 130"/>
                  <a:gd name="T8" fmla="*/ 94 w 9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0">
                    <a:moveTo>
                      <a:pt x="94" y="0"/>
                    </a:moveTo>
                    <a:lnTo>
                      <a:pt x="86" y="5"/>
                    </a:lnTo>
                    <a:lnTo>
                      <a:pt x="0" y="128"/>
                    </a:lnTo>
                    <a:lnTo>
                      <a:pt x="4" y="130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24" name="Freeform 103"/>
              <p:cNvSpPr>
                <a:spLocks/>
              </p:cNvSpPr>
              <p:nvPr/>
            </p:nvSpPr>
            <p:spPr bwMode="auto">
              <a:xfrm>
                <a:off x="2624" y="1946"/>
                <a:ext cx="67" cy="97"/>
              </a:xfrm>
              <a:custGeom>
                <a:avLst/>
                <a:gdLst>
                  <a:gd name="T0" fmla="*/ 63 w 67"/>
                  <a:gd name="T1" fmla="*/ 0 h 97"/>
                  <a:gd name="T2" fmla="*/ 0 w 67"/>
                  <a:gd name="T3" fmla="*/ 90 h 97"/>
                  <a:gd name="T4" fmla="*/ 0 w 67"/>
                  <a:gd name="T5" fmla="*/ 97 h 97"/>
                  <a:gd name="T6" fmla="*/ 67 w 67"/>
                  <a:gd name="T7" fmla="*/ 2 h 97"/>
                  <a:gd name="T8" fmla="*/ 63 w 67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7">
                    <a:moveTo>
                      <a:pt x="63" y="0"/>
                    </a:moveTo>
                    <a:lnTo>
                      <a:pt x="0" y="90"/>
                    </a:lnTo>
                    <a:lnTo>
                      <a:pt x="0" y="97"/>
                    </a:lnTo>
                    <a:lnTo>
                      <a:pt x="67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25" name="Freeform 104"/>
              <p:cNvSpPr>
                <a:spLocks/>
              </p:cNvSpPr>
              <p:nvPr/>
            </p:nvSpPr>
            <p:spPr bwMode="auto">
              <a:xfrm>
                <a:off x="2624" y="1946"/>
                <a:ext cx="67" cy="97"/>
              </a:xfrm>
              <a:custGeom>
                <a:avLst/>
                <a:gdLst>
                  <a:gd name="T0" fmla="*/ 63 w 67"/>
                  <a:gd name="T1" fmla="*/ 0 h 97"/>
                  <a:gd name="T2" fmla="*/ 0 w 67"/>
                  <a:gd name="T3" fmla="*/ 90 h 97"/>
                  <a:gd name="T4" fmla="*/ 0 w 67"/>
                  <a:gd name="T5" fmla="*/ 97 h 97"/>
                  <a:gd name="T6" fmla="*/ 67 w 67"/>
                  <a:gd name="T7" fmla="*/ 2 h 97"/>
                  <a:gd name="T8" fmla="*/ 63 w 67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7">
                    <a:moveTo>
                      <a:pt x="63" y="0"/>
                    </a:moveTo>
                    <a:lnTo>
                      <a:pt x="0" y="90"/>
                    </a:lnTo>
                    <a:lnTo>
                      <a:pt x="0" y="97"/>
                    </a:lnTo>
                    <a:lnTo>
                      <a:pt x="67" y="2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26" name="Freeform 105"/>
              <p:cNvSpPr>
                <a:spLocks/>
              </p:cNvSpPr>
              <p:nvPr/>
            </p:nvSpPr>
            <p:spPr bwMode="auto">
              <a:xfrm>
                <a:off x="2691" y="1813"/>
                <a:ext cx="98" cy="136"/>
              </a:xfrm>
              <a:custGeom>
                <a:avLst/>
                <a:gdLst>
                  <a:gd name="T0" fmla="*/ 98 w 98"/>
                  <a:gd name="T1" fmla="*/ 0 h 136"/>
                  <a:gd name="T2" fmla="*/ 90 w 98"/>
                  <a:gd name="T3" fmla="*/ 5 h 136"/>
                  <a:gd name="T4" fmla="*/ 0 w 98"/>
                  <a:gd name="T5" fmla="*/ 135 h 136"/>
                  <a:gd name="T6" fmla="*/ 3 w 98"/>
                  <a:gd name="T7" fmla="*/ 136 h 136"/>
                  <a:gd name="T8" fmla="*/ 98 w 98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36">
                    <a:moveTo>
                      <a:pt x="98" y="0"/>
                    </a:moveTo>
                    <a:lnTo>
                      <a:pt x="90" y="5"/>
                    </a:lnTo>
                    <a:lnTo>
                      <a:pt x="0" y="135"/>
                    </a:lnTo>
                    <a:lnTo>
                      <a:pt x="3" y="136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27" name="Freeform 106"/>
              <p:cNvSpPr>
                <a:spLocks/>
              </p:cNvSpPr>
              <p:nvPr/>
            </p:nvSpPr>
            <p:spPr bwMode="auto">
              <a:xfrm>
                <a:off x="2691" y="1813"/>
                <a:ext cx="98" cy="136"/>
              </a:xfrm>
              <a:custGeom>
                <a:avLst/>
                <a:gdLst>
                  <a:gd name="T0" fmla="*/ 98 w 98"/>
                  <a:gd name="T1" fmla="*/ 0 h 136"/>
                  <a:gd name="T2" fmla="*/ 90 w 98"/>
                  <a:gd name="T3" fmla="*/ 5 h 136"/>
                  <a:gd name="T4" fmla="*/ 0 w 98"/>
                  <a:gd name="T5" fmla="*/ 135 h 136"/>
                  <a:gd name="T6" fmla="*/ 3 w 98"/>
                  <a:gd name="T7" fmla="*/ 136 h 136"/>
                  <a:gd name="T8" fmla="*/ 98 w 98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36">
                    <a:moveTo>
                      <a:pt x="98" y="0"/>
                    </a:moveTo>
                    <a:lnTo>
                      <a:pt x="90" y="5"/>
                    </a:lnTo>
                    <a:lnTo>
                      <a:pt x="0" y="135"/>
                    </a:lnTo>
                    <a:lnTo>
                      <a:pt x="3" y="136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28" name="Freeform 107"/>
              <p:cNvSpPr>
                <a:spLocks/>
              </p:cNvSpPr>
              <p:nvPr/>
            </p:nvSpPr>
            <p:spPr bwMode="auto">
              <a:xfrm>
                <a:off x="2624" y="1948"/>
                <a:ext cx="70" cy="102"/>
              </a:xfrm>
              <a:custGeom>
                <a:avLst/>
                <a:gdLst>
                  <a:gd name="T0" fmla="*/ 67 w 70"/>
                  <a:gd name="T1" fmla="*/ 0 h 102"/>
                  <a:gd name="T2" fmla="*/ 0 w 70"/>
                  <a:gd name="T3" fmla="*/ 95 h 102"/>
                  <a:gd name="T4" fmla="*/ 0 w 70"/>
                  <a:gd name="T5" fmla="*/ 102 h 102"/>
                  <a:gd name="T6" fmla="*/ 70 w 70"/>
                  <a:gd name="T7" fmla="*/ 1 h 102"/>
                  <a:gd name="T8" fmla="*/ 67 w 70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02">
                    <a:moveTo>
                      <a:pt x="67" y="0"/>
                    </a:moveTo>
                    <a:lnTo>
                      <a:pt x="0" y="95"/>
                    </a:lnTo>
                    <a:lnTo>
                      <a:pt x="0" y="102"/>
                    </a:lnTo>
                    <a:lnTo>
                      <a:pt x="70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29" name="Freeform 108"/>
              <p:cNvSpPr>
                <a:spLocks/>
              </p:cNvSpPr>
              <p:nvPr/>
            </p:nvSpPr>
            <p:spPr bwMode="auto">
              <a:xfrm>
                <a:off x="2624" y="1948"/>
                <a:ext cx="70" cy="102"/>
              </a:xfrm>
              <a:custGeom>
                <a:avLst/>
                <a:gdLst>
                  <a:gd name="T0" fmla="*/ 67 w 70"/>
                  <a:gd name="T1" fmla="*/ 0 h 102"/>
                  <a:gd name="T2" fmla="*/ 0 w 70"/>
                  <a:gd name="T3" fmla="*/ 95 h 102"/>
                  <a:gd name="T4" fmla="*/ 0 w 70"/>
                  <a:gd name="T5" fmla="*/ 102 h 102"/>
                  <a:gd name="T6" fmla="*/ 70 w 70"/>
                  <a:gd name="T7" fmla="*/ 1 h 102"/>
                  <a:gd name="T8" fmla="*/ 67 w 70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02">
                    <a:moveTo>
                      <a:pt x="67" y="0"/>
                    </a:moveTo>
                    <a:lnTo>
                      <a:pt x="0" y="95"/>
                    </a:lnTo>
                    <a:lnTo>
                      <a:pt x="0" y="102"/>
                    </a:lnTo>
                    <a:lnTo>
                      <a:pt x="70" y="1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30" name="Freeform 109"/>
              <p:cNvSpPr>
                <a:spLocks/>
              </p:cNvSpPr>
              <p:nvPr/>
            </p:nvSpPr>
            <p:spPr bwMode="auto">
              <a:xfrm>
                <a:off x="2694" y="1809"/>
                <a:ext cx="104" cy="143"/>
              </a:xfrm>
              <a:custGeom>
                <a:avLst/>
                <a:gdLst>
                  <a:gd name="T0" fmla="*/ 104 w 104"/>
                  <a:gd name="T1" fmla="*/ 0 h 143"/>
                  <a:gd name="T2" fmla="*/ 95 w 104"/>
                  <a:gd name="T3" fmla="*/ 4 h 143"/>
                  <a:gd name="T4" fmla="*/ 0 w 104"/>
                  <a:gd name="T5" fmla="*/ 140 h 143"/>
                  <a:gd name="T6" fmla="*/ 3 w 104"/>
                  <a:gd name="T7" fmla="*/ 143 h 143"/>
                  <a:gd name="T8" fmla="*/ 104 w 104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3">
                    <a:moveTo>
                      <a:pt x="104" y="0"/>
                    </a:moveTo>
                    <a:lnTo>
                      <a:pt x="95" y="4"/>
                    </a:lnTo>
                    <a:lnTo>
                      <a:pt x="0" y="140"/>
                    </a:lnTo>
                    <a:lnTo>
                      <a:pt x="3" y="143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31" name="Freeform 110"/>
              <p:cNvSpPr>
                <a:spLocks/>
              </p:cNvSpPr>
              <p:nvPr/>
            </p:nvSpPr>
            <p:spPr bwMode="auto">
              <a:xfrm>
                <a:off x="2694" y="1809"/>
                <a:ext cx="104" cy="143"/>
              </a:xfrm>
              <a:custGeom>
                <a:avLst/>
                <a:gdLst>
                  <a:gd name="T0" fmla="*/ 104 w 104"/>
                  <a:gd name="T1" fmla="*/ 0 h 143"/>
                  <a:gd name="T2" fmla="*/ 95 w 104"/>
                  <a:gd name="T3" fmla="*/ 4 h 143"/>
                  <a:gd name="T4" fmla="*/ 0 w 104"/>
                  <a:gd name="T5" fmla="*/ 140 h 143"/>
                  <a:gd name="T6" fmla="*/ 3 w 104"/>
                  <a:gd name="T7" fmla="*/ 143 h 143"/>
                  <a:gd name="T8" fmla="*/ 104 w 104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3">
                    <a:moveTo>
                      <a:pt x="104" y="0"/>
                    </a:moveTo>
                    <a:lnTo>
                      <a:pt x="95" y="4"/>
                    </a:lnTo>
                    <a:lnTo>
                      <a:pt x="0" y="140"/>
                    </a:lnTo>
                    <a:lnTo>
                      <a:pt x="3" y="143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32" name="Freeform 111"/>
              <p:cNvSpPr>
                <a:spLocks/>
              </p:cNvSpPr>
              <p:nvPr/>
            </p:nvSpPr>
            <p:spPr bwMode="auto">
              <a:xfrm>
                <a:off x="2624" y="1949"/>
                <a:ext cx="73" cy="108"/>
              </a:xfrm>
              <a:custGeom>
                <a:avLst/>
                <a:gdLst>
                  <a:gd name="T0" fmla="*/ 70 w 73"/>
                  <a:gd name="T1" fmla="*/ 0 h 108"/>
                  <a:gd name="T2" fmla="*/ 0 w 73"/>
                  <a:gd name="T3" fmla="*/ 101 h 108"/>
                  <a:gd name="T4" fmla="*/ 0 w 73"/>
                  <a:gd name="T5" fmla="*/ 108 h 108"/>
                  <a:gd name="T6" fmla="*/ 73 w 73"/>
                  <a:gd name="T7" fmla="*/ 3 h 108"/>
                  <a:gd name="T8" fmla="*/ 70 w 73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8">
                    <a:moveTo>
                      <a:pt x="70" y="0"/>
                    </a:moveTo>
                    <a:lnTo>
                      <a:pt x="0" y="101"/>
                    </a:lnTo>
                    <a:lnTo>
                      <a:pt x="0" y="108"/>
                    </a:lnTo>
                    <a:lnTo>
                      <a:pt x="73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33" name="Freeform 112"/>
              <p:cNvSpPr>
                <a:spLocks/>
              </p:cNvSpPr>
              <p:nvPr/>
            </p:nvSpPr>
            <p:spPr bwMode="auto">
              <a:xfrm>
                <a:off x="2624" y="1949"/>
                <a:ext cx="73" cy="108"/>
              </a:xfrm>
              <a:custGeom>
                <a:avLst/>
                <a:gdLst>
                  <a:gd name="T0" fmla="*/ 70 w 73"/>
                  <a:gd name="T1" fmla="*/ 0 h 108"/>
                  <a:gd name="T2" fmla="*/ 0 w 73"/>
                  <a:gd name="T3" fmla="*/ 101 h 108"/>
                  <a:gd name="T4" fmla="*/ 0 w 73"/>
                  <a:gd name="T5" fmla="*/ 108 h 108"/>
                  <a:gd name="T6" fmla="*/ 73 w 73"/>
                  <a:gd name="T7" fmla="*/ 3 h 108"/>
                  <a:gd name="T8" fmla="*/ 70 w 73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8">
                    <a:moveTo>
                      <a:pt x="70" y="0"/>
                    </a:moveTo>
                    <a:lnTo>
                      <a:pt x="0" y="101"/>
                    </a:lnTo>
                    <a:lnTo>
                      <a:pt x="0" y="108"/>
                    </a:lnTo>
                    <a:lnTo>
                      <a:pt x="73" y="3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34" name="Freeform 113"/>
              <p:cNvSpPr>
                <a:spLocks/>
              </p:cNvSpPr>
              <p:nvPr/>
            </p:nvSpPr>
            <p:spPr bwMode="auto">
              <a:xfrm>
                <a:off x="2697" y="1804"/>
                <a:ext cx="110" cy="149"/>
              </a:xfrm>
              <a:custGeom>
                <a:avLst/>
                <a:gdLst>
                  <a:gd name="T0" fmla="*/ 110 w 110"/>
                  <a:gd name="T1" fmla="*/ 0 h 149"/>
                  <a:gd name="T2" fmla="*/ 101 w 110"/>
                  <a:gd name="T3" fmla="*/ 5 h 149"/>
                  <a:gd name="T4" fmla="*/ 0 w 110"/>
                  <a:gd name="T5" fmla="*/ 148 h 149"/>
                  <a:gd name="T6" fmla="*/ 4 w 110"/>
                  <a:gd name="T7" fmla="*/ 149 h 149"/>
                  <a:gd name="T8" fmla="*/ 110 w 11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49">
                    <a:moveTo>
                      <a:pt x="110" y="0"/>
                    </a:moveTo>
                    <a:lnTo>
                      <a:pt x="101" y="5"/>
                    </a:lnTo>
                    <a:lnTo>
                      <a:pt x="0" y="148"/>
                    </a:lnTo>
                    <a:lnTo>
                      <a:pt x="4" y="14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35" name="Freeform 114"/>
              <p:cNvSpPr>
                <a:spLocks/>
              </p:cNvSpPr>
              <p:nvPr/>
            </p:nvSpPr>
            <p:spPr bwMode="auto">
              <a:xfrm>
                <a:off x="2697" y="1804"/>
                <a:ext cx="110" cy="149"/>
              </a:xfrm>
              <a:custGeom>
                <a:avLst/>
                <a:gdLst>
                  <a:gd name="T0" fmla="*/ 110 w 110"/>
                  <a:gd name="T1" fmla="*/ 0 h 149"/>
                  <a:gd name="T2" fmla="*/ 101 w 110"/>
                  <a:gd name="T3" fmla="*/ 5 h 149"/>
                  <a:gd name="T4" fmla="*/ 0 w 110"/>
                  <a:gd name="T5" fmla="*/ 148 h 149"/>
                  <a:gd name="T6" fmla="*/ 4 w 110"/>
                  <a:gd name="T7" fmla="*/ 149 h 149"/>
                  <a:gd name="T8" fmla="*/ 110 w 11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49">
                    <a:moveTo>
                      <a:pt x="110" y="0"/>
                    </a:moveTo>
                    <a:lnTo>
                      <a:pt x="101" y="5"/>
                    </a:lnTo>
                    <a:lnTo>
                      <a:pt x="0" y="148"/>
                    </a:lnTo>
                    <a:lnTo>
                      <a:pt x="4" y="149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36" name="Freeform 115"/>
              <p:cNvSpPr>
                <a:spLocks/>
              </p:cNvSpPr>
              <p:nvPr/>
            </p:nvSpPr>
            <p:spPr bwMode="auto">
              <a:xfrm>
                <a:off x="2624" y="1952"/>
                <a:ext cx="77" cy="112"/>
              </a:xfrm>
              <a:custGeom>
                <a:avLst/>
                <a:gdLst>
                  <a:gd name="T0" fmla="*/ 73 w 77"/>
                  <a:gd name="T1" fmla="*/ 0 h 112"/>
                  <a:gd name="T2" fmla="*/ 0 w 77"/>
                  <a:gd name="T3" fmla="*/ 105 h 112"/>
                  <a:gd name="T4" fmla="*/ 0 w 77"/>
                  <a:gd name="T5" fmla="*/ 112 h 112"/>
                  <a:gd name="T6" fmla="*/ 77 w 77"/>
                  <a:gd name="T7" fmla="*/ 1 h 112"/>
                  <a:gd name="T8" fmla="*/ 73 w 7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12">
                    <a:moveTo>
                      <a:pt x="73" y="0"/>
                    </a:moveTo>
                    <a:lnTo>
                      <a:pt x="0" y="105"/>
                    </a:lnTo>
                    <a:lnTo>
                      <a:pt x="0" y="112"/>
                    </a:lnTo>
                    <a:lnTo>
                      <a:pt x="77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37" name="Freeform 116"/>
              <p:cNvSpPr>
                <a:spLocks/>
              </p:cNvSpPr>
              <p:nvPr/>
            </p:nvSpPr>
            <p:spPr bwMode="auto">
              <a:xfrm>
                <a:off x="2624" y="1952"/>
                <a:ext cx="77" cy="112"/>
              </a:xfrm>
              <a:custGeom>
                <a:avLst/>
                <a:gdLst>
                  <a:gd name="T0" fmla="*/ 73 w 77"/>
                  <a:gd name="T1" fmla="*/ 0 h 112"/>
                  <a:gd name="T2" fmla="*/ 0 w 77"/>
                  <a:gd name="T3" fmla="*/ 105 h 112"/>
                  <a:gd name="T4" fmla="*/ 0 w 77"/>
                  <a:gd name="T5" fmla="*/ 112 h 112"/>
                  <a:gd name="T6" fmla="*/ 77 w 77"/>
                  <a:gd name="T7" fmla="*/ 1 h 112"/>
                  <a:gd name="T8" fmla="*/ 73 w 7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12">
                    <a:moveTo>
                      <a:pt x="73" y="0"/>
                    </a:moveTo>
                    <a:lnTo>
                      <a:pt x="0" y="105"/>
                    </a:lnTo>
                    <a:lnTo>
                      <a:pt x="0" y="112"/>
                    </a:lnTo>
                    <a:lnTo>
                      <a:pt x="77" y="1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38" name="Freeform 117"/>
              <p:cNvSpPr>
                <a:spLocks/>
              </p:cNvSpPr>
              <p:nvPr/>
            </p:nvSpPr>
            <p:spPr bwMode="auto">
              <a:xfrm>
                <a:off x="2701" y="1799"/>
                <a:ext cx="113" cy="157"/>
              </a:xfrm>
              <a:custGeom>
                <a:avLst/>
                <a:gdLst>
                  <a:gd name="T0" fmla="*/ 113 w 113"/>
                  <a:gd name="T1" fmla="*/ 0 h 157"/>
                  <a:gd name="T2" fmla="*/ 106 w 113"/>
                  <a:gd name="T3" fmla="*/ 5 h 157"/>
                  <a:gd name="T4" fmla="*/ 0 w 113"/>
                  <a:gd name="T5" fmla="*/ 154 h 157"/>
                  <a:gd name="T6" fmla="*/ 3 w 113"/>
                  <a:gd name="T7" fmla="*/ 157 h 157"/>
                  <a:gd name="T8" fmla="*/ 113 w 113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7">
                    <a:moveTo>
                      <a:pt x="113" y="0"/>
                    </a:moveTo>
                    <a:lnTo>
                      <a:pt x="106" y="5"/>
                    </a:lnTo>
                    <a:lnTo>
                      <a:pt x="0" y="154"/>
                    </a:lnTo>
                    <a:lnTo>
                      <a:pt x="3" y="157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39" name="Freeform 118"/>
              <p:cNvSpPr>
                <a:spLocks/>
              </p:cNvSpPr>
              <p:nvPr/>
            </p:nvSpPr>
            <p:spPr bwMode="auto">
              <a:xfrm>
                <a:off x="2701" y="1799"/>
                <a:ext cx="113" cy="157"/>
              </a:xfrm>
              <a:custGeom>
                <a:avLst/>
                <a:gdLst>
                  <a:gd name="T0" fmla="*/ 113 w 113"/>
                  <a:gd name="T1" fmla="*/ 0 h 157"/>
                  <a:gd name="T2" fmla="*/ 106 w 113"/>
                  <a:gd name="T3" fmla="*/ 5 h 157"/>
                  <a:gd name="T4" fmla="*/ 0 w 113"/>
                  <a:gd name="T5" fmla="*/ 154 h 157"/>
                  <a:gd name="T6" fmla="*/ 3 w 113"/>
                  <a:gd name="T7" fmla="*/ 157 h 157"/>
                  <a:gd name="T8" fmla="*/ 113 w 113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7">
                    <a:moveTo>
                      <a:pt x="113" y="0"/>
                    </a:moveTo>
                    <a:lnTo>
                      <a:pt x="106" y="5"/>
                    </a:lnTo>
                    <a:lnTo>
                      <a:pt x="0" y="154"/>
                    </a:lnTo>
                    <a:lnTo>
                      <a:pt x="3" y="157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40" name="Freeform 119"/>
              <p:cNvSpPr>
                <a:spLocks/>
              </p:cNvSpPr>
              <p:nvPr/>
            </p:nvSpPr>
            <p:spPr bwMode="auto">
              <a:xfrm>
                <a:off x="2624" y="1953"/>
                <a:ext cx="80" cy="118"/>
              </a:xfrm>
              <a:custGeom>
                <a:avLst/>
                <a:gdLst>
                  <a:gd name="T0" fmla="*/ 77 w 80"/>
                  <a:gd name="T1" fmla="*/ 0 h 118"/>
                  <a:gd name="T2" fmla="*/ 0 w 80"/>
                  <a:gd name="T3" fmla="*/ 111 h 118"/>
                  <a:gd name="T4" fmla="*/ 0 w 80"/>
                  <a:gd name="T5" fmla="*/ 118 h 118"/>
                  <a:gd name="T6" fmla="*/ 80 w 80"/>
                  <a:gd name="T7" fmla="*/ 3 h 118"/>
                  <a:gd name="T8" fmla="*/ 77 w 80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18">
                    <a:moveTo>
                      <a:pt x="77" y="0"/>
                    </a:moveTo>
                    <a:lnTo>
                      <a:pt x="0" y="111"/>
                    </a:lnTo>
                    <a:lnTo>
                      <a:pt x="0" y="118"/>
                    </a:lnTo>
                    <a:lnTo>
                      <a:pt x="80" y="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41" name="Freeform 120"/>
              <p:cNvSpPr>
                <a:spLocks/>
              </p:cNvSpPr>
              <p:nvPr/>
            </p:nvSpPr>
            <p:spPr bwMode="auto">
              <a:xfrm>
                <a:off x="2624" y="1953"/>
                <a:ext cx="80" cy="118"/>
              </a:xfrm>
              <a:custGeom>
                <a:avLst/>
                <a:gdLst>
                  <a:gd name="T0" fmla="*/ 77 w 80"/>
                  <a:gd name="T1" fmla="*/ 0 h 118"/>
                  <a:gd name="T2" fmla="*/ 0 w 80"/>
                  <a:gd name="T3" fmla="*/ 111 h 118"/>
                  <a:gd name="T4" fmla="*/ 0 w 80"/>
                  <a:gd name="T5" fmla="*/ 118 h 118"/>
                  <a:gd name="T6" fmla="*/ 80 w 80"/>
                  <a:gd name="T7" fmla="*/ 3 h 118"/>
                  <a:gd name="T8" fmla="*/ 77 w 80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18">
                    <a:moveTo>
                      <a:pt x="77" y="0"/>
                    </a:moveTo>
                    <a:lnTo>
                      <a:pt x="0" y="111"/>
                    </a:lnTo>
                    <a:lnTo>
                      <a:pt x="0" y="118"/>
                    </a:lnTo>
                    <a:lnTo>
                      <a:pt x="80" y="3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42" name="Freeform 121"/>
              <p:cNvSpPr>
                <a:spLocks/>
              </p:cNvSpPr>
              <p:nvPr/>
            </p:nvSpPr>
            <p:spPr bwMode="auto">
              <a:xfrm>
                <a:off x="2704" y="1795"/>
                <a:ext cx="119" cy="163"/>
              </a:xfrm>
              <a:custGeom>
                <a:avLst/>
                <a:gdLst>
                  <a:gd name="T0" fmla="*/ 119 w 119"/>
                  <a:gd name="T1" fmla="*/ 0 h 163"/>
                  <a:gd name="T2" fmla="*/ 110 w 119"/>
                  <a:gd name="T3" fmla="*/ 4 h 163"/>
                  <a:gd name="T4" fmla="*/ 0 w 119"/>
                  <a:gd name="T5" fmla="*/ 161 h 163"/>
                  <a:gd name="T6" fmla="*/ 4 w 119"/>
                  <a:gd name="T7" fmla="*/ 163 h 163"/>
                  <a:gd name="T8" fmla="*/ 119 w 119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63">
                    <a:moveTo>
                      <a:pt x="119" y="0"/>
                    </a:moveTo>
                    <a:lnTo>
                      <a:pt x="110" y="4"/>
                    </a:lnTo>
                    <a:lnTo>
                      <a:pt x="0" y="161"/>
                    </a:lnTo>
                    <a:lnTo>
                      <a:pt x="4" y="163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43" name="Freeform 122"/>
              <p:cNvSpPr>
                <a:spLocks/>
              </p:cNvSpPr>
              <p:nvPr/>
            </p:nvSpPr>
            <p:spPr bwMode="auto">
              <a:xfrm>
                <a:off x="2704" y="1795"/>
                <a:ext cx="119" cy="163"/>
              </a:xfrm>
              <a:custGeom>
                <a:avLst/>
                <a:gdLst>
                  <a:gd name="T0" fmla="*/ 119 w 119"/>
                  <a:gd name="T1" fmla="*/ 0 h 163"/>
                  <a:gd name="T2" fmla="*/ 110 w 119"/>
                  <a:gd name="T3" fmla="*/ 4 h 163"/>
                  <a:gd name="T4" fmla="*/ 0 w 119"/>
                  <a:gd name="T5" fmla="*/ 161 h 163"/>
                  <a:gd name="T6" fmla="*/ 4 w 119"/>
                  <a:gd name="T7" fmla="*/ 163 h 163"/>
                  <a:gd name="T8" fmla="*/ 119 w 119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63">
                    <a:moveTo>
                      <a:pt x="119" y="0"/>
                    </a:moveTo>
                    <a:lnTo>
                      <a:pt x="110" y="4"/>
                    </a:lnTo>
                    <a:lnTo>
                      <a:pt x="0" y="161"/>
                    </a:lnTo>
                    <a:lnTo>
                      <a:pt x="4" y="163"/>
                    </a:lnTo>
                    <a:lnTo>
                      <a:pt x="1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44" name="Freeform 123"/>
              <p:cNvSpPr>
                <a:spLocks/>
              </p:cNvSpPr>
              <p:nvPr/>
            </p:nvSpPr>
            <p:spPr bwMode="auto">
              <a:xfrm>
                <a:off x="2624" y="1956"/>
                <a:ext cx="84" cy="122"/>
              </a:xfrm>
              <a:custGeom>
                <a:avLst/>
                <a:gdLst>
                  <a:gd name="T0" fmla="*/ 80 w 84"/>
                  <a:gd name="T1" fmla="*/ 0 h 122"/>
                  <a:gd name="T2" fmla="*/ 0 w 84"/>
                  <a:gd name="T3" fmla="*/ 115 h 122"/>
                  <a:gd name="T4" fmla="*/ 0 w 84"/>
                  <a:gd name="T5" fmla="*/ 122 h 122"/>
                  <a:gd name="T6" fmla="*/ 84 w 84"/>
                  <a:gd name="T7" fmla="*/ 2 h 122"/>
                  <a:gd name="T8" fmla="*/ 80 w 84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22">
                    <a:moveTo>
                      <a:pt x="80" y="0"/>
                    </a:moveTo>
                    <a:lnTo>
                      <a:pt x="0" y="115"/>
                    </a:lnTo>
                    <a:lnTo>
                      <a:pt x="0" y="122"/>
                    </a:lnTo>
                    <a:lnTo>
                      <a:pt x="84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45" name="Freeform 124"/>
              <p:cNvSpPr>
                <a:spLocks/>
              </p:cNvSpPr>
              <p:nvPr/>
            </p:nvSpPr>
            <p:spPr bwMode="auto">
              <a:xfrm>
                <a:off x="2624" y="1956"/>
                <a:ext cx="84" cy="122"/>
              </a:xfrm>
              <a:custGeom>
                <a:avLst/>
                <a:gdLst>
                  <a:gd name="T0" fmla="*/ 80 w 84"/>
                  <a:gd name="T1" fmla="*/ 0 h 122"/>
                  <a:gd name="T2" fmla="*/ 0 w 84"/>
                  <a:gd name="T3" fmla="*/ 115 h 122"/>
                  <a:gd name="T4" fmla="*/ 0 w 84"/>
                  <a:gd name="T5" fmla="*/ 122 h 122"/>
                  <a:gd name="T6" fmla="*/ 84 w 84"/>
                  <a:gd name="T7" fmla="*/ 2 h 122"/>
                  <a:gd name="T8" fmla="*/ 80 w 84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22">
                    <a:moveTo>
                      <a:pt x="80" y="0"/>
                    </a:moveTo>
                    <a:lnTo>
                      <a:pt x="0" y="115"/>
                    </a:lnTo>
                    <a:lnTo>
                      <a:pt x="0" y="122"/>
                    </a:lnTo>
                    <a:lnTo>
                      <a:pt x="84" y="2"/>
                    </a:lnTo>
                    <a:lnTo>
                      <a:pt x="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46" name="Freeform 125"/>
              <p:cNvSpPr>
                <a:spLocks/>
              </p:cNvSpPr>
              <p:nvPr/>
            </p:nvSpPr>
            <p:spPr bwMode="auto">
              <a:xfrm>
                <a:off x="2708" y="1789"/>
                <a:ext cx="123" cy="171"/>
              </a:xfrm>
              <a:custGeom>
                <a:avLst/>
                <a:gdLst>
                  <a:gd name="T0" fmla="*/ 123 w 123"/>
                  <a:gd name="T1" fmla="*/ 0 h 171"/>
                  <a:gd name="T2" fmla="*/ 115 w 123"/>
                  <a:gd name="T3" fmla="*/ 6 h 171"/>
                  <a:gd name="T4" fmla="*/ 0 w 123"/>
                  <a:gd name="T5" fmla="*/ 169 h 171"/>
                  <a:gd name="T6" fmla="*/ 3 w 123"/>
                  <a:gd name="T7" fmla="*/ 171 h 171"/>
                  <a:gd name="T8" fmla="*/ 123 w 123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1">
                    <a:moveTo>
                      <a:pt x="123" y="0"/>
                    </a:moveTo>
                    <a:lnTo>
                      <a:pt x="115" y="6"/>
                    </a:lnTo>
                    <a:lnTo>
                      <a:pt x="0" y="169"/>
                    </a:lnTo>
                    <a:lnTo>
                      <a:pt x="3" y="171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47" name="Freeform 126"/>
              <p:cNvSpPr>
                <a:spLocks/>
              </p:cNvSpPr>
              <p:nvPr/>
            </p:nvSpPr>
            <p:spPr bwMode="auto">
              <a:xfrm>
                <a:off x="2708" y="1789"/>
                <a:ext cx="123" cy="171"/>
              </a:xfrm>
              <a:custGeom>
                <a:avLst/>
                <a:gdLst>
                  <a:gd name="T0" fmla="*/ 123 w 123"/>
                  <a:gd name="T1" fmla="*/ 0 h 171"/>
                  <a:gd name="T2" fmla="*/ 115 w 123"/>
                  <a:gd name="T3" fmla="*/ 6 h 171"/>
                  <a:gd name="T4" fmla="*/ 0 w 123"/>
                  <a:gd name="T5" fmla="*/ 169 h 171"/>
                  <a:gd name="T6" fmla="*/ 3 w 123"/>
                  <a:gd name="T7" fmla="*/ 171 h 171"/>
                  <a:gd name="T8" fmla="*/ 123 w 123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1">
                    <a:moveTo>
                      <a:pt x="123" y="0"/>
                    </a:moveTo>
                    <a:lnTo>
                      <a:pt x="115" y="6"/>
                    </a:lnTo>
                    <a:lnTo>
                      <a:pt x="0" y="169"/>
                    </a:lnTo>
                    <a:lnTo>
                      <a:pt x="3" y="171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48" name="Freeform 127"/>
              <p:cNvSpPr>
                <a:spLocks/>
              </p:cNvSpPr>
              <p:nvPr/>
            </p:nvSpPr>
            <p:spPr bwMode="auto">
              <a:xfrm>
                <a:off x="2624" y="1958"/>
                <a:ext cx="87" cy="127"/>
              </a:xfrm>
              <a:custGeom>
                <a:avLst/>
                <a:gdLst>
                  <a:gd name="T0" fmla="*/ 84 w 87"/>
                  <a:gd name="T1" fmla="*/ 0 h 127"/>
                  <a:gd name="T2" fmla="*/ 0 w 87"/>
                  <a:gd name="T3" fmla="*/ 120 h 127"/>
                  <a:gd name="T4" fmla="*/ 0 w 87"/>
                  <a:gd name="T5" fmla="*/ 127 h 127"/>
                  <a:gd name="T6" fmla="*/ 87 w 87"/>
                  <a:gd name="T7" fmla="*/ 2 h 127"/>
                  <a:gd name="T8" fmla="*/ 84 w 87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27">
                    <a:moveTo>
                      <a:pt x="84" y="0"/>
                    </a:moveTo>
                    <a:lnTo>
                      <a:pt x="0" y="120"/>
                    </a:lnTo>
                    <a:lnTo>
                      <a:pt x="0" y="127"/>
                    </a:lnTo>
                    <a:lnTo>
                      <a:pt x="87" y="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49" name="Freeform 128"/>
              <p:cNvSpPr>
                <a:spLocks/>
              </p:cNvSpPr>
              <p:nvPr/>
            </p:nvSpPr>
            <p:spPr bwMode="auto">
              <a:xfrm>
                <a:off x="2624" y="1958"/>
                <a:ext cx="87" cy="127"/>
              </a:xfrm>
              <a:custGeom>
                <a:avLst/>
                <a:gdLst>
                  <a:gd name="T0" fmla="*/ 84 w 87"/>
                  <a:gd name="T1" fmla="*/ 0 h 127"/>
                  <a:gd name="T2" fmla="*/ 0 w 87"/>
                  <a:gd name="T3" fmla="*/ 120 h 127"/>
                  <a:gd name="T4" fmla="*/ 0 w 87"/>
                  <a:gd name="T5" fmla="*/ 127 h 127"/>
                  <a:gd name="T6" fmla="*/ 87 w 87"/>
                  <a:gd name="T7" fmla="*/ 2 h 127"/>
                  <a:gd name="T8" fmla="*/ 84 w 87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27">
                    <a:moveTo>
                      <a:pt x="84" y="0"/>
                    </a:moveTo>
                    <a:lnTo>
                      <a:pt x="0" y="120"/>
                    </a:lnTo>
                    <a:lnTo>
                      <a:pt x="0" y="127"/>
                    </a:lnTo>
                    <a:lnTo>
                      <a:pt x="87" y="2"/>
                    </a:lnTo>
                    <a:lnTo>
                      <a:pt x="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50" name="Freeform 129"/>
              <p:cNvSpPr>
                <a:spLocks/>
              </p:cNvSpPr>
              <p:nvPr/>
            </p:nvSpPr>
            <p:spPr bwMode="auto">
              <a:xfrm>
                <a:off x="2711" y="1784"/>
                <a:ext cx="129" cy="178"/>
              </a:xfrm>
              <a:custGeom>
                <a:avLst/>
                <a:gdLst>
                  <a:gd name="T0" fmla="*/ 129 w 129"/>
                  <a:gd name="T1" fmla="*/ 0 h 178"/>
                  <a:gd name="T2" fmla="*/ 120 w 129"/>
                  <a:gd name="T3" fmla="*/ 5 h 178"/>
                  <a:gd name="T4" fmla="*/ 0 w 129"/>
                  <a:gd name="T5" fmla="*/ 176 h 178"/>
                  <a:gd name="T6" fmla="*/ 4 w 129"/>
                  <a:gd name="T7" fmla="*/ 178 h 178"/>
                  <a:gd name="T8" fmla="*/ 129 w 129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78">
                    <a:moveTo>
                      <a:pt x="129" y="0"/>
                    </a:moveTo>
                    <a:lnTo>
                      <a:pt x="120" y="5"/>
                    </a:lnTo>
                    <a:lnTo>
                      <a:pt x="0" y="176"/>
                    </a:lnTo>
                    <a:lnTo>
                      <a:pt x="4" y="17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51" name="Freeform 130"/>
              <p:cNvSpPr>
                <a:spLocks/>
              </p:cNvSpPr>
              <p:nvPr/>
            </p:nvSpPr>
            <p:spPr bwMode="auto">
              <a:xfrm>
                <a:off x="2711" y="1784"/>
                <a:ext cx="129" cy="178"/>
              </a:xfrm>
              <a:custGeom>
                <a:avLst/>
                <a:gdLst>
                  <a:gd name="T0" fmla="*/ 129 w 129"/>
                  <a:gd name="T1" fmla="*/ 0 h 178"/>
                  <a:gd name="T2" fmla="*/ 120 w 129"/>
                  <a:gd name="T3" fmla="*/ 5 h 178"/>
                  <a:gd name="T4" fmla="*/ 0 w 129"/>
                  <a:gd name="T5" fmla="*/ 176 h 178"/>
                  <a:gd name="T6" fmla="*/ 4 w 129"/>
                  <a:gd name="T7" fmla="*/ 178 h 178"/>
                  <a:gd name="T8" fmla="*/ 129 w 129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78">
                    <a:moveTo>
                      <a:pt x="129" y="0"/>
                    </a:moveTo>
                    <a:lnTo>
                      <a:pt x="120" y="5"/>
                    </a:lnTo>
                    <a:lnTo>
                      <a:pt x="0" y="176"/>
                    </a:lnTo>
                    <a:lnTo>
                      <a:pt x="4" y="178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52" name="Freeform 131"/>
              <p:cNvSpPr>
                <a:spLocks/>
              </p:cNvSpPr>
              <p:nvPr/>
            </p:nvSpPr>
            <p:spPr bwMode="auto">
              <a:xfrm>
                <a:off x="2624" y="1960"/>
                <a:ext cx="91" cy="133"/>
              </a:xfrm>
              <a:custGeom>
                <a:avLst/>
                <a:gdLst>
                  <a:gd name="T0" fmla="*/ 87 w 91"/>
                  <a:gd name="T1" fmla="*/ 0 h 133"/>
                  <a:gd name="T2" fmla="*/ 0 w 91"/>
                  <a:gd name="T3" fmla="*/ 125 h 133"/>
                  <a:gd name="T4" fmla="*/ 0 w 91"/>
                  <a:gd name="T5" fmla="*/ 133 h 133"/>
                  <a:gd name="T6" fmla="*/ 91 w 91"/>
                  <a:gd name="T7" fmla="*/ 2 h 133"/>
                  <a:gd name="T8" fmla="*/ 87 w 91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33">
                    <a:moveTo>
                      <a:pt x="87" y="0"/>
                    </a:moveTo>
                    <a:lnTo>
                      <a:pt x="0" y="125"/>
                    </a:lnTo>
                    <a:lnTo>
                      <a:pt x="0" y="133"/>
                    </a:lnTo>
                    <a:lnTo>
                      <a:pt x="91" y="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53" name="Freeform 132"/>
              <p:cNvSpPr>
                <a:spLocks/>
              </p:cNvSpPr>
              <p:nvPr/>
            </p:nvSpPr>
            <p:spPr bwMode="auto">
              <a:xfrm>
                <a:off x="2624" y="1960"/>
                <a:ext cx="91" cy="133"/>
              </a:xfrm>
              <a:custGeom>
                <a:avLst/>
                <a:gdLst>
                  <a:gd name="T0" fmla="*/ 87 w 91"/>
                  <a:gd name="T1" fmla="*/ 0 h 133"/>
                  <a:gd name="T2" fmla="*/ 0 w 91"/>
                  <a:gd name="T3" fmla="*/ 125 h 133"/>
                  <a:gd name="T4" fmla="*/ 0 w 91"/>
                  <a:gd name="T5" fmla="*/ 133 h 133"/>
                  <a:gd name="T6" fmla="*/ 91 w 91"/>
                  <a:gd name="T7" fmla="*/ 2 h 133"/>
                  <a:gd name="T8" fmla="*/ 87 w 91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33">
                    <a:moveTo>
                      <a:pt x="87" y="0"/>
                    </a:moveTo>
                    <a:lnTo>
                      <a:pt x="0" y="125"/>
                    </a:lnTo>
                    <a:lnTo>
                      <a:pt x="0" y="133"/>
                    </a:lnTo>
                    <a:lnTo>
                      <a:pt x="91" y="2"/>
                    </a:lnTo>
                    <a:lnTo>
                      <a:pt x="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54" name="Freeform 133"/>
              <p:cNvSpPr>
                <a:spLocks/>
              </p:cNvSpPr>
              <p:nvPr/>
            </p:nvSpPr>
            <p:spPr bwMode="auto">
              <a:xfrm>
                <a:off x="2715" y="1780"/>
                <a:ext cx="132" cy="184"/>
              </a:xfrm>
              <a:custGeom>
                <a:avLst/>
                <a:gdLst>
                  <a:gd name="T0" fmla="*/ 132 w 132"/>
                  <a:gd name="T1" fmla="*/ 0 h 184"/>
                  <a:gd name="T2" fmla="*/ 125 w 132"/>
                  <a:gd name="T3" fmla="*/ 4 h 184"/>
                  <a:gd name="T4" fmla="*/ 0 w 132"/>
                  <a:gd name="T5" fmla="*/ 182 h 184"/>
                  <a:gd name="T6" fmla="*/ 3 w 132"/>
                  <a:gd name="T7" fmla="*/ 184 h 184"/>
                  <a:gd name="T8" fmla="*/ 132 w 132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84">
                    <a:moveTo>
                      <a:pt x="132" y="0"/>
                    </a:moveTo>
                    <a:lnTo>
                      <a:pt x="125" y="4"/>
                    </a:lnTo>
                    <a:lnTo>
                      <a:pt x="0" y="182"/>
                    </a:lnTo>
                    <a:lnTo>
                      <a:pt x="3" y="184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55" name="Freeform 134"/>
              <p:cNvSpPr>
                <a:spLocks/>
              </p:cNvSpPr>
              <p:nvPr/>
            </p:nvSpPr>
            <p:spPr bwMode="auto">
              <a:xfrm>
                <a:off x="2715" y="1780"/>
                <a:ext cx="132" cy="184"/>
              </a:xfrm>
              <a:custGeom>
                <a:avLst/>
                <a:gdLst>
                  <a:gd name="T0" fmla="*/ 132 w 132"/>
                  <a:gd name="T1" fmla="*/ 0 h 184"/>
                  <a:gd name="T2" fmla="*/ 125 w 132"/>
                  <a:gd name="T3" fmla="*/ 4 h 184"/>
                  <a:gd name="T4" fmla="*/ 0 w 132"/>
                  <a:gd name="T5" fmla="*/ 182 h 184"/>
                  <a:gd name="T6" fmla="*/ 3 w 132"/>
                  <a:gd name="T7" fmla="*/ 184 h 184"/>
                  <a:gd name="T8" fmla="*/ 132 w 132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84">
                    <a:moveTo>
                      <a:pt x="132" y="0"/>
                    </a:moveTo>
                    <a:lnTo>
                      <a:pt x="125" y="4"/>
                    </a:lnTo>
                    <a:lnTo>
                      <a:pt x="0" y="182"/>
                    </a:lnTo>
                    <a:lnTo>
                      <a:pt x="3" y="184"/>
                    </a:lnTo>
                    <a:lnTo>
                      <a:pt x="1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56" name="Freeform 135"/>
              <p:cNvSpPr>
                <a:spLocks/>
              </p:cNvSpPr>
              <p:nvPr/>
            </p:nvSpPr>
            <p:spPr bwMode="auto">
              <a:xfrm>
                <a:off x="2624" y="1962"/>
                <a:ext cx="94" cy="138"/>
              </a:xfrm>
              <a:custGeom>
                <a:avLst/>
                <a:gdLst>
                  <a:gd name="T0" fmla="*/ 91 w 94"/>
                  <a:gd name="T1" fmla="*/ 0 h 138"/>
                  <a:gd name="T2" fmla="*/ 0 w 94"/>
                  <a:gd name="T3" fmla="*/ 131 h 138"/>
                  <a:gd name="T4" fmla="*/ 0 w 94"/>
                  <a:gd name="T5" fmla="*/ 138 h 138"/>
                  <a:gd name="T6" fmla="*/ 94 w 94"/>
                  <a:gd name="T7" fmla="*/ 2 h 138"/>
                  <a:gd name="T8" fmla="*/ 91 w 9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8">
                    <a:moveTo>
                      <a:pt x="91" y="0"/>
                    </a:moveTo>
                    <a:lnTo>
                      <a:pt x="0" y="131"/>
                    </a:lnTo>
                    <a:lnTo>
                      <a:pt x="0" y="138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57" name="Freeform 136"/>
              <p:cNvSpPr>
                <a:spLocks/>
              </p:cNvSpPr>
              <p:nvPr/>
            </p:nvSpPr>
            <p:spPr bwMode="auto">
              <a:xfrm>
                <a:off x="2624" y="1962"/>
                <a:ext cx="94" cy="138"/>
              </a:xfrm>
              <a:custGeom>
                <a:avLst/>
                <a:gdLst>
                  <a:gd name="T0" fmla="*/ 91 w 94"/>
                  <a:gd name="T1" fmla="*/ 0 h 138"/>
                  <a:gd name="T2" fmla="*/ 0 w 94"/>
                  <a:gd name="T3" fmla="*/ 131 h 138"/>
                  <a:gd name="T4" fmla="*/ 0 w 94"/>
                  <a:gd name="T5" fmla="*/ 138 h 138"/>
                  <a:gd name="T6" fmla="*/ 94 w 94"/>
                  <a:gd name="T7" fmla="*/ 2 h 138"/>
                  <a:gd name="T8" fmla="*/ 91 w 9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8">
                    <a:moveTo>
                      <a:pt x="91" y="0"/>
                    </a:moveTo>
                    <a:lnTo>
                      <a:pt x="0" y="131"/>
                    </a:lnTo>
                    <a:lnTo>
                      <a:pt x="0" y="138"/>
                    </a:lnTo>
                    <a:lnTo>
                      <a:pt x="94" y="2"/>
                    </a:lnTo>
                    <a:lnTo>
                      <a:pt x="9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58" name="Freeform 137"/>
              <p:cNvSpPr>
                <a:spLocks/>
              </p:cNvSpPr>
              <p:nvPr/>
            </p:nvSpPr>
            <p:spPr bwMode="auto">
              <a:xfrm>
                <a:off x="2718" y="1775"/>
                <a:ext cx="138" cy="191"/>
              </a:xfrm>
              <a:custGeom>
                <a:avLst/>
                <a:gdLst>
                  <a:gd name="T0" fmla="*/ 138 w 138"/>
                  <a:gd name="T1" fmla="*/ 0 h 191"/>
                  <a:gd name="T2" fmla="*/ 129 w 138"/>
                  <a:gd name="T3" fmla="*/ 5 h 191"/>
                  <a:gd name="T4" fmla="*/ 0 w 138"/>
                  <a:gd name="T5" fmla="*/ 189 h 191"/>
                  <a:gd name="T6" fmla="*/ 4 w 138"/>
                  <a:gd name="T7" fmla="*/ 191 h 191"/>
                  <a:gd name="T8" fmla="*/ 138 w 138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1">
                    <a:moveTo>
                      <a:pt x="138" y="0"/>
                    </a:moveTo>
                    <a:lnTo>
                      <a:pt x="129" y="5"/>
                    </a:lnTo>
                    <a:lnTo>
                      <a:pt x="0" y="189"/>
                    </a:lnTo>
                    <a:lnTo>
                      <a:pt x="4" y="191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59" name="Freeform 138"/>
              <p:cNvSpPr>
                <a:spLocks/>
              </p:cNvSpPr>
              <p:nvPr/>
            </p:nvSpPr>
            <p:spPr bwMode="auto">
              <a:xfrm>
                <a:off x="2718" y="1775"/>
                <a:ext cx="138" cy="191"/>
              </a:xfrm>
              <a:custGeom>
                <a:avLst/>
                <a:gdLst>
                  <a:gd name="T0" fmla="*/ 138 w 138"/>
                  <a:gd name="T1" fmla="*/ 0 h 191"/>
                  <a:gd name="T2" fmla="*/ 129 w 138"/>
                  <a:gd name="T3" fmla="*/ 5 h 191"/>
                  <a:gd name="T4" fmla="*/ 0 w 138"/>
                  <a:gd name="T5" fmla="*/ 189 h 191"/>
                  <a:gd name="T6" fmla="*/ 4 w 138"/>
                  <a:gd name="T7" fmla="*/ 191 h 191"/>
                  <a:gd name="T8" fmla="*/ 138 w 138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1">
                    <a:moveTo>
                      <a:pt x="138" y="0"/>
                    </a:moveTo>
                    <a:lnTo>
                      <a:pt x="129" y="5"/>
                    </a:lnTo>
                    <a:lnTo>
                      <a:pt x="0" y="189"/>
                    </a:lnTo>
                    <a:lnTo>
                      <a:pt x="4" y="191"/>
                    </a:lnTo>
                    <a:lnTo>
                      <a:pt x="1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60" name="Freeform 139"/>
              <p:cNvSpPr>
                <a:spLocks/>
              </p:cNvSpPr>
              <p:nvPr/>
            </p:nvSpPr>
            <p:spPr bwMode="auto">
              <a:xfrm>
                <a:off x="2624" y="1964"/>
                <a:ext cx="98" cy="143"/>
              </a:xfrm>
              <a:custGeom>
                <a:avLst/>
                <a:gdLst>
                  <a:gd name="T0" fmla="*/ 94 w 98"/>
                  <a:gd name="T1" fmla="*/ 0 h 143"/>
                  <a:gd name="T2" fmla="*/ 0 w 98"/>
                  <a:gd name="T3" fmla="*/ 136 h 143"/>
                  <a:gd name="T4" fmla="*/ 0 w 98"/>
                  <a:gd name="T5" fmla="*/ 143 h 143"/>
                  <a:gd name="T6" fmla="*/ 98 w 98"/>
                  <a:gd name="T7" fmla="*/ 2 h 143"/>
                  <a:gd name="T8" fmla="*/ 94 w 98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43">
                    <a:moveTo>
                      <a:pt x="94" y="0"/>
                    </a:moveTo>
                    <a:lnTo>
                      <a:pt x="0" y="136"/>
                    </a:lnTo>
                    <a:lnTo>
                      <a:pt x="0" y="143"/>
                    </a:lnTo>
                    <a:lnTo>
                      <a:pt x="98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61" name="Freeform 140"/>
              <p:cNvSpPr>
                <a:spLocks/>
              </p:cNvSpPr>
              <p:nvPr/>
            </p:nvSpPr>
            <p:spPr bwMode="auto">
              <a:xfrm>
                <a:off x="2624" y="1964"/>
                <a:ext cx="98" cy="143"/>
              </a:xfrm>
              <a:custGeom>
                <a:avLst/>
                <a:gdLst>
                  <a:gd name="T0" fmla="*/ 94 w 98"/>
                  <a:gd name="T1" fmla="*/ 0 h 143"/>
                  <a:gd name="T2" fmla="*/ 0 w 98"/>
                  <a:gd name="T3" fmla="*/ 136 h 143"/>
                  <a:gd name="T4" fmla="*/ 0 w 98"/>
                  <a:gd name="T5" fmla="*/ 143 h 143"/>
                  <a:gd name="T6" fmla="*/ 98 w 98"/>
                  <a:gd name="T7" fmla="*/ 2 h 143"/>
                  <a:gd name="T8" fmla="*/ 94 w 98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43">
                    <a:moveTo>
                      <a:pt x="94" y="0"/>
                    </a:moveTo>
                    <a:lnTo>
                      <a:pt x="0" y="136"/>
                    </a:lnTo>
                    <a:lnTo>
                      <a:pt x="0" y="143"/>
                    </a:lnTo>
                    <a:lnTo>
                      <a:pt x="98" y="2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62" name="Freeform 141"/>
              <p:cNvSpPr>
                <a:spLocks/>
              </p:cNvSpPr>
              <p:nvPr/>
            </p:nvSpPr>
            <p:spPr bwMode="auto">
              <a:xfrm>
                <a:off x="2722" y="1770"/>
                <a:ext cx="142" cy="198"/>
              </a:xfrm>
              <a:custGeom>
                <a:avLst/>
                <a:gdLst>
                  <a:gd name="T0" fmla="*/ 142 w 142"/>
                  <a:gd name="T1" fmla="*/ 0 h 198"/>
                  <a:gd name="T2" fmla="*/ 134 w 142"/>
                  <a:gd name="T3" fmla="*/ 5 h 198"/>
                  <a:gd name="T4" fmla="*/ 0 w 142"/>
                  <a:gd name="T5" fmla="*/ 196 h 198"/>
                  <a:gd name="T6" fmla="*/ 3 w 142"/>
                  <a:gd name="T7" fmla="*/ 198 h 198"/>
                  <a:gd name="T8" fmla="*/ 142 w 142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8">
                    <a:moveTo>
                      <a:pt x="142" y="0"/>
                    </a:moveTo>
                    <a:lnTo>
                      <a:pt x="134" y="5"/>
                    </a:lnTo>
                    <a:lnTo>
                      <a:pt x="0" y="196"/>
                    </a:lnTo>
                    <a:lnTo>
                      <a:pt x="3" y="19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63" name="Freeform 142"/>
              <p:cNvSpPr>
                <a:spLocks/>
              </p:cNvSpPr>
              <p:nvPr/>
            </p:nvSpPr>
            <p:spPr bwMode="auto">
              <a:xfrm>
                <a:off x="2722" y="1770"/>
                <a:ext cx="142" cy="198"/>
              </a:xfrm>
              <a:custGeom>
                <a:avLst/>
                <a:gdLst>
                  <a:gd name="T0" fmla="*/ 142 w 142"/>
                  <a:gd name="T1" fmla="*/ 0 h 198"/>
                  <a:gd name="T2" fmla="*/ 134 w 142"/>
                  <a:gd name="T3" fmla="*/ 5 h 198"/>
                  <a:gd name="T4" fmla="*/ 0 w 142"/>
                  <a:gd name="T5" fmla="*/ 196 h 198"/>
                  <a:gd name="T6" fmla="*/ 3 w 142"/>
                  <a:gd name="T7" fmla="*/ 198 h 198"/>
                  <a:gd name="T8" fmla="*/ 142 w 142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8">
                    <a:moveTo>
                      <a:pt x="142" y="0"/>
                    </a:moveTo>
                    <a:lnTo>
                      <a:pt x="134" y="5"/>
                    </a:lnTo>
                    <a:lnTo>
                      <a:pt x="0" y="196"/>
                    </a:lnTo>
                    <a:lnTo>
                      <a:pt x="3" y="198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64" name="Freeform 143"/>
              <p:cNvSpPr>
                <a:spLocks/>
              </p:cNvSpPr>
              <p:nvPr/>
            </p:nvSpPr>
            <p:spPr bwMode="auto">
              <a:xfrm>
                <a:off x="2624" y="1966"/>
                <a:ext cx="101" cy="148"/>
              </a:xfrm>
              <a:custGeom>
                <a:avLst/>
                <a:gdLst>
                  <a:gd name="T0" fmla="*/ 98 w 101"/>
                  <a:gd name="T1" fmla="*/ 0 h 148"/>
                  <a:gd name="T2" fmla="*/ 0 w 101"/>
                  <a:gd name="T3" fmla="*/ 141 h 148"/>
                  <a:gd name="T4" fmla="*/ 0 w 101"/>
                  <a:gd name="T5" fmla="*/ 148 h 148"/>
                  <a:gd name="T6" fmla="*/ 101 w 101"/>
                  <a:gd name="T7" fmla="*/ 2 h 148"/>
                  <a:gd name="T8" fmla="*/ 98 w 101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8">
                    <a:moveTo>
                      <a:pt x="98" y="0"/>
                    </a:moveTo>
                    <a:lnTo>
                      <a:pt x="0" y="141"/>
                    </a:lnTo>
                    <a:lnTo>
                      <a:pt x="0" y="148"/>
                    </a:lnTo>
                    <a:lnTo>
                      <a:pt x="101" y="2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65" name="Freeform 144"/>
              <p:cNvSpPr>
                <a:spLocks/>
              </p:cNvSpPr>
              <p:nvPr/>
            </p:nvSpPr>
            <p:spPr bwMode="auto">
              <a:xfrm>
                <a:off x="2624" y="1966"/>
                <a:ext cx="101" cy="148"/>
              </a:xfrm>
              <a:custGeom>
                <a:avLst/>
                <a:gdLst>
                  <a:gd name="T0" fmla="*/ 98 w 101"/>
                  <a:gd name="T1" fmla="*/ 0 h 148"/>
                  <a:gd name="T2" fmla="*/ 0 w 101"/>
                  <a:gd name="T3" fmla="*/ 141 h 148"/>
                  <a:gd name="T4" fmla="*/ 0 w 101"/>
                  <a:gd name="T5" fmla="*/ 148 h 148"/>
                  <a:gd name="T6" fmla="*/ 101 w 101"/>
                  <a:gd name="T7" fmla="*/ 2 h 148"/>
                  <a:gd name="T8" fmla="*/ 98 w 101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8">
                    <a:moveTo>
                      <a:pt x="98" y="0"/>
                    </a:moveTo>
                    <a:lnTo>
                      <a:pt x="0" y="141"/>
                    </a:lnTo>
                    <a:lnTo>
                      <a:pt x="0" y="148"/>
                    </a:lnTo>
                    <a:lnTo>
                      <a:pt x="101" y="2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66" name="Freeform 145"/>
              <p:cNvSpPr>
                <a:spLocks/>
              </p:cNvSpPr>
              <p:nvPr/>
            </p:nvSpPr>
            <p:spPr bwMode="auto">
              <a:xfrm>
                <a:off x="2725" y="1765"/>
                <a:ext cx="148" cy="205"/>
              </a:xfrm>
              <a:custGeom>
                <a:avLst/>
                <a:gdLst>
                  <a:gd name="T0" fmla="*/ 148 w 148"/>
                  <a:gd name="T1" fmla="*/ 0 h 205"/>
                  <a:gd name="T2" fmla="*/ 139 w 148"/>
                  <a:gd name="T3" fmla="*/ 5 h 205"/>
                  <a:gd name="T4" fmla="*/ 0 w 148"/>
                  <a:gd name="T5" fmla="*/ 203 h 205"/>
                  <a:gd name="T6" fmla="*/ 4 w 148"/>
                  <a:gd name="T7" fmla="*/ 205 h 205"/>
                  <a:gd name="T8" fmla="*/ 148 w 148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05">
                    <a:moveTo>
                      <a:pt x="148" y="0"/>
                    </a:moveTo>
                    <a:lnTo>
                      <a:pt x="139" y="5"/>
                    </a:lnTo>
                    <a:lnTo>
                      <a:pt x="0" y="203"/>
                    </a:lnTo>
                    <a:lnTo>
                      <a:pt x="4" y="205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67" name="Freeform 146"/>
              <p:cNvSpPr>
                <a:spLocks/>
              </p:cNvSpPr>
              <p:nvPr/>
            </p:nvSpPr>
            <p:spPr bwMode="auto">
              <a:xfrm>
                <a:off x="2725" y="1765"/>
                <a:ext cx="148" cy="205"/>
              </a:xfrm>
              <a:custGeom>
                <a:avLst/>
                <a:gdLst>
                  <a:gd name="T0" fmla="*/ 148 w 148"/>
                  <a:gd name="T1" fmla="*/ 0 h 205"/>
                  <a:gd name="T2" fmla="*/ 139 w 148"/>
                  <a:gd name="T3" fmla="*/ 5 h 205"/>
                  <a:gd name="T4" fmla="*/ 0 w 148"/>
                  <a:gd name="T5" fmla="*/ 203 h 205"/>
                  <a:gd name="T6" fmla="*/ 4 w 148"/>
                  <a:gd name="T7" fmla="*/ 205 h 205"/>
                  <a:gd name="T8" fmla="*/ 148 w 148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05">
                    <a:moveTo>
                      <a:pt x="148" y="0"/>
                    </a:moveTo>
                    <a:lnTo>
                      <a:pt x="139" y="5"/>
                    </a:lnTo>
                    <a:lnTo>
                      <a:pt x="0" y="203"/>
                    </a:lnTo>
                    <a:lnTo>
                      <a:pt x="4" y="205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68" name="Freeform 147"/>
              <p:cNvSpPr>
                <a:spLocks/>
              </p:cNvSpPr>
              <p:nvPr/>
            </p:nvSpPr>
            <p:spPr bwMode="auto">
              <a:xfrm>
                <a:off x="2624" y="1968"/>
                <a:ext cx="105" cy="153"/>
              </a:xfrm>
              <a:custGeom>
                <a:avLst/>
                <a:gdLst>
                  <a:gd name="T0" fmla="*/ 101 w 105"/>
                  <a:gd name="T1" fmla="*/ 0 h 153"/>
                  <a:gd name="T2" fmla="*/ 0 w 105"/>
                  <a:gd name="T3" fmla="*/ 146 h 153"/>
                  <a:gd name="T4" fmla="*/ 0 w 105"/>
                  <a:gd name="T5" fmla="*/ 153 h 153"/>
                  <a:gd name="T6" fmla="*/ 105 w 105"/>
                  <a:gd name="T7" fmla="*/ 2 h 153"/>
                  <a:gd name="T8" fmla="*/ 101 w 105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53">
                    <a:moveTo>
                      <a:pt x="101" y="0"/>
                    </a:moveTo>
                    <a:lnTo>
                      <a:pt x="0" y="146"/>
                    </a:lnTo>
                    <a:lnTo>
                      <a:pt x="0" y="153"/>
                    </a:lnTo>
                    <a:lnTo>
                      <a:pt x="105" y="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69" name="Freeform 148"/>
              <p:cNvSpPr>
                <a:spLocks/>
              </p:cNvSpPr>
              <p:nvPr/>
            </p:nvSpPr>
            <p:spPr bwMode="auto">
              <a:xfrm>
                <a:off x="2624" y="1968"/>
                <a:ext cx="105" cy="153"/>
              </a:xfrm>
              <a:custGeom>
                <a:avLst/>
                <a:gdLst>
                  <a:gd name="T0" fmla="*/ 101 w 105"/>
                  <a:gd name="T1" fmla="*/ 0 h 153"/>
                  <a:gd name="T2" fmla="*/ 0 w 105"/>
                  <a:gd name="T3" fmla="*/ 146 h 153"/>
                  <a:gd name="T4" fmla="*/ 0 w 105"/>
                  <a:gd name="T5" fmla="*/ 153 h 153"/>
                  <a:gd name="T6" fmla="*/ 105 w 105"/>
                  <a:gd name="T7" fmla="*/ 2 h 153"/>
                  <a:gd name="T8" fmla="*/ 101 w 105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53">
                    <a:moveTo>
                      <a:pt x="101" y="0"/>
                    </a:moveTo>
                    <a:lnTo>
                      <a:pt x="0" y="146"/>
                    </a:lnTo>
                    <a:lnTo>
                      <a:pt x="0" y="153"/>
                    </a:lnTo>
                    <a:lnTo>
                      <a:pt x="105" y="2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70" name="Freeform 149"/>
              <p:cNvSpPr>
                <a:spLocks/>
              </p:cNvSpPr>
              <p:nvPr/>
            </p:nvSpPr>
            <p:spPr bwMode="auto">
              <a:xfrm>
                <a:off x="2729" y="1761"/>
                <a:ext cx="151" cy="211"/>
              </a:xfrm>
              <a:custGeom>
                <a:avLst/>
                <a:gdLst>
                  <a:gd name="T0" fmla="*/ 151 w 151"/>
                  <a:gd name="T1" fmla="*/ 0 h 211"/>
                  <a:gd name="T2" fmla="*/ 144 w 151"/>
                  <a:gd name="T3" fmla="*/ 4 h 211"/>
                  <a:gd name="T4" fmla="*/ 0 w 151"/>
                  <a:gd name="T5" fmla="*/ 209 h 211"/>
                  <a:gd name="T6" fmla="*/ 4 w 151"/>
                  <a:gd name="T7" fmla="*/ 211 h 211"/>
                  <a:gd name="T8" fmla="*/ 151 w 151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1">
                    <a:moveTo>
                      <a:pt x="151" y="0"/>
                    </a:moveTo>
                    <a:lnTo>
                      <a:pt x="144" y="4"/>
                    </a:lnTo>
                    <a:lnTo>
                      <a:pt x="0" y="209"/>
                    </a:lnTo>
                    <a:lnTo>
                      <a:pt x="4" y="21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71" name="Freeform 150"/>
              <p:cNvSpPr>
                <a:spLocks/>
              </p:cNvSpPr>
              <p:nvPr/>
            </p:nvSpPr>
            <p:spPr bwMode="auto">
              <a:xfrm>
                <a:off x="2729" y="1761"/>
                <a:ext cx="151" cy="211"/>
              </a:xfrm>
              <a:custGeom>
                <a:avLst/>
                <a:gdLst>
                  <a:gd name="T0" fmla="*/ 151 w 151"/>
                  <a:gd name="T1" fmla="*/ 0 h 211"/>
                  <a:gd name="T2" fmla="*/ 144 w 151"/>
                  <a:gd name="T3" fmla="*/ 4 h 211"/>
                  <a:gd name="T4" fmla="*/ 0 w 151"/>
                  <a:gd name="T5" fmla="*/ 209 h 211"/>
                  <a:gd name="T6" fmla="*/ 4 w 151"/>
                  <a:gd name="T7" fmla="*/ 211 h 211"/>
                  <a:gd name="T8" fmla="*/ 151 w 151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1">
                    <a:moveTo>
                      <a:pt x="151" y="0"/>
                    </a:moveTo>
                    <a:lnTo>
                      <a:pt x="144" y="4"/>
                    </a:lnTo>
                    <a:lnTo>
                      <a:pt x="0" y="209"/>
                    </a:lnTo>
                    <a:lnTo>
                      <a:pt x="4" y="21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72" name="Freeform 151"/>
              <p:cNvSpPr>
                <a:spLocks/>
              </p:cNvSpPr>
              <p:nvPr/>
            </p:nvSpPr>
            <p:spPr bwMode="auto">
              <a:xfrm>
                <a:off x="2624" y="1970"/>
                <a:ext cx="109" cy="158"/>
              </a:xfrm>
              <a:custGeom>
                <a:avLst/>
                <a:gdLst>
                  <a:gd name="T0" fmla="*/ 105 w 109"/>
                  <a:gd name="T1" fmla="*/ 0 h 158"/>
                  <a:gd name="T2" fmla="*/ 0 w 109"/>
                  <a:gd name="T3" fmla="*/ 151 h 158"/>
                  <a:gd name="T4" fmla="*/ 0 w 109"/>
                  <a:gd name="T5" fmla="*/ 158 h 158"/>
                  <a:gd name="T6" fmla="*/ 109 w 109"/>
                  <a:gd name="T7" fmla="*/ 2 h 158"/>
                  <a:gd name="T8" fmla="*/ 105 w 109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8">
                    <a:moveTo>
                      <a:pt x="105" y="0"/>
                    </a:moveTo>
                    <a:lnTo>
                      <a:pt x="0" y="151"/>
                    </a:lnTo>
                    <a:lnTo>
                      <a:pt x="0" y="158"/>
                    </a:lnTo>
                    <a:lnTo>
                      <a:pt x="109" y="2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73" name="Freeform 152"/>
              <p:cNvSpPr>
                <a:spLocks/>
              </p:cNvSpPr>
              <p:nvPr/>
            </p:nvSpPr>
            <p:spPr bwMode="auto">
              <a:xfrm>
                <a:off x="2624" y="1970"/>
                <a:ext cx="109" cy="158"/>
              </a:xfrm>
              <a:custGeom>
                <a:avLst/>
                <a:gdLst>
                  <a:gd name="T0" fmla="*/ 105 w 109"/>
                  <a:gd name="T1" fmla="*/ 0 h 158"/>
                  <a:gd name="T2" fmla="*/ 0 w 109"/>
                  <a:gd name="T3" fmla="*/ 151 h 158"/>
                  <a:gd name="T4" fmla="*/ 0 w 109"/>
                  <a:gd name="T5" fmla="*/ 158 h 158"/>
                  <a:gd name="T6" fmla="*/ 109 w 109"/>
                  <a:gd name="T7" fmla="*/ 2 h 158"/>
                  <a:gd name="T8" fmla="*/ 105 w 109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8">
                    <a:moveTo>
                      <a:pt x="105" y="0"/>
                    </a:moveTo>
                    <a:lnTo>
                      <a:pt x="0" y="151"/>
                    </a:lnTo>
                    <a:lnTo>
                      <a:pt x="0" y="158"/>
                    </a:lnTo>
                    <a:lnTo>
                      <a:pt x="109" y="2"/>
                    </a:lnTo>
                    <a:lnTo>
                      <a:pt x="1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74" name="Freeform 153"/>
              <p:cNvSpPr>
                <a:spLocks/>
              </p:cNvSpPr>
              <p:nvPr/>
            </p:nvSpPr>
            <p:spPr bwMode="auto">
              <a:xfrm>
                <a:off x="2733" y="1756"/>
                <a:ext cx="156" cy="218"/>
              </a:xfrm>
              <a:custGeom>
                <a:avLst/>
                <a:gdLst>
                  <a:gd name="T0" fmla="*/ 156 w 156"/>
                  <a:gd name="T1" fmla="*/ 0 h 218"/>
                  <a:gd name="T2" fmla="*/ 147 w 156"/>
                  <a:gd name="T3" fmla="*/ 5 h 218"/>
                  <a:gd name="T4" fmla="*/ 0 w 156"/>
                  <a:gd name="T5" fmla="*/ 216 h 218"/>
                  <a:gd name="T6" fmla="*/ 3 w 156"/>
                  <a:gd name="T7" fmla="*/ 218 h 218"/>
                  <a:gd name="T8" fmla="*/ 156 w 156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18">
                    <a:moveTo>
                      <a:pt x="156" y="0"/>
                    </a:moveTo>
                    <a:lnTo>
                      <a:pt x="147" y="5"/>
                    </a:lnTo>
                    <a:lnTo>
                      <a:pt x="0" y="216"/>
                    </a:lnTo>
                    <a:lnTo>
                      <a:pt x="3" y="218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75" name="Freeform 154"/>
              <p:cNvSpPr>
                <a:spLocks/>
              </p:cNvSpPr>
              <p:nvPr/>
            </p:nvSpPr>
            <p:spPr bwMode="auto">
              <a:xfrm>
                <a:off x="2733" y="1756"/>
                <a:ext cx="156" cy="218"/>
              </a:xfrm>
              <a:custGeom>
                <a:avLst/>
                <a:gdLst>
                  <a:gd name="T0" fmla="*/ 156 w 156"/>
                  <a:gd name="T1" fmla="*/ 0 h 218"/>
                  <a:gd name="T2" fmla="*/ 147 w 156"/>
                  <a:gd name="T3" fmla="*/ 5 h 218"/>
                  <a:gd name="T4" fmla="*/ 0 w 156"/>
                  <a:gd name="T5" fmla="*/ 216 h 218"/>
                  <a:gd name="T6" fmla="*/ 3 w 156"/>
                  <a:gd name="T7" fmla="*/ 218 h 218"/>
                  <a:gd name="T8" fmla="*/ 156 w 156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18">
                    <a:moveTo>
                      <a:pt x="156" y="0"/>
                    </a:moveTo>
                    <a:lnTo>
                      <a:pt x="147" y="5"/>
                    </a:lnTo>
                    <a:lnTo>
                      <a:pt x="0" y="216"/>
                    </a:lnTo>
                    <a:lnTo>
                      <a:pt x="3" y="218"/>
                    </a:lnTo>
                    <a:lnTo>
                      <a:pt x="1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76" name="Freeform 155"/>
              <p:cNvSpPr>
                <a:spLocks/>
              </p:cNvSpPr>
              <p:nvPr/>
            </p:nvSpPr>
            <p:spPr bwMode="auto">
              <a:xfrm>
                <a:off x="2624" y="1972"/>
                <a:ext cx="112" cy="163"/>
              </a:xfrm>
              <a:custGeom>
                <a:avLst/>
                <a:gdLst>
                  <a:gd name="T0" fmla="*/ 109 w 112"/>
                  <a:gd name="T1" fmla="*/ 0 h 163"/>
                  <a:gd name="T2" fmla="*/ 0 w 112"/>
                  <a:gd name="T3" fmla="*/ 156 h 163"/>
                  <a:gd name="T4" fmla="*/ 0 w 112"/>
                  <a:gd name="T5" fmla="*/ 163 h 163"/>
                  <a:gd name="T6" fmla="*/ 112 w 112"/>
                  <a:gd name="T7" fmla="*/ 2 h 163"/>
                  <a:gd name="T8" fmla="*/ 109 w 112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63">
                    <a:moveTo>
                      <a:pt x="109" y="0"/>
                    </a:moveTo>
                    <a:lnTo>
                      <a:pt x="0" y="156"/>
                    </a:lnTo>
                    <a:lnTo>
                      <a:pt x="0" y="163"/>
                    </a:lnTo>
                    <a:lnTo>
                      <a:pt x="112" y="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77" name="Freeform 156"/>
              <p:cNvSpPr>
                <a:spLocks/>
              </p:cNvSpPr>
              <p:nvPr/>
            </p:nvSpPr>
            <p:spPr bwMode="auto">
              <a:xfrm>
                <a:off x="2624" y="1972"/>
                <a:ext cx="112" cy="163"/>
              </a:xfrm>
              <a:custGeom>
                <a:avLst/>
                <a:gdLst>
                  <a:gd name="T0" fmla="*/ 109 w 112"/>
                  <a:gd name="T1" fmla="*/ 0 h 163"/>
                  <a:gd name="T2" fmla="*/ 0 w 112"/>
                  <a:gd name="T3" fmla="*/ 156 h 163"/>
                  <a:gd name="T4" fmla="*/ 0 w 112"/>
                  <a:gd name="T5" fmla="*/ 163 h 163"/>
                  <a:gd name="T6" fmla="*/ 112 w 112"/>
                  <a:gd name="T7" fmla="*/ 2 h 163"/>
                  <a:gd name="T8" fmla="*/ 109 w 112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63">
                    <a:moveTo>
                      <a:pt x="109" y="0"/>
                    </a:moveTo>
                    <a:lnTo>
                      <a:pt x="0" y="156"/>
                    </a:lnTo>
                    <a:lnTo>
                      <a:pt x="0" y="163"/>
                    </a:lnTo>
                    <a:lnTo>
                      <a:pt x="112" y="2"/>
                    </a:lnTo>
                    <a:lnTo>
                      <a:pt x="1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78" name="Freeform 157"/>
              <p:cNvSpPr>
                <a:spLocks/>
              </p:cNvSpPr>
              <p:nvPr/>
            </p:nvSpPr>
            <p:spPr bwMode="auto">
              <a:xfrm>
                <a:off x="2736" y="1751"/>
                <a:ext cx="161" cy="225"/>
              </a:xfrm>
              <a:custGeom>
                <a:avLst/>
                <a:gdLst>
                  <a:gd name="T0" fmla="*/ 161 w 161"/>
                  <a:gd name="T1" fmla="*/ 0 h 225"/>
                  <a:gd name="T2" fmla="*/ 153 w 161"/>
                  <a:gd name="T3" fmla="*/ 5 h 225"/>
                  <a:gd name="T4" fmla="*/ 0 w 161"/>
                  <a:gd name="T5" fmla="*/ 223 h 225"/>
                  <a:gd name="T6" fmla="*/ 4 w 161"/>
                  <a:gd name="T7" fmla="*/ 225 h 225"/>
                  <a:gd name="T8" fmla="*/ 161 w 161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25">
                    <a:moveTo>
                      <a:pt x="161" y="0"/>
                    </a:moveTo>
                    <a:lnTo>
                      <a:pt x="153" y="5"/>
                    </a:lnTo>
                    <a:lnTo>
                      <a:pt x="0" y="223"/>
                    </a:lnTo>
                    <a:lnTo>
                      <a:pt x="4" y="22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79" name="Freeform 158"/>
              <p:cNvSpPr>
                <a:spLocks/>
              </p:cNvSpPr>
              <p:nvPr/>
            </p:nvSpPr>
            <p:spPr bwMode="auto">
              <a:xfrm>
                <a:off x="2736" y="1751"/>
                <a:ext cx="161" cy="225"/>
              </a:xfrm>
              <a:custGeom>
                <a:avLst/>
                <a:gdLst>
                  <a:gd name="T0" fmla="*/ 161 w 161"/>
                  <a:gd name="T1" fmla="*/ 0 h 225"/>
                  <a:gd name="T2" fmla="*/ 153 w 161"/>
                  <a:gd name="T3" fmla="*/ 5 h 225"/>
                  <a:gd name="T4" fmla="*/ 0 w 161"/>
                  <a:gd name="T5" fmla="*/ 223 h 225"/>
                  <a:gd name="T6" fmla="*/ 4 w 161"/>
                  <a:gd name="T7" fmla="*/ 225 h 225"/>
                  <a:gd name="T8" fmla="*/ 161 w 161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25">
                    <a:moveTo>
                      <a:pt x="161" y="0"/>
                    </a:moveTo>
                    <a:lnTo>
                      <a:pt x="153" y="5"/>
                    </a:lnTo>
                    <a:lnTo>
                      <a:pt x="0" y="223"/>
                    </a:lnTo>
                    <a:lnTo>
                      <a:pt x="4" y="225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80" name="Freeform 159"/>
              <p:cNvSpPr>
                <a:spLocks/>
              </p:cNvSpPr>
              <p:nvPr/>
            </p:nvSpPr>
            <p:spPr bwMode="auto">
              <a:xfrm>
                <a:off x="2624" y="1974"/>
                <a:ext cx="116" cy="168"/>
              </a:xfrm>
              <a:custGeom>
                <a:avLst/>
                <a:gdLst>
                  <a:gd name="T0" fmla="*/ 112 w 116"/>
                  <a:gd name="T1" fmla="*/ 0 h 168"/>
                  <a:gd name="T2" fmla="*/ 0 w 116"/>
                  <a:gd name="T3" fmla="*/ 161 h 168"/>
                  <a:gd name="T4" fmla="*/ 0 w 116"/>
                  <a:gd name="T5" fmla="*/ 168 h 168"/>
                  <a:gd name="T6" fmla="*/ 116 w 116"/>
                  <a:gd name="T7" fmla="*/ 2 h 168"/>
                  <a:gd name="T8" fmla="*/ 112 w 116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8">
                    <a:moveTo>
                      <a:pt x="112" y="0"/>
                    </a:moveTo>
                    <a:lnTo>
                      <a:pt x="0" y="161"/>
                    </a:lnTo>
                    <a:lnTo>
                      <a:pt x="0" y="168"/>
                    </a:lnTo>
                    <a:lnTo>
                      <a:pt x="116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81" name="Freeform 160"/>
              <p:cNvSpPr>
                <a:spLocks/>
              </p:cNvSpPr>
              <p:nvPr/>
            </p:nvSpPr>
            <p:spPr bwMode="auto">
              <a:xfrm>
                <a:off x="2624" y="1974"/>
                <a:ext cx="116" cy="168"/>
              </a:xfrm>
              <a:custGeom>
                <a:avLst/>
                <a:gdLst>
                  <a:gd name="T0" fmla="*/ 112 w 116"/>
                  <a:gd name="T1" fmla="*/ 0 h 168"/>
                  <a:gd name="T2" fmla="*/ 0 w 116"/>
                  <a:gd name="T3" fmla="*/ 161 h 168"/>
                  <a:gd name="T4" fmla="*/ 0 w 116"/>
                  <a:gd name="T5" fmla="*/ 168 h 168"/>
                  <a:gd name="T6" fmla="*/ 116 w 116"/>
                  <a:gd name="T7" fmla="*/ 2 h 168"/>
                  <a:gd name="T8" fmla="*/ 112 w 116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8">
                    <a:moveTo>
                      <a:pt x="112" y="0"/>
                    </a:moveTo>
                    <a:lnTo>
                      <a:pt x="0" y="161"/>
                    </a:lnTo>
                    <a:lnTo>
                      <a:pt x="0" y="168"/>
                    </a:lnTo>
                    <a:lnTo>
                      <a:pt x="116" y="2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82" name="Freeform 161"/>
              <p:cNvSpPr>
                <a:spLocks/>
              </p:cNvSpPr>
              <p:nvPr/>
            </p:nvSpPr>
            <p:spPr bwMode="auto">
              <a:xfrm>
                <a:off x="2740" y="1747"/>
                <a:ext cx="166" cy="231"/>
              </a:xfrm>
              <a:custGeom>
                <a:avLst/>
                <a:gdLst>
                  <a:gd name="T0" fmla="*/ 166 w 166"/>
                  <a:gd name="T1" fmla="*/ 0 h 231"/>
                  <a:gd name="T2" fmla="*/ 157 w 166"/>
                  <a:gd name="T3" fmla="*/ 4 h 231"/>
                  <a:gd name="T4" fmla="*/ 0 w 166"/>
                  <a:gd name="T5" fmla="*/ 229 h 231"/>
                  <a:gd name="T6" fmla="*/ 4 w 166"/>
                  <a:gd name="T7" fmla="*/ 231 h 231"/>
                  <a:gd name="T8" fmla="*/ 166 w 166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1">
                    <a:moveTo>
                      <a:pt x="166" y="0"/>
                    </a:moveTo>
                    <a:lnTo>
                      <a:pt x="157" y="4"/>
                    </a:lnTo>
                    <a:lnTo>
                      <a:pt x="0" y="229"/>
                    </a:lnTo>
                    <a:lnTo>
                      <a:pt x="4" y="231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83" name="Freeform 162"/>
              <p:cNvSpPr>
                <a:spLocks/>
              </p:cNvSpPr>
              <p:nvPr/>
            </p:nvSpPr>
            <p:spPr bwMode="auto">
              <a:xfrm>
                <a:off x="2740" y="1747"/>
                <a:ext cx="166" cy="231"/>
              </a:xfrm>
              <a:custGeom>
                <a:avLst/>
                <a:gdLst>
                  <a:gd name="T0" fmla="*/ 166 w 166"/>
                  <a:gd name="T1" fmla="*/ 0 h 231"/>
                  <a:gd name="T2" fmla="*/ 157 w 166"/>
                  <a:gd name="T3" fmla="*/ 4 h 231"/>
                  <a:gd name="T4" fmla="*/ 0 w 166"/>
                  <a:gd name="T5" fmla="*/ 229 h 231"/>
                  <a:gd name="T6" fmla="*/ 4 w 166"/>
                  <a:gd name="T7" fmla="*/ 231 h 231"/>
                  <a:gd name="T8" fmla="*/ 166 w 166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1">
                    <a:moveTo>
                      <a:pt x="166" y="0"/>
                    </a:moveTo>
                    <a:lnTo>
                      <a:pt x="157" y="4"/>
                    </a:lnTo>
                    <a:lnTo>
                      <a:pt x="0" y="229"/>
                    </a:lnTo>
                    <a:lnTo>
                      <a:pt x="4" y="231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84" name="Freeform 163"/>
              <p:cNvSpPr>
                <a:spLocks/>
              </p:cNvSpPr>
              <p:nvPr/>
            </p:nvSpPr>
            <p:spPr bwMode="auto">
              <a:xfrm>
                <a:off x="2624" y="1976"/>
                <a:ext cx="120" cy="173"/>
              </a:xfrm>
              <a:custGeom>
                <a:avLst/>
                <a:gdLst>
                  <a:gd name="T0" fmla="*/ 116 w 120"/>
                  <a:gd name="T1" fmla="*/ 0 h 173"/>
                  <a:gd name="T2" fmla="*/ 0 w 120"/>
                  <a:gd name="T3" fmla="*/ 166 h 173"/>
                  <a:gd name="T4" fmla="*/ 0 w 120"/>
                  <a:gd name="T5" fmla="*/ 173 h 173"/>
                  <a:gd name="T6" fmla="*/ 120 w 120"/>
                  <a:gd name="T7" fmla="*/ 2 h 173"/>
                  <a:gd name="T8" fmla="*/ 116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16" y="0"/>
                    </a:moveTo>
                    <a:lnTo>
                      <a:pt x="0" y="166"/>
                    </a:lnTo>
                    <a:lnTo>
                      <a:pt x="0" y="173"/>
                    </a:lnTo>
                    <a:lnTo>
                      <a:pt x="120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85" name="Freeform 164"/>
              <p:cNvSpPr>
                <a:spLocks/>
              </p:cNvSpPr>
              <p:nvPr/>
            </p:nvSpPr>
            <p:spPr bwMode="auto">
              <a:xfrm>
                <a:off x="2624" y="1976"/>
                <a:ext cx="120" cy="173"/>
              </a:xfrm>
              <a:custGeom>
                <a:avLst/>
                <a:gdLst>
                  <a:gd name="T0" fmla="*/ 116 w 120"/>
                  <a:gd name="T1" fmla="*/ 0 h 173"/>
                  <a:gd name="T2" fmla="*/ 0 w 120"/>
                  <a:gd name="T3" fmla="*/ 166 h 173"/>
                  <a:gd name="T4" fmla="*/ 0 w 120"/>
                  <a:gd name="T5" fmla="*/ 173 h 173"/>
                  <a:gd name="T6" fmla="*/ 120 w 120"/>
                  <a:gd name="T7" fmla="*/ 2 h 173"/>
                  <a:gd name="T8" fmla="*/ 116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16" y="0"/>
                    </a:moveTo>
                    <a:lnTo>
                      <a:pt x="0" y="166"/>
                    </a:lnTo>
                    <a:lnTo>
                      <a:pt x="0" y="173"/>
                    </a:lnTo>
                    <a:lnTo>
                      <a:pt x="120" y="2"/>
                    </a:lnTo>
                    <a:lnTo>
                      <a:pt x="1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86" name="Freeform 165"/>
              <p:cNvSpPr>
                <a:spLocks/>
              </p:cNvSpPr>
              <p:nvPr/>
            </p:nvSpPr>
            <p:spPr bwMode="auto">
              <a:xfrm>
                <a:off x="2744" y="1742"/>
                <a:ext cx="170" cy="238"/>
              </a:xfrm>
              <a:custGeom>
                <a:avLst/>
                <a:gdLst>
                  <a:gd name="T0" fmla="*/ 170 w 170"/>
                  <a:gd name="T1" fmla="*/ 0 h 238"/>
                  <a:gd name="T2" fmla="*/ 162 w 170"/>
                  <a:gd name="T3" fmla="*/ 5 h 238"/>
                  <a:gd name="T4" fmla="*/ 0 w 170"/>
                  <a:gd name="T5" fmla="*/ 236 h 238"/>
                  <a:gd name="T6" fmla="*/ 3 w 170"/>
                  <a:gd name="T7" fmla="*/ 238 h 238"/>
                  <a:gd name="T8" fmla="*/ 170 w 17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8">
                    <a:moveTo>
                      <a:pt x="170" y="0"/>
                    </a:moveTo>
                    <a:lnTo>
                      <a:pt x="162" y="5"/>
                    </a:lnTo>
                    <a:lnTo>
                      <a:pt x="0" y="236"/>
                    </a:lnTo>
                    <a:lnTo>
                      <a:pt x="3" y="23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87" name="Freeform 166"/>
              <p:cNvSpPr>
                <a:spLocks/>
              </p:cNvSpPr>
              <p:nvPr/>
            </p:nvSpPr>
            <p:spPr bwMode="auto">
              <a:xfrm>
                <a:off x="2744" y="1742"/>
                <a:ext cx="170" cy="238"/>
              </a:xfrm>
              <a:custGeom>
                <a:avLst/>
                <a:gdLst>
                  <a:gd name="T0" fmla="*/ 170 w 170"/>
                  <a:gd name="T1" fmla="*/ 0 h 238"/>
                  <a:gd name="T2" fmla="*/ 162 w 170"/>
                  <a:gd name="T3" fmla="*/ 5 h 238"/>
                  <a:gd name="T4" fmla="*/ 0 w 170"/>
                  <a:gd name="T5" fmla="*/ 236 h 238"/>
                  <a:gd name="T6" fmla="*/ 3 w 170"/>
                  <a:gd name="T7" fmla="*/ 238 h 238"/>
                  <a:gd name="T8" fmla="*/ 170 w 17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8">
                    <a:moveTo>
                      <a:pt x="170" y="0"/>
                    </a:moveTo>
                    <a:lnTo>
                      <a:pt x="162" y="5"/>
                    </a:lnTo>
                    <a:lnTo>
                      <a:pt x="0" y="236"/>
                    </a:lnTo>
                    <a:lnTo>
                      <a:pt x="3" y="238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88" name="Freeform 167"/>
              <p:cNvSpPr>
                <a:spLocks/>
              </p:cNvSpPr>
              <p:nvPr/>
            </p:nvSpPr>
            <p:spPr bwMode="auto">
              <a:xfrm>
                <a:off x="2624" y="1978"/>
                <a:ext cx="123" cy="178"/>
              </a:xfrm>
              <a:custGeom>
                <a:avLst/>
                <a:gdLst>
                  <a:gd name="T0" fmla="*/ 120 w 123"/>
                  <a:gd name="T1" fmla="*/ 0 h 178"/>
                  <a:gd name="T2" fmla="*/ 0 w 123"/>
                  <a:gd name="T3" fmla="*/ 171 h 178"/>
                  <a:gd name="T4" fmla="*/ 0 w 123"/>
                  <a:gd name="T5" fmla="*/ 178 h 178"/>
                  <a:gd name="T6" fmla="*/ 123 w 123"/>
                  <a:gd name="T7" fmla="*/ 2 h 178"/>
                  <a:gd name="T8" fmla="*/ 120 w 123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8">
                    <a:moveTo>
                      <a:pt x="120" y="0"/>
                    </a:moveTo>
                    <a:lnTo>
                      <a:pt x="0" y="171"/>
                    </a:lnTo>
                    <a:lnTo>
                      <a:pt x="0" y="178"/>
                    </a:lnTo>
                    <a:lnTo>
                      <a:pt x="123" y="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89" name="Freeform 168"/>
              <p:cNvSpPr>
                <a:spLocks/>
              </p:cNvSpPr>
              <p:nvPr/>
            </p:nvSpPr>
            <p:spPr bwMode="auto">
              <a:xfrm>
                <a:off x="2624" y="1978"/>
                <a:ext cx="123" cy="178"/>
              </a:xfrm>
              <a:custGeom>
                <a:avLst/>
                <a:gdLst>
                  <a:gd name="T0" fmla="*/ 120 w 123"/>
                  <a:gd name="T1" fmla="*/ 0 h 178"/>
                  <a:gd name="T2" fmla="*/ 0 w 123"/>
                  <a:gd name="T3" fmla="*/ 171 h 178"/>
                  <a:gd name="T4" fmla="*/ 0 w 123"/>
                  <a:gd name="T5" fmla="*/ 178 h 178"/>
                  <a:gd name="T6" fmla="*/ 123 w 123"/>
                  <a:gd name="T7" fmla="*/ 2 h 178"/>
                  <a:gd name="T8" fmla="*/ 120 w 123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8">
                    <a:moveTo>
                      <a:pt x="120" y="0"/>
                    </a:moveTo>
                    <a:lnTo>
                      <a:pt x="0" y="171"/>
                    </a:lnTo>
                    <a:lnTo>
                      <a:pt x="0" y="178"/>
                    </a:lnTo>
                    <a:lnTo>
                      <a:pt x="123" y="2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90" name="Freeform 169"/>
              <p:cNvSpPr>
                <a:spLocks/>
              </p:cNvSpPr>
              <p:nvPr/>
            </p:nvSpPr>
            <p:spPr bwMode="auto">
              <a:xfrm>
                <a:off x="2747" y="1736"/>
                <a:ext cx="175" cy="246"/>
              </a:xfrm>
              <a:custGeom>
                <a:avLst/>
                <a:gdLst>
                  <a:gd name="T0" fmla="*/ 175 w 175"/>
                  <a:gd name="T1" fmla="*/ 0 h 246"/>
                  <a:gd name="T2" fmla="*/ 167 w 175"/>
                  <a:gd name="T3" fmla="*/ 6 h 246"/>
                  <a:gd name="T4" fmla="*/ 0 w 175"/>
                  <a:gd name="T5" fmla="*/ 244 h 246"/>
                  <a:gd name="T6" fmla="*/ 4 w 175"/>
                  <a:gd name="T7" fmla="*/ 246 h 246"/>
                  <a:gd name="T8" fmla="*/ 175 w 175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46">
                    <a:moveTo>
                      <a:pt x="175" y="0"/>
                    </a:moveTo>
                    <a:lnTo>
                      <a:pt x="167" y="6"/>
                    </a:lnTo>
                    <a:lnTo>
                      <a:pt x="0" y="244"/>
                    </a:lnTo>
                    <a:lnTo>
                      <a:pt x="4" y="246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91" name="Freeform 170"/>
              <p:cNvSpPr>
                <a:spLocks/>
              </p:cNvSpPr>
              <p:nvPr/>
            </p:nvSpPr>
            <p:spPr bwMode="auto">
              <a:xfrm>
                <a:off x="2747" y="1736"/>
                <a:ext cx="175" cy="246"/>
              </a:xfrm>
              <a:custGeom>
                <a:avLst/>
                <a:gdLst>
                  <a:gd name="T0" fmla="*/ 175 w 175"/>
                  <a:gd name="T1" fmla="*/ 0 h 246"/>
                  <a:gd name="T2" fmla="*/ 167 w 175"/>
                  <a:gd name="T3" fmla="*/ 6 h 246"/>
                  <a:gd name="T4" fmla="*/ 0 w 175"/>
                  <a:gd name="T5" fmla="*/ 244 h 246"/>
                  <a:gd name="T6" fmla="*/ 4 w 175"/>
                  <a:gd name="T7" fmla="*/ 246 h 246"/>
                  <a:gd name="T8" fmla="*/ 175 w 175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46">
                    <a:moveTo>
                      <a:pt x="175" y="0"/>
                    </a:moveTo>
                    <a:lnTo>
                      <a:pt x="167" y="6"/>
                    </a:lnTo>
                    <a:lnTo>
                      <a:pt x="0" y="244"/>
                    </a:lnTo>
                    <a:lnTo>
                      <a:pt x="4" y="246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92" name="Freeform 171"/>
              <p:cNvSpPr>
                <a:spLocks/>
              </p:cNvSpPr>
              <p:nvPr/>
            </p:nvSpPr>
            <p:spPr bwMode="auto">
              <a:xfrm>
                <a:off x="2624" y="1980"/>
                <a:ext cx="127" cy="183"/>
              </a:xfrm>
              <a:custGeom>
                <a:avLst/>
                <a:gdLst>
                  <a:gd name="T0" fmla="*/ 123 w 127"/>
                  <a:gd name="T1" fmla="*/ 0 h 183"/>
                  <a:gd name="T2" fmla="*/ 0 w 127"/>
                  <a:gd name="T3" fmla="*/ 176 h 183"/>
                  <a:gd name="T4" fmla="*/ 0 w 127"/>
                  <a:gd name="T5" fmla="*/ 183 h 183"/>
                  <a:gd name="T6" fmla="*/ 127 w 127"/>
                  <a:gd name="T7" fmla="*/ 2 h 183"/>
                  <a:gd name="T8" fmla="*/ 123 w 127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3">
                    <a:moveTo>
                      <a:pt x="123" y="0"/>
                    </a:moveTo>
                    <a:lnTo>
                      <a:pt x="0" y="176"/>
                    </a:lnTo>
                    <a:lnTo>
                      <a:pt x="0" y="183"/>
                    </a:lnTo>
                    <a:lnTo>
                      <a:pt x="127" y="2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93" name="Freeform 172"/>
              <p:cNvSpPr>
                <a:spLocks/>
              </p:cNvSpPr>
              <p:nvPr/>
            </p:nvSpPr>
            <p:spPr bwMode="auto">
              <a:xfrm>
                <a:off x="2624" y="1980"/>
                <a:ext cx="127" cy="183"/>
              </a:xfrm>
              <a:custGeom>
                <a:avLst/>
                <a:gdLst>
                  <a:gd name="T0" fmla="*/ 123 w 127"/>
                  <a:gd name="T1" fmla="*/ 0 h 183"/>
                  <a:gd name="T2" fmla="*/ 0 w 127"/>
                  <a:gd name="T3" fmla="*/ 176 h 183"/>
                  <a:gd name="T4" fmla="*/ 0 w 127"/>
                  <a:gd name="T5" fmla="*/ 183 h 183"/>
                  <a:gd name="T6" fmla="*/ 127 w 127"/>
                  <a:gd name="T7" fmla="*/ 2 h 183"/>
                  <a:gd name="T8" fmla="*/ 123 w 127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3">
                    <a:moveTo>
                      <a:pt x="123" y="0"/>
                    </a:moveTo>
                    <a:lnTo>
                      <a:pt x="0" y="176"/>
                    </a:lnTo>
                    <a:lnTo>
                      <a:pt x="0" y="183"/>
                    </a:lnTo>
                    <a:lnTo>
                      <a:pt x="127" y="2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94" name="Freeform 173"/>
              <p:cNvSpPr>
                <a:spLocks/>
              </p:cNvSpPr>
              <p:nvPr/>
            </p:nvSpPr>
            <p:spPr bwMode="auto">
              <a:xfrm>
                <a:off x="2751" y="1732"/>
                <a:ext cx="180" cy="252"/>
              </a:xfrm>
              <a:custGeom>
                <a:avLst/>
                <a:gdLst>
                  <a:gd name="T0" fmla="*/ 180 w 180"/>
                  <a:gd name="T1" fmla="*/ 0 h 252"/>
                  <a:gd name="T2" fmla="*/ 171 w 180"/>
                  <a:gd name="T3" fmla="*/ 4 h 252"/>
                  <a:gd name="T4" fmla="*/ 0 w 180"/>
                  <a:gd name="T5" fmla="*/ 250 h 252"/>
                  <a:gd name="T6" fmla="*/ 3 w 180"/>
                  <a:gd name="T7" fmla="*/ 252 h 252"/>
                  <a:gd name="T8" fmla="*/ 180 w 180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2">
                    <a:moveTo>
                      <a:pt x="180" y="0"/>
                    </a:moveTo>
                    <a:lnTo>
                      <a:pt x="171" y="4"/>
                    </a:lnTo>
                    <a:lnTo>
                      <a:pt x="0" y="250"/>
                    </a:lnTo>
                    <a:lnTo>
                      <a:pt x="3" y="252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95" name="Freeform 174"/>
              <p:cNvSpPr>
                <a:spLocks/>
              </p:cNvSpPr>
              <p:nvPr/>
            </p:nvSpPr>
            <p:spPr bwMode="auto">
              <a:xfrm>
                <a:off x="2751" y="1732"/>
                <a:ext cx="180" cy="252"/>
              </a:xfrm>
              <a:custGeom>
                <a:avLst/>
                <a:gdLst>
                  <a:gd name="T0" fmla="*/ 180 w 180"/>
                  <a:gd name="T1" fmla="*/ 0 h 252"/>
                  <a:gd name="T2" fmla="*/ 171 w 180"/>
                  <a:gd name="T3" fmla="*/ 4 h 252"/>
                  <a:gd name="T4" fmla="*/ 0 w 180"/>
                  <a:gd name="T5" fmla="*/ 250 h 252"/>
                  <a:gd name="T6" fmla="*/ 3 w 180"/>
                  <a:gd name="T7" fmla="*/ 252 h 252"/>
                  <a:gd name="T8" fmla="*/ 180 w 180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2">
                    <a:moveTo>
                      <a:pt x="180" y="0"/>
                    </a:moveTo>
                    <a:lnTo>
                      <a:pt x="171" y="4"/>
                    </a:lnTo>
                    <a:lnTo>
                      <a:pt x="0" y="250"/>
                    </a:lnTo>
                    <a:lnTo>
                      <a:pt x="3" y="252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96" name="Freeform 175"/>
              <p:cNvSpPr>
                <a:spLocks/>
              </p:cNvSpPr>
              <p:nvPr/>
            </p:nvSpPr>
            <p:spPr bwMode="auto">
              <a:xfrm>
                <a:off x="2624" y="1982"/>
                <a:ext cx="130" cy="188"/>
              </a:xfrm>
              <a:custGeom>
                <a:avLst/>
                <a:gdLst>
                  <a:gd name="T0" fmla="*/ 127 w 130"/>
                  <a:gd name="T1" fmla="*/ 0 h 188"/>
                  <a:gd name="T2" fmla="*/ 0 w 130"/>
                  <a:gd name="T3" fmla="*/ 181 h 188"/>
                  <a:gd name="T4" fmla="*/ 0 w 130"/>
                  <a:gd name="T5" fmla="*/ 188 h 188"/>
                  <a:gd name="T6" fmla="*/ 130 w 130"/>
                  <a:gd name="T7" fmla="*/ 2 h 188"/>
                  <a:gd name="T8" fmla="*/ 127 w 130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8">
                    <a:moveTo>
                      <a:pt x="127" y="0"/>
                    </a:moveTo>
                    <a:lnTo>
                      <a:pt x="0" y="181"/>
                    </a:lnTo>
                    <a:lnTo>
                      <a:pt x="0" y="188"/>
                    </a:lnTo>
                    <a:lnTo>
                      <a:pt x="130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97" name="Freeform 176"/>
              <p:cNvSpPr>
                <a:spLocks/>
              </p:cNvSpPr>
              <p:nvPr/>
            </p:nvSpPr>
            <p:spPr bwMode="auto">
              <a:xfrm>
                <a:off x="2624" y="1982"/>
                <a:ext cx="130" cy="188"/>
              </a:xfrm>
              <a:custGeom>
                <a:avLst/>
                <a:gdLst>
                  <a:gd name="T0" fmla="*/ 127 w 130"/>
                  <a:gd name="T1" fmla="*/ 0 h 188"/>
                  <a:gd name="T2" fmla="*/ 0 w 130"/>
                  <a:gd name="T3" fmla="*/ 181 h 188"/>
                  <a:gd name="T4" fmla="*/ 0 w 130"/>
                  <a:gd name="T5" fmla="*/ 188 h 188"/>
                  <a:gd name="T6" fmla="*/ 130 w 130"/>
                  <a:gd name="T7" fmla="*/ 2 h 188"/>
                  <a:gd name="T8" fmla="*/ 127 w 130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8">
                    <a:moveTo>
                      <a:pt x="127" y="0"/>
                    </a:moveTo>
                    <a:lnTo>
                      <a:pt x="0" y="181"/>
                    </a:lnTo>
                    <a:lnTo>
                      <a:pt x="0" y="188"/>
                    </a:lnTo>
                    <a:lnTo>
                      <a:pt x="130" y="2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98" name="Freeform 177"/>
              <p:cNvSpPr>
                <a:spLocks/>
              </p:cNvSpPr>
              <p:nvPr/>
            </p:nvSpPr>
            <p:spPr bwMode="auto">
              <a:xfrm>
                <a:off x="2754" y="1727"/>
                <a:ext cx="185" cy="259"/>
              </a:xfrm>
              <a:custGeom>
                <a:avLst/>
                <a:gdLst>
                  <a:gd name="T0" fmla="*/ 185 w 185"/>
                  <a:gd name="T1" fmla="*/ 0 h 259"/>
                  <a:gd name="T2" fmla="*/ 177 w 185"/>
                  <a:gd name="T3" fmla="*/ 5 h 259"/>
                  <a:gd name="T4" fmla="*/ 0 w 185"/>
                  <a:gd name="T5" fmla="*/ 257 h 259"/>
                  <a:gd name="T6" fmla="*/ 4 w 185"/>
                  <a:gd name="T7" fmla="*/ 259 h 259"/>
                  <a:gd name="T8" fmla="*/ 185 w 185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9">
                    <a:moveTo>
                      <a:pt x="185" y="0"/>
                    </a:moveTo>
                    <a:lnTo>
                      <a:pt x="177" y="5"/>
                    </a:lnTo>
                    <a:lnTo>
                      <a:pt x="0" y="257"/>
                    </a:lnTo>
                    <a:lnTo>
                      <a:pt x="4" y="259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99" name="Freeform 178"/>
              <p:cNvSpPr>
                <a:spLocks/>
              </p:cNvSpPr>
              <p:nvPr/>
            </p:nvSpPr>
            <p:spPr bwMode="auto">
              <a:xfrm>
                <a:off x="2754" y="1727"/>
                <a:ext cx="185" cy="259"/>
              </a:xfrm>
              <a:custGeom>
                <a:avLst/>
                <a:gdLst>
                  <a:gd name="T0" fmla="*/ 185 w 185"/>
                  <a:gd name="T1" fmla="*/ 0 h 259"/>
                  <a:gd name="T2" fmla="*/ 177 w 185"/>
                  <a:gd name="T3" fmla="*/ 5 h 259"/>
                  <a:gd name="T4" fmla="*/ 0 w 185"/>
                  <a:gd name="T5" fmla="*/ 257 h 259"/>
                  <a:gd name="T6" fmla="*/ 4 w 185"/>
                  <a:gd name="T7" fmla="*/ 259 h 259"/>
                  <a:gd name="T8" fmla="*/ 185 w 185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9">
                    <a:moveTo>
                      <a:pt x="185" y="0"/>
                    </a:moveTo>
                    <a:lnTo>
                      <a:pt x="177" y="5"/>
                    </a:lnTo>
                    <a:lnTo>
                      <a:pt x="0" y="257"/>
                    </a:lnTo>
                    <a:lnTo>
                      <a:pt x="4" y="259"/>
                    </a:lnTo>
                    <a:lnTo>
                      <a:pt x="1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00" name="Freeform 179"/>
              <p:cNvSpPr>
                <a:spLocks/>
              </p:cNvSpPr>
              <p:nvPr/>
            </p:nvSpPr>
            <p:spPr bwMode="auto">
              <a:xfrm>
                <a:off x="2624" y="1984"/>
                <a:ext cx="134" cy="193"/>
              </a:xfrm>
              <a:custGeom>
                <a:avLst/>
                <a:gdLst>
                  <a:gd name="T0" fmla="*/ 130 w 134"/>
                  <a:gd name="T1" fmla="*/ 0 h 193"/>
                  <a:gd name="T2" fmla="*/ 0 w 134"/>
                  <a:gd name="T3" fmla="*/ 186 h 193"/>
                  <a:gd name="T4" fmla="*/ 0 w 134"/>
                  <a:gd name="T5" fmla="*/ 193 h 193"/>
                  <a:gd name="T6" fmla="*/ 134 w 134"/>
                  <a:gd name="T7" fmla="*/ 2 h 193"/>
                  <a:gd name="T8" fmla="*/ 130 w 134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3">
                    <a:moveTo>
                      <a:pt x="130" y="0"/>
                    </a:moveTo>
                    <a:lnTo>
                      <a:pt x="0" y="186"/>
                    </a:lnTo>
                    <a:lnTo>
                      <a:pt x="0" y="193"/>
                    </a:lnTo>
                    <a:lnTo>
                      <a:pt x="134" y="2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01" name="Freeform 180"/>
              <p:cNvSpPr>
                <a:spLocks/>
              </p:cNvSpPr>
              <p:nvPr/>
            </p:nvSpPr>
            <p:spPr bwMode="auto">
              <a:xfrm>
                <a:off x="2624" y="1984"/>
                <a:ext cx="134" cy="193"/>
              </a:xfrm>
              <a:custGeom>
                <a:avLst/>
                <a:gdLst>
                  <a:gd name="T0" fmla="*/ 130 w 134"/>
                  <a:gd name="T1" fmla="*/ 0 h 193"/>
                  <a:gd name="T2" fmla="*/ 0 w 134"/>
                  <a:gd name="T3" fmla="*/ 186 h 193"/>
                  <a:gd name="T4" fmla="*/ 0 w 134"/>
                  <a:gd name="T5" fmla="*/ 193 h 193"/>
                  <a:gd name="T6" fmla="*/ 134 w 134"/>
                  <a:gd name="T7" fmla="*/ 2 h 193"/>
                  <a:gd name="T8" fmla="*/ 130 w 134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3">
                    <a:moveTo>
                      <a:pt x="130" y="0"/>
                    </a:moveTo>
                    <a:lnTo>
                      <a:pt x="0" y="186"/>
                    </a:lnTo>
                    <a:lnTo>
                      <a:pt x="0" y="193"/>
                    </a:lnTo>
                    <a:lnTo>
                      <a:pt x="134" y="2"/>
                    </a:lnTo>
                    <a:lnTo>
                      <a:pt x="1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02" name="Freeform 181"/>
              <p:cNvSpPr>
                <a:spLocks/>
              </p:cNvSpPr>
              <p:nvPr/>
            </p:nvSpPr>
            <p:spPr bwMode="auto">
              <a:xfrm>
                <a:off x="2758" y="1722"/>
                <a:ext cx="189" cy="266"/>
              </a:xfrm>
              <a:custGeom>
                <a:avLst/>
                <a:gdLst>
                  <a:gd name="T0" fmla="*/ 189 w 189"/>
                  <a:gd name="T1" fmla="*/ 0 h 266"/>
                  <a:gd name="T2" fmla="*/ 181 w 189"/>
                  <a:gd name="T3" fmla="*/ 5 h 266"/>
                  <a:gd name="T4" fmla="*/ 0 w 189"/>
                  <a:gd name="T5" fmla="*/ 264 h 266"/>
                  <a:gd name="T6" fmla="*/ 3 w 189"/>
                  <a:gd name="T7" fmla="*/ 266 h 266"/>
                  <a:gd name="T8" fmla="*/ 189 w 189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66">
                    <a:moveTo>
                      <a:pt x="189" y="0"/>
                    </a:moveTo>
                    <a:lnTo>
                      <a:pt x="181" y="5"/>
                    </a:lnTo>
                    <a:lnTo>
                      <a:pt x="0" y="264"/>
                    </a:lnTo>
                    <a:lnTo>
                      <a:pt x="3" y="266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03" name="Freeform 182"/>
              <p:cNvSpPr>
                <a:spLocks/>
              </p:cNvSpPr>
              <p:nvPr/>
            </p:nvSpPr>
            <p:spPr bwMode="auto">
              <a:xfrm>
                <a:off x="2758" y="1722"/>
                <a:ext cx="189" cy="266"/>
              </a:xfrm>
              <a:custGeom>
                <a:avLst/>
                <a:gdLst>
                  <a:gd name="T0" fmla="*/ 189 w 189"/>
                  <a:gd name="T1" fmla="*/ 0 h 266"/>
                  <a:gd name="T2" fmla="*/ 181 w 189"/>
                  <a:gd name="T3" fmla="*/ 5 h 266"/>
                  <a:gd name="T4" fmla="*/ 0 w 189"/>
                  <a:gd name="T5" fmla="*/ 264 h 266"/>
                  <a:gd name="T6" fmla="*/ 3 w 189"/>
                  <a:gd name="T7" fmla="*/ 266 h 266"/>
                  <a:gd name="T8" fmla="*/ 189 w 189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66">
                    <a:moveTo>
                      <a:pt x="189" y="0"/>
                    </a:moveTo>
                    <a:lnTo>
                      <a:pt x="181" y="5"/>
                    </a:lnTo>
                    <a:lnTo>
                      <a:pt x="0" y="264"/>
                    </a:lnTo>
                    <a:lnTo>
                      <a:pt x="3" y="266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04" name="Freeform 183"/>
              <p:cNvSpPr>
                <a:spLocks/>
              </p:cNvSpPr>
              <p:nvPr/>
            </p:nvSpPr>
            <p:spPr bwMode="auto">
              <a:xfrm>
                <a:off x="2624" y="1986"/>
                <a:ext cx="137" cy="199"/>
              </a:xfrm>
              <a:custGeom>
                <a:avLst/>
                <a:gdLst>
                  <a:gd name="T0" fmla="*/ 134 w 137"/>
                  <a:gd name="T1" fmla="*/ 0 h 199"/>
                  <a:gd name="T2" fmla="*/ 0 w 137"/>
                  <a:gd name="T3" fmla="*/ 191 h 199"/>
                  <a:gd name="T4" fmla="*/ 0 w 137"/>
                  <a:gd name="T5" fmla="*/ 199 h 199"/>
                  <a:gd name="T6" fmla="*/ 137 w 137"/>
                  <a:gd name="T7" fmla="*/ 2 h 199"/>
                  <a:gd name="T8" fmla="*/ 134 w 137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9">
                    <a:moveTo>
                      <a:pt x="134" y="0"/>
                    </a:moveTo>
                    <a:lnTo>
                      <a:pt x="0" y="191"/>
                    </a:lnTo>
                    <a:lnTo>
                      <a:pt x="0" y="199"/>
                    </a:lnTo>
                    <a:lnTo>
                      <a:pt x="137" y="2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05" name="Freeform 184"/>
              <p:cNvSpPr>
                <a:spLocks/>
              </p:cNvSpPr>
              <p:nvPr/>
            </p:nvSpPr>
            <p:spPr bwMode="auto">
              <a:xfrm>
                <a:off x="2624" y="1986"/>
                <a:ext cx="137" cy="199"/>
              </a:xfrm>
              <a:custGeom>
                <a:avLst/>
                <a:gdLst>
                  <a:gd name="T0" fmla="*/ 134 w 137"/>
                  <a:gd name="T1" fmla="*/ 0 h 199"/>
                  <a:gd name="T2" fmla="*/ 0 w 137"/>
                  <a:gd name="T3" fmla="*/ 191 h 199"/>
                  <a:gd name="T4" fmla="*/ 0 w 137"/>
                  <a:gd name="T5" fmla="*/ 199 h 199"/>
                  <a:gd name="T6" fmla="*/ 137 w 137"/>
                  <a:gd name="T7" fmla="*/ 2 h 199"/>
                  <a:gd name="T8" fmla="*/ 134 w 137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9">
                    <a:moveTo>
                      <a:pt x="134" y="0"/>
                    </a:moveTo>
                    <a:lnTo>
                      <a:pt x="0" y="191"/>
                    </a:lnTo>
                    <a:lnTo>
                      <a:pt x="0" y="199"/>
                    </a:lnTo>
                    <a:lnTo>
                      <a:pt x="137" y="2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06" name="Freeform 185"/>
              <p:cNvSpPr>
                <a:spLocks/>
              </p:cNvSpPr>
              <p:nvPr/>
            </p:nvSpPr>
            <p:spPr bwMode="auto">
              <a:xfrm>
                <a:off x="2761" y="1717"/>
                <a:ext cx="194" cy="273"/>
              </a:xfrm>
              <a:custGeom>
                <a:avLst/>
                <a:gdLst>
                  <a:gd name="T0" fmla="*/ 194 w 194"/>
                  <a:gd name="T1" fmla="*/ 0 h 273"/>
                  <a:gd name="T2" fmla="*/ 186 w 194"/>
                  <a:gd name="T3" fmla="*/ 5 h 273"/>
                  <a:gd name="T4" fmla="*/ 0 w 194"/>
                  <a:gd name="T5" fmla="*/ 271 h 273"/>
                  <a:gd name="T6" fmla="*/ 3 w 194"/>
                  <a:gd name="T7" fmla="*/ 273 h 273"/>
                  <a:gd name="T8" fmla="*/ 194 w 194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3">
                    <a:moveTo>
                      <a:pt x="194" y="0"/>
                    </a:moveTo>
                    <a:lnTo>
                      <a:pt x="186" y="5"/>
                    </a:lnTo>
                    <a:lnTo>
                      <a:pt x="0" y="271"/>
                    </a:lnTo>
                    <a:lnTo>
                      <a:pt x="3" y="273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07" name="Freeform 186"/>
              <p:cNvSpPr>
                <a:spLocks/>
              </p:cNvSpPr>
              <p:nvPr/>
            </p:nvSpPr>
            <p:spPr bwMode="auto">
              <a:xfrm>
                <a:off x="2761" y="1717"/>
                <a:ext cx="194" cy="273"/>
              </a:xfrm>
              <a:custGeom>
                <a:avLst/>
                <a:gdLst>
                  <a:gd name="T0" fmla="*/ 194 w 194"/>
                  <a:gd name="T1" fmla="*/ 0 h 273"/>
                  <a:gd name="T2" fmla="*/ 186 w 194"/>
                  <a:gd name="T3" fmla="*/ 5 h 273"/>
                  <a:gd name="T4" fmla="*/ 0 w 194"/>
                  <a:gd name="T5" fmla="*/ 271 h 273"/>
                  <a:gd name="T6" fmla="*/ 3 w 194"/>
                  <a:gd name="T7" fmla="*/ 273 h 273"/>
                  <a:gd name="T8" fmla="*/ 194 w 194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3">
                    <a:moveTo>
                      <a:pt x="194" y="0"/>
                    </a:moveTo>
                    <a:lnTo>
                      <a:pt x="186" y="5"/>
                    </a:lnTo>
                    <a:lnTo>
                      <a:pt x="0" y="271"/>
                    </a:lnTo>
                    <a:lnTo>
                      <a:pt x="3" y="273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08" name="Freeform 187"/>
              <p:cNvSpPr>
                <a:spLocks/>
              </p:cNvSpPr>
              <p:nvPr/>
            </p:nvSpPr>
            <p:spPr bwMode="auto">
              <a:xfrm>
                <a:off x="2624" y="1988"/>
                <a:ext cx="140" cy="203"/>
              </a:xfrm>
              <a:custGeom>
                <a:avLst/>
                <a:gdLst>
                  <a:gd name="T0" fmla="*/ 137 w 140"/>
                  <a:gd name="T1" fmla="*/ 0 h 203"/>
                  <a:gd name="T2" fmla="*/ 0 w 140"/>
                  <a:gd name="T3" fmla="*/ 197 h 203"/>
                  <a:gd name="T4" fmla="*/ 0 w 140"/>
                  <a:gd name="T5" fmla="*/ 203 h 203"/>
                  <a:gd name="T6" fmla="*/ 140 w 140"/>
                  <a:gd name="T7" fmla="*/ 2 h 203"/>
                  <a:gd name="T8" fmla="*/ 137 w 140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03">
                    <a:moveTo>
                      <a:pt x="137" y="0"/>
                    </a:moveTo>
                    <a:lnTo>
                      <a:pt x="0" y="197"/>
                    </a:lnTo>
                    <a:lnTo>
                      <a:pt x="0" y="203"/>
                    </a:lnTo>
                    <a:lnTo>
                      <a:pt x="140" y="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09" name="Freeform 188"/>
              <p:cNvSpPr>
                <a:spLocks/>
              </p:cNvSpPr>
              <p:nvPr/>
            </p:nvSpPr>
            <p:spPr bwMode="auto">
              <a:xfrm>
                <a:off x="2624" y="1988"/>
                <a:ext cx="140" cy="203"/>
              </a:xfrm>
              <a:custGeom>
                <a:avLst/>
                <a:gdLst>
                  <a:gd name="T0" fmla="*/ 137 w 140"/>
                  <a:gd name="T1" fmla="*/ 0 h 203"/>
                  <a:gd name="T2" fmla="*/ 0 w 140"/>
                  <a:gd name="T3" fmla="*/ 197 h 203"/>
                  <a:gd name="T4" fmla="*/ 0 w 140"/>
                  <a:gd name="T5" fmla="*/ 203 h 203"/>
                  <a:gd name="T6" fmla="*/ 140 w 140"/>
                  <a:gd name="T7" fmla="*/ 2 h 203"/>
                  <a:gd name="T8" fmla="*/ 137 w 140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03">
                    <a:moveTo>
                      <a:pt x="137" y="0"/>
                    </a:moveTo>
                    <a:lnTo>
                      <a:pt x="0" y="197"/>
                    </a:lnTo>
                    <a:lnTo>
                      <a:pt x="0" y="203"/>
                    </a:lnTo>
                    <a:lnTo>
                      <a:pt x="140" y="2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10" name="Freeform 189"/>
              <p:cNvSpPr>
                <a:spLocks/>
              </p:cNvSpPr>
              <p:nvPr/>
            </p:nvSpPr>
            <p:spPr bwMode="auto">
              <a:xfrm>
                <a:off x="2764" y="1713"/>
                <a:ext cx="200" cy="280"/>
              </a:xfrm>
              <a:custGeom>
                <a:avLst/>
                <a:gdLst>
                  <a:gd name="T0" fmla="*/ 200 w 200"/>
                  <a:gd name="T1" fmla="*/ 0 h 280"/>
                  <a:gd name="T2" fmla="*/ 191 w 200"/>
                  <a:gd name="T3" fmla="*/ 4 h 280"/>
                  <a:gd name="T4" fmla="*/ 0 w 200"/>
                  <a:gd name="T5" fmla="*/ 277 h 280"/>
                  <a:gd name="T6" fmla="*/ 4 w 200"/>
                  <a:gd name="T7" fmla="*/ 280 h 280"/>
                  <a:gd name="T8" fmla="*/ 200 w 200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0">
                    <a:moveTo>
                      <a:pt x="200" y="0"/>
                    </a:moveTo>
                    <a:lnTo>
                      <a:pt x="191" y="4"/>
                    </a:lnTo>
                    <a:lnTo>
                      <a:pt x="0" y="277"/>
                    </a:lnTo>
                    <a:lnTo>
                      <a:pt x="4" y="28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11" name="Freeform 190"/>
              <p:cNvSpPr>
                <a:spLocks/>
              </p:cNvSpPr>
              <p:nvPr/>
            </p:nvSpPr>
            <p:spPr bwMode="auto">
              <a:xfrm>
                <a:off x="2764" y="1713"/>
                <a:ext cx="200" cy="280"/>
              </a:xfrm>
              <a:custGeom>
                <a:avLst/>
                <a:gdLst>
                  <a:gd name="T0" fmla="*/ 200 w 200"/>
                  <a:gd name="T1" fmla="*/ 0 h 280"/>
                  <a:gd name="T2" fmla="*/ 191 w 200"/>
                  <a:gd name="T3" fmla="*/ 4 h 280"/>
                  <a:gd name="T4" fmla="*/ 0 w 200"/>
                  <a:gd name="T5" fmla="*/ 277 h 280"/>
                  <a:gd name="T6" fmla="*/ 4 w 200"/>
                  <a:gd name="T7" fmla="*/ 280 h 280"/>
                  <a:gd name="T8" fmla="*/ 200 w 200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0">
                    <a:moveTo>
                      <a:pt x="200" y="0"/>
                    </a:moveTo>
                    <a:lnTo>
                      <a:pt x="191" y="4"/>
                    </a:lnTo>
                    <a:lnTo>
                      <a:pt x="0" y="277"/>
                    </a:lnTo>
                    <a:lnTo>
                      <a:pt x="4" y="280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12" name="Freeform 191"/>
              <p:cNvSpPr>
                <a:spLocks/>
              </p:cNvSpPr>
              <p:nvPr/>
            </p:nvSpPr>
            <p:spPr bwMode="auto">
              <a:xfrm>
                <a:off x="2624" y="1990"/>
                <a:ext cx="144" cy="208"/>
              </a:xfrm>
              <a:custGeom>
                <a:avLst/>
                <a:gdLst>
                  <a:gd name="T0" fmla="*/ 140 w 144"/>
                  <a:gd name="T1" fmla="*/ 0 h 208"/>
                  <a:gd name="T2" fmla="*/ 0 w 144"/>
                  <a:gd name="T3" fmla="*/ 201 h 208"/>
                  <a:gd name="T4" fmla="*/ 0 w 144"/>
                  <a:gd name="T5" fmla="*/ 208 h 208"/>
                  <a:gd name="T6" fmla="*/ 144 w 144"/>
                  <a:gd name="T7" fmla="*/ 3 h 208"/>
                  <a:gd name="T8" fmla="*/ 140 w 144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08">
                    <a:moveTo>
                      <a:pt x="140" y="0"/>
                    </a:moveTo>
                    <a:lnTo>
                      <a:pt x="0" y="201"/>
                    </a:lnTo>
                    <a:lnTo>
                      <a:pt x="0" y="208"/>
                    </a:lnTo>
                    <a:lnTo>
                      <a:pt x="144" y="3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13" name="Freeform 192"/>
              <p:cNvSpPr>
                <a:spLocks/>
              </p:cNvSpPr>
              <p:nvPr/>
            </p:nvSpPr>
            <p:spPr bwMode="auto">
              <a:xfrm>
                <a:off x="2624" y="1990"/>
                <a:ext cx="144" cy="208"/>
              </a:xfrm>
              <a:custGeom>
                <a:avLst/>
                <a:gdLst>
                  <a:gd name="T0" fmla="*/ 140 w 144"/>
                  <a:gd name="T1" fmla="*/ 0 h 208"/>
                  <a:gd name="T2" fmla="*/ 0 w 144"/>
                  <a:gd name="T3" fmla="*/ 201 h 208"/>
                  <a:gd name="T4" fmla="*/ 0 w 144"/>
                  <a:gd name="T5" fmla="*/ 208 h 208"/>
                  <a:gd name="T6" fmla="*/ 144 w 144"/>
                  <a:gd name="T7" fmla="*/ 3 h 208"/>
                  <a:gd name="T8" fmla="*/ 140 w 144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08">
                    <a:moveTo>
                      <a:pt x="140" y="0"/>
                    </a:moveTo>
                    <a:lnTo>
                      <a:pt x="0" y="201"/>
                    </a:lnTo>
                    <a:lnTo>
                      <a:pt x="0" y="208"/>
                    </a:lnTo>
                    <a:lnTo>
                      <a:pt x="144" y="3"/>
                    </a:lnTo>
                    <a:lnTo>
                      <a:pt x="1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14" name="Freeform 193"/>
              <p:cNvSpPr>
                <a:spLocks/>
              </p:cNvSpPr>
              <p:nvPr/>
            </p:nvSpPr>
            <p:spPr bwMode="auto">
              <a:xfrm>
                <a:off x="2768" y="1708"/>
                <a:ext cx="204" cy="286"/>
              </a:xfrm>
              <a:custGeom>
                <a:avLst/>
                <a:gdLst>
                  <a:gd name="T0" fmla="*/ 204 w 204"/>
                  <a:gd name="T1" fmla="*/ 0 h 286"/>
                  <a:gd name="T2" fmla="*/ 196 w 204"/>
                  <a:gd name="T3" fmla="*/ 5 h 286"/>
                  <a:gd name="T4" fmla="*/ 0 w 204"/>
                  <a:gd name="T5" fmla="*/ 285 h 286"/>
                  <a:gd name="T6" fmla="*/ 3 w 204"/>
                  <a:gd name="T7" fmla="*/ 286 h 286"/>
                  <a:gd name="T8" fmla="*/ 204 w 204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86">
                    <a:moveTo>
                      <a:pt x="204" y="0"/>
                    </a:moveTo>
                    <a:lnTo>
                      <a:pt x="196" y="5"/>
                    </a:lnTo>
                    <a:lnTo>
                      <a:pt x="0" y="285"/>
                    </a:lnTo>
                    <a:lnTo>
                      <a:pt x="3" y="286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15" name="Freeform 194"/>
              <p:cNvSpPr>
                <a:spLocks/>
              </p:cNvSpPr>
              <p:nvPr/>
            </p:nvSpPr>
            <p:spPr bwMode="auto">
              <a:xfrm>
                <a:off x="2768" y="1708"/>
                <a:ext cx="204" cy="286"/>
              </a:xfrm>
              <a:custGeom>
                <a:avLst/>
                <a:gdLst>
                  <a:gd name="T0" fmla="*/ 204 w 204"/>
                  <a:gd name="T1" fmla="*/ 0 h 286"/>
                  <a:gd name="T2" fmla="*/ 196 w 204"/>
                  <a:gd name="T3" fmla="*/ 5 h 286"/>
                  <a:gd name="T4" fmla="*/ 0 w 204"/>
                  <a:gd name="T5" fmla="*/ 285 h 286"/>
                  <a:gd name="T6" fmla="*/ 3 w 204"/>
                  <a:gd name="T7" fmla="*/ 286 h 286"/>
                  <a:gd name="T8" fmla="*/ 204 w 204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86">
                    <a:moveTo>
                      <a:pt x="204" y="0"/>
                    </a:moveTo>
                    <a:lnTo>
                      <a:pt x="196" y="5"/>
                    </a:lnTo>
                    <a:lnTo>
                      <a:pt x="0" y="285"/>
                    </a:lnTo>
                    <a:lnTo>
                      <a:pt x="3" y="286"/>
                    </a:lnTo>
                    <a:lnTo>
                      <a:pt x="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16" name="Freeform 195"/>
              <p:cNvSpPr>
                <a:spLocks/>
              </p:cNvSpPr>
              <p:nvPr/>
            </p:nvSpPr>
            <p:spPr bwMode="auto">
              <a:xfrm>
                <a:off x="2624" y="1993"/>
                <a:ext cx="147" cy="212"/>
              </a:xfrm>
              <a:custGeom>
                <a:avLst/>
                <a:gdLst>
                  <a:gd name="T0" fmla="*/ 144 w 147"/>
                  <a:gd name="T1" fmla="*/ 0 h 212"/>
                  <a:gd name="T2" fmla="*/ 0 w 147"/>
                  <a:gd name="T3" fmla="*/ 205 h 212"/>
                  <a:gd name="T4" fmla="*/ 0 w 147"/>
                  <a:gd name="T5" fmla="*/ 212 h 212"/>
                  <a:gd name="T6" fmla="*/ 147 w 147"/>
                  <a:gd name="T7" fmla="*/ 1 h 212"/>
                  <a:gd name="T8" fmla="*/ 144 w 147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2">
                    <a:moveTo>
                      <a:pt x="144" y="0"/>
                    </a:moveTo>
                    <a:lnTo>
                      <a:pt x="0" y="205"/>
                    </a:lnTo>
                    <a:lnTo>
                      <a:pt x="0" y="212"/>
                    </a:lnTo>
                    <a:lnTo>
                      <a:pt x="147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17" name="Freeform 196"/>
              <p:cNvSpPr>
                <a:spLocks/>
              </p:cNvSpPr>
              <p:nvPr/>
            </p:nvSpPr>
            <p:spPr bwMode="auto">
              <a:xfrm>
                <a:off x="2624" y="1993"/>
                <a:ext cx="147" cy="212"/>
              </a:xfrm>
              <a:custGeom>
                <a:avLst/>
                <a:gdLst>
                  <a:gd name="T0" fmla="*/ 144 w 147"/>
                  <a:gd name="T1" fmla="*/ 0 h 212"/>
                  <a:gd name="T2" fmla="*/ 0 w 147"/>
                  <a:gd name="T3" fmla="*/ 205 h 212"/>
                  <a:gd name="T4" fmla="*/ 0 w 147"/>
                  <a:gd name="T5" fmla="*/ 212 h 212"/>
                  <a:gd name="T6" fmla="*/ 147 w 147"/>
                  <a:gd name="T7" fmla="*/ 1 h 212"/>
                  <a:gd name="T8" fmla="*/ 144 w 147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2">
                    <a:moveTo>
                      <a:pt x="144" y="0"/>
                    </a:moveTo>
                    <a:lnTo>
                      <a:pt x="0" y="205"/>
                    </a:lnTo>
                    <a:lnTo>
                      <a:pt x="0" y="212"/>
                    </a:lnTo>
                    <a:lnTo>
                      <a:pt x="147" y="1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18" name="Freeform 197"/>
              <p:cNvSpPr>
                <a:spLocks/>
              </p:cNvSpPr>
              <p:nvPr/>
            </p:nvSpPr>
            <p:spPr bwMode="auto">
              <a:xfrm>
                <a:off x="2771" y="1703"/>
                <a:ext cx="209" cy="294"/>
              </a:xfrm>
              <a:custGeom>
                <a:avLst/>
                <a:gdLst>
                  <a:gd name="T0" fmla="*/ 209 w 209"/>
                  <a:gd name="T1" fmla="*/ 0 h 294"/>
                  <a:gd name="T2" fmla="*/ 201 w 209"/>
                  <a:gd name="T3" fmla="*/ 5 h 294"/>
                  <a:gd name="T4" fmla="*/ 0 w 209"/>
                  <a:gd name="T5" fmla="*/ 291 h 294"/>
                  <a:gd name="T6" fmla="*/ 4 w 209"/>
                  <a:gd name="T7" fmla="*/ 294 h 294"/>
                  <a:gd name="T8" fmla="*/ 209 w 209"/>
                  <a:gd name="T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4">
                    <a:moveTo>
                      <a:pt x="209" y="0"/>
                    </a:moveTo>
                    <a:lnTo>
                      <a:pt x="201" y="5"/>
                    </a:lnTo>
                    <a:lnTo>
                      <a:pt x="0" y="291"/>
                    </a:lnTo>
                    <a:lnTo>
                      <a:pt x="4" y="294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19" name="Freeform 198"/>
              <p:cNvSpPr>
                <a:spLocks/>
              </p:cNvSpPr>
              <p:nvPr/>
            </p:nvSpPr>
            <p:spPr bwMode="auto">
              <a:xfrm>
                <a:off x="2771" y="1703"/>
                <a:ext cx="209" cy="294"/>
              </a:xfrm>
              <a:custGeom>
                <a:avLst/>
                <a:gdLst>
                  <a:gd name="T0" fmla="*/ 209 w 209"/>
                  <a:gd name="T1" fmla="*/ 0 h 294"/>
                  <a:gd name="T2" fmla="*/ 201 w 209"/>
                  <a:gd name="T3" fmla="*/ 5 h 294"/>
                  <a:gd name="T4" fmla="*/ 0 w 209"/>
                  <a:gd name="T5" fmla="*/ 291 h 294"/>
                  <a:gd name="T6" fmla="*/ 4 w 209"/>
                  <a:gd name="T7" fmla="*/ 294 h 294"/>
                  <a:gd name="T8" fmla="*/ 209 w 209"/>
                  <a:gd name="T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4">
                    <a:moveTo>
                      <a:pt x="209" y="0"/>
                    </a:moveTo>
                    <a:lnTo>
                      <a:pt x="201" y="5"/>
                    </a:lnTo>
                    <a:lnTo>
                      <a:pt x="0" y="291"/>
                    </a:lnTo>
                    <a:lnTo>
                      <a:pt x="4" y="294"/>
                    </a:lnTo>
                    <a:lnTo>
                      <a:pt x="2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20" name="Freeform 199"/>
              <p:cNvSpPr>
                <a:spLocks/>
              </p:cNvSpPr>
              <p:nvPr/>
            </p:nvSpPr>
            <p:spPr bwMode="auto">
              <a:xfrm>
                <a:off x="2624" y="1994"/>
                <a:ext cx="151" cy="218"/>
              </a:xfrm>
              <a:custGeom>
                <a:avLst/>
                <a:gdLst>
                  <a:gd name="T0" fmla="*/ 147 w 151"/>
                  <a:gd name="T1" fmla="*/ 0 h 218"/>
                  <a:gd name="T2" fmla="*/ 0 w 151"/>
                  <a:gd name="T3" fmla="*/ 211 h 218"/>
                  <a:gd name="T4" fmla="*/ 0 w 151"/>
                  <a:gd name="T5" fmla="*/ 218 h 218"/>
                  <a:gd name="T6" fmla="*/ 151 w 151"/>
                  <a:gd name="T7" fmla="*/ 3 h 218"/>
                  <a:gd name="T8" fmla="*/ 147 w 151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8">
                    <a:moveTo>
                      <a:pt x="147" y="0"/>
                    </a:moveTo>
                    <a:lnTo>
                      <a:pt x="0" y="211"/>
                    </a:lnTo>
                    <a:lnTo>
                      <a:pt x="0" y="218"/>
                    </a:lnTo>
                    <a:lnTo>
                      <a:pt x="151" y="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21" name="Freeform 200"/>
              <p:cNvSpPr>
                <a:spLocks/>
              </p:cNvSpPr>
              <p:nvPr/>
            </p:nvSpPr>
            <p:spPr bwMode="auto">
              <a:xfrm>
                <a:off x="2624" y="1994"/>
                <a:ext cx="151" cy="218"/>
              </a:xfrm>
              <a:custGeom>
                <a:avLst/>
                <a:gdLst>
                  <a:gd name="T0" fmla="*/ 147 w 151"/>
                  <a:gd name="T1" fmla="*/ 0 h 218"/>
                  <a:gd name="T2" fmla="*/ 0 w 151"/>
                  <a:gd name="T3" fmla="*/ 211 h 218"/>
                  <a:gd name="T4" fmla="*/ 0 w 151"/>
                  <a:gd name="T5" fmla="*/ 218 h 218"/>
                  <a:gd name="T6" fmla="*/ 151 w 151"/>
                  <a:gd name="T7" fmla="*/ 3 h 218"/>
                  <a:gd name="T8" fmla="*/ 147 w 151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8">
                    <a:moveTo>
                      <a:pt x="147" y="0"/>
                    </a:moveTo>
                    <a:lnTo>
                      <a:pt x="0" y="211"/>
                    </a:lnTo>
                    <a:lnTo>
                      <a:pt x="0" y="218"/>
                    </a:lnTo>
                    <a:lnTo>
                      <a:pt x="151" y="3"/>
                    </a:lnTo>
                    <a:lnTo>
                      <a:pt x="1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22" name="Freeform 201"/>
              <p:cNvSpPr>
                <a:spLocks/>
              </p:cNvSpPr>
              <p:nvPr/>
            </p:nvSpPr>
            <p:spPr bwMode="auto">
              <a:xfrm>
                <a:off x="2775" y="1699"/>
                <a:ext cx="213" cy="299"/>
              </a:xfrm>
              <a:custGeom>
                <a:avLst/>
                <a:gdLst>
                  <a:gd name="T0" fmla="*/ 213 w 213"/>
                  <a:gd name="T1" fmla="*/ 0 h 299"/>
                  <a:gd name="T2" fmla="*/ 205 w 213"/>
                  <a:gd name="T3" fmla="*/ 4 h 299"/>
                  <a:gd name="T4" fmla="*/ 0 w 213"/>
                  <a:gd name="T5" fmla="*/ 298 h 299"/>
                  <a:gd name="T6" fmla="*/ 3 w 213"/>
                  <a:gd name="T7" fmla="*/ 299 h 299"/>
                  <a:gd name="T8" fmla="*/ 213 w 213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99">
                    <a:moveTo>
                      <a:pt x="213" y="0"/>
                    </a:moveTo>
                    <a:lnTo>
                      <a:pt x="205" y="4"/>
                    </a:lnTo>
                    <a:lnTo>
                      <a:pt x="0" y="298"/>
                    </a:lnTo>
                    <a:lnTo>
                      <a:pt x="3" y="29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23" name="Freeform 202"/>
              <p:cNvSpPr>
                <a:spLocks/>
              </p:cNvSpPr>
              <p:nvPr/>
            </p:nvSpPr>
            <p:spPr bwMode="auto">
              <a:xfrm>
                <a:off x="2775" y="1699"/>
                <a:ext cx="213" cy="299"/>
              </a:xfrm>
              <a:custGeom>
                <a:avLst/>
                <a:gdLst>
                  <a:gd name="T0" fmla="*/ 213 w 213"/>
                  <a:gd name="T1" fmla="*/ 0 h 299"/>
                  <a:gd name="T2" fmla="*/ 205 w 213"/>
                  <a:gd name="T3" fmla="*/ 4 h 299"/>
                  <a:gd name="T4" fmla="*/ 0 w 213"/>
                  <a:gd name="T5" fmla="*/ 298 h 299"/>
                  <a:gd name="T6" fmla="*/ 3 w 213"/>
                  <a:gd name="T7" fmla="*/ 299 h 299"/>
                  <a:gd name="T8" fmla="*/ 213 w 213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99">
                    <a:moveTo>
                      <a:pt x="213" y="0"/>
                    </a:moveTo>
                    <a:lnTo>
                      <a:pt x="205" y="4"/>
                    </a:lnTo>
                    <a:lnTo>
                      <a:pt x="0" y="298"/>
                    </a:lnTo>
                    <a:lnTo>
                      <a:pt x="3" y="299"/>
                    </a:lnTo>
                    <a:lnTo>
                      <a:pt x="2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24" name="Freeform 203"/>
              <p:cNvSpPr>
                <a:spLocks/>
              </p:cNvSpPr>
              <p:nvPr/>
            </p:nvSpPr>
            <p:spPr bwMode="auto">
              <a:xfrm>
                <a:off x="2624" y="1997"/>
                <a:ext cx="154" cy="222"/>
              </a:xfrm>
              <a:custGeom>
                <a:avLst/>
                <a:gdLst>
                  <a:gd name="T0" fmla="*/ 151 w 154"/>
                  <a:gd name="T1" fmla="*/ 0 h 222"/>
                  <a:gd name="T2" fmla="*/ 0 w 154"/>
                  <a:gd name="T3" fmla="*/ 215 h 222"/>
                  <a:gd name="T4" fmla="*/ 0 w 154"/>
                  <a:gd name="T5" fmla="*/ 222 h 222"/>
                  <a:gd name="T6" fmla="*/ 154 w 154"/>
                  <a:gd name="T7" fmla="*/ 1 h 222"/>
                  <a:gd name="T8" fmla="*/ 151 w 154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22">
                    <a:moveTo>
                      <a:pt x="151" y="0"/>
                    </a:moveTo>
                    <a:lnTo>
                      <a:pt x="0" y="215"/>
                    </a:lnTo>
                    <a:lnTo>
                      <a:pt x="0" y="222"/>
                    </a:lnTo>
                    <a:lnTo>
                      <a:pt x="154" y="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25" name="Freeform 204"/>
              <p:cNvSpPr>
                <a:spLocks/>
              </p:cNvSpPr>
              <p:nvPr/>
            </p:nvSpPr>
            <p:spPr bwMode="auto">
              <a:xfrm>
                <a:off x="2624" y="1997"/>
                <a:ext cx="154" cy="222"/>
              </a:xfrm>
              <a:custGeom>
                <a:avLst/>
                <a:gdLst>
                  <a:gd name="T0" fmla="*/ 151 w 154"/>
                  <a:gd name="T1" fmla="*/ 0 h 222"/>
                  <a:gd name="T2" fmla="*/ 0 w 154"/>
                  <a:gd name="T3" fmla="*/ 215 h 222"/>
                  <a:gd name="T4" fmla="*/ 0 w 154"/>
                  <a:gd name="T5" fmla="*/ 222 h 222"/>
                  <a:gd name="T6" fmla="*/ 154 w 154"/>
                  <a:gd name="T7" fmla="*/ 1 h 222"/>
                  <a:gd name="T8" fmla="*/ 151 w 154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22">
                    <a:moveTo>
                      <a:pt x="151" y="0"/>
                    </a:moveTo>
                    <a:lnTo>
                      <a:pt x="0" y="215"/>
                    </a:lnTo>
                    <a:lnTo>
                      <a:pt x="0" y="222"/>
                    </a:lnTo>
                    <a:lnTo>
                      <a:pt x="154" y="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26" name="Freeform 205"/>
              <p:cNvSpPr>
                <a:spLocks/>
              </p:cNvSpPr>
              <p:nvPr/>
            </p:nvSpPr>
            <p:spPr bwMode="auto">
              <a:xfrm>
                <a:off x="2778" y="1694"/>
                <a:ext cx="219" cy="307"/>
              </a:xfrm>
              <a:custGeom>
                <a:avLst/>
                <a:gdLst>
                  <a:gd name="T0" fmla="*/ 219 w 219"/>
                  <a:gd name="T1" fmla="*/ 0 h 307"/>
                  <a:gd name="T2" fmla="*/ 210 w 219"/>
                  <a:gd name="T3" fmla="*/ 5 h 307"/>
                  <a:gd name="T4" fmla="*/ 0 w 219"/>
                  <a:gd name="T5" fmla="*/ 304 h 307"/>
                  <a:gd name="T6" fmla="*/ 4 w 219"/>
                  <a:gd name="T7" fmla="*/ 307 h 307"/>
                  <a:gd name="T8" fmla="*/ 219 w 21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07">
                    <a:moveTo>
                      <a:pt x="219" y="0"/>
                    </a:moveTo>
                    <a:lnTo>
                      <a:pt x="210" y="5"/>
                    </a:lnTo>
                    <a:lnTo>
                      <a:pt x="0" y="304"/>
                    </a:lnTo>
                    <a:lnTo>
                      <a:pt x="4" y="30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27" name="Freeform 206"/>
              <p:cNvSpPr>
                <a:spLocks/>
              </p:cNvSpPr>
              <p:nvPr/>
            </p:nvSpPr>
            <p:spPr bwMode="auto">
              <a:xfrm>
                <a:off x="2778" y="1694"/>
                <a:ext cx="219" cy="307"/>
              </a:xfrm>
              <a:custGeom>
                <a:avLst/>
                <a:gdLst>
                  <a:gd name="T0" fmla="*/ 219 w 219"/>
                  <a:gd name="T1" fmla="*/ 0 h 307"/>
                  <a:gd name="T2" fmla="*/ 210 w 219"/>
                  <a:gd name="T3" fmla="*/ 5 h 307"/>
                  <a:gd name="T4" fmla="*/ 0 w 219"/>
                  <a:gd name="T5" fmla="*/ 304 h 307"/>
                  <a:gd name="T6" fmla="*/ 4 w 219"/>
                  <a:gd name="T7" fmla="*/ 307 h 307"/>
                  <a:gd name="T8" fmla="*/ 219 w 21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07">
                    <a:moveTo>
                      <a:pt x="219" y="0"/>
                    </a:moveTo>
                    <a:lnTo>
                      <a:pt x="210" y="5"/>
                    </a:lnTo>
                    <a:lnTo>
                      <a:pt x="0" y="304"/>
                    </a:lnTo>
                    <a:lnTo>
                      <a:pt x="4" y="307"/>
                    </a:lnTo>
                    <a:lnTo>
                      <a:pt x="2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28" name="Freeform 207"/>
              <p:cNvSpPr>
                <a:spLocks/>
              </p:cNvSpPr>
              <p:nvPr/>
            </p:nvSpPr>
            <p:spPr bwMode="auto">
              <a:xfrm>
                <a:off x="2624" y="1998"/>
                <a:ext cx="158" cy="228"/>
              </a:xfrm>
              <a:custGeom>
                <a:avLst/>
                <a:gdLst>
                  <a:gd name="T0" fmla="*/ 154 w 158"/>
                  <a:gd name="T1" fmla="*/ 0 h 228"/>
                  <a:gd name="T2" fmla="*/ 0 w 158"/>
                  <a:gd name="T3" fmla="*/ 221 h 228"/>
                  <a:gd name="T4" fmla="*/ 0 w 158"/>
                  <a:gd name="T5" fmla="*/ 228 h 228"/>
                  <a:gd name="T6" fmla="*/ 158 w 158"/>
                  <a:gd name="T7" fmla="*/ 3 h 228"/>
                  <a:gd name="T8" fmla="*/ 154 w 158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8">
                    <a:moveTo>
                      <a:pt x="154" y="0"/>
                    </a:moveTo>
                    <a:lnTo>
                      <a:pt x="0" y="221"/>
                    </a:lnTo>
                    <a:lnTo>
                      <a:pt x="0" y="228"/>
                    </a:lnTo>
                    <a:lnTo>
                      <a:pt x="158" y="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29" name="Freeform 208"/>
              <p:cNvSpPr>
                <a:spLocks/>
              </p:cNvSpPr>
              <p:nvPr/>
            </p:nvSpPr>
            <p:spPr bwMode="auto">
              <a:xfrm>
                <a:off x="2624" y="1998"/>
                <a:ext cx="158" cy="228"/>
              </a:xfrm>
              <a:custGeom>
                <a:avLst/>
                <a:gdLst>
                  <a:gd name="T0" fmla="*/ 154 w 158"/>
                  <a:gd name="T1" fmla="*/ 0 h 228"/>
                  <a:gd name="T2" fmla="*/ 0 w 158"/>
                  <a:gd name="T3" fmla="*/ 221 h 228"/>
                  <a:gd name="T4" fmla="*/ 0 w 158"/>
                  <a:gd name="T5" fmla="*/ 228 h 228"/>
                  <a:gd name="T6" fmla="*/ 158 w 158"/>
                  <a:gd name="T7" fmla="*/ 3 h 228"/>
                  <a:gd name="T8" fmla="*/ 154 w 158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8">
                    <a:moveTo>
                      <a:pt x="154" y="0"/>
                    </a:moveTo>
                    <a:lnTo>
                      <a:pt x="0" y="221"/>
                    </a:lnTo>
                    <a:lnTo>
                      <a:pt x="0" y="228"/>
                    </a:lnTo>
                    <a:lnTo>
                      <a:pt x="158" y="3"/>
                    </a:lnTo>
                    <a:lnTo>
                      <a:pt x="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30" name="Freeform 209"/>
              <p:cNvSpPr>
                <a:spLocks/>
              </p:cNvSpPr>
              <p:nvPr/>
            </p:nvSpPr>
            <p:spPr bwMode="auto">
              <a:xfrm>
                <a:off x="2782" y="1689"/>
                <a:ext cx="224" cy="313"/>
              </a:xfrm>
              <a:custGeom>
                <a:avLst/>
                <a:gdLst>
                  <a:gd name="T0" fmla="*/ 224 w 224"/>
                  <a:gd name="T1" fmla="*/ 0 h 313"/>
                  <a:gd name="T2" fmla="*/ 215 w 224"/>
                  <a:gd name="T3" fmla="*/ 5 h 313"/>
                  <a:gd name="T4" fmla="*/ 0 w 224"/>
                  <a:gd name="T5" fmla="*/ 312 h 313"/>
                  <a:gd name="T6" fmla="*/ 3 w 224"/>
                  <a:gd name="T7" fmla="*/ 313 h 313"/>
                  <a:gd name="T8" fmla="*/ 224 w 224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313">
                    <a:moveTo>
                      <a:pt x="224" y="0"/>
                    </a:moveTo>
                    <a:lnTo>
                      <a:pt x="215" y="5"/>
                    </a:lnTo>
                    <a:lnTo>
                      <a:pt x="0" y="312"/>
                    </a:lnTo>
                    <a:lnTo>
                      <a:pt x="3" y="313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31" name="Freeform 210"/>
              <p:cNvSpPr>
                <a:spLocks/>
              </p:cNvSpPr>
              <p:nvPr/>
            </p:nvSpPr>
            <p:spPr bwMode="auto">
              <a:xfrm>
                <a:off x="2782" y="1689"/>
                <a:ext cx="224" cy="313"/>
              </a:xfrm>
              <a:custGeom>
                <a:avLst/>
                <a:gdLst>
                  <a:gd name="T0" fmla="*/ 224 w 224"/>
                  <a:gd name="T1" fmla="*/ 0 h 313"/>
                  <a:gd name="T2" fmla="*/ 215 w 224"/>
                  <a:gd name="T3" fmla="*/ 5 h 313"/>
                  <a:gd name="T4" fmla="*/ 0 w 224"/>
                  <a:gd name="T5" fmla="*/ 312 h 313"/>
                  <a:gd name="T6" fmla="*/ 3 w 224"/>
                  <a:gd name="T7" fmla="*/ 313 h 313"/>
                  <a:gd name="T8" fmla="*/ 224 w 224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313">
                    <a:moveTo>
                      <a:pt x="224" y="0"/>
                    </a:moveTo>
                    <a:lnTo>
                      <a:pt x="215" y="5"/>
                    </a:lnTo>
                    <a:lnTo>
                      <a:pt x="0" y="312"/>
                    </a:lnTo>
                    <a:lnTo>
                      <a:pt x="3" y="313"/>
                    </a:lnTo>
                    <a:lnTo>
                      <a:pt x="2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32" name="Freeform 211"/>
              <p:cNvSpPr>
                <a:spLocks/>
              </p:cNvSpPr>
              <p:nvPr/>
            </p:nvSpPr>
            <p:spPr bwMode="auto">
              <a:xfrm>
                <a:off x="2624" y="2001"/>
                <a:ext cx="161" cy="232"/>
              </a:xfrm>
              <a:custGeom>
                <a:avLst/>
                <a:gdLst>
                  <a:gd name="T0" fmla="*/ 158 w 161"/>
                  <a:gd name="T1" fmla="*/ 0 h 232"/>
                  <a:gd name="T2" fmla="*/ 0 w 161"/>
                  <a:gd name="T3" fmla="*/ 225 h 232"/>
                  <a:gd name="T4" fmla="*/ 0 w 161"/>
                  <a:gd name="T5" fmla="*/ 232 h 232"/>
                  <a:gd name="T6" fmla="*/ 161 w 161"/>
                  <a:gd name="T7" fmla="*/ 1 h 232"/>
                  <a:gd name="T8" fmla="*/ 158 w 161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32">
                    <a:moveTo>
                      <a:pt x="158" y="0"/>
                    </a:moveTo>
                    <a:lnTo>
                      <a:pt x="0" y="225"/>
                    </a:lnTo>
                    <a:lnTo>
                      <a:pt x="0" y="232"/>
                    </a:lnTo>
                    <a:lnTo>
                      <a:pt x="161" y="1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33" name="Freeform 212"/>
              <p:cNvSpPr>
                <a:spLocks/>
              </p:cNvSpPr>
              <p:nvPr/>
            </p:nvSpPr>
            <p:spPr bwMode="auto">
              <a:xfrm>
                <a:off x="2624" y="2001"/>
                <a:ext cx="161" cy="232"/>
              </a:xfrm>
              <a:custGeom>
                <a:avLst/>
                <a:gdLst>
                  <a:gd name="T0" fmla="*/ 158 w 161"/>
                  <a:gd name="T1" fmla="*/ 0 h 232"/>
                  <a:gd name="T2" fmla="*/ 0 w 161"/>
                  <a:gd name="T3" fmla="*/ 225 h 232"/>
                  <a:gd name="T4" fmla="*/ 0 w 161"/>
                  <a:gd name="T5" fmla="*/ 232 h 232"/>
                  <a:gd name="T6" fmla="*/ 161 w 161"/>
                  <a:gd name="T7" fmla="*/ 1 h 232"/>
                  <a:gd name="T8" fmla="*/ 158 w 161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32">
                    <a:moveTo>
                      <a:pt x="158" y="0"/>
                    </a:moveTo>
                    <a:lnTo>
                      <a:pt x="0" y="225"/>
                    </a:lnTo>
                    <a:lnTo>
                      <a:pt x="0" y="232"/>
                    </a:lnTo>
                    <a:lnTo>
                      <a:pt x="161" y="1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34" name="Freeform 213"/>
              <p:cNvSpPr>
                <a:spLocks/>
              </p:cNvSpPr>
              <p:nvPr/>
            </p:nvSpPr>
            <p:spPr bwMode="auto">
              <a:xfrm>
                <a:off x="2785" y="1684"/>
                <a:ext cx="228" cy="320"/>
              </a:xfrm>
              <a:custGeom>
                <a:avLst/>
                <a:gdLst>
                  <a:gd name="T0" fmla="*/ 228 w 228"/>
                  <a:gd name="T1" fmla="*/ 0 h 320"/>
                  <a:gd name="T2" fmla="*/ 221 w 228"/>
                  <a:gd name="T3" fmla="*/ 5 h 320"/>
                  <a:gd name="T4" fmla="*/ 0 w 228"/>
                  <a:gd name="T5" fmla="*/ 318 h 320"/>
                  <a:gd name="T6" fmla="*/ 4 w 228"/>
                  <a:gd name="T7" fmla="*/ 320 h 320"/>
                  <a:gd name="T8" fmla="*/ 228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8" y="0"/>
                    </a:moveTo>
                    <a:lnTo>
                      <a:pt x="221" y="5"/>
                    </a:lnTo>
                    <a:lnTo>
                      <a:pt x="0" y="318"/>
                    </a:lnTo>
                    <a:lnTo>
                      <a:pt x="4" y="32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435" name="Freeform 214"/>
              <p:cNvSpPr>
                <a:spLocks/>
              </p:cNvSpPr>
              <p:nvPr/>
            </p:nvSpPr>
            <p:spPr bwMode="auto">
              <a:xfrm>
                <a:off x="2785" y="1684"/>
                <a:ext cx="228" cy="320"/>
              </a:xfrm>
              <a:custGeom>
                <a:avLst/>
                <a:gdLst>
                  <a:gd name="T0" fmla="*/ 228 w 228"/>
                  <a:gd name="T1" fmla="*/ 0 h 320"/>
                  <a:gd name="T2" fmla="*/ 221 w 228"/>
                  <a:gd name="T3" fmla="*/ 5 h 320"/>
                  <a:gd name="T4" fmla="*/ 0 w 228"/>
                  <a:gd name="T5" fmla="*/ 318 h 320"/>
                  <a:gd name="T6" fmla="*/ 4 w 228"/>
                  <a:gd name="T7" fmla="*/ 320 h 320"/>
                  <a:gd name="T8" fmla="*/ 228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8" y="0"/>
                    </a:moveTo>
                    <a:lnTo>
                      <a:pt x="221" y="5"/>
                    </a:lnTo>
                    <a:lnTo>
                      <a:pt x="0" y="318"/>
                    </a:lnTo>
                    <a:lnTo>
                      <a:pt x="4" y="320"/>
                    </a:lnTo>
                    <a:lnTo>
                      <a:pt x="2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177" name="Group 416"/>
            <p:cNvGrpSpPr>
              <a:grpSpLocks/>
            </p:cNvGrpSpPr>
            <p:nvPr/>
          </p:nvGrpSpPr>
          <p:grpSpPr bwMode="auto">
            <a:xfrm>
              <a:off x="4165600" y="2668588"/>
              <a:ext cx="784225" cy="1120775"/>
              <a:chOff x="2624" y="1681"/>
              <a:chExt cx="494" cy="706"/>
            </a:xfrm>
          </p:grpSpPr>
          <p:sp>
            <p:nvSpPr>
              <p:cNvPr id="1036" name="Freeform 216"/>
              <p:cNvSpPr>
                <a:spLocks/>
              </p:cNvSpPr>
              <p:nvPr/>
            </p:nvSpPr>
            <p:spPr bwMode="auto">
              <a:xfrm>
                <a:off x="2624" y="2002"/>
                <a:ext cx="165" cy="238"/>
              </a:xfrm>
              <a:custGeom>
                <a:avLst/>
                <a:gdLst>
                  <a:gd name="T0" fmla="*/ 161 w 165"/>
                  <a:gd name="T1" fmla="*/ 0 h 238"/>
                  <a:gd name="T2" fmla="*/ 0 w 165"/>
                  <a:gd name="T3" fmla="*/ 231 h 238"/>
                  <a:gd name="T4" fmla="*/ 0 w 165"/>
                  <a:gd name="T5" fmla="*/ 238 h 238"/>
                  <a:gd name="T6" fmla="*/ 165 w 165"/>
                  <a:gd name="T7" fmla="*/ 2 h 238"/>
                  <a:gd name="T8" fmla="*/ 161 w 165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8">
                    <a:moveTo>
                      <a:pt x="161" y="0"/>
                    </a:moveTo>
                    <a:lnTo>
                      <a:pt x="0" y="231"/>
                    </a:lnTo>
                    <a:lnTo>
                      <a:pt x="0" y="238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37" name="Freeform 217"/>
              <p:cNvSpPr>
                <a:spLocks/>
              </p:cNvSpPr>
              <p:nvPr/>
            </p:nvSpPr>
            <p:spPr bwMode="auto">
              <a:xfrm>
                <a:off x="2624" y="2002"/>
                <a:ext cx="165" cy="238"/>
              </a:xfrm>
              <a:custGeom>
                <a:avLst/>
                <a:gdLst>
                  <a:gd name="T0" fmla="*/ 161 w 165"/>
                  <a:gd name="T1" fmla="*/ 0 h 238"/>
                  <a:gd name="T2" fmla="*/ 0 w 165"/>
                  <a:gd name="T3" fmla="*/ 231 h 238"/>
                  <a:gd name="T4" fmla="*/ 0 w 165"/>
                  <a:gd name="T5" fmla="*/ 238 h 238"/>
                  <a:gd name="T6" fmla="*/ 165 w 165"/>
                  <a:gd name="T7" fmla="*/ 2 h 238"/>
                  <a:gd name="T8" fmla="*/ 161 w 165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8">
                    <a:moveTo>
                      <a:pt x="161" y="0"/>
                    </a:moveTo>
                    <a:lnTo>
                      <a:pt x="0" y="231"/>
                    </a:lnTo>
                    <a:lnTo>
                      <a:pt x="0" y="238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38" name="Freeform 218"/>
              <p:cNvSpPr>
                <a:spLocks/>
              </p:cNvSpPr>
              <p:nvPr/>
            </p:nvSpPr>
            <p:spPr bwMode="auto">
              <a:xfrm>
                <a:off x="3018" y="1681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39" name="Freeform 219"/>
              <p:cNvSpPr>
                <a:spLocks/>
              </p:cNvSpPr>
              <p:nvPr/>
            </p:nvSpPr>
            <p:spPr bwMode="auto">
              <a:xfrm>
                <a:off x="3018" y="1681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40" name="Freeform 220"/>
              <p:cNvSpPr>
                <a:spLocks/>
              </p:cNvSpPr>
              <p:nvPr/>
            </p:nvSpPr>
            <p:spPr bwMode="auto">
              <a:xfrm>
                <a:off x="2789" y="1681"/>
                <a:ext cx="229" cy="326"/>
              </a:xfrm>
              <a:custGeom>
                <a:avLst/>
                <a:gdLst>
                  <a:gd name="T0" fmla="*/ 229 w 229"/>
                  <a:gd name="T1" fmla="*/ 0 h 326"/>
                  <a:gd name="T2" fmla="*/ 229 w 229"/>
                  <a:gd name="T3" fmla="*/ 0 h 326"/>
                  <a:gd name="T4" fmla="*/ 224 w 229"/>
                  <a:gd name="T5" fmla="*/ 3 h 326"/>
                  <a:gd name="T6" fmla="*/ 0 w 229"/>
                  <a:gd name="T7" fmla="*/ 323 h 326"/>
                  <a:gd name="T8" fmla="*/ 3 w 229"/>
                  <a:gd name="T9" fmla="*/ 326 h 326"/>
                  <a:gd name="T10" fmla="*/ 229 w 229"/>
                  <a:gd name="T11" fmla="*/ 4 h 326"/>
                  <a:gd name="T12" fmla="*/ 229 w 229"/>
                  <a:gd name="T13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326">
                    <a:moveTo>
                      <a:pt x="229" y="0"/>
                    </a:moveTo>
                    <a:lnTo>
                      <a:pt x="229" y="0"/>
                    </a:lnTo>
                    <a:lnTo>
                      <a:pt x="224" y="3"/>
                    </a:lnTo>
                    <a:lnTo>
                      <a:pt x="0" y="323"/>
                    </a:lnTo>
                    <a:lnTo>
                      <a:pt x="3" y="326"/>
                    </a:lnTo>
                    <a:lnTo>
                      <a:pt x="229" y="4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41" name="Freeform 221"/>
              <p:cNvSpPr>
                <a:spLocks/>
              </p:cNvSpPr>
              <p:nvPr/>
            </p:nvSpPr>
            <p:spPr bwMode="auto">
              <a:xfrm>
                <a:off x="2789" y="1681"/>
                <a:ext cx="229" cy="326"/>
              </a:xfrm>
              <a:custGeom>
                <a:avLst/>
                <a:gdLst>
                  <a:gd name="T0" fmla="*/ 229 w 229"/>
                  <a:gd name="T1" fmla="*/ 0 h 326"/>
                  <a:gd name="T2" fmla="*/ 229 w 229"/>
                  <a:gd name="T3" fmla="*/ 0 h 326"/>
                  <a:gd name="T4" fmla="*/ 224 w 229"/>
                  <a:gd name="T5" fmla="*/ 3 h 326"/>
                  <a:gd name="T6" fmla="*/ 0 w 229"/>
                  <a:gd name="T7" fmla="*/ 323 h 326"/>
                  <a:gd name="T8" fmla="*/ 3 w 229"/>
                  <a:gd name="T9" fmla="*/ 326 h 326"/>
                  <a:gd name="T10" fmla="*/ 229 w 229"/>
                  <a:gd name="T11" fmla="*/ 4 h 326"/>
                  <a:gd name="T12" fmla="*/ 229 w 229"/>
                  <a:gd name="T13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326">
                    <a:moveTo>
                      <a:pt x="229" y="0"/>
                    </a:moveTo>
                    <a:lnTo>
                      <a:pt x="229" y="0"/>
                    </a:lnTo>
                    <a:lnTo>
                      <a:pt x="224" y="3"/>
                    </a:lnTo>
                    <a:lnTo>
                      <a:pt x="0" y="323"/>
                    </a:lnTo>
                    <a:lnTo>
                      <a:pt x="3" y="326"/>
                    </a:lnTo>
                    <a:lnTo>
                      <a:pt x="229" y="4"/>
                    </a:lnTo>
                    <a:lnTo>
                      <a:pt x="2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42" name="Freeform 222"/>
              <p:cNvSpPr>
                <a:spLocks/>
              </p:cNvSpPr>
              <p:nvPr/>
            </p:nvSpPr>
            <p:spPr bwMode="auto">
              <a:xfrm>
                <a:off x="2624" y="2004"/>
                <a:ext cx="168" cy="243"/>
              </a:xfrm>
              <a:custGeom>
                <a:avLst/>
                <a:gdLst>
                  <a:gd name="T0" fmla="*/ 165 w 168"/>
                  <a:gd name="T1" fmla="*/ 0 h 243"/>
                  <a:gd name="T2" fmla="*/ 0 w 168"/>
                  <a:gd name="T3" fmla="*/ 236 h 243"/>
                  <a:gd name="T4" fmla="*/ 0 w 168"/>
                  <a:gd name="T5" fmla="*/ 243 h 243"/>
                  <a:gd name="T6" fmla="*/ 168 w 168"/>
                  <a:gd name="T7" fmla="*/ 3 h 243"/>
                  <a:gd name="T8" fmla="*/ 165 w 168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43">
                    <a:moveTo>
                      <a:pt x="165" y="0"/>
                    </a:moveTo>
                    <a:lnTo>
                      <a:pt x="0" y="236"/>
                    </a:lnTo>
                    <a:lnTo>
                      <a:pt x="0" y="243"/>
                    </a:lnTo>
                    <a:lnTo>
                      <a:pt x="168" y="3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C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43" name="Freeform 223"/>
              <p:cNvSpPr>
                <a:spLocks/>
              </p:cNvSpPr>
              <p:nvPr/>
            </p:nvSpPr>
            <p:spPr bwMode="auto">
              <a:xfrm>
                <a:off x="2624" y="2004"/>
                <a:ext cx="168" cy="243"/>
              </a:xfrm>
              <a:custGeom>
                <a:avLst/>
                <a:gdLst>
                  <a:gd name="T0" fmla="*/ 165 w 168"/>
                  <a:gd name="T1" fmla="*/ 0 h 243"/>
                  <a:gd name="T2" fmla="*/ 0 w 168"/>
                  <a:gd name="T3" fmla="*/ 236 h 243"/>
                  <a:gd name="T4" fmla="*/ 0 w 168"/>
                  <a:gd name="T5" fmla="*/ 243 h 243"/>
                  <a:gd name="T6" fmla="*/ 168 w 168"/>
                  <a:gd name="T7" fmla="*/ 3 h 243"/>
                  <a:gd name="T8" fmla="*/ 165 w 168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43">
                    <a:moveTo>
                      <a:pt x="165" y="0"/>
                    </a:moveTo>
                    <a:lnTo>
                      <a:pt x="0" y="236"/>
                    </a:lnTo>
                    <a:lnTo>
                      <a:pt x="0" y="243"/>
                    </a:lnTo>
                    <a:lnTo>
                      <a:pt x="168" y="3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44" name="Freeform 224"/>
              <p:cNvSpPr>
                <a:spLocks/>
              </p:cNvSpPr>
              <p:nvPr/>
            </p:nvSpPr>
            <p:spPr bwMode="auto">
              <a:xfrm>
                <a:off x="3018" y="1683"/>
                <a:ext cx="5" cy="9"/>
              </a:xfrm>
              <a:custGeom>
                <a:avLst/>
                <a:gdLst>
                  <a:gd name="T0" fmla="*/ 2 w 5"/>
                  <a:gd name="T1" fmla="*/ 0 h 9"/>
                  <a:gd name="T2" fmla="*/ 0 w 5"/>
                  <a:gd name="T3" fmla="*/ 2 h 9"/>
                  <a:gd name="T4" fmla="*/ 0 w 5"/>
                  <a:gd name="T5" fmla="*/ 9 h 9"/>
                  <a:gd name="T6" fmla="*/ 5 w 5"/>
                  <a:gd name="T7" fmla="*/ 1 h 9"/>
                  <a:gd name="T8" fmla="*/ 2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5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45" name="Freeform 225"/>
              <p:cNvSpPr>
                <a:spLocks/>
              </p:cNvSpPr>
              <p:nvPr/>
            </p:nvSpPr>
            <p:spPr bwMode="auto">
              <a:xfrm>
                <a:off x="3018" y="1683"/>
                <a:ext cx="5" cy="9"/>
              </a:xfrm>
              <a:custGeom>
                <a:avLst/>
                <a:gdLst>
                  <a:gd name="T0" fmla="*/ 2 w 5"/>
                  <a:gd name="T1" fmla="*/ 0 h 9"/>
                  <a:gd name="T2" fmla="*/ 0 w 5"/>
                  <a:gd name="T3" fmla="*/ 2 h 9"/>
                  <a:gd name="T4" fmla="*/ 0 w 5"/>
                  <a:gd name="T5" fmla="*/ 9 h 9"/>
                  <a:gd name="T6" fmla="*/ 5 w 5"/>
                  <a:gd name="T7" fmla="*/ 1 h 9"/>
                  <a:gd name="T8" fmla="*/ 2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5" y="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46" name="Freeform 226"/>
              <p:cNvSpPr>
                <a:spLocks/>
              </p:cNvSpPr>
              <p:nvPr/>
            </p:nvSpPr>
            <p:spPr bwMode="auto">
              <a:xfrm>
                <a:off x="2792" y="1685"/>
                <a:ext cx="226" cy="323"/>
              </a:xfrm>
              <a:custGeom>
                <a:avLst/>
                <a:gdLst>
                  <a:gd name="T0" fmla="*/ 226 w 226"/>
                  <a:gd name="T1" fmla="*/ 0 h 323"/>
                  <a:gd name="T2" fmla="*/ 0 w 226"/>
                  <a:gd name="T3" fmla="*/ 322 h 323"/>
                  <a:gd name="T4" fmla="*/ 4 w 226"/>
                  <a:gd name="T5" fmla="*/ 323 h 323"/>
                  <a:gd name="T6" fmla="*/ 226 w 226"/>
                  <a:gd name="T7" fmla="*/ 7 h 323"/>
                  <a:gd name="T8" fmla="*/ 226 w 226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323">
                    <a:moveTo>
                      <a:pt x="226" y="0"/>
                    </a:moveTo>
                    <a:lnTo>
                      <a:pt x="0" y="322"/>
                    </a:lnTo>
                    <a:lnTo>
                      <a:pt x="4" y="323"/>
                    </a:lnTo>
                    <a:lnTo>
                      <a:pt x="226" y="7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47" name="Freeform 227"/>
              <p:cNvSpPr>
                <a:spLocks/>
              </p:cNvSpPr>
              <p:nvPr/>
            </p:nvSpPr>
            <p:spPr bwMode="auto">
              <a:xfrm>
                <a:off x="2792" y="1685"/>
                <a:ext cx="226" cy="323"/>
              </a:xfrm>
              <a:custGeom>
                <a:avLst/>
                <a:gdLst>
                  <a:gd name="T0" fmla="*/ 226 w 226"/>
                  <a:gd name="T1" fmla="*/ 0 h 323"/>
                  <a:gd name="T2" fmla="*/ 0 w 226"/>
                  <a:gd name="T3" fmla="*/ 322 h 323"/>
                  <a:gd name="T4" fmla="*/ 4 w 226"/>
                  <a:gd name="T5" fmla="*/ 323 h 323"/>
                  <a:gd name="T6" fmla="*/ 226 w 226"/>
                  <a:gd name="T7" fmla="*/ 7 h 323"/>
                  <a:gd name="T8" fmla="*/ 226 w 226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323">
                    <a:moveTo>
                      <a:pt x="226" y="0"/>
                    </a:moveTo>
                    <a:lnTo>
                      <a:pt x="0" y="322"/>
                    </a:lnTo>
                    <a:lnTo>
                      <a:pt x="4" y="323"/>
                    </a:lnTo>
                    <a:lnTo>
                      <a:pt x="226" y="7"/>
                    </a:lnTo>
                    <a:lnTo>
                      <a:pt x="2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48" name="Freeform 228"/>
              <p:cNvSpPr>
                <a:spLocks/>
              </p:cNvSpPr>
              <p:nvPr/>
            </p:nvSpPr>
            <p:spPr bwMode="auto">
              <a:xfrm>
                <a:off x="2624" y="2007"/>
                <a:ext cx="172" cy="248"/>
              </a:xfrm>
              <a:custGeom>
                <a:avLst/>
                <a:gdLst>
                  <a:gd name="T0" fmla="*/ 168 w 172"/>
                  <a:gd name="T1" fmla="*/ 0 h 248"/>
                  <a:gd name="T2" fmla="*/ 0 w 172"/>
                  <a:gd name="T3" fmla="*/ 240 h 248"/>
                  <a:gd name="T4" fmla="*/ 0 w 172"/>
                  <a:gd name="T5" fmla="*/ 248 h 248"/>
                  <a:gd name="T6" fmla="*/ 172 w 172"/>
                  <a:gd name="T7" fmla="*/ 1 h 248"/>
                  <a:gd name="T8" fmla="*/ 168 w 17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48">
                    <a:moveTo>
                      <a:pt x="168" y="0"/>
                    </a:moveTo>
                    <a:lnTo>
                      <a:pt x="0" y="240"/>
                    </a:lnTo>
                    <a:lnTo>
                      <a:pt x="0" y="248"/>
                    </a:lnTo>
                    <a:lnTo>
                      <a:pt x="172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49" name="Freeform 229"/>
              <p:cNvSpPr>
                <a:spLocks/>
              </p:cNvSpPr>
              <p:nvPr/>
            </p:nvSpPr>
            <p:spPr bwMode="auto">
              <a:xfrm>
                <a:off x="2624" y="2007"/>
                <a:ext cx="172" cy="248"/>
              </a:xfrm>
              <a:custGeom>
                <a:avLst/>
                <a:gdLst>
                  <a:gd name="T0" fmla="*/ 168 w 172"/>
                  <a:gd name="T1" fmla="*/ 0 h 248"/>
                  <a:gd name="T2" fmla="*/ 0 w 172"/>
                  <a:gd name="T3" fmla="*/ 240 h 248"/>
                  <a:gd name="T4" fmla="*/ 0 w 172"/>
                  <a:gd name="T5" fmla="*/ 248 h 248"/>
                  <a:gd name="T6" fmla="*/ 172 w 172"/>
                  <a:gd name="T7" fmla="*/ 1 h 248"/>
                  <a:gd name="T8" fmla="*/ 168 w 17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48">
                    <a:moveTo>
                      <a:pt x="168" y="0"/>
                    </a:moveTo>
                    <a:lnTo>
                      <a:pt x="0" y="240"/>
                    </a:lnTo>
                    <a:lnTo>
                      <a:pt x="0" y="248"/>
                    </a:lnTo>
                    <a:lnTo>
                      <a:pt x="172" y="1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50" name="Freeform 230"/>
              <p:cNvSpPr>
                <a:spLocks/>
              </p:cNvSpPr>
              <p:nvPr/>
            </p:nvSpPr>
            <p:spPr bwMode="auto">
              <a:xfrm>
                <a:off x="3018" y="1684"/>
                <a:ext cx="9" cy="15"/>
              </a:xfrm>
              <a:custGeom>
                <a:avLst/>
                <a:gdLst>
                  <a:gd name="T0" fmla="*/ 5 w 9"/>
                  <a:gd name="T1" fmla="*/ 0 h 15"/>
                  <a:gd name="T2" fmla="*/ 0 w 9"/>
                  <a:gd name="T3" fmla="*/ 8 h 15"/>
                  <a:gd name="T4" fmla="*/ 0 w 9"/>
                  <a:gd name="T5" fmla="*/ 15 h 15"/>
                  <a:gd name="T6" fmla="*/ 9 w 9"/>
                  <a:gd name="T7" fmla="*/ 3 h 15"/>
                  <a:gd name="T8" fmla="*/ 5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5" y="0"/>
                    </a:moveTo>
                    <a:lnTo>
                      <a:pt x="0" y="8"/>
                    </a:lnTo>
                    <a:lnTo>
                      <a:pt x="0" y="15"/>
                    </a:lnTo>
                    <a:lnTo>
                      <a:pt x="9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5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51" name="Freeform 231"/>
              <p:cNvSpPr>
                <a:spLocks/>
              </p:cNvSpPr>
              <p:nvPr/>
            </p:nvSpPr>
            <p:spPr bwMode="auto">
              <a:xfrm>
                <a:off x="3018" y="1684"/>
                <a:ext cx="9" cy="15"/>
              </a:xfrm>
              <a:custGeom>
                <a:avLst/>
                <a:gdLst>
                  <a:gd name="T0" fmla="*/ 5 w 9"/>
                  <a:gd name="T1" fmla="*/ 0 h 15"/>
                  <a:gd name="T2" fmla="*/ 0 w 9"/>
                  <a:gd name="T3" fmla="*/ 8 h 15"/>
                  <a:gd name="T4" fmla="*/ 0 w 9"/>
                  <a:gd name="T5" fmla="*/ 15 h 15"/>
                  <a:gd name="T6" fmla="*/ 9 w 9"/>
                  <a:gd name="T7" fmla="*/ 3 h 15"/>
                  <a:gd name="T8" fmla="*/ 5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5" y="0"/>
                    </a:moveTo>
                    <a:lnTo>
                      <a:pt x="0" y="8"/>
                    </a:lnTo>
                    <a:lnTo>
                      <a:pt x="0" y="15"/>
                    </a:lnTo>
                    <a:lnTo>
                      <a:pt x="9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52" name="Freeform 232"/>
              <p:cNvSpPr>
                <a:spLocks/>
              </p:cNvSpPr>
              <p:nvPr/>
            </p:nvSpPr>
            <p:spPr bwMode="auto">
              <a:xfrm>
                <a:off x="2796" y="1692"/>
                <a:ext cx="222" cy="319"/>
              </a:xfrm>
              <a:custGeom>
                <a:avLst/>
                <a:gdLst>
                  <a:gd name="T0" fmla="*/ 222 w 222"/>
                  <a:gd name="T1" fmla="*/ 0 h 319"/>
                  <a:gd name="T2" fmla="*/ 0 w 222"/>
                  <a:gd name="T3" fmla="*/ 316 h 319"/>
                  <a:gd name="T4" fmla="*/ 3 w 222"/>
                  <a:gd name="T5" fmla="*/ 319 h 319"/>
                  <a:gd name="T6" fmla="*/ 222 w 222"/>
                  <a:gd name="T7" fmla="*/ 7 h 319"/>
                  <a:gd name="T8" fmla="*/ 222 w 222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19">
                    <a:moveTo>
                      <a:pt x="222" y="0"/>
                    </a:moveTo>
                    <a:lnTo>
                      <a:pt x="0" y="316"/>
                    </a:lnTo>
                    <a:lnTo>
                      <a:pt x="3" y="319"/>
                    </a:lnTo>
                    <a:lnTo>
                      <a:pt x="222" y="7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53" name="Freeform 233"/>
              <p:cNvSpPr>
                <a:spLocks/>
              </p:cNvSpPr>
              <p:nvPr/>
            </p:nvSpPr>
            <p:spPr bwMode="auto">
              <a:xfrm>
                <a:off x="2796" y="1692"/>
                <a:ext cx="222" cy="319"/>
              </a:xfrm>
              <a:custGeom>
                <a:avLst/>
                <a:gdLst>
                  <a:gd name="T0" fmla="*/ 222 w 222"/>
                  <a:gd name="T1" fmla="*/ 0 h 319"/>
                  <a:gd name="T2" fmla="*/ 0 w 222"/>
                  <a:gd name="T3" fmla="*/ 316 h 319"/>
                  <a:gd name="T4" fmla="*/ 3 w 222"/>
                  <a:gd name="T5" fmla="*/ 319 h 319"/>
                  <a:gd name="T6" fmla="*/ 222 w 222"/>
                  <a:gd name="T7" fmla="*/ 7 h 319"/>
                  <a:gd name="T8" fmla="*/ 222 w 222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19">
                    <a:moveTo>
                      <a:pt x="222" y="0"/>
                    </a:moveTo>
                    <a:lnTo>
                      <a:pt x="0" y="316"/>
                    </a:lnTo>
                    <a:lnTo>
                      <a:pt x="3" y="319"/>
                    </a:lnTo>
                    <a:lnTo>
                      <a:pt x="222" y="7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54" name="Freeform 234"/>
              <p:cNvSpPr>
                <a:spLocks/>
              </p:cNvSpPr>
              <p:nvPr/>
            </p:nvSpPr>
            <p:spPr bwMode="auto">
              <a:xfrm>
                <a:off x="2624" y="2008"/>
                <a:ext cx="175" cy="254"/>
              </a:xfrm>
              <a:custGeom>
                <a:avLst/>
                <a:gdLst>
                  <a:gd name="T0" fmla="*/ 172 w 175"/>
                  <a:gd name="T1" fmla="*/ 0 h 254"/>
                  <a:gd name="T2" fmla="*/ 0 w 175"/>
                  <a:gd name="T3" fmla="*/ 247 h 254"/>
                  <a:gd name="T4" fmla="*/ 0 w 175"/>
                  <a:gd name="T5" fmla="*/ 254 h 254"/>
                  <a:gd name="T6" fmla="*/ 175 w 175"/>
                  <a:gd name="T7" fmla="*/ 3 h 254"/>
                  <a:gd name="T8" fmla="*/ 172 w 175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54">
                    <a:moveTo>
                      <a:pt x="172" y="0"/>
                    </a:moveTo>
                    <a:lnTo>
                      <a:pt x="0" y="247"/>
                    </a:lnTo>
                    <a:lnTo>
                      <a:pt x="0" y="254"/>
                    </a:lnTo>
                    <a:lnTo>
                      <a:pt x="175" y="3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55" name="Freeform 235"/>
              <p:cNvSpPr>
                <a:spLocks/>
              </p:cNvSpPr>
              <p:nvPr/>
            </p:nvSpPr>
            <p:spPr bwMode="auto">
              <a:xfrm>
                <a:off x="2624" y="2008"/>
                <a:ext cx="175" cy="254"/>
              </a:xfrm>
              <a:custGeom>
                <a:avLst/>
                <a:gdLst>
                  <a:gd name="T0" fmla="*/ 172 w 175"/>
                  <a:gd name="T1" fmla="*/ 0 h 254"/>
                  <a:gd name="T2" fmla="*/ 0 w 175"/>
                  <a:gd name="T3" fmla="*/ 247 h 254"/>
                  <a:gd name="T4" fmla="*/ 0 w 175"/>
                  <a:gd name="T5" fmla="*/ 254 h 254"/>
                  <a:gd name="T6" fmla="*/ 175 w 175"/>
                  <a:gd name="T7" fmla="*/ 3 h 254"/>
                  <a:gd name="T8" fmla="*/ 172 w 175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54">
                    <a:moveTo>
                      <a:pt x="172" y="0"/>
                    </a:moveTo>
                    <a:lnTo>
                      <a:pt x="0" y="247"/>
                    </a:lnTo>
                    <a:lnTo>
                      <a:pt x="0" y="254"/>
                    </a:lnTo>
                    <a:lnTo>
                      <a:pt x="175" y="3"/>
                    </a:lnTo>
                    <a:lnTo>
                      <a:pt x="1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56" name="Freeform 236"/>
              <p:cNvSpPr>
                <a:spLocks/>
              </p:cNvSpPr>
              <p:nvPr/>
            </p:nvSpPr>
            <p:spPr bwMode="auto">
              <a:xfrm>
                <a:off x="3018" y="1687"/>
                <a:ext cx="12" cy="19"/>
              </a:xfrm>
              <a:custGeom>
                <a:avLst/>
                <a:gdLst>
                  <a:gd name="T0" fmla="*/ 9 w 12"/>
                  <a:gd name="T1" fmla="*/ 0 h 19"/>
                  <a:gd name="T2" fmla="*/ 0 w 12"/>
                  <a:gd name="T3" fmla="*/ 12 h 19"/>
                  <a:gd name="T4" fmla="*/ 0 w 12"/>
                  <a:gd name="T5" fmla="*/ 19 h 19"/>
                  <a:gd name="T6" fmla="*/ 12 w 12"/>
                  <a:gd name="T7" fmla="*/ 1 h 19"/>
                  <a:gd name="T8" fmla="*/ 9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9" y="0"/>
                    </a:moveTo>
                    <a:lnTo>
                      <a:pt x="0" y="12"/>
                    </a:lnTo>
                    <a:lnTo>
                      <a:pt x="0" y="19"/>
                    </a:lnTo>
                    <a:lnTo>
                      <a:pt x="12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57" name="Freeform 237"/>
              <p:cNvSpPr>
                <a:spLocks/>
              </p:cNvSpPr>
              <p:nvPr/>
            </p:nvSpPr>
            <p:spPr bwMode="auto">
              <a:xfrm>
                <a:off x="3018" y="1687"/>
                <a:ext cx="12" cy="19"/>
              </a:xfrm>
              <a:custGeom>
                <a:avLst/>
                <a:gdLst>
                  <a:gd name="T0" fmla="*/ 9 w 12"/>
                  <a:gd name="T1" fmla="*/ 0 h 19"/>
                  <a:gd name="T2" fmla="*/ 0 w 12"/>
                  <a:gd name="T3" fmla="*/ 12 h 19"/>
                  <a:gd name="T4" fmla="*/ 0 w 12"/>
                  <a:gd name="T5" fmla="*/ 19 h 19"/>
                  <a:gd name="T6" fmla="*/ 12 w 12"/>
                  <a:gd name="T7" fmla="*/ 1 h 19"/>
                  <a:gd name="T8" fmla="*/ 9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9" y="0"/>
                    </a:moveTo>
                    <a:lnTo>
                      <a:pt x="0" y="12"/>
                    </a:lnTo>
                    <a:lnTo>
                      <a:pt x="0" y="19"/>
                    </a:lnTo>
                    <a:lnTo>
                      <a:pt x="12" y="1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58" name="Freeform 238"/>
              <p:cNvSpPr>
                <a:spLocks/>
              </p:cNvSpPr>
              <p:nvPr/>
            </p:nvSpPr>
            <p:spPr bwMode="auto">
              <a:xfrm>
                <a:off x="2799" y="1699"/>
                <a:ext cx="219" cy="313"/>
              </a:xfrm>
              <a:custGeom>
                <a:avLst/>
                <a:gdLst>
                  <a:gd name="T0" fmla="*/ 219 w 219"/>
                  <a:gd name="T1" fmla="*/ 0 h 313"/>
                  <a:gd name="T2" fmla="*/ 0 w 219"/>
                  <a:gd name="T3" fmla="*/ 312 h 313"/>
                  <a:gd name="T4" fmla="*/ 4 w 219"/>
                  <a:gd name="T5" fmla="*/ 313 h 313"/>
                  <a:gd name="T6" fmla="*/ 219 w 219"/>
                  <a:gd name="T7" fmla="*/ 7 h 313"/>
                  <a:gd name="T8" fmla="*/ 219 w 219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13">
                    <a:moveTo>
                      <a:pt x="219" y="0"/>
                    </a:moveTo>
                    <a:lnTo>
                      <a:pt x="0" y="312"/>
                    </a:lnTo>
                    <a:lnTo>
                      <a:pt x="4" y="313"/>
                    </a:lnTo>
                    <a:lnTo>
                      <a:pt x="219" y="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59" name="Freeform 239"/>
              <p:cNvSpPr>
                <a:spLocks/>
              </p:cNvSpPr>
              <p:nvPr/>
            </p:nvSpPr>
            <p:spPr bwMode="auto">
              <a:xfrm>
                <a:off x="2799" y="1699"/>
                <a:ext cx="219" cy="313"/>
              </a:xfrm>
              <a:custGeom>
                <a:avLst/>
                <a:gdLst>
                  <a:gd name="T0" fmla="*/ 219 w 219"/>
                  <a:gd name="T1" fmla="*/ 0 h 313"/>
                  <a:gd name="T2" fmla="*/ 0 w 219"/>
                  <a:gd name="T3" fmla="*/ 312 h 313"/>
                  <a:gd name="T4" fmla="*/ 4 w 219"/>
                  <a:gd name="T5" fmla="*/ 313 h 313"/>
                  <a:gd name="T6" fmla="*/ 219 w 219"/>
                  <a:gd name="T7" fmla="*/ 7 h 313"/>
                  <a:gd name="T8" fmla="*/ 219 w 219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13">
                    <a:moveTo>
                      <a:pt x="219" y="0"/>
                    </a:moveTo>
                    <a:lnTo>
                      <a:pt x="0" y="312"/>
                    </a:lnTo>
                    <a:lnTo>
                      <a:pt x="4" y="313"/>
                    </a:lnTo>
                    <a:lnTo>
                      <a:pt x="219" y="7"/>
                    </a:lnTo>
                    <a:lnTo>
                      <a:pt x="2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60" name="Freeform 240"/>
              <p:cNvSpPr>
                <a:spLocks/>
              </p:cNvSpPr>
              <p:nvPr/>
            </p:nvSpPr>
            <p:spPr bwMode="auto">
              <a:xfrm>
                <a:off x="2624" y="2011"/>
                <a:ext cx="179" cy="258"/>
              </a:xfrm>
              <a:custGeom>
                <a:avLst/>
                <a:gdLst>
                  <a:gd name="T0" fmla="*/ 175 w 179"/>
                  <a:gd name="T1" fmla="*/ 0 h 258"/>
                  <a:gd name="T2" fmla="*/ 0 w 179"/>
                  <a:gd name="T3" fmla="*/ 251 h 258"/>
                  <a:gd name="T4" fmla="*/ 0 w 179"/>
                  <a:gd name="T5" fmla="*/ 258 h 258"/>
                  <a:gd name="T6" fmla="*/ 179 w 179"/>
                  <a:gd name="T7" fmla="*/ 1 h 258"/>
                  <a:gd name="T8" fmla="*/ 175 w 179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258">
                    <a:moveTo>
                      <a:pt x="175" y="0"/>
                    </a:moveTo>
                    <a:lnTo>
                      <a:pt x="0" y="251"/>
                    </a:lnTo>
                    <a:lnTo>
                      <a:pt x="0" y="258"/>
                    </a:lnTo>
                    <a:lnTo>
                      <a:pt x="179" y="1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61" name="Freeform 241"/>
              <p:cNvSpPr>
                <a:spLocks/>
              </p:cNvSpPr>
              <p:nvPr/>
            </p:nvSpPr>
            <p:spPr bwMode="auto">
              <a:xfrm>
                <a:off x="2624" y="2011"/>
                <a:ext cx="179" cy="258"/>
              </a:xfrm>
              <a:custGeom>
                <a:avLst/>
                <a:gdLst>
                  <a:gd name="T0" fmla="*/ 175 w 179"/>
                  <a:gd name="T1" fmla="*/ 0 h 258"/>
                  <a:gd name="T2" fmla="*/ 0 w 179"/>
                  <a:gd name="T3" fmla="*/ 251 h 258"/>
                  <a:gd name="T4" fmla="*/ 0 w 179"/>
                  <a:gd name="T5" fmla="*/ 258 h 258"/>
                  <a:gd name="T6" fmla="*/ 179 w 179"/>
                  <a:gd name="T7" fmla="*/ 1 h 258"/>
                  <a:gd name="T8" fmla="*/ 175 w 179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258">
                    <a:moveTo>
                      <a:pt x="175" y="0"/>
                    </a:moveTo>
                    <a:lnTo>
                      <a:pt x="0" y="251"/>
                    </a:lnTo>
                    <a:lnTo>
                      <a:pt x="0" y="258"/>
                    </a:lnTo>
                    <a:lnTo>
                      <a:pt x="179" y="1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62" name="Freeform 242"/>
              <p:cNvSpPr>
                <a:spLocks/>
              </p:cNvSpPr>
              <p:nvPr/>
            </p:nvSpPr>
            <p:spPr bwMode="auto">
              <a:xfrm>
                <a:off x="3018" y="1688"/>
                <a:ext cx="16" cy="26"/>
              </a:xfrm>
              <a:custGeom>
                <a:avLst/>
                <a:gdLst>
                  <a:gd name="T0" fmla="*/ 12 w 16"/>
                  <a:gd name="T1" fmla="*/ 0 h 26"/>
                  <a:gd name="T2" fmla="*/ 0 w 16"/>
                  <a:gd name="T3" fmla="*/ 18 h 26"/>
                  <a:gd name="T4" fmla="*/ 0 w 16"/>
                  <a:gd name="T5" fmla="*/ 26 h 26"/>
                  <a:gd name="T6" fmla="*/ 16 w 16"/>
                  <a:gd name="T7" fmla="*/ 3 h 26"/>
                  <a:gd name="T8" fmla="*/ 12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12" y="0"/>
                    </a:moveTo>
                    <a:lnTo>
                      <a:pt x="0" y="18"/>
                    </a:lnTo>
                    <a:lnTo>
                      <a:pt x="0" y="26"/>
                    </a:lnTo>
                    <a:lnTo>
                      <a:pt x="16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63" name="Freeform 243"/>
              <p:cNvSpPr>
                <a:spLocks/>
              </p:cNvSpPr>
              <p:nvPr/>
            </p:nvSpPr>
            <p:spPr bwMode="auto">
              <a:xfrm>
                <a:off x="3018" y="1688"/>
                <a:ext cx="16" cy="26"/>
              </a:xfrm>
              <a:custGeom>
                <a:avLst/>
                <a:gdLst>
                  <a:gd name="T0" fmla="*/ 12 w 16"/>
                  <a:gd name="T1" fmla="*/ 0 h 26"/>
                  <a:gd name="T2" fmla="*/ 0 w 16"/>
                  <a:gd name="T3" fmla="*/ 18 h 26"/>
                  <a:gd name="T4" fmla="*/ 0 w 16"/>
                  <a:gd name="T5" fmla="*/ 26 h 26"/>
                  <a:gd name="T6" fmla="*/ 16 w 16"/>
                  <a:gd name="T7" fmla="*/ 3 h 26"/>
                  <a:gd name="T8" fmla="*/ 12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12" y="0"/>
                    </a:moveTo>
                    <a:lnTo>
                      <a:pt x="0" y="18"/>
                    </a:lnTo>
                    <a:lnTo>
                      <a:pt x="0" y="26"/>
                    </a:lnTo>
                    <a:lnTo>
                      <a:pt x="16" y="3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64" name="Freeform 244"/>
              <p:cNvSpPr>
                <a:spLocks/>
              </p:cNvSpPr>
              <p:nvPr/>
            </p:nvSpPr>
            <p:spPr bwMode="auto">
              <a:xfrm>
                <a:off x="2803" y="1706"/>
                <a:ext cx="215" cy="309"/>
              </a:xfrm>
              <a:custGeom>
                <a:avLst/>
                <a:gdLst>
                  <a:gd name="T0" fmla="*/ 215 w 215"/>
                  <a:gd name="T1" fmla="*/ 0 h 309"/>
                  <a:gd name="T2" fmla="*/ 0 w 215"/>
                  <a:gd name="T3" fmla="*/ 306 h 309"/>
                  <a:gd name="T4" fmla="*/ 4 w 215"/>
                  <a:gd name="T5" fmla="*/ 309 h 309"/>
                  <a:gd name="T6" fmla="*/ 215 w 215"/>
                  <a:gd name="T7" fmla="*/ 8 h 309"/>
                  <a:gd name="T8" fmla="*/ 215 w 215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309">
                    <a:moveTo>
                      <a:pt x="215" y="0"/>
                    </a:moveTo>
                    <a:lnTo>
                      <a:pt x="0" y="306"/>
                    </a:lnTo>
                    <a:lnTo>
                      <a:pt x="4" y="309"/>
                    </a:lnTo>
                    <a:lnTo>
                      <a:pt x="215" y="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65" name="Freeform 245"/>
              <p:cNvSpPr>
                <a:spLocks/>
              </p:cNvSpPr>
              <p:nvPr/>
            </p:nvSpPr>
            <p:spPr bwMode="auto">
              <a:xfrm>
                <a:off x="2803" y="1706"/>
                <a:ext cx="215" cy="309"/>
              </a:xfrm>
              <a:custGeom>
                <a:avLst/>
                <a:gdLst>
                  <a:gd name="T0" fmla="*/ 215 w 215"/>
                  <a:gd name="T1" fmla="*/ 0 h 309"/>
                  <a:gd name="T2" fmla="*/ 0 w 215"/>
                  <a:gd name="T3" fmla="*/ 306 h 309"/>
                  <a:gd name="T4" fmla="*/ 4 w 215"/>
                  <a:gd name="T5" fmla="*/ 309 h 309"/>
                  <a:gd name="T6" fmla="*/ 215 w 215"/>
                  <a:gd name="T7" fmla="*/ 8 h 309"/>
                  <a:gd name="T8" fmla="*/ 215 w 215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309">
                    <a:moveTo>
                      <a:pt x="215" y="0"/>
                    </a:moveTo>
                    <a:lnTo>
                      <a:pt x="0" y="306"/>
                    </a:lnTo>
                    <a:lnTo>
                      <a:pt x="4" y="309"/>
                    </a:lnTo>
                    <a:lnTo>
                      <a:pt x="215" y="8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66" name="Freeform 246"/>
              <p:cNvSpPr>
                <a:spLocks/>
              </p:cNvSpPr>
              <p:nvPr/>
            </p:nvSpPr>
            <p:spPr bwMode="auto">
              <a:xfrm>
                <a:off x="2624" y="2012"/>
                <a:ext cx="183" cy="264"/>
              </a:xfrm>
              <a:custGeom>
                <a:avLst/>
                <a:gdLst>
                  <a:gd name="T0" fmla="*/ 179 w 183"/>
                  <a:gd name="T1" fmla="*/ 0 h 264"/>
                  <a:gd name="T2" fmla="*/ 0 w 183"/>
                  <a:gd name="T3" fmla="*/ 257 h 264"/>
                  <a:gd name="T4" fmla="*/ 0 w 183"/>
                  <a:gd name="T5" fmla="*/ 264 h 264"/>
                  <a:gd name="T6" fmla="*/ 183 w 183"/>
                  <a:gd name="T7" fmla="*/ 3 h 264"/>
                  <a:gd name="T8" fmla="*/ 179 w 183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4">
                    <a:moveTo>
                      <a:pt x="179" y="0"/>
                    </a:moveTo>
                    <a:lnTo>
                      <a:pt x="0" y="257"/>
                    </a:lnTo>
                    <a:lnTo>
                      <a:pt x="0" y="264"/>
                    </a:lnTo>
                    <a:lnTo>
                      <a:pt x="183" y="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67" name="Freeform 247"/>
              <p:cNvSpPr>
                <a:spLocks/>
              </p:cNvSpPr>
              <p:nvPr/>
            </p:nvSpPr>
            <p:spPr bwMode="auto">
              <a:xfrm>
                <a:off x="2624" y="2012"/>
                <a:ext cx="183" cy="264"/>
              </a:xfrm>
              <a:custGeom>
                <a:avLst/>
                <a:gdLst>
                  <a:gd name="T0" fmla="*/ 179 w 183"/>
                  <a:gd name="T1" fmla="*/ 0 h 264"/>
                  <a:gd name="T2" fmla="*/ 0 w 183"/>
                  <a:gd name="T3" fmla="*/ 257 h 264"/>
                  <a:gd name="T4" fmla="*/ 0 w 183"/>
                  <a:gd name="T5" fmla="*/ 264 h 264"/>
                  <a:gd name="T6" fmla="*/ 183 w 183"/>
                  <a:gd name="T7" fmla="*/ 3 h 264"/>
                  <a:gd name="T8" fmla="*/ 179 w 183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4">
                    <a:moveTo>
                      <a:pt x="179" y="0"/>
                    </a:moveTo>
                    <a:lnTo>
                      <a:pt x="0" y="257"/>
                    </a:lnTo>
                    <a:lnTo>
                      <a:pt x="0" y="264"/>
                    </a:lnTo>
                    <a:lnTo>
                      <a:pt x="183" y="3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68" name="Freeform 248"/>
              <p:cNvSpPr>
                <a:spLocks/>
              </p:cNvSpPr>
              <p:nvPr/>
            </p:nvSpPr>
            <p:spPr bwMode="auto">
              <a:xfrm>
                <a:off x="3018" y="1691"/>
                <a:ext cx="19" cy="30"/>
              </a:xfrm>
              <a:custGeom>
                <a:avLst/>
                <a:gdLst>
                  <a:gd name="T0" fmla="*/ 16 w 19"/>
                  <a:gd name="T1" fmla="*/ 0 h 30"/>
                  <a:gd name="T2" fmla="*/ 0 w 19"/>
                  <a:gd name="T3" fmla="*/ 23 h 30"/>
                  <a:gd name="T4" fmla="*/ 0 w 19"/>
                  <a:gd name="T5" fmla="*/ 30 h 30"/>
                  <a:gd name="T6" fmla="*/ 19 w 19"/>
                  <a:gd name="T7" fmla="*/ 2 h 30"/>
                  <a:gd name="T8" fmla="*/ 16 w 1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6" y="0"/>
                    </a:moveTo>
                    <a:lnTo>
                      <a:pt x="0" y="23"/>
                    </a:lnTo>
                    <a:lnTo>
                      <a:pt x="0" y="30"/>
                    </a:lnTo>
                    <a:lnTo>
                      <a:pt x="19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69" name="Freeform 249"/>
              <p:cNvSpPr>
                <a:spLocks/>
              </p:cNvSpPr>
              <p:nvPr/>
            </p:nvSpPr>
            <p:spPr bwMode="auto">
              <a:xfrm>
                <a:off x="3018" y="1691"/>
                <a:ext cx="19" cy="30"/>
              </a:xfrm>
              <a:custGeom>
                <a:avLst/>
                <a:gdLst>
                  <a:gd name="T0" fmla="*/ 16 w 19"/>
                  <a:gd name="T1" fmla="*/ 0 h 30"/>
                  <a:gd name="T2" fmla="*/ 0 w 19"/>
                  <a:gd name="T3" fmla="*/ 23 h 30"/>
                  <a:gd name="T4" fmla="*/ 0 w 19"/>
                  <a:gd name="T5" fmla="*/ 30 h 30"/>
                  <a:gd name="T6" fmla="*/ 19 w 19"/>
                  <a:gd name="T7" fmla="*/ 2 h 30"/>
                  <a:gd name="T8" fmla="*/ 16 w 1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6" y="0"/>
                    </a:moveTo>
                    <a:lnTo>
                      <a:pt x="0" y="23"/>
                    </a:lnTo>
                    <a:lnTo>
                      <a:pt x="0" y="30"/>
                    </a:lnTo>
                    <a:lnTo>
                      <a:pt x="19" y="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70" name="Freeform 250"/>
              <p:cNvSpPr>
                <a:spLocks/>
              </p:cNvSpPr>
              <p:nvPr/>
            </p:nvSpPr>
            <p:spPr bwMode="auto">
              <a:xfrm>
                <a:off x="2807" y="1714"/>
                <a:ext cx="211" cy="303"/>
              </a:xfrm>
              <a:custGeom>
                <a:avLst/>
                <a:gdLst>
                  <a:gd name="T0" fmla="*/ 211 w 211"/>
                  <a:gd name="T1" fmla="*/ 0 h 303"/>
                  <a:gd name="T2" fmla="*/ 0 w 211"/>
                  <a:gd name="T3" fmla="*/ 301 h 303"/>
                  <a:gd name="T4" fmla="*/ 3 w 211"/>
                  <a:gd name="T5" fmla="*/ 303 h 303"/>
                  <a:gd name="T6" fmla="*/ 211 w 211"/>
                  <a:gd name="T7" fmla="*/ 7 h 303"/>
                  <a:gd name="T8" fmla="*/ 211 w 211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3">
                    <a:moveTo>
                      <a:pt x="211" y="0"/>
                    </a:moveTo>
                    <a:lnTo>
                      <a:pt x="0" y="301"/>
                    </a:lnTo>
                    <a:lnTo>
                      <a:pt x="3" y="303"/>
                    </a:lnTo>
                    <a:lnTo>
                      <a:pt x="211" y="7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71" name="Freeform 251"/>
              <p:cNvSpPr>
                <a:spLocks/>
              </p:cNvSpPr>
              <p:nvPr/>
            </p:nvSpPr>
            <p:spPr bwMode="auto">
              <a:xfrm>
                <a:off x="2807" y="1714"/>
                <a:ext cx="211" cy="303"/>
              </a:xfrm>
              <a:custGeom>
                <a:avLst/>
                <a:gdLst>
                  <a:gd name="T0" fmla="*/ 211 w 211"/>
                  <a:gd name="T1" fmla="*/ 0 h 303"/>
                  <a:gd name="T2" fmla="*/ 0 w 211"/>
                  <a:gd name="T3" fmla="*/ 301 h 303"/>
                  <a:gd name="T4" fmla="*/ 3 w 211"/>
                  <a:gd name="T5" fmla="*/ 303 h 303"/>
                  <a:gd name="T6" fmla="*/ 211 w 211"/>
                  <a:gd name="T7" fmla="*/ 7 h 303"/>
                  <a:gd name="T8" fmla="*/ 211 w 211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3">
                    <a:moveTo>
                      <a:pt x="211" y="0"/>
                    </a:moveTo>
                    <a:lnTo>
                      <a:pt x="0" y="301"/>
                    </a:lnTo>
                    <a:lnTo>
                      <a:pt x="3" y="303"/>
                    </a:lnTo>
                    <a:lnTo>
                      <a:pt x="211" y="7"/>
                    </a:lnTo>
                    <a:lnTo>
                      <a:pt x="2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72" name="Freeform 252"/>
              <p:cNvSpPr>
                <a:spLocks/>
              </p:cNvSpPr>
              <p:nvPr/>
            </p:nvSpPr>
            <p:spPr bwMode="auto">
              <a:xfrm>
                <a:off x="2624" y="2015"/>
                <a:ext cx="186" cy="268"/>
              </a:xfrm>
              <a:custGeom>
                <a:avLst/>
                <a:gdLst>
                  <a:gd name="T0" fmla="*/ 183 w 186"/>
                  <a:gd name="T1" fmla="*/ 0 h 268"/>
                  <a:gd name="T2" fmla="*/ 0 w 186"/>
                  <a:gd name="T3" fmla="*/ 261 h 268"/>
                  <a:gd name="T4" fmla="*/ 0 w 186"/>
                  <a:gd name="T5" fmla="*/ 268 h 268"/>
                  <a:gd name="T6" fmla="*/ 186 w 186"/>
                  <a:gd name="T7" fmla="*/ 2 h 268"/>
                  <a:gd name="T8" fmla="*/ 183 w 186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268">
                    <a:moveTo>
                      <a:pt x="183" y="0"/>
                    </a:moveTo>
                    <a:lnTo>
                      <a:pt x="0" y="261"/>
                    </a:lnTo>
                    <a:lnTo>
                      <a:pt x="0" y="268"/>
                    </a:lnTo>
                    <a:lnTo>
                      <a:pt x="186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73" name="Freeform 253"/>
              <p:cNvSpPr>
                <a:spLocks/>
              </p:cNvSpPr>
              <p:nvPr/>
            </p:nvSpPr>
            <p:spPr bwMode="auto">
              <a:xfrm>
                <a:off x="2624" y="2015"/>
                <a:ext cx="186" cy="268"/>
              </a:xfrm>
              <a:custGeom>
                <a:avLst/>
                <a:gdLst>
                  <a:gd name="T0" fmla="*/ 183 w 186"/>
                  <a:gd name="T1" fmla="*/ 0 h 268"/>
                  <a:gd name="T2" fmla="*/ 0 w 186"/>
                  <a:gd name="T3" fmla="*/ 261 h 268"/>
                  <a:gd name="T4" fmla="*/ 0 w 186"/>
                  <a:gd name="T5" fmla="*/ 268 h 268"/>
                  <a:gd name="T6" fmla="*/ 186 w 186"/>
                  <a:gd name="T7" fmla="*/ 2 h 268"/>
                  <a:gd name="T8" fmla="*/ 183 w 186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268">
                    <a:moveTo>
                      <a:pt x="183" y="0"/>
                    </a:moveTo>
                    <a:lnTo>
                      <a:pt x="0" y="261"/>
                    </a:lnTo>
                    <a:lnTo>
                      <a:pt x="0" y="268"/>
                    </a:lnTo>
                    <a:lnTo>
                      <a:pt x="186" y="2"/>
                    </a:lnTo>
                    <a:lnTo>
                      <a:pt x="1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74" name="Freeform 254"/>
              <p:cNvSpPr>
                <a:spLocks/>
              </p:cNvSpPr>
              <p:nvPr/>
            </p:nvSpPr>
            <p:spPr bwMode="auto">
              <a:xfrm>
                <a:off x="3018" y="1693"/>
                <a:ext cx="23" cy="35"/>
              </a:xfrm>
              <a:custGeom>
                <a:avLst/>
                <a:gdLst>
                  <a:gd name="T0" fmla="*/ 19 w 23"/>
                  <a:gd name="T1" fmla="*/ 0 h 35"/>
                  <a:gd name="T2" fmla="*/ 0 w 23"/>
                  <a:gd name="T3" fmla="*/ 28 h 35"/>
                  <a:gd name="T4" fmla="*/ 0 w 23"/>
                  <a:gd name="T5" fmla="*/ 35 h 35"/>
                  <a:gd name="T6" fmla="*/ 23 w 23"/>
                  <a:gd name="T7" fmla="*/ 2 h 35"/>
                  <a:gd name="T8" fmla="*/ 19 w 2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19" y="0"/>
                    </a:moveTo>
                    <a:lnTo>
                      <a:pt x="0" y="28"/>
                    </a:lnTo>
                    <a:lnTo>
                      <a:pt x="0" y="35"/>
                    </a:lnTo>
                    <a:lnTo>
                      <a:pt x="23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4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75" name="Freeform 255"/>
              <p:cNvSpPr>
                <a:spLocks/>
              </p:cNvSpPr>
              <p:nvPr/>
            </p:nvSpPr>
            <p:spPr bwMode="auto">
              <a:xfrm>
                <a:off x="3018" y="1693"/>
                <a:ext cx="23" cy="35"/>
              </a:xfrm>
              <a:custGeom>
                <a:avLst/>
                <a:gdLst>
                  <a:gd name="T0" fmla="*/ 19 w 23"/>
                  <a:gd name="T1" fmla="*/ 0 h 35"/>
                  <a:gd name="T2" fmla="*/ 0 w 23"/>
                  <a:gd name="T3" fmla="*/ 28 h 35"/>
                  <a:gd name="T4" fmla="*/ 0 w 23"/>
                  <a:gd name="T5" fmla="*/ 35 h 35"/>
                  <a:gd name="T6" fmla="*/ 23 w 23"/>
                  <a:gd name="T7" fmla="*/ 2 h 35"/>
                  <a:gd name="T8" fmla="*/ 19 w 2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19" y="0"/>
                    </a:moveTo>
                    <a:lnTo>
                      <a:pt x="0" y="28"/>
                    </a:lnTo>
                    <a:lnTo>
                      <a:pt x="0" y="35"/>
                    </a:lnTo>
                    <a:lnTo>
                      <a:pt x="23" y="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76" name="Freeform 256"/>
              <p:cNvSpPr>
                <a:spLocks/>
              </p:cNvSpPr>
              <p:nvPr/>
            </p:nvSpPr>
            <p:spPr bwMode="auto">
              <a:xfrm>
                <a:off x="2810" y="1721"/>
                <a:ext cx="208" cy="298"/>
              </a:xfrm>
              <a:custGeom>
                <a:avLst/>
                <a:gdLst>
                  <a:gd name="T0" fmla="*/ 208 w 208"/>
                  <a:gd name="T1" fmla="*/ 0 h 298"/>
                  <a:gd name="T2" fmla="*/ 0 w 208"/>
                  <a:gd name="T3" fmla="*/ 296 h 298"/>
                  <a:gd name="T4" fmla="*/ 4 w 208"/>
                  <a:gd name="T5" fmla="*/ 298 h 298"/>
                  <a:gd name="T6" fmla="*/ 208 w 208"/>
                  <a:gd name="T7" fmla="*/ 7 h 298"/>
                  <a:gd name="T8" fmla="*/ 208 w 208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98">
                    <a:moveTo>
                      <a:pt x="208" y="0"/>
                    </a:moveTo>
                    <a:lnTo>
                      <a:pt x="0" y="296"/>
                    </a:lnTo>
                    <a:lnTo>
                      <a:pt x="4" y="298"/>
                    </a:lnTo>
                    <a:lnTo>
                      <a:pt x="208" y="7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77" name="Freeform 257"/>
              <p:cNvSpPr>
                <a:spLocks/>
              </p:cNvSpPr>
              <p:nvPr/>
            </p:nvSpPr>
            <p:spPr bwMode="auto">
              <a:xfrm>
                <a:off x="2810" y="1721"/>
                <a:ext cx="208" cy="298"/>
              </a:xfrm>
              <a:custGeom>
                <a:avLst/>
                <a:gdLst>
                  <a:gd name="T0" fmla="*/ 208 w 208"/>
                  <a:gd name="T1" fmla="*/ 0 h 298"/>
                  <a:gd name="T2" fmla="*/ 0 w 208"/>
                  <a:gd name="T3" fmla="*/ 296 h 298"/>
                  <a:gd name="T4" fmla="*/ 4 w 208"/>
                  <a:gd name="T5" fmla="*/ 298 h 298"/>
                  <a:gd name="T6" fmla="*/ 208 w 208"/>
                  <a:gd name="T7" fmla="*/ 7 h 298"/>
                  <a:gd name="T8" fmla="*/ 208 w 208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98">
                    <a:moveTo>
                      <a:pt x="208" y="0"/>
                    </a:moveTo>
                    <a:lnTo>
                      <a:pt x="0" y="296"/>
                    </a:lnTo>
                    <a:lnTo>
                      <a:pt x="4" y="298"/>
                    </a:lnTo>
                    <a:lnTo>
                      <a:pt x="208" y="7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78" name="Freeform 258"/>
              <p:cNvSpPr>
                <a:spLocks/>
              </p:cNvSpPr>
              <p:nvPr/>
            </p:nvSpPr>
            <p:spPr bwMode="auto">
              <a:xfrm>
                <a:off x="2624" y="2017"/>
                <a:ext cx="190" cy="273"/>
              </a:xfrm>
              <a:custGeom>
                <a:avLst/>
                <a:gdLst>
                  <a:gd name="T0" fmla="*/ 186 w 190"/>
                  <a:gd name="T1" fmla="*/ 0 h 273"/>
                  <a:gd name="T2" fmla="*/ 0 w 190"/>
                  <a:gd name="T3" fmla="*/ 266 h 273"/>
                  <a:gd name="T4" fmla="*/ 0 w 190"/>
                  <a:gd name="T5" fmla="*/ 273 h 273"/>
                  <a:gd name="T6" fmla="*/ 190 w 190"/>
                  <a:gd name="T7" fmla="*/ 2 h 273"/>
                  <a:gd name="T8" fmla="*/ 186 w 190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3">
                    <a:moveTo>
                      <a:pt x="186" y="0"/>
                    </a:moveTo>
                    <a:lnTo>
                      <a:pt x="0" y="266"/>
                    </a:lnTo>
                    <a:lnTo>
                      <a:pt x="0" y="273"/>
                    </a:lnTo>
                    <a:lnTo>
                      <a:pt x="190" y="2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79" name="Freeform 259"/>
              <p:cNvSpPr>
                <a:spLocks/>
              </p:cNvSpPr>
              <p:nvPr/>
            </p:nvSpPr>
            <p:spPr bwMode="auto">
              <a:xfrm>
                <a:off x="2624" y="2017"/>
                <a:ext cx="190" cy="273"/>
              </a:xfrm>
              <a:custGeom>
                <a:avLst/>
                <a:gdLst>
                  <a:gd name="T0" fmla="*/ 186 w 190"/>
                  <a:gd name="T1" fmla="*/ 0 h 273"/>
                  <a:gd name="T2" fmla="*/ 0 w 190"/>
                  <a:gd name="T3" fmla="*/ 266 h 273"/>
                  <a:gd name="T4" fmla="*/ 0 w 190"/>
                  <a:gd name="T5" fmla="*/ 273 h 273"/>
                  <a:gd name="T6" fmla="*/ 190 w 190"/>
                  <a:gd name="T7" fmla="*/ 2 h 273"/>
                  <a:gd name="T8" fmla="*/ 186 w 190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3">
                    <a:moveTo>
                      <a:pt x="186" y="0"/>
                    </a:moveTo>
                    <a:lnTo>
                      <a:pt x="0" y="266"/>
                    </a:lnTo>
                    <a:lnTo>
                      <a:pt x="0" y="273"/>
                    </a:lnTo>
                    <a:lnTo>
                      <a:pt x="190" y="2"/>
                    </a:lnTo>
                    <a:lnTo>
                      <a:pt x="1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80" name="Freeform 260"/>
              <p:cNvSpPr>
                <a:spLocks/>
              </p:cNvSpPr>
              <p:nvPr/>
            </p:nvSpPr>
            <p:spPr bwMode="auto">
              <a:xfrm>
                <a:off x="3018" y="1695"/>
                <a:ext cx="26" cy="40"/>
              </a:xfrm>
              <a:custGeom>
                <a:avLst/>
                <a:gdLst>
                  <a:gd name="T0" fmla="*/ 23 w 26"/>
                  <a:gd name="T1" fmla="*/ 0 h 40"/>
                  <a:gd name="T2" fmla="*/ 0 w 26"/>
                  <a:gd name="T3" fmla="*/ 33 h 40"/>
                  <a:gd name="T4" fmla="*/ 0 w 26"/>
                  <a:gd name="T5" fmla="*/ 40 h 40"/>
                  <a:gd name="T6" fmla="*/ 26 w 26"/>
                  <a:gd name="T7" fmla="*/ 2 h 40"/>
                  <a:gd name="T8" fmla="*/ 23 w 2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0">
                    <a:moveTo>
                      <a:pt x="23" y="0"/>
                    </a:moveTo>
                    <a:lnTo>
                      <a:pt x="0" y="33"/>
                    </a:lnTo>
                    <a:lnTo>
                      <a:pt x="0" y="40"/>
                    </a:lnTo>
                    <a:lnTo>
                      <a:pt x="26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81" name="Freeform 261"/>
              <p:cNvSpPr>
                <a:spLocks/>
              </p:cNvSpPr>
              <p:nvPr/>
            </p:nvSpPr>
            <p:spPr bwMode="auto">
              <a:xfrm>
                <a:off x="3018" y="1695"/>
                <a:ext cx="26" cy="40"/>
              </a:xfrm>
              <a:custGeom>
                <a:avLst/>
                <a:gdLst>
                  <a:gd name="T0" fmla="*/ 23 w 26"/>
                  <a:gd name="T1" fmla="*/ 0 h 40"/>
                  <a:gd name="T2" fmla="*/ 0 w 26"/>
                  <a:gd name="T3" fmla="*/ 33 h 40"/>
                  <a:gd name="T4" fmla="*/ 0 w 26"/>
                  <a:gd name="T5" fmla="*/ 40 h 40"/>
                  <a:gd name="T6" fmla="*/ 26 w 26"/>
                  <a:gd name="T7" fmla="*/ 2 h 40"/>
                  <a:gd name="T8" fmla="*/ 23 w 2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0">
                    <a:moveTo>
                      <a:pt x="23" y="0"/>
                    </a:moveTo>
                    <a:lnTo>
                      <a:pt x="0" y="33"/>
                    </a:lnTo>
                    <a:lnTo>
                      <a:pt x="0" y="40"/>
                    </a:lnTo>
                    <a:lnTo>
                      <a:pt x="26" y="2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82" name="Freeform 262"/>
              <p:cNvSpPr>
                <a:spLocks/>
              </p:cNvSpPr>
              <p:nvPr/>
            </p:nvSpPr>
            <p:spPr bwMode="auto">
              <a:xfrm>
                <a:off x="2814" y="1728"/>
                <a:ext cx="204" cy="293"/>
              </a:xfrm>
              <a:custGeom>
                <a:avLst/>
                <a:gdLst>
                  <a:gd name="T0" fmla="*/ 204 w 204"/>
                  <a:gd name="T1" fmla="*/ 0 h 293"/>
                  <a:gd name="T2" fmla="*/ 0 w 204"/>
                  <a:gd name="T3" fmla="*/ 291 h 293"/>
                  <a:gd name="T4" fmla="*/ 4 w 204"/>
                  <a:gd name="T5" fmla="*/ 293 h 293"/>
                  <a:gd name="T6" fmla="*/ 204 w 204"/>
                  <a:gd name="T7" fmla="*/ 7 h 293"/>
                  <a:gd name="T8" fmla="*/ 204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4" y="0"/>
                    </a:moveTo>
                    <a:lnTo>
                      <a:pt x="0" y="291"/>
                    </a:lnTo>
                    <a:lnTo>
                      <a:pt x="4" y="293"/>
                    </a:lnTo>
                    <a:lnTo>
                      <a:pt x="204" y="7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83" name="Freeform 263"/>
              <p:cNvSpPr>
                <a:spLocks/>
              </p:cNvSpPr>
              <p:nvPr/>
            </p:nvSpPr>
            <p:spPr bwMode="auto">
              <a:xfrm>
                <a:off x="2814" y="1728"/>
                <a:ext cx="204" cy="293"/>
              </a:xfrm>
              <a:custGeom>
                <a:avLst/>
                <a:gdLst>
                  <a:gd name="T0" fmla="*/ 204 w 204"/>
                  <a:gd name="T1" fmla="*/ 0 h 293"/>
                  <a:gd name="T2" fmla="*/ 0 w 204"/>
                  <a:gd name="T3" fmla="*/ 291 h 293"/>
                  <a:gd name="T4" fmla="*/ 4 w 204"/>
                  <a:gd name="T5" fmla="*/ 293 h 293"/>
                  <a:gd name="T6" fmla="*/ 204 w 204"/>
                  <a:gd name="T7" fmla="*/ 7 h 293"/>
                  <a:gd name="T8" fmla="*/ 204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4" y="0"/>
                    </a:moveTo>
                    <a:lnTo>
                      <a:pt x="0" y="291"/>
                    </a:lnTo>
                    <a:lnTo>
                      <a:pt x="4" y="293"/>
                    </a:lnTo>
                    <a:lnTo>
                      <a:pt x="204" y="7"/>
                    </a:lnTo>
                    <a:lnTo>
                      <a:pt x="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84" name="Freeform 264"/>
              <p:cNvSpPr>
                <a:spLocks/>
              </p:cNvSpPr>
              <p:nvPr/>
            </p:nvSpPr>
            <p:spPr bwMode="auto">
              <a:xfrm>
                <a:off x="2624" y="2019"/>
                <a:ext cx="194" cy="278"/>
              </a:xfrm>
              <a:custGeom>
                <a:avLst/>
                <a:gdLst>
                  <a:gd name="T0" fmla="*/ 190 w 194"/>
                  <a:gd name="T1" fmla="*/ 0 h 278"/>
                  <a:gd name="T2" fmla="*/ 0 w 194"/>
                  <a:gd name="T3" fmla="*/ 271 h 278"/>
                  <a:gd name="T4" fmla="*/ 0 w 194"/>
                  <a:gd name="T5" fmla="*/ 278 h 278"/>
                  <a:gd name="T6" fmla="*/ 194 w 194"/>
                  <a:gd name="T7" fmla="*/ 2 h 278"/>
                  <a:gd name="T8" fmla="*/ 190 w 194"/>
                  <a:gd name="T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8">
                    <a:moveTo>
                      <a:pt x="190" y="0"/>
                    </a:moveTo>
                    <a:lnTo>
                      <a:pt x="0" y="271"/>
                    </a:lnTo>
                    <a:lnTo>
                      <a:pt x="0" y="278"/>
                    </a:lnTo>
                    <a:lnTo>
                      <a:pt x="194" y="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85" name="Freeform 265"/>
              <p:cNvSpPr>
                <a:spLocks/>
              </p:cNvSpPr>
              <p:nvPr/>
            </p:nvSpPr>
            <p:spPr bwMode="auto">
              <a:xfrm>
                <a:off x="2624" y="2019"/>
                <a:ext cx="194" cy="278"/>
              </a:xfrm>
              <a:custGeom>
                <a:avLst/>
                <a:gdLst>
                  <a:gd name="T0" fmla="*/ 190 w 194"/>
                  <a:gd name="T1" fmla="*/ 0 h 278"/>
                  <a:gd name="T2" fmla="*/ 0 w 194"/>
                  <a:gd name="T3" fmla="*/ 271 h 278"/>
                  <a:gd name="T4" fmla="*/ 0 w 194"/>
                  <a:gd name="T5" fmla="*/ 278 h 278"/>
                  <a:gd name="T6" fmla="*/ 194 w 194"/>
                  <a:gd name="T7" fmla="*/ 2 h 278"/>
                  <a:gd name="T8" fmla="*/ 190 w 194"/>
                  <a:gd name="T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8">
                    <a:moveTo>
                      <a:pt x="190" y="0"/>
                    </a:moveTo>
                    <a:lnTo>
                      <a:pt x="0" y="271"/>
                    </a:lnTo>
                    <a:lnTo>
                      <a:pt x="0" y="278"/>
                    </a:lnTo>
                    <a:lnTo>
                      <a:pt x="194" y="2"/>
                    </a:lnTo>
                    <a:lnTo>
                      <a:pt x="1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86" name="Freeform 266"/>
              <p:cNvSpPr>
                <a:spLocks/>
              </p:cNvSpPr>
              <p:nvPr/>
            </p:nvSpPr>
            <p:spPr bwMode="auto">
              <a:xfrm>
                <a:off x="3018" y="1697"/>
                <a:ext cx="29" cy="45"/>
              </a:xfrm>
              <a:custGeom>
                <a:avLst/>
                <a:gdLst>
                  <a:gd name="T0" fmla="*/ 26 w 29"/>
                  <a:gd name="T1" fmla="*/ 0 h 45"/>
                  <a:gd name="T2" fmla="*/ 0 w 29"/>
                  <a:gd name="T3" fmla="*/ 38 h 45"/>
                  <a:gd name="T4" fmla="*/ 0 w 29"/>
                  <a:gd name="T5" fmla="*/ 45 h 45"/>
                  <a:gd name="T6" fmla="*/ 29 w 29"/>
                  <a:gd name="T7" fmla="*/ 2 h 45"/>
                  <a:gd name="T8" fmla="*/ 26 w 2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5">
                    <a:moveTo>
                      <a:pt x="26" y="0"/>
                    </a:moveTo>
                    <a:lnTo>
                      <a:pt x="0" y="38"/>
                    </a:lnTo>
                    <a:lnTo>
                      <a:pt x="0" y="45"/>
                    </a:lnTo>
                    <a:lnTo>
                      <a:pt x="29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87" name="Freeform 267"/>
              <p:cNvSpPr>
                <a:spLocks/>
              </p:cNvSpPr>
              <p:nvPr/>
            </p:nvSpPr>
            <p:spPr bwMode="auto">
              <a:xfrm>
                <a:off x="3018" y="1697"/>
                <a:ext cx="29" cy="45"/>
              </a:xfrm>
              <a:custGeom>
                <a:avLst/>
                <a:gdLst>
                  <a:gd name="T0" fmla="*/ 26 w 29"/>
                  <a:gd name="T1" fmla="*/ 0 h 45"/>
                  <a:gd name="T2" fmla="*/ 0 w 29"/>
                  <a:gd name="T3" fmla="*/ 38 h 45"/>
                  <a:gd name="T4" fmla="*/ 0 w 29"/>
                  <a:gd name="T5" fmla="*/ 45 h 45"/>
                  <a:gd name="T6" fmla="*/ 29 w 29"/>
                  <a:gd name="T7" fmla="*/ 2 h 45"/>
                  <a:gd name="T8" fmla="*/ 26 w 2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5">
                    <a:moveTo>
                      <a:pt x="26" y="0"/>
                    </a:moveTo>
                    <a:lnTo>
                      <a:pt x="0" y="38"/>
                    </a:lnTo>
                    <a:lnTo>
                      <a:pt x="0" y="45"/>
                    </a:lnTo>
                    <a:lnTo>
                      <a:pt x="29" y="2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88" name="Freeform 268"/>
              <p:cNvSpPr>
                <a:spLocks/>
              </p:cNvSpPr>
              <p:nvPr/>
            </p:nvSpPr>
            <p:spPr bwMode="auto">
              <a:xfrm>
                <a:off x="2818" y="1735"/>
                <a:ext cx="200" cy="288"/>
              </a:xfrm>
              <a:custGeom>
                <a:avLst/>
                <a:gdLst>
                  <a:gd name="T0" fmla="*/ 200 w 200"/>
                  <a:gd name="T1" fmla="*/ 0 h 288"/>
                  <a:gd name="T2" fmla="*/ 0 w 200"/>
                  <a:gd name="T3" fmla="*/ 286 h 288"/>
                  <a:gd name="T4" fmla="*/ 3 w 200"/>
                  <a:gd name="T5" fmla="*/ 288 h 288"/>
                  <a:gd name="T6" fmla="*/ 200 w 200"/>
                  <a:gd name="T7" fmla="*/ 7 h 288"/>
                  <a:gd name="T8" fmla="*/ 200 w 200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8">
                    <a:moveTo>
                      <a:pt x="200" y="0"/>
                    </a:moveTo>
                    <a:lnTo>
                      <a:pt x="0" y="286"/>
                    </a:lnTo>
                    <a:lnTo>
                      <a:pt x="3" y="288"/>
                    </a:lnTo>
                    <a:lnTo>
                      <a:pt x="200" y="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89" name="Freeform 269"/>
              <p:cNvSpPr>
                <a:spLocks/>
              </p:cNvSpPr>
              <p:nvPr/>
            </p:nvSpPr>
            <p:spPr bwMode="auto">
              <a:xfrm>
                <a:off x="2818" y="1735"/>
                <a:ext cx="200" cy="288"/>
              </a:xfrm>
              <a:custGeom>
                <a:avLst/>
                <a:gdLst>
                  <a:gd name="T0" fmla="*/ 200 w 200"/>
                  <a:gd name="T1" fmla="*/ 0 h 288"/>
                  <a:gd name="T2" fmla="*/ 0 w 200"/>
                  <a:gd name="T3" fmla="*/ 286 h 288"/>
                  <a:gd name="T4" fmla="*/ 3 w 200"/>
                  <a:gd name="T5" fmla="*/ 288 h 288"/>
                  <a:gd name="T6" fmla="*/ 200 w 200"/>
                  <a:gd name="T7" fmla="*/ 7 h 288"/>
                  <a:gd name="T8" fmla="*/ 200 w 200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8">
                    <a:moveTo>
                      <a:pt x="200" y="0"/>
                    </a:moveTo>
                    <a:lnTo>
                      <a:pt x="0" y="286"/>
                    </a:lnTo>
                    <a:lnTo>
                      <a:pt x="3" y="288"/>
                    </a:lnTo>
                    <a:lnTo>
                      <a:pt x="200" y="7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90" name="Freeform 270"/>
              <p:cNvSpPr>
                <a:spLocks/>
              </p:cNvSpPr>
              <p:nvPr/>
            </p:nvSpPr>
            <p:spPr bwMode="auto">
              <a:xfrm>
                <a:off x="2624" y="2021"/>
                <a:ext cx="197" cy="283"/>
              </a:xfrm>
              <a:custGeom>
                <a:avLst/>
                <a:gdLst>
                  <a:gd name="T0" fmla="*/ 194 w 197"/>
                  <a:gd name="T1" fmla="*/ 0 h 283"/>
                  <a:gd name="T2" fmla="*/ 0 w 197"/>
                  <a:gd name="T3" fmla="*/ 276 h 283"/>
                  <a:gd name="T4" fmla="*/ 0 w 197"/>
                  <a:gd name="T5" fmla="*/ 283 h 283"/>
                  <a:gd name="T6" fmla="*/ 197 w 197"/>
                  <a:gd name="T7" fmla="*/ 2 h 283"/>
                  <a:gd name="T8" fmla="*/ 194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4" y="0"/>
                    </a:moveTo>
                    <a:lnTo>
                      <a:pt x="0" y="276"/>
                    </a:lnTo>
                    <a:lnTo>
                      <a:pt x="0" y="283"/>
                    </a:lnTo>
                    <a:lnTo>
                      <a:pt x="197" y="2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91" name="Freeform 271"/>
              <p:cNvSpPr>
                <a:spLocks/>
              </p:cNvSpPr>
              <p:nvPr/>
            </p:nvSpPr>
            <p:spPr bwMode="auto">
              <a:xfrm>
                <a:off x="2624" y="2021"/>
                <a:ext cx="197" cy="283"/>
              </a:xfrm>
              <a:custGeom>
                <a:avLst/>
                <a:gdLst>
                  <a:gd name="T0" fmla="*/ 194 w 197"/>
                  <a:gd name="T1" fmla="*/ 0 h 283"/>
                  <a:gd name="T2" fmla="*/ 0 w 197"/>
                  <a:gd name="T3" fmla="*/ 276 h 283"/>
                  <a:gd name="T4" fmla="*/ 0 w 197"/>
                  <a:gd name="T5" fmla="*/ 283 h 283"/>
                  <a:gd name="T6" fmla="*/ 197 w 197"/>
                  <a:gd name="T7" fmla="*/ 2 h 283"/>
                  <a:gd name="T8" fmla="*/ 194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4" y="0"/>
                    </a:moveTo>
                    <a:lnTo>
                      <a:pt x="0" y="276"/>
                    </a:lnTo>
                    <a:lnTo>
                      <a:pt x="0" y="283"/>
                    </a:lnTo>
                    <a:lnTo>
                      <a:pt x="197" y="2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92" name="Freeform 272"/>
              <p:cNvSpPr>
                <a:spLocks/>
              </p:cNvSpPr>
              <p:nvPr/>
            </p:nvSpPr>
            <p:spPr bwMode="auto">
              <a:xfrm>
                <a:off x="3018" y="1699"/>
                <a:ext cx="33" cy="49"/>
              </a:xfrm>
              <a:custGeom>
                <a:avLst/>
                <a:gdLst>
                  <a:gd name="T0" fmla="*/ 29 w 33"/>
                  <a:gd name="T1" fmla="*/ 0 h 49"/>
                  <a:gd name="T2" fmla="*/ 0 w 33"/>
                  <a:gd name="T3" fmla="*/ 43 h 49"/>
                  <a:gd name="T4" fmla="*/ 0 w 33"/>
                  <a:gd name="T5" fmla="*/ 49 h 49"/>
                  <a:gd name="T6" fmla="*/ 33 w 33"/>
                  <a:gd name="T7" fmla="*/ 2 h 49"/>
                  <a:gd name="T8" fmla="*/ 29 w 33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9">
                    <a:moveTo>
                      <a:pt x="29" y="0"/>
                    </a:moveTo>
                    <a:lnTo>
                      <a:pt x="0" y="43"/>
                    </a:lnTo>
                    <a:lnTo>
                      <a:pt x="0" y="49"/>
                    </a:lnTo>
                    <a:lnTo>
                      <a:pt x="33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93" name="Freeform 273"/>
              <p:cNvSpPr>
                <a:spLocks/>
              </p:cNvSpPr>
              <p:nvPr/>
            </p:nvSpPr>
            <p:spPr bwMode="auto">
              <a:xfrm>
                <a:off x="3018" y="1699"/>
                <a:ext cx="33" cy="49"/>
              </a:xfrm>
              <a:custGeom>
                <a:avLst/>
                <a:gdLst>
                  <a:gd name="T0" fmla="*/ 29 w 33"/>
                  <a:gd name="T1" fmla="*/ 0 h 49"/>
                  <a:gd name="T2" fmla="*/ 0 w 33"/>
                  <a:gd name="T3" fmla="*/ 43 h 49"/>
                  <a:gd name="T4" fmla="*/ 0 w 33"/>
                  <a:gd name="T5" fmla="*/ 49 h 49"/>
                  <a:gd name="T6" fmla="*/ 33 w 33"/>
                  <a:gd name="T7" fmla="*/ 2 h 49"/>
                  <a:gd name="T8" fmla="*/ 29 w 33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9">
                    <a:moveTo>
                      <a:pt x="29" y="0"/>
                    </a:moveTo>
                    <a:lnTo>
                      <a:pt x="0" y="43"/>
                    </a:lnTo>
                    <a:lnTo>
                      <a:pt x="0" y="49"/>
                    </a:lnTo>
                    <a:lnTo>
                      <a:pt x="33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94" name="Freeform 274"/>
              <p:cNvSpPr>
                <a:spLocks/>
              </p:cNvSpPr>
              <p:nvPr/>
            </p:nvSpPr>
            <p:spPr bwMode="auto">
              <a:xfrm>
                <a:off x="2821" y="1742"/>
                <a:ext cx="197" cy="283"/>
              </a:xfrm>
              <a:custGeom>
                <a:avLst/>
                <a:gdLst>
                  <a:gd name="T0" fmla="*/ 197 w 197"/>
                  <a:gd name="T1" fmla="*/ 0 h 283"/>
                  <a:gd name="T2" fmla="*/ 0 w 197"/>
                  <a:gd name="T3" fmla="*/ 281 h 283"/>
                  <a:gd name="T4" fmla="*/ 4 w 197"/>
                  <a:gd name="T5" fmla="*/ 283 h 283"/>
                  <a:gd name="T6" fmla="*/ 197 w 197"/>
                  <a:gd name="T7" fmla="*/ 6 h 283"/>
                  <a:gd name="T8" fmla="*/ 197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7" y="0"/>
                    </a:moveTo>
                    <a:lnTo>
                      <a:pt x="0" y="281"/>
                    </a:lnTo>
                    <a:lnTo>
                      <a:pt x="4" y="283"/>
                    </a:lnTo>
                    <a:lnTo>
                      <a:pt x="197" y="6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95" name="Freeform 275"/>
              <p:cNvSpPr>
                <a:spLocks/>
              </p:cNvSpPr>
              <p:nvPr/>
            </p:nvSpPr>
            <p:spPr bwMode="auto">
              <a:xfrm>
                <a:off x="2821" y="1742"/>
                <a:ext cx="197" cy="283"/>
              </a:xfrm>
              <a:custGeom>
                <a:avLst/>
                <a:gdLst>
                  <a:gd name="T0" fmla="*/ 197 w 197"/>
                  <a:gd name="T1" fmla="*/ 0 h 283"/>
                  <a:gd name="T2" fmla="*/ 0 w 197"/>
                  <a:gd name="T3" fmla="*/ 281 h 283"/>
                  <a:gd name="T4" fmla="*/ 4 w 197"/>
                  <a:gd name="T5" fmla="*/ 283 h 283"/>
                  <a:gd name="T6" fmla="*/ 197 w 197"/>
                  <a:gd name="T7" fmla="*/ 6 h 283"/>
                  <a:gd name="T8" fmla="*/ 197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7" y="0"/>
                    </a:moveTo>
                    <a:lnTo>
                      <a:pt x="0" y="281"/>
                    </a:lnTo>
                    <a:lnTo>
                      <a:pt x="4" y="283"/>
                    </a:lnTo>
                    <a:lnTo>
                      <a:pt x="197" y="6"/>
                    </a:lnTo>
                    <a:lnTo>
                      <a:pt x="1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96" name="Freeform 276"/>
              <p:cNvSpPr>
                <a:spLocks/>
              </p:cNvSpPr>
              <p:nvPr/>
            </p:nvSpPr>
            <p:spPr bwMode="auto">
              <a:xfrm>
                <a:off x="2624" y="2023"/>
                <a:ext cx="201" cy="288"/>
              </a:xfrm>
              <a:custGeom>
                <a:avLst/>
                <a:gdLst>
                  <a:gd name="T0" fmla="*/ 197 w 201"/>
                  <a:gd name="T1" fmla="*/ 0 h 288"/>
                  <a:gd name="T2" fmla="*/ 0 w 201"/>
                  <a:gd name="T3" fmla="*/ 281 h 288"/>
                  <a:gd name="T4" fmla="*/ 0 w 201"/>
                  <a:gd name="T5" fmla="*/ 288 h 288"/>
                  <a:gd name="T6" fmla="*/ 201 w 201"/>
                  <a:gd name="T7" fmla="*/ 2 h 288"/>
                  <a:gd name="T8" fmla="*/ 197 w 201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88">
                    <a:moveTo>
                      <a:pt x="197" y="0"/>
                    </a:moveTo>
                    <a:lnTo>
                      <a:pt x="0" y="281"/>
                    </a:lnTo>
                    <a:lnTo>
                      <a:pt x="0" y="288"/>
                    </a:lnTo>
                    <a:lnTo>
                      <a:pt x="201" y="2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97" name="Freeform 277"/>
              <p:cNvSpPr>
                <a:spLocks/>
              </p:cNvSpPr>
              <p:nvPr/>
            </p:nvSpPr>
            <p:spPr bwMode="auto">
              <a:xfrm>
                <a:off x="2624" y="2023"/>
                <a:ext cx="201" cy="288"/>
              </a:xfrm>
              <a:custGeom>
                <a:avLst/>
                <a:gdLst>
                  <a:gd name="T0" fmla="*/ 197 w 201"/>
                  <a:gd name="T1" fmla="*/ 0 h 288"/>
                  <a:gd name="T2" fmla="*/ 0 w 201"/>
                  <a:gd name="T3" fmla="*/ 281 h 288"/>
                  <a:gd name="T4" fmla="*/ 0 w 201"/>
                  <a:gd name="T5" fmla="*/ 288 h 288"/>
                  <a:gd name="T6" fmla="*/ 201 w 201"/>
                  <a:gd name="T7" fmla="*/ 2 h 288"/>
                  <a:gd name="T8" fmla="*/ 197 w 201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88">
                    <a:moveTo>
                      <a:pt x="197" y="0"/>
                    </a:moveTo>
                    <a:lnTo>
                      <a:pt x="0" y="281"/>
                    </a:lnTo>
                    <a:lnTo>
                      <a:pt x="0" y="288"/>
                    </a:lnTo>
                    <a:lnTo>
                      <a:pt x="201" y="2"/>
                    </a:lnTo>
                    <a:lnTo>
                      <a:pt x="1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98" name="Freeform 278"/>
              <p:cNvSpPr>
                <a:spLocks/>
              </p:cNvSpPr>
              <p:nvPr/>
            </p:nvSpPr>
            <p:spPr bwMode="auto">
              <a:xfrm>
                <a:off x="3018" y="1701"/>
                <a:ext cx="36" cy="54"/>
              </a:xfrm>
              <a:custGeom>
                <a:avLst/>
                <a:gdLst>
                  <a:gd name="T0" fmla="*/ 33 w 36"/>
                  <a:gd name="T1" fmla="*/ 0 h 54"/>
                  <a:gd name="T2" fmla="*/ 0 w 36"/>
                  <a:gd name="T3" fmla="*/ 47 h 54"/>
                  <a:gd name="T4" fmla="*/ 0 w 36"/>
                  <a:gd name="T5" fmla="*/ 54 h 54"/>
                  <a:gd name="T6" fmla="*/ 36 w 36"/>
                  <a:gd name="T7" fmla="*/ 2 h 54"/>
                  <a:gd name="T8" fmla="*/ 33 w 3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4">
                    <a:moveTo>
                      <a:pt x="33" y="0"/>
                    </a:moveTo>
                    <a:lnTo>
                      <a:pt x="0" y="47"/>
                    </a:lnTo>
                    <a:lnTo>
                      <a:pt x="0" y="54"/>
                    </a:lnTo>
                    <a:lnTo>
                      <a:pt x="36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99" name="Freeform 279"/>
              <p:cNvSpPr>
                <a:spLocks/>
              </p:cNvSpPr>
              <p:nvPr/>
            </p:nvSpPr>
            <p:spPr bwMode="auto">
              <a:xfrm>
                <a:off x="3018" y="1701"/>
                <a:ext cx="36" cy="54"/>
              </a:xfrm>
              <a:custGeom>
                <a:avLst/>
                <a:gdLst>
                  <a:gd name="T0" fmla="*/ 33 w 36"/>
                  <a:gd name="T1" fmla="*/ 0 h 54"/>
                  <a:gd name="T2" fmla="*/ 0 w 36"/>
                  <a:gd name="T3" fmla="*/ 47 h 54"/>
                  <a:gd name="T4" fmla="*/ 0 w 36"/>
                  <a:gd name="T5" fmla="*/ 54 h 54"/>
                  <a:gd name="T6" fmla="*/ 36 w 36"/>
                  <a:gd name="T7" fmla="*/ 2 h 54"/>
                  <a:gd name="T8" fmla="*/ 33 w 3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4">
                    <a:moveTo>
                      <a:pt x="33" y="0"/>
                    </a:moveTo>
                    <a:lnTo>
                      <a:pt x="0" y="47"/>
                    </a:lnTo>
                    <a:lnTo>
                      <a:pt x="0" y="54"/>
                    </a:lnTo>
                    <a:lnTo>
                      <a:pt x="36" y="2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00" name="Freeform 280"/>
              <p:cNvSpPr>
                <a:spLocks/>
              </p:cNvSpPr>
              <p:nvPr/>
            </p:nvSpPr>
            <p:spPr bwMode="auto">
              <a:xfrm>
                <a:off x="2825" y="1748"/>
                <a:ext cx="193" cy="278"/>
              </a:xfrm>
              <a:custGeom>
                <a:avLst/>
                <a:gdLst>
                  <a:gd name="T0" fmla="*/ 193 w 193"/>
                  <a:gd name="T1" fmla="*/ 0 h 278"/>
                  <a:gd name="T2" fmla="*/ 0 w 193"/>
                  <a:gd name="T3" fmla="*/ 277 h 278"/>
                  <a:gd name="T4" fmla="*/ 3 w 193"/>
                  <a:gd name="T5" fmla="*/ 278 h 278"/>
                  <a:gd name="T6" fmla="*/ 193 w 193"/>
                  <a:gd name="T7" fmla="*/ 7 h 278"/>
                  <a:gd name="T8" fmla="*/ 193 w 193"/>
                  <a:gd name="T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78">
                    <a:moveTo>
                      <a:pt x="193" y="0"/>
                    </a:moveTo>
                    <a:lnTo>
                      <a:pt x="0" y="277"/>
                    </a:lnTo>
                    <a:lnTo>
                      <a:pt x="3" y="278"/>
                    </a:lnTo>
                    <a:lnTo>
                      <a:pt x="193" y="7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01" name="Freeform 281"/>
              <p:cNvSpPr>
                <a:spLocks/>
              </p:cNvSpPr>
              <p:nvPr/>
            </p:nvSpPr>
            <p:spPr bwMode="auto">
              <a:xfrm>
                <a:off x="2825" y="1748"/>
                <a:ext cx="193" cy="278"/>
              </a:xfrm>
              <a:custGeom>
                <a:avLst/>
                <a:gdLst>
                  <a:gd name="T0" fmla="*/ 193 w 193"/>
                  <a:gd name="T1" fmla="*/ 0 h 278"/>
                  <a:gd name="T2" fmla="*/ 0 w 193"/>
                  <a:gd name="T3" fmla="*/ 277 h 278"/>
                  <a:gd name="T4" fmla="*/ 3 w 193"/>
                  <a:gd name="T5" fmla="*/ 278 h 278"/>
                  <a:gd name="T6" fmla="*/ 193 w 193"/>
                  <a:gd name="T7" fmla="*/ 7 h 278"/>
                  <a:gd name="T8" fmla="*/ 193 w 193"/>
                  <a:gd name="T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78">
                    <a:moveTo>
                      <a:pt x="193" y="0"/>
                    </a:moveTo>
                    <a:lnTo>
                      <a:pt x="0" y="277"/>
                    </a:lnTo>
                    <a:lnTo>
                      <a:pt x="3" y="278"/>
                    </a:lnTo>
                    <a:lnTo>
                      <a:pt x="193" y="7"/>
                    </a:lnTo>
                    <a:lnTo>
                      <a:pt x="1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02" name="Freeform 282"/>
              <p:cNvSpPr>
                <a:spLocks/>
              </p:cNvSpPr>
              <p:nvPr/>
            </p:nvSpPr>
            <p:spPr bwMode="auto">
              <a:xfrm>
                <a:off x="2624" y="2025"/>
                <a:ext cx="204" cy="293"/>
              </a:xfrm>
              <a:custGeom>
                <a:avLst/>
                <a:gdLst>
                  <a:gd name="T0" fmla="*/ 201 w 204"/>
                  <a:gd name="T1" fmla="*/ 0 h 293"/>
                  <a:gd name="T2" fmla="*/ 0 w 204"/>
                  <a:gd name="T3" fmla="*/ 286 h 293"/>
                  <a:gd name="T4" fmla="*/ 0 w 204"/>
                  <a:gd name="T5" fmla="*/ 293 h 293"/>
                  <a:gd name="T6" fmla="*/ 204 w 204"/>
                  <a:gd name="T7" fmla="*/ 1 h 293"/>
                  <a:gd name="T8" fmla="*/ 201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1" y="0"/>
                    </a:moveTo>
                    <a:lnTo>
                      <a:pt x="0" y="286"/>
                    </a:lnTo>
                    <a:lnTo>
                      <a:pt x="0" y="293"/>
                    </a:lnTo>
                    <a:lnTo>
                      <a:pt x="204" y="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03" name="Freeform 283"/>
              <p:cNvSpPr>
                <a:spLocks/>
              </p:cNvSpPr>
              <p:nvPr/>
            </p:nvSpPr>
            <p:spPr bwMode="auto">
              <a:xfrm>
                <a:off x="2624" y="2025"/>
                <a:ext cx="204" cy="293"/>
              </a:xfrm>
              <a:custGeom>
                <a:avLst/>
                <a:gdLst>
                  <a:gd name="T0" fmla="*/ 201 w 204"/>
                  <a:gd name="T1" fmla="*/ 0 h 293"/>
                  <a:gd name="T2" fmla="*/ 0 w 204"/>
                  <a:gd name="T3" fmla="*/ 286 h 293"/>
                  <a:gd name="T4" fmla="*/ 0 w 204"/>
                  <a:gd name="T5" fmla="*/ 293 h 293"/>
                  <a:gd name="T6" fmla="*/ 204 w 204"/>
                  <a:gd name="T7" fmla="*/ 1 h 293"/>
                  <a:gd name="T8" fmla="*/ 201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1" y="0"/>
                    </a:moveTo>
                    <a:lnTo>
                      <a:pt x="0" y="286"/>
                    </a:lnTo>
                    <a:lnTo>
                      <a:pt x="0" y="293"/>
                    </a:lnTo>
                    <a:lnTo>
                      <a:pt x="204" y="1"/>
                    </a:lnTo>
                    <a:lnTo>
                      <a:pt x="2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04" name="Freeform 284"/>
              <p:cNvSpPr>
                <a:spLocks/>
              </p:cNvSpPr>
              <p:nvPr/>
            </p:nvSpPr>
            <p:spPr bwMode="auto">
              <a:xfrm>
                <a:off x="3018" y="1703"/>
                <a:ext cx="40" cy="59"/>
              </a:xfrm>
              <a:custGeom>
                <a:avLst/>
                <a:gdLst>
                  <a:gd name="T0" fmla="*/ 36 w 40"/>
                  <a:gd name="T1" fmla="*/ 0 h 59"/>
                  <a:gd name="T2" fmla="*/ 0 w 40"/>
                  <a:gd name="T3" fmla="*/ 52 h 59"/>
                  <a:gd name="T4" fmla="*/ 0 w 40"/>
                  <a:gd name="T5" fmla="*/ 59 h 59"/>
                  <a:gd name="T6" fmla="*/ 40 w 40"/>
                  <a:gd name="T7" fmla="*/ 2 h 59"/>
                  <a:gd name="T8" fmla="*/ 36 w 40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9">
                    <a:moveTo>
                      <a:pt x="36" y="0"/>
                    </a:moveTo>
                    <a:lnTo>
                      <a:pt x="0" y="52"/>
                    </a:lnTo>
                    <a:lnTo>
                      <a:pt x="0" y="59"/>
                    </a:lnTo>
                    <a:lnTo>
                      <a:pt x="40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3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05" name="Freeform 285"/>
              <p:cNvSpPr>
                <a:spLocks/>
              </p:cNvSpPr>
              <p:nvPr/>
            </p:nvSpPr>
            <p:spPr bwMode="auto">
              <a:xfrm>
                <a:off x="3018" y="1703"/>
                <a:ext cx="40" cy="59"/>
              </a:xfrm>
              <a:custGeom>
                <a:avLst/>
                <a:gdLst>
                  <a:gd name="T0" fmla="*/ 36 w 40"/>
                  <a:gd name="T1" fmla="*/ 0 h 59"/>
                  <a:gd name="T2" fmla="*/ 0 w 40"/>
                  <a:gd name="T3" fmla="*/ 52 h 59"/>
                  <a:gd name="T4" fmla="*/ 0 w 40"/>
                  <a:gd name="T5" fmla="*/ 59 h 59"/>
                  <a:gd name="T6" fmla="*/ 40 w 40"/>
                  <a:gd name="T7" fmla="*/ 2 h 59"/>
                  <a:gd name="T8" fmla="*/ 36 w 40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9">
                    <a:moveTo>
                      <a:pt x="36" y="0"/>
                    </a:moveTo>
                    <a:lnTo>
                      <a:pt x="0" y="52"/>
                    </a:lnTo>
                    <a:lnTo>
                      <a:pt x="0" y="59"/>
                    </a:lnTo>
                    <a:lnTo>
                      <a:pt x="40" y="2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06" name="Freeform 286"/>
              <p:cNvSpPr>
                <a:spLocks/>
              </p:cNvSpPr>
              <p:nvPr/>
            </p:nvSpPr>
            <p:spPr bwMode="auto">
              <a:xfrm>
                <a:off x="2828" y="1755"/>
                <a:ext cx="190" cy="274"/>
              </a:xfrm>
              <a:custGeom>
                <a:avLst/>
                <a:gdLst>
                  <a:gd name="T0" fmla="*/ 190 w 190"/>
                  <a:gd name="T1" fmla="*/ 0 h 274"/>
                  <a:gd name="T2" fmla="*/ 0 w 190"/>
                  <a:gd name="T3" fmla="*/ 271 h 274"/>
                  <a:gd name="T4" fmla="*/ 3 w 190"/>
                  <a:gd name="T5" fmla="*/ 274 h 274"/>
                  <a:gd name="T6" fmla="*/ 190 w 190"/>
                  <a:gd name="T7" fmla="*/ 7 h 274"/>
                  <a:gd name="T8" fmla="*/ 190 w 190"/>
                  <a:gd name="T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4">
                    <a:moveTo>
                      <a:pt x="190" y="0"/>
                    </a:moveTo>
                    <a:lnTo>
                      <a:pt x="0" y="271"/>
                    </a:lnTo>
                    <a:lnTo>
                      <a:pt x="3" y="274"/>
                    </a:lnTo>
                    <a:lnTo>
                      <a:pt x="190" y="7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07" name="Freeform 287"/>
              <p:cNvSpPr>
                <a:spLocks/>
              </p:cNvSpPr>
              <p:nvPr/>
            </p:nvSpPr>
            <p:spPr bwMode="auto">
              <a:xfrm>
                <a:off x="2828" y="1755"/>
                <a:ext cx="190" cy="274"/>
              </a:xfrm>
              <a:custGeom>
                <a:avLst/>
                <a:gdLst>
                  <a:gd name="T0" fmla="*/ 190 w 190"/>
                  <a:gd name="T1" fmla="*/ 0 h 274"/>
                  <a:gd name="T2" fmla="*/ 0 w 190"/>
                  <a:gd name="T3" fmla="*/ 271 h 274"/>
                  <a:gd name="T4" fmla="*/ 3 w 190"/>
                  <a:gd name="T5" fmla="*/ 274 h 274"/>
                  <a:gd name="T6" fmla="*/ 190 w 190"/>
                  <a:gd name="T7" fmla="*/ 7 h 274"/>
                  <a:gd name="T8" fmla="*/ 190 w 190"/>
                  <a:gd name="T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4">
                    <a:moveTo>
                      <a:pt x="190" y="0"/>
                    </a:moveTo>
                    <a:lnTo>
                      <a:pt x="0" y="271"/>
                    </a:lnTo>
                    <a:lnTo>
                      <a:pt x="3" y="274"/>
                    </a:lnTo>
                    <a:lnTo>
                      <a:pt x="190" y="7"/>
                    </a:lnTo>
                    <a:lnTo>
                      <a:pt x="1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08" name="Freeform 288"/>
              <p:cNvSpPr>
                <a:spLocks/>
              </p:cNvSpPr>
              <p:nvPr/>
            </p:nvSpPr>
            <p:spPr bwMode="auto">
              <a:xfrm>
                <a:off x="2624" y="2026"/>
                <a:ext cx="207" cy="299"/>
              </a:xfrm>
              <a:custGeom>
                <a:avLst/>
                <a:gdLst>
                  <a:gd name="T0" fmla="*/ 204 w 207"/>
                  <a:gd name="T1" fmla="*/ 0 h 299"/>
                  <a:gd name="T2" fmla="*/ 0 w 207"/>
                  <a:gd name="T3" fmla="*/ 292 h 299"/>
                  <a:gd name="T4" fmla="*/ 0 w 207"/>
                  <a:gd name="T5" fmla="*/ 299 h 299"/>
                  <a:gd name="T6" fmla="*/ 207 w 207"/>
                  <a:gd name="T7" fmla="*/ 3 h 299"/>
                  <a:gd name="T8" fmla="*/ 204 w 207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99">
                    <a:moveTo>
                      <a:pt x="204" y="0"/>
                    </a:moveTo>
                    <a:lnTo>
                      <a:pt x="0" y="292"/>
                    </a:lnTo>
                    <a:lnTo>
                      <a:pt x="0" y="299"/>
                    </a:lnTo>
                    <a:lnTo>
                      <a:pt x="207" y="3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B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09" name="Freeform 289"/>
              <p:cNvSpPr>
                <a:spLocks/>
              </p:cNvSpPr>
              <p:nvPr/>
            </p:nvSpPr>
            <p:spPr bwMode="auto">
              <a:xfrm>
                <a:off x="2624" y="2026"/>
                <a:ext cx="207" cy="299"/>
              </a:xfrm>
              <a:custGeom>
                <a:avLst/>
                <a:gdLst>
                  <a:gd name="T0" fmla="*/ 204 w 207"/>
                  <a:gd name="T1" fmla="*/ 0 h 299"/>
                  <a:gd name="T2" fmla="*/ 0 w 207"/>
                  <a:gd name="T3" fmla="*/ 292 h 299"/>
                  <a:gd name="T4" fmla="*/ 0 w 207"/>
                  <a:gd name="T5" fmla="*/ 299 h 299"/>
                  <a:gd name="T6" fmla="*/ 207 w 207"/>
                  <a:gd name="T7" fmla="*/ 3 h 299"/>
                  <a:gd name="T8" fmla="*/ 204 w 207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99">
                    <a:moveTo>
                      <a:pt x="204" y="0"/>
                    </a:moveTo>
                    <a:lnTo>
                      <a:pt x="0" y="292"/>
                    </a:lnTo>
                    <a:lnTo>
                      <a:pt x="0" y="299"/>
                    </a:lnTo>
                    <a:lnTo>
                      <a:pt x="207" y="3"/>
                    </a:lnTo>
                    <a:lnTo>
                      <a:pt x="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10" name="Freeform 290"/>
              <p:cNvSpPr>
                <a:spLocks/>
              </p:cNvSpPr>
              <p:nvPr/>
            </p:nvSpPr>
            <p:spPr bwMode="auto">
              <a:xfrm>
                <a:off x="3018" y="1705"/>
                <a:ext cx="43" cy="64"/>
              </a:xfrm>
              <a:custGeom>
                <a:avLst/>
                <a:gdLst>
                  <a:gd name="T0" fmla="*/ 40 w 43"/>
                  <a:gd name="T1" fmla="*/ 0 h 64"/>
                  <a:gd name="T2" fmla="*/ 0 w 43"/>
                  <a:gd name="T3" fmla="*/ 57 h 64"/>
                  <a:gd name="T4" fmla="*/ 0 w 43"/>
                  <a:gd name="T5" fmla="*/ 64 h 64"/>
                  <a:gd name="T6" fmla="*/ 43 w 43"/>
                  <a:gd name="T7" fmla="*/ 2 h 64"/>
                  <a:gd name="T8" fmla="*/ 40 w 4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4">
                    <a:moveTo>
                      <a:pt x="40" y="0"/>
                    </a:moveTo>
                    <a:lnTo>
                      <a:pt x="0" y="57"/>
                    </a:lnTo>
                    <a:lnTo>
                      <a:pt x="0" y="64"/>
                    </a:lnTo>
                    <a:lnTo>
                      <a:pt x="43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11" name="Freeform 291"/>
              <p:cNvSpPr>
                <a:spLocks/>
              </p:cNvSpPr>
              <p:nvPr/>
            </p:nvSpPr>
            <p:spPr bwMode="auto">
              <a:xfrm>
                <a:off x="3018" y="1705"/>
                <a:ext cx="43" cy="64"/>
              </a:xfrm>
              <a:custGeom>
                <a:avLst/>
                <a:gdLst>
                  <a:gd name="T0" fmla="*/ 40 w 43"/>
                  <a:gd name="T1" fmla="*/ 0 h 64"/>
                  <a:gd name="T2" fmla="*/ 0 w 43"/>
                  <a:gd name="T3" fmla="*/ 57 h 64"/>
                  <a:gd name="T4" fmla="*/ 0 w 43"/>
                  <a:gd name="T5" fmla="*/ 64 h 64"/>
                  <a:gd name="T6" fmla="*/ 43 w 43"/>
                  <a:gd name="T7" fmla="*/ 2 h 64"/>
                  <a:gd name="T8" fmla="*/ 40 w 4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4">
                    <a:moveTo>
                      <a:pt x="40" y="0"/>
                    </a:moveTo>
                    <a:lnTo>
                      <a:pt x="0" y="57"/>
                    </a:lnTo>
                    <a:lnTo>
                      <a:pt x="0" y="64"/>
                    </a:lnTo>
                    <a:lnTo>
                      <a:pt x="43" y="2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12" name="Freeform 292"/>
              <p:cNvSpPr>
                <a:spLocks/>
              </p:cNvSpPr>
              <p:nvPr/>
            </p:nvSpPr>
            <p:spPr bwMode="auto">
              <a:xfrm>
                <a:off x="2831" y="1762"/>
                <a:ext cx="187" cy="269"/>
              </a:xfrm>
              <a:custGeom>
                <a:avLst/>
                <a:gdLst>
                  <a:gd name="T0" fmla="*/ 187 w 187"/>
                  <a:gd name="T1" fmla="*/ 0 h 269"/>
                  <a:gd name="T2" fmla="*/ 0 w 187"/>
                  <a:gd name="T3" fmla="*/ 267 h 269"/>
                  <a:gd name="T4" fmla="*/ 4 w 187"/>
                  <a:gd name="T5" fmla="*/ 269 h 269"/>
                  <a:gd name="T6" fmla="*/ 187 w 187"/>
                  <a:gd name="T7" fmla="*/ 7 h 269"/>
                  <a:gd name="T8" fmla="*/ 187 w 187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69">
                    <a:moveTo>
                      <a:pt x="187" y="0"/>
                    </a:moveTo>
                    <a:lnTo>
                      <a:pt x="0" y="267"/>
                    </a:lnTo>
                    <a:lnTo>
                      <a:pt x="4" y="269"/>
                    </a:lnTo>
                    <a:lnTo>
                      <a:pt x="187" y="7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13" name="Freeform 293"/>
              <p:cNvSpPr>
                <a:spLocks/>
              </p:cNvSpPr>
              <p:nvPr/>
            </p:nvSpPr>
            <p:spPr bwMode="auto">
              <a:xfrm>
                <a:off x="2831" y="1762"/>
                <a:ext cx="187" cy="269"/>
              </a:xfrm>
              <a:custGeom>
                <a:avLst/>
                <a:gdLst>
                  <a:gd name="T0" fmla="*/ 187 w 187"/>
                  <a:gd name="T1" fmla="*/ 0 h 269"/>
                  <a:gd name="T2" fmla="*/ 0 w 187"/>
                  <a:gd name="T3" fmla="*/ 267 h 269"/>
                  <a:gd name="T4" fmla="*/ 4 w 187"/>
                  <a:gd name="T5" fmla="*/ 269 h 269"/>
                  <a:gd name="T6" fmla="*/ 187 w 187"/>
                  <a:gd name="T7" fmla="*/ 7 h 269"/>
                  <a:gd name="T8" fmla="*/ 187 w 187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69">
                    <a:moveTo>
                      <a:pt x="187" y="0"/>
                    </a:moveTo>
                    <a:lnTo>
                      <a:pt x="0" y="267"/>
                    </a:lnTo>
                    <a:lnTo>
                      <a:pt x="4" y="269"/>
                    </a:lnTo>
                    <a:lnTo>
                      <a:pt x="187" y="7"/>
                    </a:lnTo>
                    <a:lnTo>
                      <a:pt x="1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14" name="Freeform 294"/>
              <p:cNvSpPr>
                <a:spLocks/>
              </p:cNvSpPr>
              <p:nvPr/>
            </p:nvSpPr>
            <p:spPr bwMode="auto">
              <a:xfrm>
                <a:off x="2624" y="2029"/>
                <a:ext cx="211" cy="303"/>
              </a:xfrm>
              <a:custGeom>
                <a:avLst/>
                <a:gdLst>
                  <a:gd name="T0" fmla="*/ 207 w 211"/>
                  <a:gd name="T1" fmla="*/ 0 h 303"/>
                  <a:gd name="T2" fmla="*/ 0 w 211"/>
                  <a:gd name="T3" fmla="*/ 296 h 303"/>
                  <a:gd name="T4" fmla="*/ 0 w 211"/>
                  <a:gd name="T5" fmla="*/ 303 h 303"/>
                  <a:gd name="T6" fmla="*/ 211 w 211"/>
                  <a:gd name="T7" fmla="*/ 2 h 303"/>
                  <a:gd name="T8" fmla="*/ 207 w 211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3">
                    <a:moveTo>
                      <a:pt x="207" y="0"/>
                    </a:moveTo>
                    <a:lnTo>
                      <a:pt x="0" y="296"/>
                    </a:lnTo>
                    <a:lnTo>
                      <a:pt x="0" y="303"/>
                    </a:lnTo>
                    <a:lnTo>
                      <a:pt x="211" y="2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15" name="Freeform 295"/>
              <p:cNvSpPr>
                <a:spLocks/>
              </p:cNvSpPr>
              <p:nvPr/>
            </p:nvSpPr>
            <p:spPr bwMode="auto">
              <a:xfrm>
                <a:off x="2624" y="2029"/>
                <a:ext cx="211" cy="303"/>
              </a:xfrm>
              <a:custGeom>
                <a:avLst/>
                <a:gdLst>
                  <a:gd name="T0" fmla="*/ 207 w 211"/>
                  <a:gd name="T1" fmla="*/ 0 h 303"/>
                  <a:gd name="T2" fmla="*/ 0 w 211"/>
                  <a:gd name="T3" fmla="*/ 296 h 303"/>
                  <a:gd name="T4" fmla="*/ 0 w 211"/>
                  <a:gd name="T5" fmla="*/ 303 h 303"/>
                  <a:gd name="T6" fmla="*/ 211 w 211"/>
                  <a:gd name="T7" fmla="*/ 2 h 303"/>
                  <a:gd name="T8" fmla="*/ 207 w 211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3">
                    <a:moveTo>
                      <a:pt x="207" y="0"/>
                    </a:moveTo>
                    <a:lnTo>
                      <a:pt x="0" y="296"/>
                    </a:lnTo>
                    <a:lnTo>
                      <a:pt x="0" y="303"/>
                    </a:lnTo>
                    <a:lnTo>
                      <a:pt x="211" y="2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16" name="Freeform 296"/>
              <p:cNvSpPr>
                <a:spLocks/>
              </p:cNvSpPr>
              <p:nvPr/>
            </p:nvSpPr>
            <p:spPr bwMode="auto">
              <a:xfrm>
                <a:off x="3018" y="1707"/>
                <a:ext cx="47" cy="69"/>
              </a:xfrm>
              <a:custGeom>
                <a:avLst/>
                <a:gdLst>
                  <a:gd name="T0" fmla="*/ 43 w 47"/>
                  <a:gd name="T1" fmla="*/ 0 h 69"/>
                  <a:gd name="T2" fmla="*/ 0 w 47"/>
                  <a:gd name="T3" fmla="*/ 62 h 69"/>
                  <a:gd name="T4" fmla="*/ 0 w 47"/>
                  <a:gd name="T5" fmla="*/ 69 h 69"/>
                  <a:gd name="T6" fmla="*/ 47 w 47"/>
                  <a:gd name="T7" fmla="*/ 2 h 69"/>
                  <a:gd name="T8" fmla="*/ 43 w 4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69">
                    <a:moveTo>
                      <a:pt x="43" y="0"/>
                    </a:moveTo>
                    <a:lnTo>
                      <a:pt x="0" y="62"/>
                    </a:lnTo>
                    <a:lnTo>
                      <a:pt x="0" y="69"/>
                    </a:lnTo>
                    <a:lnTo>
                      <a:pt x="47" y="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17" name="Freeform 297"/>
              <p:cNvSpPr>
                <a:spLocks/>
              </p:cNvSpPr>
              <p:nvPr/>
            </p:nvSpPr>
            <p:spPr bwMode="auto">
              <a:xfrm>
                <a:off x="3018" y="1707"/>
                <a:ext cx="47" cy="69"/>
              </a:xfrm>
              <a:custGeom>
                <a:avLst/>
                <a:gdLst>
                  <a:gd name="T0" fmla="*/ 43 w 47"/>
                  <a:gd name="T1" fmla="*/ 0 h 69"/>
                  <a:gd name="T2" fmla="*/ 0 w 47"/>
                  <a:gd name="T3" fmla="*/ 62 h 69"/>
                  <a:gd name="T4" fmla="*/ 0 w 47"/>
                  <a:gd name="T5" fmla="*/ 69 h 69"/>
                  <a:gd name="T6" fmla="*/ 47 w 47"/>
                  <a:gd name="T7" fmla="*/ 2 h 69"/>
                  <a:gd name="T8" fmla="*/ 43 w 4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69">
                    <a:moveTo>
                      <a:pt x="43" y="0"/>
                    </a:moveTo>
                    <a:lnTo>
                      <a:pt x="0" y="62"/>
                    </a:lnTo>
                    <a:lnTo>
                      <a:pt x="0" y="69"/>
                    </a:lnTo>
                    <a:lnTo>
                      <a:pt x="47" y="2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18" name="Freeform 298"/>
              <p:cNvSpPr>
                <a:spLocks/>
              </p:cNvSpPr>
              <p:nvPr/>
            </p:nvSpPr>
            <p:spPr bwMode="auto">
              <a:xfrm>
                <a:off x="2835" y="1769"/>
                <a:ext cx="183" cy="264"/>
              </a:xfrm>
              <a:custGeom>
                <a:avLst/>
                <a:gdLst>
                  <a:gd name="T0" fmla="*/ 183 w 183"/>
                  <a:gd name="T1" fmla="*/ 0 h 264"/>
                  <a:gd name="T2" fmla="*/ 0 w 183"/>
                  <a:gd name="T3" fmla="*/ 262 h 264"/>
                  <a:gd name="T4" fmla="*/ 3 w 183"/>
                  <a:gd name="T5" fmla="*/ 264 h 264"/>
                  <a:gd name="T6" fmla="*/ 183 w 183"/>
                  <a:gd name="T7" fmla="*/ 7 h 264"/>
                  <a:gd name="T8" fmla="*/ 183 w 183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4">
                    <a:moveTo>
                      <a:pt x="183" y="0"/>
                    </a:moveTo>
                    <a:lnTo>
                      <a:pt x="0" y="262"/>
                    </a:lnTo>
                    <a:lnTo>
                      <a:pt x="3" y="264"/>
                    </a:lnTo>
                    <a:lnTo>
                      <a:pt x="183" y="7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19" name="Freeform 299"/>
              <p:cNvSpPr>
                <a:spLocks/>
              </p:cNvSpPr>
              <p:nvPr/>
            </p:nvSpPr>
            <p:spPr bwMode="auto">
              <a:xfrm>
                <a:off x="2835" y="1769"/>
                <a:ext cx="183" cy="264"/>
              </a:xfrm>
              <a:custGeom>
                <a:avLst/>
                <a:gdLst>
                  <a:gd name="T0" fmla="*/ 183 w 183"/>
                  <a:gd name="T1" fmla="*/ 0 h 264"/>
                  <a:gd name="T2" fmla="*/ 0 w 183"/>
                  <a:gd name="T3" fmla="*/ 262 h 264"/>
                  <a:gd name="T4" fmla="*/ 3 w 183"/>
                  <a:gd name="T5" fmla="*/ 264 h 264"/>
                  <a:gd name="T6" fmla="*/ 183 w 183"/>
                  <a:gd name="T7" fmla="*/ 7 h 264"/>
                  <a:gd name="T8" fmla="*/ 183 w 183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4">
                    <a:moveTo>
                      <a:pt x="183" y="0"/>
                    </a:moveTo>
                    <a:lnTo>
                      <a:pt x="0" y="262"/>
                    </a:lnTo>
                    <a:lnTo>
                      <a:pt x="3" y="264"/>
                    </a:lnTo>
                    <a:lnTo>
                      <a:pt x="183" y="7"/>
                    </a:lnTo>
                    <a:lnTo>
                      <a:pt x="1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20" name="Freeform 300"/>
              <p:cNvSpPr>
                <a:spLocks/>
              </p:cNvSpPr>
              <p:nvPr/>
            </p:nvSpPr>
            <p:spPr bwMode="auto">
              <a:xfrm>
                <a:off x="2624" y="2031"/>
                <a:ext cx="214" cy="308"/>
              </a:xfrm>
              <a:custGeom>
                <a:avLst/>
                <a:gdLst>
                  <a:gd name="T0" fmla="*/ 211 w 214"/>
                  <a:gd name="T1" fmla="*/ 0 h 308"/>
                  <a:gd name="T2" fmla="*/ 0 w 214"/>
                  <a:gd name="T3" fmla="*/ 301 h 308"/>
                  <a:gd name="T4" fmla="*/ 0 w 214"/>
                  <a:gd name="T5" fmla="*/ 308 h 308"/>
                  <a:gd name="T6" fmla="*/ 214 w 214"/>
                  <a:gd name="T7" fmla="*/ 2 h 308"/>
                  <a:gd name="T8" fmla="*/ 211 w 214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308">
                    <a:moveTo>
                      <a:pt x="211" y="0"/>
                    </a:moveTo>
                    <a:lnTo>
                      <a:pt x="0" y="301"/>
                    </a:lnTo>
                    <a:lnTo>
                      <a:pt x="0" y="308"/>
                    </a:lnTo>
                    <a:lnTo>
                      <a:pt x="214" y="2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21" name="Freeform 301"/>
              <p:cNvSpPr>
                <a:spLocks/>
              </p:cNvSpPr>
              <p:nvPr/>
            </p:nvSpPr>
            <p:spPr bwMode="auto">
              <a:xfrm>
                <a:off x="2624" y="2031"/>
                <a:ext cx="214" cy="308"/>
              </a:xfrm>
              <a:custGeom>
                <a:avLst/>
                <a:gdLst>
                  <a:gd name="T0" fmla="*/ 211 w 214"/>
                  <a:gd name="T1" fmla="*/ 0 h 308"/>
                  <a:gd name="T2" fmla="*/ 0 w 214"/>
                  <a:gd name="T3" fmla="*/ 301 h 308"/>
                  <a:gd name="T4" fmla="*/ 0 w 214"/>
                  <a:gd name="T5" fmla="*/ 308 h 308"/>
                  <a:gd name="T6" fmla="*/ 214 w 214"/>
                  <a:gd name="T7" fmla="*/ 2 h 308"/>
                  <a:gd name="T8" fmla="*/ 211 w 214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308">
                    <a:moveTo>
                      <a:pt x="211" y="0"/>
                    </a:moveTo>
                    <a:lnTo>
                      <a:pt x="0" y="301"/>
                    </a:lnTo>
                    <a:lnTo>
                      <a:pt x="0" y="308"/>
                    </a:lnTo>
                    <a:lnTo>
                      <a:pt x="214" y="2"/>
                    </a:lnTo>
                    <a:lnTo>
                      <a:pt x="2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22" name="Freeform 302"/>
              <p:cNvSpPr>
                <a:spLocks/>
              </p:cNvSpPr>
              <p:nvPr/>
            </p:nvSpPr>
            <p:spPr bwMode="auto">
              <a:xfrm>
                <a:off x="3018" y="1709"/>
                <a:ext cx="50" cy="75"/>
              </a:xfrm>
              <a:custGeom>
                <a:avLst/>
                <a:gdLst>
                  <a:gd name="T0" fmla="*/ 47 w 50"/>
                  <a:gd name="T1" fmla="*/ 0 h 75"/>
                  <a:gd name="T2" fmla="*/ 0 w 50"/>
                  <a:gd name="T3" fmla="*/ 67 h 75"/>
                  <a:gd name="T4" fmla="*/ 0 w 50"/>
                  <a:gd name="T5" fmla="*/ 75 h 75"/>
                  <a:gd name="T6" fmla="*/ 50 w 50"/>
                  <a:gd name="T7" fmla="*/ 2 h 75"/>
                  <a:gd name="T8" fmla="*/ 47 w 5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5">
                    <a:moveTo>
                      <a:pt x="47" y="0"/>
                    </a:moveTo>
                    <a:lnTo>
                      <a:pt x="0" y="67"/>
                    </a:lnTo>
                    <a:lnTo>
                      <a:pt x="0" y="75"/>
                    </a:lnTo>
                    <a:lnTo>
                      <a:pt x="50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23" name="Freeform 303"/>
              <p:cNvSpPr>
                <a:spLocks/>
              </p:cNvSpPr>
              <p:nvPr/>
            </p:nvSpPr>
            <p:spPr bwMode="auto">
              <a:xfrm>
                <a:off x="3018" y="1709"/>
                <a:ext cx="50" cy="75"/>
              </a:xfrm>
              <a:custGeom>
                <a:avLst/>
                <a:gdLst>
                  <a:gd name="T0" fmla="*/ 47 w 50"/>
                  <a:gd name="T1" fmla="*/ 0 h 75"/>
                  <a:gd name="T2" fmla="*/ 0 w 50"/>
                  <a:gd name="T3" fmla="*/ 67 h 75"/>
                  <a:gd name="T4" fmla="*/ 0 w 50"/>
                  <a:gd name="T5" fmla="*/ 75 h 75"/>
                  <a:gd name="T6" fmla="*/ 50 w 50"/>
                  <a:gd name="T7" fmla="*/ 2 h 75"/>
                  <a:gd name="T8" fmla="*/ 47 w 5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5">
                    <a:moveTo>
                      <a:pt x="47" y="0"/>
                    </a:moveTo>
                    <a:lnTo>
                      <a:pt x="0" y="67"/>
                    </a:lnTo>
                    <a:lnTo>
                      <a:pt x="0" y="75"/>
                    </a:lnTo>
                    <a:lnTo>
                      <a:pt x="50" y="2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24" name="Freeform 304"/>
              <p:cNvSpPr>
                <a:spLocks/>
              </p:cNvSpPr>
              <p:nvPr/>
            </p:nvSpPr>
            <p:spPr bwMode="auto">
              <a:xfrm>
                <a:off x="2838" y="1776"/>
                <a:ext cx="180" cy="259"/>
              </a:xfrm>
              <a:custGeom>
                <a:avLst/>
                <a:gdLst>
                  <a:gd name="T0" fmla="*/ 180 w 180"/>
                  <a:gd name="T1" fmla="*/ 0 h 259"/>
                  <a:gd name="T2" fmla="*/ 0 w 180"/>
                  <a:gd name="T3" fmla="*/ 257 h 259"/>
                  <a:gd name="T4" fmla="*/ 4 w 180"/>
                  <a:gd name="T5" fmla="*/ 259 h 259"/>
                  <a:gd name="T6" fmla="*/ 180 w 180"/>
                  <a:gd name="T7" fmla="*/ 8 h 259"/>
                  <a:gd name="T8" fmla="*/ 180 w 180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9">
                    <a:moveTo>
                      <a:pt x="180" y="0"/>
                    </a:moveTo>
                    <a:lnTo>
                      <a:pt x="0" y="257"/>
                    </a:lnTo>
                    <a:lnTo>
                      <a:pt x="4" y="259"/>
                    </a:lnTo>
                    <a:lnTo>
                      <a:pt x="180" y="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25" name="Freeform 305"/>
              <p:cNvSpPr>
                <a:spLocks/>
              </p:cNvSpPr>
              <p:nvPr/>
            </p:nvSpPr>
            <p:spPr bwMode="auto">
              <a:xfrm>
                <a:off x="2838" y="1776"/>
                <a:ext cx="180" cy="259"/>
              </a:xfrm>
              <a:custGeom>
                <a:avLst/>
                <a:gdLst>
                  <a:gd name="T0" fmla="*/ 180 w 180"/>
                  <a:gd name="T1" fmla="*/ 0 h 259"/>
                  <a:gd name="T2" fmla="*/ 0 w 180"/>
                  <a:gd name="T3" fmla="*/ 257 h 259"/>
                  <a:gd name="T4" fmla="*/ 4 w 180"/>
                  <a:gd name="T5" fmla="*/ 259 h 259"/>
                  <a:gd name="T6" fmla="*/ 180 w 180"/>
                  <a:gd name="T7" fmla="*/ 8 h 259"/>
                  <a:gd name="T8" fmla="*/ 180 w 180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9">
                    <a:moveTo>
                      <a:pt x="180" y="0"/>
                    </a:moveTo>
                    <a:lnTo>
                      <a:pt x="0" y="257"/>
                    </a:lnTo>
                    <a:lnTo>
                      <a:pt x="4" y="259"/>
                    </a:lnTo>
                    <a:lnTo>
                      <a:pt x="180" y="8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26" name="Freeform 306"/>
              <p:cNvSpPr>
                <a:spLocks/>
              </p:cNvSpPr>
              <p:nvPr/>
            </p:nvSpPr>
            <p:spPr bwMode="auto">
              <a:xfrm>
                <a:off x="2624" y="2033"/>
                <a:ext cx="218" cy="314"/>
              </a:xfrm>
              <a:custGeom>
                <a:avLst/>
                <a:gdLst>
                  <a:gd name="T0" fmla="*/ 214 w 218"/>
                  <a:gd name="T1" fmla="*/ 0 h 314"/>
                  <a:gd name="T2" fmla="*/ 0 w 218"/>
                  <a:gd name="T3" fmla="*/ 306 h 314"/>
                  <a:gd name="T4" fmla="*/ 0 w 218"/>
                  <a:gd name="T5" fmla="*/ 314 h 314"/>
                  <a:gd name="T6" fmla="*/ 218 w 218"/>
                  <a:gd name="T7" fmla="*/ 2 h 314"/>
                  <a:gd name="T8" fmla="*/ 214 w 218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14">
                    <a:moveTo>
                      <a:pt x="214" y="0"/>
                    </a:moveTo>
                    <a:lnTo>
                      <a:pt x="0" y="306"/>
                    </a:lnTo>
                    <a:lnTo>
                      <a:pt x="0" y="314"/>
                    </a:lnTo>
                    <a:lnTo>
                      <a:pt x="218" y="2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27" name="Freeform 307"/>
              <p:cNvSpPr>
                <a:spLocks/>
              </p:cNvSpPr>
              <p:nvPr/>
            </p:nvSpPr>
            <p:spPr bwMode="auto">
              <a:xfrm>
                <a:off x="2624" y="2033"/>
                <a:ext cx="218" cy="314"/>
              </a:xfrm>
              <a:custGeom>
                <a:avLst/>
                <a:gdLst>
                  <a:gd name="T0" fmla="*/ 214 w 218"/>
                  <a:gd name="T1" fmla="*/ 0 h 314"/>
                  <a:gd name="T2" fmla="*/ 0 w 218"/>
                  <a:gd name="T3" fmla="*/ 306 h 314"/>
                  <a:gd name="T4" fmla="*/ 0 w 218"/>
                  <a:gd name="T5" fmla="*/ 314 h 314"/>
                  <a:gd name="T6" fmla="*/ 218 w 218"/>
                  <a:gd name="T7" fmla="*/ 2 h 314"/>
                  <a:gd name="T8" fmla="*/ 214 w 218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14">
                    <a:moveTo>
                      <a:pt x="214" y="0"/>
                    </a:moveTo>
                    <a:lnTo>
                      <a:pt x="0" y="306"/>
                    </a:lnTo>
                    <a:lnTo>
                      <a:pt x="0" y="314"/>
                    </a:lnTo>
                    <a:lnTo>
                      <a:pt x="218" y="2"/>
                    </a:lnTo>
                    <a:lnTo>
                      <a:pt x="2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28" name="Freeform 308"/>
              <p:cNvSpPr>
                <a:spLocks/>
              </p:cNvSpPr>
              <p:nvPr/>
            </p:nvSpPr>
            <p:spPr bwMode="auto">
              <a:xfrm>
                <a:off x="3018" y="1711"/>
                <a:ext cx="54" cy="80"/>
              </a:xfrm>
              <a:custGeom>
                <a:avLst/>
                <a:gdLst>
                  <a:gd name="T0" fmla="*/ 50 w 54"/>
                  <a:gd name="T1" fmla="*/ 0 h 80"/>
                  <a:gd name="T2" fmla="*/ 0 w 54"/>
                  <a:gd name="T3" fmla="*/ 73 h 80"/>
                  <a:gd name="T4" fmla="*/ 0 w 54"/>
                  <a:gd name="T5" fmla="*/ 80 h 80"/>
                  <a:gd name="T6" fmla="*/ 54 w 54"/>
                  <a:gd name="T7" fmla="*/ 2 h 80"/>
                  <a:gd name="T8" fmla="*/ 50 w 54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0">
                    <a:moveTo>
                      <a:pt x="50" y="0"/>
                    </a:moveTo>
                    <a:lnTo>
                      <a:pt x="0" y="73"/>
                    </a:lnTo>
                    <a:lnTo>
                      <a:pt x="0" y="80"/>
                    </a:lnTo>
                    <a:lnTo>
                      <a:pt x="54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2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29" name="Freeform 309"/>
              <p:cNvSpPr>
                <a:spLocks/>
              </p:cNvSpPr>
              <p:nvPr/>
            </p:nvSpPr>
            <p:spPr bwMode="auto">
              <a:xfrm>
                <a:off x="3018" y="1711"/>
                <a:ext cx="54" cy="80"/>
              </a:xfrm>
              <a:custGeom>
                <a:avLst/>
                <a:gdLst>
                  <a:gd name="T0" fmla="*/ 50 w 54"/>
                  <a:gd name="T1" fmla="*/ 0 h 80"/>
                  <a:gd name="T2" fmla="*/ 0 w 54"/>
                  <a:gd name="T3" fmla="*/ 73 h 80"/>
                  <a:gd name="T4" fmla="*/ 0 w 54"/>
                  <a:gd name="T5" fmla="*/ 80 h 80"/>
                  <a:gd name="T6" fmla="*/ 54 w 54"/>
                  <a:gd name="T7" fmla="*/ 2 h 80"/>
                  <a:gd name="T8" fmla="*/ 50 w 54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0">
                    <a:moveTo>
                      <a:pt x="50" y="0"/>
                    </a:moveTo>
                    <a:lnTo>
                      <a:pt x="0" y="73"/>
                    </a:lnTo>
                    <a:lnTo>
                      <a:pt x="0" y="80"/>
                    </a:lnTo>
                    <a:lnTo>
                      <a:pt x="54" y="2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30" name="Freeform 310"/>
              <p:cNvSpPr>
                <a:spLocks/>
              </p:cNvSpPr>
              <p:nvPr/>
            </p:nvSpPr>
            <p:spPr bwMode="auto">
              <a:xfrm>
                <a:off x="2842" y="1784"/>
                <a:ext cx="176" cy="253"/>
              </a:xfrm>
              <a:custGeom>
                <a:avLst/>
                <a:gdLst>
                  <a:gd name="T0" fmla="*/ 176 w 176"/>
                  <a:gd name="T1" fmla="*/ 0 h 253"/>
                  <a:gd name="T2" fmla="*/ 0 w 176"/>
                  <a:gd name="T3" fmla="*/ 251 h 253"/>
                  <a:gd name="T4" fmla="*/ 3 w 176"/>
                  <a:gd name="T5" fmla="*/ 253 h 253"/>
                  <a:gd name="T6" fmla="*/ 176 w 176"/>
                  <a:gd name="T7" fmla="*/ 7 h 253"/>
                  <a:gd name="T8" fmla="*/ 176 w 1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53">
                    <a:moveTo>
                      <a:pt x="176" y="0"/>
                    </a:moveTo>
                    <a:lnTo>
                      <a:pt x="0" y="251"/>
                    </a:lnTo>
                    <a:lnTo>
                      <a:pt x="3" y="253"/>
                    </a:lnTo>
                    <a:lnTo>
                      <a:pt x="176" y="7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31" name="Freeform 311"/>
              <p:cNvSpPr>
                <a:spLocks/>
              </p:cNvSpPr>
              <p:nvPr/>
            </p:nvSpPr>
            <p:spPr bwMode="auto">
              <a:xfrm>
                <a:off x="2842" y="1784"/>
                <a:ext cx="176" cy="253"/>
              </a:xfrm>
              <a:custGeom>
                <a:avLst/>
                <a:gdLst>
                  <a:gd name="T0" fmla="*/ 176 w 176"/>
                  <a:gd name="T1" fmla="*/ 0 h 253"/>
                  <a:gd name="T2" fmla="*/ 0 w 176"/>
                  <a:gd name="T3" fmla="*/ 251 h 253"/>
                  <a:gd name="T4" fmla="*/ 3 w 176"/>
                  <a:gd name="T5" fmla="*/ 253 h 253"/>
                  <a:gd name="T6" fmla="*/ 176 w 176"/>
                  <a:gd name="T7" fmla="*/ 7 h 253"/>
                  <a:gd name="T8" fmla="*/ 176 w 1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53">
                    <a:moveTo>
                      <a:pt x="176" y="0"/>
                    </a:moveTo>
                    <a:lnTo>
                      <a:pt x="0" y="251"/>
                    </a:lnTo>
                    <a:lnTo>
                      <a:pt x="3" y="253"/>
                    </a:lnTo>
                    <a:lnTo>
                      <a:pt x="176" y="7"/>
                    </a:lnTo>
                    <a:lnTo>
                      <a:pt x="1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32" name="Freeform 312"/>
              <p:cNvSpPr>
                <a:spLocks/>
              </p:cNvSpPr>
              <p:nvPr/>
            </p:nvSpPr>
            <p:spPr bwMode="auto">
              <a:xfrm>
                <a:off x="2624" y="2035"/>
                <a:ext cx="221" cy="319"/>
              </a:xfrm>
              <a:custGeom>
                <a:avLst/>
                <a:gdLst>
                  <a:gd name="T0" fmla="*/ 218 w 221"/>
                  <a:gd name="T1" fmla="*/ 0 h 319"/>
                  <a:gd name="T2" fmla="*/ 0 w 221"/>
                  <a:gd name="T3" fmla="*/ 312 h 319"/>
                  <a:gd name="T4" fmla="*/ 0 w 221"/>
                  <a:gd name="T5" fmla="*/ 319 h 319"/>
                  <a:gd name="T6" fmla="*/ 221 w 221"/>
                  <a:gd name="T7" fmla="*/ 2 h 319"/>
                  <a:gd name="T8" fmla="*/ 218 w 221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319">
                    <a:moveTo>
                      <a:pt x="218" y="0"/>
                    </a:moveTo>
                    <a:lnTo>
                      <a:pt x="0" y="312"/>
                    </a:lnTo>
                    <a:lnTo>
                      <a:pt x="0" y="319"/>
                    </a:lnTo>
                    <a:lnTo>
                      <a:pt x="221" y="2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33" name="Freeform 313"/>
              <p:cNvSpPr>
                <a:spLocks/>
              </p:cNvSpPr>
              <p:nvPr/>
            </p:nvSpPr>
            <p:spPr bwMode="auto">
              <a:xfrm>
                <a:off x="2624" y="2035"/>
                <a:ext cx="221" cy="319"/>
              </a:xfrm>
              <a:custGeom>
                <a:avLst/>
                <a:gdLst>
                  <a:gd name="T0" fmla="*/ 218 w 221"/>
                  <a:gd name="T1" fmla="*/ 0 h 319"/>
                  <a:gd name="T2" fmla="*/ 0 w 221"/>
                  <a:gd name="T3" fmla="*/ 312 h 319"/>
                  <a:gd name="T4" fmla="*/ 0 w 221"/>
                  <a:gd name="T5" fmla="*/ 319 h 319"/>
                  <a:gd name="T6" fmla="*/ 221 w 221"/>
                  <a:gd name="T7" fmla="*/ 2 h 319"/>
                  <a:gd name="T8" fmla="*/ 218 w 221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319">
                    <a:moveTo>
                      <a:pt x="218" y="0"/>
                    </a:moveTo>
                    <a:lnTo>
                      <a:pt x="0" y="312"/>
                    </a:lnTo>
                    <a:lnTo>
                      <a:pt x="0" y="319"/>
                    </a:lnTo>
                    <a:lnTo>
                      <a:pt x="221" y="2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34" name="Freeform 314"/>
              <p:cNvSpPr>
                <a:spLocks/>
              </p:cNvSpPr>
              <p:nvPr/>
            </p:nvSpPr>
            <p:spPr bwMode="auto">
              <a:xfrm>
                <a:off x="3018" y="1713"/>
                <a:ext cx="58" cy="85"/>
              </a:xfrm>
              <a:custGeom>
                <a:avLst/>
                <a:gdLst>
                  <a:gd name="T0" fmla="*/ 54 w 58"/>
                  <a:gd name="T1" fmla="*/ 0 h 85"/>
                  <a:gd name="T2" fmla="*/ 0 w 58"/>
                  <a:gd name="T3" fmla="*/ 78 h 85"/>
                  <a:gd name="T4" fmla="*/ 0 w 58"/>
                  <a:gd name="T5" fmla="*/ 85 h 85"/>
                  <a:gd name="T6" fmla="*/ 58 w 58"/>
                  <a:gd name="T7" fmla="*/ 2 h 85"/>
                  <a:gd name="T8" fmla="*/ 54 w 58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85">
                    <a:moveTo>
                      <a:pt x="54" y="0"/>
                    </a:moveTo>
                    <a:lnTo>
                      <a:pt x="0" y="78"/>
                    </a:lnTo>
                    <a:lnTo>
                      <a:pt x="0" y="85"/>
                    </a:lnTo>
                    <a:lnTo>
                      <a:pt x="58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35" name="Freeform 315"/>
              <p:cNvSpPr>
                <a:spLocks/>
              </p:cNvSpPr>
              <p:nvPr/>
            </p:nvSpPr>
            <p:spPr bwMode="auto">
              <a:xfrm>
                <a:off x="3018" y="1713"/>
                <a:ext cx="58" cy="85"/>
              </a:xfrm>
              <a:custGeom>
                <a:avLst/>
                <a:gdLst>
                  <a:gd name="T0" fmla="*/ 54 w 58"/>
                  <a:gd name="T1" fmla="*/ 0 h 85"/>
                  <a:gd name="T2" fmla="*/ 0 w 58"/>
                  <a:gd name="T3" fmla="*/ 78 h 85"/>
                  <a:gd name="T4" fmla="*/ 0 w 58"/>
                  <a:gd name="T5" fmla="*/ 85 h 85"/>
                  <a:gd name="T6" fmla="*/ 58 w 58"/>
                  <a:gd name="T7" fmla="*/ 2 h 85"/>
                  <a:gd name="T8" fmla="*/ 54 w 58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85">
                    <a:moveTo>
                      <a:pt x="54" y="0"/>
                    </a:moveTo>
                    <a:lnTo>
                      <a:pt x="0" y="78"/>
                    </a:lnTo>
                    <a:lnTo>
                      <a:pt x="0" y="85"/>
                    </a:lnTo>
                    <a:lnTo>
                      <a:pt x="58" y="2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36" name="Freeform 316"/>
              <p:cNvSpPr>
                <a:spLocks/>
              </p:cNvSpPr>
              <p:nvPr/>
            </p:nvSpPr>
            <p:spPr bwMode="auto">
              <a:xfrm>
                <a:off x="2845" y="1791"/>
                <a:ext cx="173" cy="248"/>
              </a:xfrm>
              <a:custGeom>
                <a:avLst/>
                <a:gdLst>
                  <a:gd name="T0" fmla="*/ 173 w 173"/>
                  <a:gd name="T1" fmla="*/ 0 h 248"/>
                  <a:gd name="T2" fmla="*/ 0 w 173"/>
                  <a:gd name="T3" fmla="*/ 246 h 248"/>
                  <a:gd name="T4" fmla="*/ 4 w 173"/>
                  <a:gd name="T5" fmla="*/ 248 h 248"/>
                  <a:gd name="T6" fmla="*/ 173 w 173"/>
                  <a:gd name="T7" fmla="*/ 7 h 248"/>
                  <a:gd name="T8" fmla="*/ 173 w 173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8">
                    <a:moveTo>
                      <a:pt x="173" y="0"/>
                    </a:moveTo>
                    <a:lnTo>
                      <a:pt x="0" y="246"/>
                    </a:lnTo>
                    <a:lnTo>
                      <a:pt x="4" y="248"/>
                    </a:lnTo>
                    <a:lnTo>
                      <a:pt x="173" y="7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37" name="Freeform 317"/>
              <p:cNvSpPr>
                <a:spLocks/>
              </p:cNvSpPr>
              <p:nvPr/>
            </p:nvSpPr>
            <p:spPr bwMode="auto">
              <a:xfrm>
                <a:off x="2845" y="1791"/>
                <a:ext cx="173" cy="248"/>
              </a:xfrm>
              <a:custGeom>
                <a:avLst/>
                <a:gdLst>
                  <a:gd name="T0" fmla="*/ 173 w 173"/>
                  <a:gd name="T1" fmla="*/ 0 h 248"/>
                  <a:gd name="T2" fmla="*/ 0 w 173"/>
                  <a:gd name="T3" fmla="*/ 246 h 248"/>
                  <a:gd name="T4" fmla="*/ 4 w 173"/>
                  <a:gd name="T5" fmla="*/ 248 h 248"/>
                  <a:gd name="T6" fmla="*/ 173 w 173"/>
                  <a:gd name="T7" fmla="*/ 7 h 248"/>
                  <a:gd name="T8" fmla="*/ 173 w 173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8">
                    <a:moveTo>
                      <a:pt x="173" y="0"/>
                    </a:moveTo>
                    <a:lnTo>
                      <a:pt x="0" y="246"/>
                    </a:lnTo>
                    <a:lnTo>
                      <a:pt x="4" y="248"/>
                    </a:lnTo>
                    <a:lnTo>
                      <a:pt x="173" y="7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38" name="Freeform 318"/>
              <p:cNvSpPr>
                <a:spLocks/>
              </p:cNvSpPr>
              <p:nvPr/>
            </p:nvSpPr>
            <p:spPr bwMode="auto">
              <a:xfrm>
                <a:off x="2624" y="2037"/>
                <a:ext cx="225" cy="324"/>
              </a:xfrm>
              <a:custGeom>
                <a:avLst/>
                <a:gdLst>
                  <a:gd name="T0" fmla="*/ 221 w 225"/>
                  <a:gd name="T1" fmla="*/ 0 h 324"/>
                  <a:gd name="T2" fmla="*/ 0 w 225"/>
                  <a:gd name="T3" fmla="*/ 317 h 324"/>
                  <a:gd name="T4" fmla="*/ 0 w 225"/>
                  <a:gd name="T5" fmla="*/ 324 h 324"/>
                  <a:gd name="T6" fmla="*/ 225 w 225"/>
                  <a:gd name="T7" fmla="*/ 2 h 324"/>
                  <a:gd name="T8" fmla="*/ 221 w 225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324">
                    <a:moveTo>
                      <a:pt x="221" y="0"/>
                    </a:moveTo>
                    <a:lnTo>
                      <a:pt x="0" y="317"/>
                    </a:lnTo>
                    <a:lnTo>
                      <a:pt x="0" y="324"/>
                    </a:lnTo>
                    <a:lnTo>
                      <a:pt x="225" y="2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39" name="Freeform 319"/>
              <p:cNvSpPr>
                <a:spLocks/>
              </p:cNvSpPr>
              <p:nvPr/>
            </p:nvSpPr>
            <p:spPr bwMode="auto">
              <a:xfrm>
                <a:off x="2624" y="2037"/>
                <a:ext cx="225" cy="324"/>
              </a:xfrm>
              <a:custGeom>
                <a:avLst/>
                <a:gdLst>
                  <a:gd name="T0" fmla="*/ 221 w 225"/>
                  <a:gd name="T1" fmla="*/ 0 h 324"/>
                  <a:gd name="T2" fmla="*/ 0 w 225"/>
                  <a:gd name="T3" fmla="*/ 317 h 324"/>
                  <a:gd name="T4" fmla="*/ 0 w 225"/>
                  <a:gd name="T5" fmla="*/ 324 h 324"/>
                  <a:gd name="T6" fmla="*/ 225 w 225"/>
                  <a:gd name="T7" fmla="*/ 2 h 324"/>
                  <a:gd name="T8" fmla="*/ 221 w 225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324">
                    <a:moveTo>
                      <a:pt x="221" y="0"/>
                    </a:moveTo>
                    <a:lnTo>
                      <a:pt x="0" y="317"/>
                    </a:lnTo>
                    <a:lnTo>
                      <a:pt x="0" y="324"/>
                    </a:lnTo>
                    <a:lnTo>
                      <a:pt x="225" y="2"/>
                    </a:lnTo>
                    <a:lnTo>
                      <a:pt x="2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0" name="Freeform 320"/>
              <p:cNvSpPr>
                <a:spLocks/>
              </p:cNvSpPr>
              <p:nvPr/>
            </p:nvSpPr>
            <p:spPr bwMode="auto">
              <a:xfrm>
                <a:off x="3018" y="1715"/>
                <a:ext cx="61" cy="90"/>
              </a:xfrm>
              <a:custGeom>
                <a:avLst/>
                <a:gdLst>
                  <a:gd name="T0" fmla="*/ 58 w 61"/>
                  <a:gd name="T1" fmla="*/ 0 h 90"/>
                  <a:gd name="T2" fmla="*/ 0 w 61"/>
                  <a:gd name="T3" fmla="*/ 83 h 90"/>
                  <a:gd name="T4" fmla="*/ 0 w 61"/>
                  <a:gd name="T5" fmla="*/ 90 h 90"/>
                  <a:gd name="T6" fmla="*/ 61 w 61"/>
                  <a:gd name="T7" fmla="*/ 2 h 90"/>
                  <a:gd name="T8" fmla="*/ 58 w 61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90">
                    <a:moveTo>
                      <a:pt x="58" y="0"/>
                    </a:moveTo>
                    <a:lnTo>
                      <a:pt x="0" y="83"/>
                    </a:lnTo>
                    <a:lnTo>
                      <a:pt x="0" y="90"/>
                    </a:lnTo>
                    <a:lnTo>
                      <a:pt x="61" y="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1" name="Freeform 321"/>
              <p:cNvSpPr>
                <a:spLocks/>
              </p:cNvSpPr>
              <p:nvPr/>
            </p:nvSpPr>
            <p:spPr bwMode="auto">
              <a:xfrm>
                <a:off x="3018" y="1715"/>
                <a:ext cx="61" cy="90"/>
              </a:xfrm>
              <a:custGeom>
                <a:avLst/>
                <a:gdLst>
                  <a:gd name="T0" fmla="*/ 58 w 61"/>
                  <a:gd name="T1" fmla="*/ 0 h 90"/>
                  <a:gd name="T2" fmla="*/ 0 w 61"/>
                  <a:gd name="T3" fmla="*/ 83 h 90"/>
                  <a:gd name="T4" fmla="*/ 0 w 61"/>
                  <a:gd name="T5" fmla="*/ 90 h 90"/>
                  <a:gd name="T6" fmla="*/ 61 w 61"/>
                  <a:gd name="T7" fmla="*/ 2 h 90"/>
                  <a:gd name="T8" fmla="*/ 58 w 61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90">
                    <a:moveTo>
                      <a:pt x="58" y="0"/>
                    </a:moveTo>
                    <a:lnTo>
                      <a:pt x="0" y="83"/>
                    </a:lnTo>
                    <a:lnTo>
                      <a:pt x="0" y="90"/>
                    </a:lnTo>
                    <a:lnTo>
                      <a:pt x="61" y="2"/>
                    </a:lnTo>
                    <a:lnTo>
                      <a:pt x="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2" name="Freeform 322"/>
              <p:cNvSpPr>
                <a:spLocks/>
              </p:cNvSpPr>
              <p:nvPr/>
            </p:nvSpPr>
            <p:spPr bwMode="auto">
              <a:xfrm>
                <a:off x="2849" y="1798"/>
                <a:ext cx="169" cy="243"/>
              </a:xfrm>
              <a:custGeom>
                <a:avLst/>
                <a:gdLst>
                  <a:gd name="T0" fmla="*/ 169 w 169"/>
                  <a:gd name="T1" fmla="*/ 0 h 243"/>
                  <a:gd name="T2" fmla="*/ 0 w 169"/>
                  <a:gd name="T3" fmla="*/ 241 h 243"/>
                  <a:gd name="T4" fmla="*/ 3 w 169"/>
                  <a:gd name="T5" fmla="*/ 243 h 243"/>
                  <a:gd name="T6" fmla="*/ 169 w 169"/>
                  <a:gd name="T7" fmla="*/ 7 h 243"/>
                  <a:gd name="T8" fmla="*/ 169 w 169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43">
                    <a:moveTo>
                      <a:pt x="169" y="0"/>
                    </a:moveTo>
                    <a:lnTo>
                      <a:pt x="0" y="241"/>
                    </a:lnTo>
                    <a:lnTo>
                      <a:pt x="3" y="243"/>
                    </a:lnTo>
                    <a:lnTo>
                      <a:pt x="169" y="7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3" name="Freeform 323"/>
              <p:cNvSpPr>
                <a:spLocks/>
              </p:cNvSpPr>
              <p:nvPr/>
            </p:nvSpPr>
            <p:spPr bwMode="auto">
              <a:xfrm>
                <a:off x="2849" y="1798"/>
                <a:ext cx="169" cy="243"/>
              </a:xfrm>
              <a:custGeom>
                <a:avLst/>
                <a:gdLst>
                  <a:gd name="T0" fmla="*/ 169 w 169"/>
                  <a:gd name="T1" fmla="*/ 0 h 243"/>
                  <a:gd name="T2" fmla="*/ 0 w 169"/>
                  <a:gd name="T3" fmla="*/ 241 h 243"/>
                  <a:gd name="T4" fmla="*/ 3 w 169"/>
                  <a:gd name="T5" fmla="*/ 243 h 243"/>
                  <a:gd name="T6" fmla="*/ 169 w 169"/>
                  <a:gd name="T7" fmla="*/ 7 h 243"/>
                  <a:gd name="T8" fmla="*/ 169 w 169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43">
                    <a:moveTo>
                      <a:pt x="169" y="0"/>
                    </a:moveTo>
                    <a:lnTo>
                      <a:pt x="0" y="241"/>
                    </a:lnTo>
                    <a:lnTo>
                      <a:pt x="3" y="243"/>
                    </a:lnTo>
                    <a:lnTo>
                      <a:pt x="169" y="7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4" name="Freeform 324"/>
              <p:cNvSpPr>
                <a:spLocks/>
              </p:cNvSpPr>
              <p:nvPr/>
            </p:nvSpPr>
            <p:spPr bwMode="auto">
              <a:xfrm>
                <a:off x="2624" y="236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3 h 4"/>
                  <a:gd name="T4" fmla="*/ 0 w 4"/>
                  <a:gd name="T5" fmla="*/ 3 h 4"/>
                  <a:gd name="T6" fmla="*/ 2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5" name="Freeform 325"/>
              <p:cNvSpPr>
                <a:spLocks/>
              </p:cNvSpPr>
              <p:nvPr/>
            </p:nvSpPr>
            <p:spPr bwMode="auto">
              <a:xfrm>
                <a:off x="2624" y="236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3 h 4"/>
                  <a:gd name="T4" fmla="*/ 0 w 4"/>
                  <a:gd name="T5" fmla="*/ 3 h 4"/>
                  <a:gd name="T6" fmla="*/ 2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6" name="Freeform 326"/>
              <p:cNvSpPr>
                <a:spLocks/>
              </p:cNvSpPr>
              <p:nvPr/>
            </p:nvSpPr>
            <p:spPr bwMode="auto">
              <a:xfrm>
                <a:off x="2624" y="2039"/>
                <a:ext cx="228" cy="325"/>
              </a:xfrm>
              <a:custGeom>
                <a:avLst/>
                <a:gdLst>
                  <a:gd name="T0" fmla="*/ 225 w 228"/>
                  <a:gd name="T1" fmla="*/ 0 h 325"/>
                  <a:gd name="T2" fmla="*/ 0 w 228"/>
                  <a:gd name="T3" fmla="*/ 322 h 325"/>
                  <a:gd name="T4" fmla="*/ 0 w 228"/>
                  <a:gd name="T5" fmla="*/ 325 h 325"/>
                  <a:gd name="T6" fmla="*/ 4 w 228"/>
                  <a:gd name="T7" fmla="*/ 322 h 325"/>
                  <a:gd name="T8" fmla="*/ 228 w 228"/>
                  <a:gd name="T9" fmla="*/ 2 h 325"/>
                  <a:gd name="T10" fmla="*/ 225 w 228"/>
                  <a:gd name="T11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325">
                    <a:moveTo>
                      <a:pt x="225" y="0"/>
                    </a:moveTo>
                    <a:lnTo>
                      <a:pt x="0" y="322"/>
                    </a:lnTo>
                    <a:lnTo>
                      <a:pt x="0" y="325"/>
                    </a:lnTo>
                    <a:lnTo>
                      <a:pt x="4" y="322"/>
                    </a:lnTo>
                    <a:lnTo>
                      <a:pt x="228" y="2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7" name="Freeform 327"/>
              <p:cNvSpPr>
                <a:spLocks/>
              </p:cNvSpPr>
              <p:nvPr/>
            </p:nvSpPr>
            <p:spPr bwMode="auto">
              <a:xfrm>
                <a:off x="2624" y="2039"/>
                <a:ext cx="228" cy="325"/>
              </a:xfrm>
              <a:custGeom>
                <a:avLst/>
                <a:gdLst>
                  <a:gd name="T0" fmla="*/ 225 w 228"/>
                  <a:gd name="T1" fmla="*/ 0 h 325"/>
                  <a:gd name="T2" fmla="*/ 0 w 228"/>
                  <a:gd name="T3" fmla="*/ 322 h 325"/>
                  <a:gd name="T4" fmla="*/ 0 w 228"/>
                  <a:gd name="T5" fmla="*/ 325 h 325"/>
                  <a:gd name="T6" fmla="*/ 4 w 228"/>
                  <a:gd name="T7" fmla="*/ 322 h 325"/>
                  <a:gd name="T8" fmla="*/ 228 w 228"/>
                  <a:gd name="T9" fmla="*/ 2 h 325"/>
                  <a:gd name="T10" fmla="*/ 225 w 228"/>
                  <a:gd name="T11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325">
                    <a:moveTo>
                      <a:pt x="225" y="0"/>
                    </a:moveTo>
                    <a:lnTo>
                      <a:pt x="0" y="322"/>
                    </a:lnTo>
                    <a:lnTo>
                      <a:pt x="0" y="325"/>
                    </a:lnTo>
                    <a:lnTo>
                      <a:pt x="4" y="322"/>
                    </a:lnTo>
                    <a:lnTo>
                      <a:pt x="228" y="2"/>
                    </a:lnTo>
                    <a:lnTo>
                      <a:pt x="2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8" name="Freeform 328"/>
              <p:cNvSpPr>
                <a:spLocks/>
              </p:cNvSpPr>
              <p:nvPr/>
            </p:nvSpPr>
            <p:spPr bwMode="auto">
              <a:xfrm>
                <a:off x="3018" y="1717"/>
                <a:ext cx="65" cy="95"/>
              </a:xfrm>
              <a:custGeom>
                <a:avLst/>
                <a:gdLst>
                  <a:gd name="T0" fmla="*/ 61 w 65"/>
                  <a:gd name="T1" fmla="*/ 0 h 95"/>
                  <a:gd name="T2" fmla="*/ 0 w 65"/>
                  <a:gd name="T3" fmla="*/ 88 h 95"/>
                  <a:gd name="T4" fmla="*/ 0 w 65"/>
                  <a:gd name="T5" fmla="*/ 95 h 95"/>
                  <a:gd name="T6" fmla="*/ 65 w 65"/>
                  <a:gd name="T7" fmla="*/ 2 h 95"/>
                  <a:gd name="T8" fmla="*/ 61 w 65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5">
                    <a:moveTo>
                      <a:pt x="61" y="0"/>
                    </a:moveTo>
                    <a:lnTo>
                      <a:pt x="0" y="88"/>
                    </a:lnTo>
                    <a:lnTo>
                      <a:pt x="0" y="95"/>
                    </a:lnTo>
                    <a:lnTo>
                      <a:pt x="65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49" name="Freeform 329"/>
              <p:cNvSpPr>
                <a:spLocks/>
              </p:cNvSpPr>
              <p:nvPr/>
            </p:nvSpPr>
            <p:spPr bwMode="auto">
              <a:xfrm>
                <a:off x="3018" y="1717"/>
                <a:ext cx="65" cy="95"/>
              </a:xfrm>
              <a:custGeom>
                <a:avLst/>
                <a:gdLst>
                  <a:gd name="T0" fmla="*/ 61 w 65"/>
                  <a:gd name="T1" fmla="*/ 0 h 95"/>
                  <a:gd name="T2" fmla="*/ 0 w 65"/>
                  <a:gd name="T3" fmla="*/ 88 h 95"/>
                  <a:gd name="T4" fmla="*/ 0 w 65"/>
                  <a:gd name="T5" fmla="*/ 95 h 95"/>
                  <a:gd name="T6" fmla="*/ 65 w 65"/>
                  <a:gd name="T7" fmla="*/ 2 h 95"/>
                  <a:gd name="T8" fmla="*/ 61 w 65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5">
                    <a:moveTo>
                      <a:pt x="61" y="0"/>
                    </a:moveTo>
                    <a:lnTo>
                      <a:pt x="0" y="88"/>
                    </a:lnTo>
                    <a:lnTo>
                      <a:pt x="0" y="95"/>
                    </a:lnTo>
                    <a:lnTo>
                      <a:pt x="65" y="2"/>
                    </a:lnTo>
                    <a:lnTo>
                      <a:pt x="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0" name="Freeform 330"/>
              <p:cNvSpPr>
                <a:spLocks/>
              </p:cNvSpPr>
              <p:nvPr/>
            </p:nvSpPr>
            <p:spPr bwMode="auto">
              <a:xfrm>
                <a:off x="2852" y="1805"/>
                <a:ext cx="166" cy="238"/>
              </a:xfrm>
              <a:custGeom>
                <a:avLst/>
                <a:gdLst>
                  <a:gd name="T0" fmla="*/ 166 w 166"/>
                  <a:gd name="T1" fmla="*/ 0 h 238"/>
                  <a:gd name="T2" fmla="*/ 0 w 166"/>
                  <a:gd name="T3" fmla="*/ 236 h 238"/>
                  <a:gd name="T4" fmla="*/ 4 w 166"/>
                  <a:gd name="T5" fmla="*/ 238 h 238"/>
                  <a:gd name="T6" fmla="*/ 166 w 166"/>
                  <a:gd name="T7" fmla="*/ 7 h 238"/>
                  <a:gd name="T8" fmla="*/ 166 w 166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8">
                    <a:moveTo>
                      <a:pt x="166" y="0"/>
                    </a:moveTo>
                    <a:lnTo>
                      <a:pt x="0" y="236"/>
                    </a:lnTo>
                    <a:lnTo>
                      <a:pt x="4" y="238"/>
                    </a:lnTo>
                    <a:lnTo>
                      <a:pt x="166" y="7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1" name="Freeform 331"/>
              <p:cNvSpPr>
                <a:spLocks/>
              </p:cNvSpPr>
              <p:nvPr/>
            </p:nvSpPr>
            <p:spPr bwMode="auto">
              <a:xfrm>
                <a:off x="2852" y="1805"/>
                <a:ext cx="166" cy="238"/>
              </a:xfrm>
              <a:custGeom>
                <a:avLst/>
                <a:gdLst>
                  <a:gd name="T0" fmla="*/ 166 w 166"/>
                  <a:gd name="T1" fmla="*/ 0 h 238"/>
                  <a:gd name="T2" fmla="*/ 0 w 166"/>
                  <a:gd name="T3" fmla="*/ 236 h 238"/>
                  <a:gd name="T4" fmla="*/ 4 w 166"/>
                  <a:gd name="T5" fmla="*/ 238 h 238"/>
                  <a:gd name="T6" fmla="*/ 166 w 166"/>
                  <a:gd name="T7" fmla="*/ 7 h 238"/>
                  <a:gd name="T8" fmla="*/ 166 w 166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8">
                    <a:moveTo>
                      <a:pt x="166" y="0"/>
                    </a:moveTo>
                    <a:lnTo>
                      <a:pt x="0" y="236"/>
                    </a:lnTo>
                    <a:lnTo>
                      <a:pt x="4" y="238"/>
                    </a:lnTo>
                    <a:lnTo>
                      <a:pt x="166" y="7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2" name="Freeform 332"/>
              <p:cNvSpPr>
                <a:spLocks/>
              </p:cNvSpPr>
              <p:nvPr/>
            </p:nvSpPr>
            <p:spPr bwMode="auto">
              <a:xfrm>
                <a:off x="2626" y="2357"/>
                <a:ext cx="11" cy="10"/>
              </a:xfrm>
              <a:custGeom>
                <a:avLst/>
                <a:gdLst>
                  <a:gd name="T0" fmla="*/ 11 w 11"/>
                  <a:gd name="T1" fmla="*/ 0 h 10"/>
                  <a:gd name="T2" fmla="*/ 2 w 11"/>
                  <a:gd name="T3" fmla="*/ 4 h 10"/>
                  <a:gd name="T4" fmla="*/ 0 w 11"/>
                  <a:gd name="T5" fmla="*/ 8 h 10"/>
                  <a:gd name="T6" fmla="*/ 3 w 11"/>
                  <a:gd name="T7" fmla="*/ 10 h 10"/>
                  <a:gd name="T8" fmla="*/ 11 w 1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2" y="4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3" name="Freeform 333"/>
              <p:cNvSpPr>
                <a:spLocks/>
              </p:cNvSpPr>
              <p:nvPr/>
            </p:nvSpPr>
            <p:spPr bwMode="auto">
              <a:xfrm>
                <a:off x="2626" y="2357"/>
                <a:ext cx="11" cy="10"/>
              </a:xfrm>
              <a:custGeom>
                <a:avLst/>
                <a:gdLst>
                  <a:gd name="T0" fmla="*/ 11 w 11"/>
                  <a:gd name="T1" fmla="*/ 0 h 10"/>
                  <a:gd name="T2" fmla="*/ 2 w 11"/>
                  <a:gd name="T3" fmla="*/ 4 h 10"/>
                  <a:gd name="T4" fmla="*/ 0 w 11"/>
                  <a:gd name="T5" fmla="*/ 8 h 10"/>
                  <a:gd name="T6" fmla="*/ 3 w 11"/>
                  <a:gd name="T7" fmla="*/ 10 h 10"/>
                  <a:gd name="T8" fmla="*/ 11 w 1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2" y="4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4" name="Freeform 334"/>
              <p:cNvSpPr>
                <a:spLocks/>
              </p:cNvSpPr>
              <p:nvPr/>
            </p:nvSpPr>
            <p:spPr bwMode="auto">
              <a:xfrm>
                <a:off x="2628" y="2041"/>
                <a:ext cx="228" cy="320"/>
              </a:xfrm>
              <a:custGeom>
                <a:avLst/>
                <a:gdLst>
                  <a:gd name="T0" fmla="*/ 224 w 228"/>
                  <a:gd name="T1" fmla="*/ 0 h 320"/>
                  <a:gd name="T2" fmla="*/ 0 w 228"/>
                  <a:gd name="T3" fmla="*/ 320 h 320"/>
                  <a:gd name="T4" fmla="*/ 9 w 228"/>
                  <a:gd name="T5" fmla="*/ 316 h 320"/>
                  <a:gd name="T6" fmla="*/ 228 w 228"/>
                  <a:gd name="T7" fmla="*/ 2 h 320"/>
                  <a:gd name="T8" fmla="*/ 224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4" y="0"/>
                    </a:moveTo>
                    <a:lnTo>
                      <a:pt x="0" y="320"/>
                    </a:lnTo>
                    <a:lnTo>
                      <a:pt x="9" y="316"/>
                    </a:lnTo>
                    <a:lnTo>
                      <a:pt x="228" y="2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5" name="Freeform 335"/>
              <p:cNvSpPr>
                <a:spLocks/>
              </p:cNvSpPr>
              <p:nvPr/>
            </p:nvSpPr>
            <p:spPr bwMode="auto">
              <a:xfrm>
                <a:off x="2628" y="2041"/>
                <a:ext cx="228" cy="320"/>
              </a:xfrm>
              <a:custGeom>
                <a:avLst/>
                <a:gdLst>
                  <a:gd name="T0" fmla="*/ 224 w 228"/>
                  <a:gd name="T1" fmla="*/ 0 h 320"/>
                  <a:gd name="T2" fmla="*/ 0 w 228"/>
                  <a:gd name="T3" fmla="*/ 320 h 320"/>
                  <a:gd name="T4" fmla="*/ 9 w 228"/>
                  <a:gd name="T5" fmla="*/ 316 h 320"/>
                  <a:gd name="T6" fmla="*/ 228 w 228"/>
                  <a:gd name="T7" fmla="*/ 2 h 320"/>
                  <a:gd name="T8" fmla="*/ 224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4" y="0"/>
                    </a:moveTo>
                    <a:lnTo>
                      <a:pt x="0" y="320"/>
                    </a:lnTo>
                    <a:lnTo>
                      <a:pt x="9" y="316"/>
                    </a:lnTo>
                    <a:lnTo>
                      <a:pt x="228" y="2"/>
                    </a:lnTo>
                    <a:lnTo>
                      <a:pt x="2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6" name="Freeform 336"/>
              <p:cNvSpPr>
                <a:spLocks/>
              </p:cNvSpPr>
              <p:nvPr/>
            </p:nvSpPr>
            <p:spPr bwMode="auto">
              <a:xfrm>
                <a:off x="3018" y="1719"/>
                <a:ext cx="69" cy="100"/>
              </a:xfrm>
              <a:custGeom>
                <a:avLst/>
                <a:gdLst>
                  <a:gd name="T0" fmla="*/ 65 w 69"/>
                  <a:gd name="T1" fmla="*/ 0 h 100"/>
                  <a:gd name="T2" fmla="*/ 0 w 69"/>
                  <a:gd name="T3" fmla="*/ 93 h 100"/>
                  <a:gd name="T4" fmla="*/ 0 w 69"/>
                  <a:gd name="T5" fmla="*/ 100 h 100"/>
                  <a:gd name="T6" fmla="*/ 69 w 69"/>
                  <a:gd name="T7" fmla="*/ 2 h 100"/>
                  <a:gd name="T8" fmla="*/ 65 w 69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0">
                    <a:moveTo>
                      <a:pt x="65" y="0"/>
                    </a:moveTo>
                    <a:lnTo>
                      <a:pt x="0" y="93"/>
                    </a:lnTo>
                    <a:lnTo>
                      <a:pt x="0" y="100"/>
                    </a:lnTo>
                    <a:lnTo>
                      <a:pt x="69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1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7" name="Freeform 337"/>
              <p:cNvSpPr>
                <a:spLocks/>
              </p:cNvSpPr>
              <p:nvPr/>
            </p:nvSpPr>
            <p:spPr bwMode="auto">
              <a:xfrm>
                <a:off x="3018" y="1719"/>
                <a:ext cx="69" cy="100"/>
              </a:xfrm>
              <a:custGeom>
                <a:avLst/>
                <a:gdLst>
                  <a:gd name="T0" fmla="*/ 65 w 69"/>
                  <a:gd name="T1" fmla="*/ 0 h 100"/>
                  <a:gd name="T2" fmla="*/ 0 w 69"/>
                  <a:gd name="T3" fmla="*/ 93 h 100"/>
                  <a:gd name="T4" fmla="*/ 0 w 69"/>
                  <a:gd name="T5" fmla="*/ 100 h 100"/>
                  <a:gd name="T6" fmla="*/ 69 w 69"/>
                  <a:gd name="T7" fmla="*/ 2 h 100"/>
                  <a:gd name="T8" fmla="*/ 65 w 69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0">
                    <a:moveTo>
                      <a:pt x="65" y="0"/>
                    </a:moveTo>
                    <a:lnTo>
                      <a:pt x="0" y="93"/>
                    </a:lnTo>
                    <a:lnTo>
                      <a:pt x="0" y="100"/>
                    </a:lnTo>
                    <a:lnTo>
                      <a:pt x="69" y="2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8" name="Freeform 338"/>
              <p:cNvSpPr>
                <a:spLocks/>
              </p:cNvSpPr>
              <p:nvPr/>
            </p:nvSpPr>
            <p:spPr bwMode="auto">
              <a:xfrm>
                <a:off x="2856" y="1812"/>
                <a:ext cx="162" cy="233"/>
              </a:xfrm>
              <a:custGeom>
                <a:avLst/>
                <a:gdLst>
                  <a:gd name="T0" fmla="*/ 162 w 162"/>
                  <a:gd name="T1" fmla="*/ 0 h 233"/>
                  <a:gd name="T2" fmla="*/ 0 w 162"/>
                  <a:gd name="T3" fmla="*/ 231 h 233"/>
                  <a:gd name="T4" fmla="*/ 3 w 162"/>
                  <a:gd name="T5" fmla="*/ 233 h 233"/>
                  <a:gd name="T6" fmla="*/ 162 w 162"/>
                  <a:gd name="T7" fmla="*/ 7 h 233"/>
                  <a:gd name="T8" fmla="*/ 162 w 162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233">
                    <a:moveTo>
                      <a:pt x="162" y="0"/>
                    </a:moveTo>
                    <a:lnTo>
                      <a:pt x="0" y="231"/>
                    </a:lnTo>
                    <a:lnTo>
                      <a:pt x="3" y="233"/>
                    </a:lnTo>
                    <a:lnTo>
                      <a:pt x="162" y="7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59" name="Freeform 339"/>
              <p:cNvSpPr>
                <a:spLocks/>
              </p:cNvSpPr>
              <p:nvPr/>
            </p:nvSpPr>
            <p:spPr bwMode="auto">
              <a:xfrm>
                <a:off x="2856" y="1812"/>
                <a:ext cx="162" cy="233"/>
              </a:xfrm>
              <a:custGeom>
                <a:avLst/>
                <a:gdLst>
                  <a:gd name="T0" fmla="*/ 162 w 162"/>
                  <a:gd name="T1" fmla="*/ 0 h 233"/>
                  <a:gd name="T2" fmla="*/ 0 w 162"/>
                  <a:gd name="T3" fmla="*/ 231 h 233"/>
                  <a:gd name="T4" fmla="*/ 3 w 162"/>
                  <a:gd name="T5" fmla="*/ 233 h 233"/>
                  <a:gd name="T6" fmla="*/ 162 w 162"/>
                  <a:gd name="T7" fmla="*/ 7 h 233"/>
                  <a:gd name="T8" fmla="*/ 162 w 162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233">
                    <a:moveTo>
                      <a:pt x="162" y="0"/>
                    </a:moveTo>
                    <a:lnTo>
                      <a:pt x="0" y="231"/>
                    </a:lnTo>
                    <a:lnTo>
                      <a:pt x="3" y="233"/>
                    </a:lnTo>
                    <a:lnTo>
                      <a:pt x="162" y="7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0" name="Freeform 340"/>
              <p:cNvSpPr>
                <a:spLocks/>
              </p:cNvSpPr>
              <p:nvPr/>
            </p:nvSpPr>
            <p:spPr bwMode="auto">
              <a:xfrm>
                <a:off x="2629" y="2352"/>
                <a:ext cx="15" cy="17"/>
              </a:xfrm>
              <a:custGeom>
                <a:avLst/>
                <a:gdLst>
                  <a:gd name="T0" fmla="*/ 15 w 15"/>
                  <a:gd name="T1" fmla="*/ 0 h 17"/>
                  <a:gd name="T2" fmla="*/ 8 w 15"/>
                  <a:gd name="T3" fmla="*/ 5 h 17"/>
                  <a:gd name="T4" fmla="*/ 0 w 15"/>
                  <a:gd name="T5" fmla="*/ 15 h 17"/>
                  <a:gd name="T6" fmla="*/ 4 w 15"/>
                  <a:gd name="T7" fmla="*/ 17 h 17"/>
                  <a:gd name="T8" fmla="*/ 15 w 1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5" y="0"/>
                    </a:moveTo>
                    <a:lnTo>
                      <a:pt x="8" y="5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1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1" name="Freeform 341"/>
              <p:cNvSpPr>
                <a:spLocks/>
              </p:cNvSpPr>
              <p:nvPr/>
            </p:nvSpPr>
            <p:spPr bwMode="auto">
              <a:xfrm>
                <a:off x="2629" y="2352"/>
                <a:ext cx="15" cy="17"/>
              </a:xfrm>
              <a:custGeom>
                <a:avLst/>
                <a:gdLst>
                  <a:gd name="T0" fmla="*/ 15 w 15"/>
                  <a:gd name="T1" fmla="*/ 0 h 17"/>
                  <a:gd name="T2" fmla="*/ 8 w 15"/>
                  <a:gd name="T3" fmla="*/ 5 h 17"/>
                  <a:gd name="T4" fmla="*/ 0 w 15"/>
                  <a:gd name="T5" fmla="*/ 15 h 17"/>
                  <a:gd name="T6" fmla="*/ 4 w 15"/>
                  <a:gd name="T7" fmla="*/ 17 h 17"/>
                  <a:gd name="T8" fmla="*/ 15 w 1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5" y="0"/>
                    </a:moveTo>
                    <a:lnTo>
                      <a:pt x="8" y="5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2" name="Freeform 342"/>
              <p:cNvSpPr>
                <a:spLocks/>
              </p:cNvSpPr>
              <p:nvPr/>
            </p:nvSpPr>
            <p:spPr bwMode="auto">
              <a:xfrm>
                <a:off x="2637" y="2043"/>
                <a:ext cx="222" cy="314"/>
              </a:xfrm>
              <a:custGeom>
                <a:avLst/>
                <a:gdLst>
                  <a:gd name="T0" fmla="*/ 219 w 222"/>
                  <a:gd name="T1" fmla="*/ 0 h 314"/>
                  <a:gd name="T2" fmla="*/ 0 w 222"/>
                  <a:gd name="T3" fmla="*/ 314 h 314"/>
                  <a:gd name="T4" fmla="*/ 7 w 222"/>
                  <a:gd name="T5" fmla="*/ 309 h 314"/>
                  <a:gd name="T6" fmla="*/ 222 w 222"/>
                  <a:gd name="T7" fmla="*/ 2 h 314"/>
                  <a:gd name="T8" fmla="*/ 219 w 222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14">
                    <a:moveTo>
                      <a:pt x="219" y="0"/>
                    </a:moveTo>
                    <a:lnTo>
                      <a:pt x="0" y="314"/>
                    </a:lnTo>
                    <a:lnTo>
                      <a:pt x="7" y="309"/>
                    </a:lnTo>
                    <a:lnTo>
                      <a:pt x="222" y="2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3" name="Freeform 343"/>
              <p:cNvSpPr>
                <a:spLocks/>
              </p:cNvSpPr>
              <p:nvPr/>
            </p:nvSpPr>
            <p:spPr bwMode="auto">
              <a:xfrm>
                <a:off x="2637" y="2043"/>
                <a:ext cx="222" cy="314"/>
              </a:xfrm>
              <a:custGeom>
                <a:avLst/>
                <a:gdLst>
                  <a:gd name="T0" fmla="*/ 219 w 222"/>
                  <a:gd name="T1" fmla="*/ 0 h 314"/>
                  <a:gd name="T2" fmla="*/ 0 w 222"/>
                  <a:gd name="T3" fmla="*/ 314 h 314"/>
                  <a:gd name="T4" fmla="*/ 7 w 222"/>
                  <a:gd name="T5" fmla="*/ 309 h 314"/>
                  <a:gd name="T6" fmla="*/ 222 w 222"/>
                  <a:gd name="T7" fmla="*/ 2 h 314"/>
                  <a:gd name="T8" fmla="*/ 219 w 222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14">
                    <a:moveTo>
                      <a:pt x="219" y="0"/>
                    </a:moveTo>
                    <a:lnTo>
                      <a:pt x="0" y="314"/>
                    </a:lnTo>
                    <a:lnTo>
                      <a:pt x="7" y="309"/>
                    </a:lnTo>
                    <a:lnTo>
                      <a:pt x="222" y="2"/>
                    </a:lnTo>
                    <a:lnTo>
                      <a:pt x="2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4" name="Freeform 344"/>
              <p:cNvSpPr>
                <a:spLocks/>
              </p:cNvSpPr>
              <p:nvPr/>
            </p:nvSpPr>
            <p:spPr bwMode="auto">
              <a:xfrm>
                <a:off x="3018" y="1721"/>
                <a:ext cx="72" cy="105"/>
              </a:xfrm>
              <a:custGeom>
                <a:avLst/>
                <a:gdLst>
                  <a:gd name="T0" fmla="*/ 69 w 72"/>
                  <a:gd name="T1" fmla="*/ 0 h 105"/>
                  <a:gd name="T2" fmla="*/ 0 w 72"/>
                  <a:gd name="T3" fmla="*/ 98 h 105"/>
                  <a:gd name="T4" fmla="*/ 0 w 72"/>
                  <a:gd name="T5" fmla="*/ 105 h 105"/>
                  <a:gd name="T6" fmla="*/ 72 w 72"/>
                  <a:gd name="T7" fmla="*/ 2 h 105"/>
                  <a:gd name="T8" fmla="*/ 69 w 72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5">
                    <a:moveTo>
                      <a:pt x="69" y="0"/>
                    </a:moveTo>
                    <a:lnTo>
                      <a:pt x="0" y="98"/>
                    </a:lnTo>
                    <a:lnTo>
                      <a:pt x="0" y="105"/>
                    </a:lnTo>
                    <a:lnTo>
                      <a:pt x="72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5" name="Freeform 345"/>
              <p:cNvSpPr>
                <a:spLocks/>
              </p:cNvSpPr>
              <p:nvPr/>
            </p:nvSpPr>
            <p:spPr bwMode="auto">
              <a:xfrm>
                <a:off x="3018" y="1721"/>
                <a:ext cx="72" cy="105"/>
              </a:xfrm>
              <a:custGeom>
                <a:avLst/>
                <a:gdLst>
                  <a:gd name="T0" fmla="*/ 69 w 72"/>
                  <a:gd name="T1" fmla="*/ 0 h 105"/>
                  <a:gd name="T2" fmla="*/ 0 w 72"/>
                  <a:gd name="T3" fmla="*/ 98 h 105"/>
                  <a:gd name="T4" fmla="*/ 0 w 72"/>
                  <a:gd name="T5" fmla="*/ 105 h 105"/>
                  <a:gd name="T6" fmla="*/ 72 w 72"/>
                  <a:gd name="T7" fmla="*/ 2 h 105"/>
                  <a:gd name="T8" fmla="*/ 69 w 72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5">
                    <a:moveTo>
                      <a:pt x="69" y="0"/>
                    </a:moveTo>
                    <a:lnTo>
                      <a:pt x="0" y="98"/>
                    </a:lnTo>
                    <a:lnTo>
                      <a:pt x="0" y="105"/>
                    </a:lnTo>
                    <a:lnTo>
                      <a:pt x="72" y="2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6" name="Freeform 346"/>
              <p:cNvSpPr>
                <a:spLocks/>
              </p:cNvSpPr>
              <p:nvPr/>
            </p:nvSpPr>
            <p:spPr bwMode="auto">
              <a:xfrm>
                <a:off x="2859" y="1819"/>
                <a:ext cx="159" cy="228"/>
              </a:xfrm>
              <a:custGeom>
                <a:avLst/>
                <a:gdLst>
                  <a:gd name="T0" fmla="*/ 159 w 159"/>
                  <a:gd name="T1" fmla="*/ 0 h 228"/>
                  <a:gd name="T2" fmla="*/ 0 w 159"/>
                  <a:gd name="T3" fmla="*/ 226 h 228"/>
                  <a:gd name="T4" fmla="*/ 4 w 159"/>
                  <a:gd name="T5" fmla="*/ 228 h 228"/>
                  <a:gd name="T6" fmla="*/ 159 w 159"/>
                  <a:gd name="T7" fmla="*/ 7 h 228"/>
                  <a:gd name="T8" fmla="*/ 159 w 159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28">
                    <a:moveTo>
                      <a:pt x="159" y="0"/>
                    </a:moveTo>
                    <a:lnTo>
                      <a:pt x="0" y="226"/>
                    </a:lnTo>
                    <a:lnTo>
                      <a:pt x="4" y="228"/>
                    </a:lnTo>
                    <a:lnTo>
                      <a:pt x="159" y="7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7" name="Freeform 347"/>
              <p:cNvSpPr>
                <a:spLocks/>
              </p:cNvSpPr>
              <p:nvPr/>
            </p:nvSpPr>
            <p:spPr bwMode="auto">
              <a:xfrm>
                <a:off x="2859" y="1819"/>
                <a:ext cx="159" cy="228"/>
              </a:xfrm>
              <a:custGeom>
                <a:avLst/>
                <a:gdLst>
                  <a:gd name="T0" fmla="*/ 159 w 159"/>
                  <a:gd name="T1" fmla="*/ 0 h 228"/>
                  <a:gd name="T2" fmla="*/ 0 w 159"/>
                  <a:gd name="T3" fmla="*/ 226 h 228"/>
                  <a:gd name="T4" fmla="*/ 4 w 159"/>
                  <a:gd name="T5" fmla="*/ 228 h 228"/>
                  <a:gd name="T6" fmla="*/ 159 w 159"/>
                  <a:gd name="T7" fmla="*/ 7 h 228"/>
                  <a:gd name="T8" fmla="*/ 159 w 159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28">
                    <a:moveTo>
                      <a:pt x="159" y="0"/>
                    </a:moveTo>
                    <a:lnTo>
                      <a:pt x="0" y="226"/>
                    </a:lnTo>
                    <a:lnTo>
                      <a:pt x="4" y="228"/>
                    </a:lnTo>
                    <a:lnTo>
                      <a:pt x="159" y="7"/>
                    </a:lnTo>
                    <a:lnTo>
                      <a:pt x="1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8" name="Freeform 348"/>
              <p:cNvSpPr>
                <a:spLocks/>
              </p:cNvSpPr>
              <p:nvPr/>
            </p:nvSpPr>
            <p:spPr bwMode="auto">
              <a:xfrm>
                <a:off x="2633" y="2347"/>
                <a:ext cx="20" cy="24"/>
              </a:xfrm>
              <a:custGeom>
                <a:avLst/>
                <a:gdLst>
                  <a:gd name="T0" fmla="*/ 20 w 20"/>
                  <a:gd name="T1" fmla="*/ 0 h 24"/>
                  <a:gd name="T2" fmla="*/ 11 w 20"/>
                  <a:gd name="T3" fmla="*/ 5 h 24"/>
                  <a:gd name="T4" fmla="*/ 0 w 20"/>
                  <a:gd name="T5" fmla="*/ 22 h 24"/>
                  <a:gd name="T6" fmla="*/ 3 w 20"/>
                  <a:gd name="T7" fmla="*/ 24 h 24"/>
                  <a:gd name="T8" fmla="*/ 20 w 2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20" y="0"/>
                    </a:moveTo>
                    <a:lnTo>
                      <a:pt x="11" y="5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69" name="Freeform 349"/>
              <p:cNvSpPr>
                <a:spLocks/>
              </p:cNvSpPr>
              <p:nvPr/>
            </p:nvSpPr>
            <p:spPr bwMode="auto">
              <a:xfrm>
                <a:off x="2633" y="2347"/>
                <a:ext cx="20" cy="24"/>
              </a:xfrm>
              <a:custGeom>
                <a:avLst/>
                <a:gdLst>
                  <a:gd name="T0" fmla="*/ 20 w 20"/>
                  <a:gd name="T1" fmla="*/ 0 h 24"/>
                  <a:gd name="T2" fmla="*/ 11 w 20"/>
                  <a:gd name="T3" fmla="*/ 5 h 24"/>
                  <a:gd name="T4" fmla="*/ 0 w 20"/>
                  <a:gd name="T5" fmla="*/ 22 h 24"/>
                  <a:gd name="T6" fmla="*/ 3 w 20"/>
                  <a:gd name="T7" fmla="*/ 24 h 24"/>
                  <a:gd name="T8" fmla="*/ 20 w 2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20" y="0"/>
                    </a:moveTo>
                    <a:lnTo>
                      <a:pt x="11" y="5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0" name="Freeform 350"/>
              <p:cNvSpPr>
                <a:spLocks/>
              </p:cNvSpPr>
              <p:nvPr/>
            </p:nvSpPr>
            <p:spPr bwMode="auto">
              <a:xfrm>
                <a:off x="2644" y="2045"/>
                <a:ext cx="219" cy="307"/>
              </a:xfrm>
              <a:custGeom>
                <a:avLst/>
                <a:gdLst>
                  <a:gd name="T0" fmla="*/ 215 w 219"/>
                  <a:gd name="T1" fmla="*/ 0 h 307"/>
                  <a:gd name="T2" fmla="*/ 0 w 219"/>
                  <a:gd name="T3" fmla="*/ 307 h 307"/>
                  <a:gd name="T4" fmla="*/ 9 w 219"/>
                  <a:gd name="T5" fmla="*/ 302 h 307"/>
                  <a:gd name="T6" fmla="*/ 219 w 219"/>
                  <a:gd name="T7" fmla="*/ 2 h 307"/>
                  <a:gd name="T8" fmla="*/ 215 w 21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07">
                    <a:moveTo>
                      <a:pt x="215" y="0"/>
                    </a:moveTo>
                    <a:lnTo>
                      <a:pt x="0" y="307"/>
                    </a:lnTo>
                    <a:lnTo>
                      <a:pt x="9" y="302"/>
                    </a:lnTo>
                    <a:lnTo>
                      <a:pt x="219" y="2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1" name="Freeform 351"/>
              <p:cNvSpPr>
                <a:spLocks/>
              </p:cNvSpPr>
              <p:nvPr/>
            </p:nvSpPr>
            <p:spPr bwMode="auto">
              <a:xfrm>
                <a:off x="2644" y="2045"/>
                <a:ext cx="219" cy="307"/>
              </a:xfrm>
              <a:custGeom>
                <a:avLst/>
                <a:gdLst>
                  <a:gd name="T0" fmla="*/ 215 w 219"/>
                  <a:gd name="T1" fmla="*/ 0 h 307"/>
                  <a:gd name="T2" fmla="*/ 0 w 219"/>
                  <a:gd name="T3" fmla="*/ 307 h 307"/>
                  <a:gd name="T4" fmla="*/ 9 w 219"/>
                  <a:gd name="T5" fmla="*/ 302 h 307"/>
                  <a:gd name="T6" fmla="*/ 219 w 219"/>
                  <a:gd name="T7" fmla="*/ 2 h 307"/>
                  <a:gd name="T8" fmla="*/ 215 w 21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07">
                    <a:moveTo>
                      <a:pt x="215" y="0"/>
                    </a:moveTo>
                    <a:lnTo>
                      <a:pt x="0" y="307"/>
                    </a:lnTo>
                    <a:lnTo>
                      <a:pt x="9" y="302"/>
                    </a:lnTo>
                    <a:lnTo>
                      <a:pt x="219" y="2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2" name="Freeform 352"/>
              <p:cNvSpPr>
                <a:spLocks/>
              </p:cNvSpPr>
              <p:nvPr/>
            </p:nvSpPr>
            <p:spPr bwMode="auto">
              <a:xfrm>
                <a:off x="3018" y="1723"/>
                <a:ext cx="76" cy="110"/>
              </a:xfrm>
              <a:custGeom>
                <a:avLst/>
                <a:gdLst>
                  <a:gd name="T0" fmla="*/ 72 w 76"/>
                  <a:gd name="T1" fmla="*/ 0 h 110"/>
                  <a:gd name="T2" fmla="*/ 0 w 76"/>
                  <a:gd name="T3" fmla="*/ 103 h 110"/>
                  <a:gd name="T4" fmla="*/ 0 w 76"/>
                  <a:gd name="T5" fmla="*/ 110 h 110"/>
                  <a:gd name="T6" fmla="*/ 76 w 76"/>
                  <a:gd name="T7" fmla="*/ 2 h 110"/>
                  <a:gd name="T8" fmla="*/ 72 w 76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0">
                    <a:moveTo>
                      <a:pt x="72" y="0"/>
                    </a:moveTo>
                    <a:lnTo>
                      <a:pt x="0" y="103"/>
                    </a:lnTo>
                    <a:lnTo>
                      <a:pt x="0" y="110"/>
                    </a:lnTo>
                    <a:lnTo>
                      <a:pt x="76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3" name="Freeform 353"/>
              <p:cNvSpPr>
                <a:spLocks/>
              </p:cNvSpPr>
              <p:nvPr/>
            </p:nvSpPr>
            <p:spPr bwMode="auto">
              <a:xfrm>
                <a:off x="3018" y="1723"/>
                <a:ext cx="76" cy="110"/>
              </a:xfrm>
              <a:custGeom>
                <a:avLst/>
                <a:gdLst>
                  <a:gd name="T0" fmla="*/ 72 w 76"/>
                  <a:gd name="T1" fmla="*/ 0 h 110"/>
                  <a:gd name="T2" fmla="*/ 0 w 76"/>
                  <a:gd name="T3" fmla="*/ 103 h 110"/>
                  <a:gd name="T4" fmla="*/ 0 w 76"/>
                  <a:gd name="T5" fmla="*/ 110 h 110"/>
                  <a:gd name="T6" fmla="*/ 76 w 76"/>
                  <a:gd name="T7" fmla="*/ 2 h 110"/>
                  <a:gd name="T8" fmla="*/ 72 w 76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0">
                    <a:moveTo>
                      <a:pt x="72" y="0"/>
                    </a:moveTo>
                    <a:lnTo>
                      <a:pt x="0" y="103"/>
                    </a:lnTo>
                    <a:lnTo>
                      <a:pt x="0" y="110"/>
                    </a:lnTo>
                    <a:lnTo>
                      <a:pt x="76" y="2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4" name="Freeform 354"/>
              <p:cNvSpPr>
                <a:spLocks/>
              </p:cNvSpPr>
              <p:nvPr/>
            </p:nvSpPr>
            <p:spPr bwMode="auto">
              <a:xfrm>
                <a:off x="2863" y="1826"/>
                <a:ext cx="155" cy="223"/>
              </a:xfrm>
              <a:custGeom>
                <a:avLst/>
                <a:gdLst>
                  <a:gd name="T0" fmla="*/ 155 w 155"/>
                  <a:gd name="T1" fmla="*/ 0 h 223"/>
                  <a:gd name="T2" fmla="*/ 0 w 155"/>
                  <a:gd name="T3" fmla="*/ 221 h 223"/>
                  <a:gd name="T4" fmla="*/ 3 w 155"/>
                  <a:gd name="T5" fmla="*/ 223 h 223"/>
                  <a:gd name="T6" fmla="*/ 155 w 155"/>
                  <a:gd name="T7" fmla="*/ 7 h 223"/>
                  <a:gd name="T8" fmla="*/ 155 w 155"/>
                  <a:gd name="T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23">
                    <a:moveTo>
                      <a:pt x="155" y="0"/>
                    </a:moveTo>
                    <a:lnTo>
                      <a:pt x="0" y="221"/>
                    </a:lnTo>
                    <a:lnTo>
                      <a:pt x="3" y="223"/>
                    </a:lnTo>
                    <a:lnTo>
                      <a:pt x="155" y="7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5" name="Freeform 355"/>
              <p:cNvSpPr>
                <a:spLocks/>
              </p:cNvSpPr>
              <p:nvPr/>
            </p:nvSpPr>
            <p:spPr bwMode="auto">
              <a:xfrm>
                <a:off x="2863" y="1826"/>
                <a:ext cx="155" cy="223"/>
              </a:xfrm>
              <a:custGeom>
                <a:avLst/>
                <a:gdLst>
                  <a:gd name="T0" fmla="*/ 155 w 155"/>
                  <a:gd name="T1" fmla="*/ 0 h 223"/>
                  <a:gd name="T2" fmla="*/ 0 w 155"/>
                  <a:gd name="T3" fmla="*/ 221 h 223"/>
                  <a:gd name="T4" fmla="*/ 3 w 155"/>
                  <a:gd name="T5" fmla="*/ 223 h 223"/>
                  <a:gd name="T6" fmla="*/ 155 w 155"/>
                  <a:gd name="T7" fmla="*/ 7 h 223"/>
                  <a:gd name="T8" fmla="*/ 155 w 155"/>
                  <a:gd name="T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23">
                    <a:moveTo>
                      <a:pt x="155" y="0"/>
                    </a:moveTo>
                    <a:lnTo>
                      <a:pt x="0" y="221"/>
                    </a:lnTo>
                    <a:lnTo>
                      <a:pt x="3" y="223"/>
                    </a:lnTo>
                    <a:lnTo>
                      <a:pt x="155" y="7"/>
                    </a:lnTo>
                    <a:lnTo>
                      <a:pt x="1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6" name="Freeform 356"/>
              <p:cNvSpPr>
                <a:spLocks/>
              </p:cNvSpPr>
              <p:nvPr/>
            </p:nvSpPr>
            <p:spPr bwMode="auto">
              <a:xfrm>
                <a:off x="2636" y="2343"/>
                <a:ext cx="25" cy="30"/>
              </a:xfrm>
              <a:custGeom>
                <a:avLst/>
                <a:gdLst>
                  <a:gd name="T0" fmla="*/ 25 w 25"/>
                  <a:gd name="T1" fmla="*/ 0 h 30"/>
                  <a:gd name="T2" fmla="*/ 17 w 25"/>
                  <a:gd name="T3" fmla="*/ 4 h 30"/>
                  <a:gd name="T4" fmla="*/ 0 w 25"/>
                  <a:gd name="T5" fmla="*/ 28 h 30"/>
                  <a:gd name="T6" fmla="*/ 4 w 25"/>
                  <a:gd name="T7" fmla="*/ 30 h 30"/>
                  <a:gd name="T8" fmla="*/ 25 w 2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0">
                    <a:moveTo>
                      <a:pt x="25" y="0"/>
                    </a:moveTo>
                    <a:lnTo>
                      <a:pt x="17" y="4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7" name="Freeform 357"/>
              <p:cNvSpPr>
                <a:spLocks/>
              </p:cNvSpPr>
              <p:nvPr/>
            </p:nvSpPr>
            <p:spPr bwMode="auto">
              <a:xfrm>
                <a:off x="2636" y="2343"/>
                <a:ext cx="25" cy="30"/>
              </a:xfrm>
              <a:custGeom>
                <a:avLst/>
                <a:gdLst>
                  <a:gd name="T0" fmla="*/ 25 w 25"/>
                  <a:gd name="T1" fmla="*/ 0 h 30"/>
                  <a:gd name="T2" fmla="*/ 17 w 25"/>
                  <a:gd name="T3" fmla="*/ 4 h 30"/>
                  <a:gd name="T4" fmla="*/ 0 w 25"/>
                  <a:gd name="T5" fmla="*/ 28 h 30"/>
                  <a:gd name="T6" fmla="*/ 4 w 25"/>
                  <a:gd name="T7" fmla="*/ 30 h 30"/>
                  <a:gd name="T8" fmla="*/ 25 w 2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0">
                    <a:moveTo>
                      <a:pt x="25" y="0"/>
                    </a:moveTo>
                    <a:lnTo>
                      <a:pt x="17" y="4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8" name="Freeform 358"/>
              <p:cNvSpPr>
                <a:spLocks/>
              </p:cNvSpPr>
              <p:nvPr/>
            </p:nvSpPr>
            <p:spPr bwMode="auto">
              <a:xfrm>
                <a:off x="2653" y="2047"/>
                <a:ext cx="213" cy="300"/>
              </a:xfrm>
              <a:custGeom>
                <a:avLst/>
                <a:gdLst>
                  <a:gd name="T0" fmla="*/ 210 w 213"/>
                  <a:gd name="T1" fmla="*/ 0 h 300"/>
                  <a:gd name="T2" fmla="*/ 0 w 213"/>
                  <a:gd name="T3" fmla="*/ 300 h 300"/>
                  <a:gd name="T4" fmla="*/ 8 w 213"/>
                  <a:gd name="T5" fmla="*/ 296 h 300"/>
                  <a:gd name="T6" fmla="*/ 213 w 213"/>
                  <a:gd name="T7" fmla="*/ 2 h 300"/>
                  <a:gd name="T8" fmla="*/ 210 w 213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0">
                    <a:moveTo>
                      <a:pt x="210" y="0"/>
                    </a:moveTo>
                    <a:lnTo>
                      <a:pt x="0" y="300"/>
                    </a:lnTo>
                    <a:lnTo>
                      <a:pt x="8" y="296"/>
                    </a:lnTo>
                    <a:lnTo>
                      <a:pt x="213" y="2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79" name="Freeform 359"/>
              <p:cNvSpPr>
                <a:spLocks/>
              </p:cNvSpPr>
              <p:nvPr/>
            </p:nvSpPr>
            <p:spPr bwMode="auto">
              <a:xfrm>
                <a:off x="2653" y="2047"/>
                <a:ext cx="213" cy="300"/>
              </a:xfrm>
              <a:custGeom>
                <a:avLst/>
                <a:gdLst>
                  <a:gd name="T0" fmla="*/ 210 w 213"/>
                  <a:gd name="T1" fmla="*/ 0 h 300"/>
                  <a:gd name="T2" fmla="*/ 0 w 213"/>
                  <a:gd name="T3" fmla="*/ 300 h 300"/>
                  <a:gd name="T4" fmla="*/ 8 w 213"/>
                  <a:gd name="T5" fmla="*/ 296 h 300"/>
                  <a:gd name="T6" fmla="*/ 213 w 213"/>
                  <a:gd name="T7" fmla="*/ 2 h 300"/>
                  <a:gd name="T8" fmla="*/ 210 w 213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0">
                    <a:moveTo>
                      <a:pt x="210" y="0"/>
                    </a:moveTo>
                    <a:lnTo>
                      <a:pt x="0" y="300"/>
                    </a:lnTo>
                    <a:lnTo>
                      <a:pt x="8" y="296"/>
                    </a:lnTo>
                    <a:lnTo>
                      <a:pt x="213" y="2"/>
                    </a:lnTo>
                    <a:lnTo>
                      <a:pt x="2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0" name="Freeform 360"/>
              <p:cNvSpPr>
                <a:spLocks/>
              </p:cNvSpPr>
              <p:nvPr/>
            </p:nvSpPr>
            <p:spPr bwMode="auto">
              <a:xfrm>
                <a:off x="3018" y="1725"/>
                <a:ext cx="79" cy="115"/>
              </a:xfrm>
              <a:custGeom>
                <a:avLst/>
                <a:gdLst>
                  <a:gd name="T0" fmla="*/ 76 w 79"/>
                  <a:gd name="T1" fmla="*/ 0 h 115"/>
                  <a:gd name="T2" fmla="*/ 0 w 79"/>
                  <a:gd name="T3" fmla="*/ 108 h 115"/>
                  <a:gd name="T4" fmla="*/ 0 w 79"/>
                  <a:gd name="T5" fmla="*/ 115 h 115"/>
                  <a:gd name="T6" fmla="*/ 79 w 79"/>
                  <a:gd name="T7" fmla="*/ 2 h 115"/>
                  <a:gd name="T8" fmla="*/ 76 w 79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5">
                    <a:moveTo>
                      <a:pt x="76" y="0"/>
                    </a:moveTo>
                    <a:lnTo>
                      <a:pt x="0" y="108"/>
                    </a:lnTo>
                    <a:lnTo>
                      <a:pt x="0" y="115"/>
                    </a:lnTo>
                    <a:lnTo>
                      <a:pt x="79" y="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1" name="Freeform 361"/>
              <p:cNvSpPr>
                <a:spLocks/>
              </p:cNvSpPr>
              <p:nvPr/>
            </p:nvSpPr>
            <p:spPr bwMode="auto">
              <a:xfrm>
                <a:off x="3018" y="1725"/>
                <a:ext cx="79" cy="115"/>
              </a:xfrm>
              <a:custGeom>
                <a:avLst/>
                <a:gdLst>
                  <a:gd name="T0" fmla="*/ 76 w 79"/>
                  <a:gd name="T1" fmla="*/ 0 h 115"/>
                  <a:gd name="T2" fmla="*/ 0 w 79"/>
                  <a:gd name="T3" fmla="*/ 108 h 115"/>
                  <a:gd name="T4" fmla="*/ 0 w 79"/>
                  <a:gd name="T5" fmla="*/ 115 h 115"/>
                  <a:gd name="T6" fmla="*/ 79 w 79"/>
                  <a:gd name="T7" fmla="*/ 2 h 115"/>
                  <a:gd name="T8" fmla="*/ 76 w 79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5">
                    <a:moveTo>
                      <a:pt x="76" y="0"/>
                    </a:moveTo>
                    <a:lnTo>
                      <a:pt x="0" y="108"/>
                    </a:lnTo>
                    <a:lnTo>
                      <a:pt x="0" y="115"/>
                    </a:lnTo>
                    <a:lnTo>
                      <a:pt x="79" y="2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2" name="Freeform 362"/>
              <p:cNvSpPr>
                <a:spLocks/>
              </p:cNvSpPr>
              <p:nvPr/>
            </p:nvSpPr>
            <p:spPr bwMode="auto">
              <a:xfrm>
                <a:off x="2866" y="1833"/>
                <a:ext cx="152" cy="218"/>
              </a:xfrm>
              <a:custGeom>
                <a:avLst/>
                <a:gdLst>
                  <a:gd name="T0" fmla="*/ 152 w 152"/>
                  <a:gd name="T1" fmla="*/ 0 h 218"/>
                  <a:gd name="T2" fmla="*/ 0 w 152"/>
                  <a:gd name="T3" fmla="*/ 216 h 218"/>
                  <a:gd name="T4" fmla="*/ 4 w 152"/>
                  <a:gd name="T5" fmla="*/ 218 h 218"/>
                  <a:gd name="T6" fmla="*/ 152 w 152"/>
                  <a:gd name="T7" fmla="*/ 7 h 218"/>
                  <a:gd name="T8" fmla="*/ 152 w 152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18">
                    <a:moveTo>
                      <a:pt x="152" y="0"/>
                    </a:moveTo>
                    <a:lnTo>
                      <a:pt x="0" y="216"/>
                    </a:lnTo>
                    <a:lnTo>
                      <a:pt x="4" y="218"/>
                    </a:lnTo>
                    <a:lnTo>
                      <a:pt x="152" y="7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3" name="Freeform 363"/>
              <p:cNvSpPr>
                <a:spLocks/>
              </p:cNvSpPr>
              <p:nvPr/>
            </p:nvSpPr>
            <p:spPr bwMode="auto">
              <a:xfrm>
                <a:off x="2866" y="1833"/>
                <a:ext cx="152" cy="218"/>
              </a:xfrm>
              <a:custGeom>
                <a:avLst/>
                <a:gdLst>
                  <a:gd name="T0" fmla="*/ 152 w 152"/>
                  <a:gd name="T1" fmla="*/ 0 h 218"/>
                  <a:gd name="T2" fmla="*/ 0 w 152"/>
                  <a:gd name="T3" fmla="*/ 216 h 218"/>
                  <a:gd name="T4" fmla="*/ 4 w 152"/>
                  <a:gd name="T5" fmla="*/ 218 h 218"/>
                  <a:gd name="T6" fmla="*/ 152 w 152"/>
                  <a:gd name="T7" fmla="*/ 7 h 218"/>
                  <a:gd name="T8" fmla="*/ 152 w 152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18">
                    <a:moveTo>
                      <a:pt x="152" y="0"/>
                    </a:moveTo>
                    <a:lnTo>
                      <a:pt x="0" y="216"/>
                    </a:lnTo>
                    <a:lnTo>
                      <a:pt x="4" y="218"/>
                    </a:lnTo>
                    <a:lnTo>
                      <a:pt x="152" y="7"/>
                    </a:lnTo>
                    <a:lnTo>
                      <a:pt x="1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4" name="Freeform 364"/>
              <p:cNvSpPr>
                <a:spLocks/>
              </p:cNvSpPr>
              <p:nvPr/>
            </p:nvSpPr>
            <p:spPr bwMode="auto">
              <a:xfrm>
                <a:off x="2640" y="2338"/>
                <a:ext cx="30" cy="37"/>
              </a:xfrm>
              <a:custGeom>
                <a:avLst/>
                <a:gdLst>
                  <a:gd name="T0" fmla="*/ 30 w 30"/>
                  <a:gd name="T1" fmla="*/ 0 h 37"/>
                  <a:gd name="T2" fmla="*/ 21 w 30"/>
                  <a:gd name="T3" fmla="*/ 5 h 37"/>
                  <a:gd name="T4" fmla="*/ 0 w 30"/>
                  <a:gd name="T5" fmla="*/ 35 h 37"/>
                  <a:gd name="T6" fmla="*/ 3 w 30"/>
                  <a:gd name="T7" fmla="*/ 37 h 37"/>
                  <a:gd name="T8" fmla="*/ 30 w 3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30" y="0"/>
                    </a:moveTo>
                    <a:lnTo>
                      <a:pt x="21" y="5"/>
                    </a:lnTo>
                    <a:lnTo>
                      <a:pt x="0" y="35"/>
                    </a:lnTo>
                    <a:lnTo>
                      <a:pt x="3" y="3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5" name="Freeform 365"/>
              <p:cNvSpPr>
                <a:spLocks/>
              </p:cNvSpPr>
              <p:nvPr/>
            </p:nvSpPr>
            <p:spPr bwMode="auto">
              <a:xfrm>
                <a:off x="2640" y="2338"/>
                <a:ext cx="30" cy="37"/>
              </a:xfrm>
              <a:custGeom>
                <a:avLst/>
                <a:gdLst>
                  <a:gd name="T0" fmla="*/ 30 w 30"/>
                  <a:gd name="T1" fmla="*/ 0 h 37"/>
                  <a:gd name="T2" fmla="*/ 21 w 30"/>
                  <a:gd name="T3" fmla="*/ 5 h 37"/>
                  <a:gd name="T4" fmla="*/ 0 w 30"/>
                  <a:gd name="T5" fmla="*/ 35 h 37"/>
                  <a:gd name="T6" fmla="*/ 3 w 30"/>
                  <a:gd name="T7" fmla="*/ 37 h 37"/>
                  <a:gd name="T8" fmla="*/ 30 w 3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30" y="0"/>
                    </a:moveTo>
                    <a:lnTo>
                      <a:pt x="21" y="5"/>
                    </a:lnTo>
                    <a:lnTo>
                      <a:pt x="0" y="35"/>
                    </a:lnTo>
                    <a:lnTo>
                      <a:pt x="3" y="3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6" name="Freeform 366"/>
              <p:cNvSpPr>
                <a:spLocks/>
              </p:cNvSpPr>
              <p:nvPr/>
            </p:nvSpPr>
            <p:spPr bwMode="auto">
              <a:xfrm>
                <a:off x="2661" y="2049"/>
                <a:ext cx="209" cy="294"/>
              </a:xfrm>
              <a:custGeom>
                <a:avLst/>
                <a:gdLst>
                  <a:gd name="T0" fmla="*/ 205 w 209"/>
                  <a:gd name="T1" fmla="*/ 0 h 294"/>
                  <a:gd name="T2" fmla="*/ 0 w 209"/>
                  <a:gd name="T3" fmla="*/ 294 h 294"/>
                  <a:gd name="T4" fmla="*/ 9 w 209"/>
                  <a:gd name="T5" fmla="*/ 289 h 294"/>
                  <a:gd name="T6" fmla="*/ 209 w 209"/>
                  <a:gd name="T7" fmla="*/ 2 h 294"/>
                  <a:gd name="T8" fmla="*/ 205 w 209"/>
                  <a:gd name="T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4">
                    <a:moveTo>
                      <a:pt x="205" y="0"/>
                    </a:moveTo>
                    <a:lnTo>
                      <a:pt x="0" y="294"/>
                    </a:lnTo>
                    <a:lnTo>
                      <a:pt x="9" y="289"/>
                    </a:lnTo>
                    <a:lnTo>
                      <a:pt x="209" y="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7" name="Freeform 367"/>
              <p:cNvSpPr>
                <a:spLocks/>
              </p:cNvSpPr>
              <p:nvPr/>
            </p:nvSpPr>
            <p:spPr bwMode="auto">
              <a:xfrm>
                <a:off x="2661" y="2049"/>
                <a:ext cx="209" cy="294"/>
              </a:xfrm>
              <a:custGeom>
                <a:avLst/>
                <a:gdLst>
                  <a:gd name="T0" fmla="*/ 205 w 209"/>
                  <a:gd name="T1" fmla="*/ 0 h 294"/>
                  <a:gd name="T2" fmla="*/ 0 w 209"/>
                  <a:gd name="T3" fmla="*/ 294 h 294"/>
                  <a:gd name="T4" fmla="*/ 9 w 209"/>
                  <a:gd name="T5" fmla="*/ 289 h 294"/>
                  <a:gd name="T6" fmla="*/ 209 w 209"/>
                  <a:gd name="T7" fmla="*/ 2 h 294"/>
                  <a:gd name="T8" fmla="*/ 205 w 209"/>
                  <a:gd name="T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4">
                    <a:moveTo>
                      <a:pt x="205" y="0"/>
                    </a:moveTo>
                    <a:lnTo>
                      <a:pt x="0" y="294"/>
                    </a:lnTo>
                    <a:lnTo>
                      <a:pt x="9" y="289"/>
                    </a:lnTo>
                    <a:lnTo>
                      <a:pt x="209" y="2"/>
                    </a:lnTo>
                    <a:lnTo>
                      <a:pt x="2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8" name="Freeform 368"/>
              <p:cNvSpPr>
                <a:spLocks/>
              </p:cNvSpPr>
              <p:nvPr/>
            </p:nvSpPr>
            <p:spPr bwMode="auto">
              <a:xfrm>
                <a:off x="3018" y="1727"/>
                <a:ext cx="83" cy="120"/>
              </a:xfrm>
              <a:custGeom>
                <a:avLst/>
                <a:gdLst>
                  <a:gd name="T0" fmla="*/ 79 w 83"/>
                  <a:gd name="T1" fmla="*/ 0 h 120"/>
                  <a:gd name="T2" fmla="*/ 0 w 83"/>
                  <a:gd name="T3" fmla="*/ 113 h 120"/>
                  <a:gd name="T4" fmla="*/ 0 w 83"/>
                  <a:gd name="T5" fmla="*/ 120 h 120"/>
                  <a:gd name="T6" fmla="*/ 83 w 83"/>
                  <a:gd name="T7" fmla="*/ 2 h 120"/>
                  <a:gd name="T8" fmla="*/ 79 w 83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79" y="0"/>
                    </a:moveTo>
                    <a:lnTo>
                      <a:pt x="0" y="113"/>
                    </a:lnTo>
                    <a:lnTo>
                      <a:pt x="0" y="120"/>
                    </a:lnTo>
                    <a:lnTo>
                      <a:pt x="8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89" name="Freeform 369"/>
              <p:cNvSpPr>
                <a:spLocks/>
              </p:cNvSpPr>
              <p:nvPr/>
            </p:nvSpPr>
            <p:spPr bwMode="auto">
              <a:xfrm>
                <a:off x="3018" y="1727"/>
                <a:ext cx="83" cy="120"/>
              </a:xfrm>
              <a:custGeom>
                <a:avLst/>
                <a:gdLst>
                  <a:gd name="T0" fmla="*/ 79 w 83"/>
                  <a:gd name="T1" fmla="*/ 0 h 120"/>
                  <a:gd name="T2" fmla="*/ 0 w 83"/>
                  <a:gd name="T3" fmla="*/ 113 h 120"/>
                  <a:gd name="T4" fmla="*/ 0 w 83"/>
                  <a:gd name="T5" fmla="*/ 120 h 120"/>
                  <a:gd name="T6" fmla="*/ 83 w 83"/>
                  <a:gd name="T7" fmla="*/ 2 h 120"/>
                  <a:gd name="T8" fmla="*/ 79 w 83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79" y="0"/>
                    </a:moveTo>
                    <a:lnTo>
                      <a:pt x="0" y="113"/>
                    </a:lnTo>
                    <a:lnTo>
                      <a:pt x="0" y="120"/>
                    </a:lnTo>
                    <a:lnTo>
                      <a:pt x="83" y="2"/>
                    </a:lnTo>
                    <a:lnTo>
                      <a:pt x="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0" name="Freeform 370"/>
              <p:cNvSpPr>
                <a:spLocks/>
              </p:cNvSpPr>
              <p:nvPr/>
            </p:nvSpPr>
            <p:spPr bwMode="auto">
              <a:xfrm>
                <a:off x="2870" y="1840"/>
                <a:ext cx="148" cy="213"/>
              </a:xfrm>
              <a:custGeom>
                <a:avLst/>
                <a:gdLst>
                  <a:gd name="T0" fmla="*/ 148 w 148"/>
                  <a:gd name="T1" fmla="*/ 0 h 213"/>
                  <a:gd name="T2" fmla="*/ 0 w 148"/>
                  <a:gd name="T3" fmla="*/ 211 h 213"/>
                  <a:gd name="T4" fmla="*/ 3 w 148"/>
                  <a:gd name="T5" fmla="*/ 213 h 213"/>
                  <a:gd name="T6" fmla="*/ 148 w 148"/>
                  <a:gd name="T7" fmla="*/ 7 h 213"/>
                  <a:gd name="T8" fmla="*/ 148 w 148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13">
                    <a:moveTo>
                      <a:pt x="148" y="0"/>
                    </a:moveTo>
                    <a:lnTo>
                      <a:pt x="0" y="211"/>
                    </a:lnTo>
                    <a:lnTo>
                      <a:pt x="3" y="213"/>
                    </a:lnTo>
                    <a:lnTo>
                      <a:pt x="148" y="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1" name="Freeform 371"/>
              <p:cNvSpPr>
                <a:spLocks/>
              </p:cNvSpPr>
              <p:nvPr/>
            </p:nvSpPr>
            <p:spPr bwMode="auto">
              <a:xfrm>
                <a:off x="2870" y="1840"/>
                <a:ext cx="148" cy="213"/>
              </a:xfrm>
              <a:custGeom>
                <a:avLst/>
                <a:gdLst>
                  <a:gd name="T0" fmla="*/ 148 w 148"/>
                  <a:gd name="T1" fmla="*/ 0 h 213"/>
                  <a:gd name="T2" fmla="*/ 0 w 148"/>
                  <a:gd name="T3" fmla="*/ 211 h 213"/>
                  <a:gd name="T4" fmla="*/ 3 w 148"/>
                  <a:gd name="T5" fmla="*/ 213 h 213"/>
                  <a:gd name="T6" fmla="*/ 148 w 148"/>
                  <a:gd name="T7" fmla="*/ 7 h 213"/>
                  <a:gd name="T8" fmla="*/ 148 w 148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13">
                    <a:moveTo>
                      <a:pt x="148" y="0"/>
                    </a:moveTo>
                    <a:lnTo>
                      <a:pt x="0" y="211"/>
                    </a:lnTo>
                    <a:lnTo>
                      <a:pt x="3" y="213"/>
                    </a:lnTo>
                    <a:lnTo>
                      <a:pt x="148" y="7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2" name="Freeform 372"/>
              <p:cNvSpPr>
                <a:spLocks/>
              </p:cNvSpPr>
              <p:nvPr/>
            </p:nvSpPr>
            <p:spPr bwMode="auto">
              <a:xfrm>
                <a:off x="2643" y="2332"/>
                <a:ext cx="35" cy="45"/>
              </a:xfrm>
              <a:custGeom>
                <a:avLst/>
                <a:gdLst>
                  <a:gd name="T0" fmla="*/ 35 w 35"/>
                  <a:gd name="T1" fmla="*/ 0 h 45"/>
                  <a:gd name="T2" fmla="*/ 27 w 35"/>
                  <a:gd name="T3" fmla="*/ 6 h 45"/>
                  <a:gd name="T4" fmla="*/ 0 w 35"/>
                  <a:gd name="T5" fmla="*/ 43 h 45"/>
                  <a:gd name="T6" fmla="*/ 4 w 35"/>
                  <a:gd name="T7" fmla="*/ 45 h 45"/>
                  <a:gd name="T8" fmla="*/ 35 w 35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0"/>
                    </a:moveTo>
                    <a:lnTo>
                      <a:pt x="27" y="6"/>
                    </a:lnTo>
                    <a:lnTo>
                      <a:pt x="0" y="43"/>
                    </a:lnTo>
                    <a:lnTo>
                      <a:pt x="4" y="4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3" name="Freeform 373"/>
              <p:cNvSpPr>
                <a:spLocks/>
              </p:cNvSpPr>
              <p:nvPr/>
            </p:nvSpPr>
            <p:spPr bwMode="auto">
              <a:xfrm>
                <a:off x="2643" y="2332"/>
                <a:ext cx="35" cy="45"/>
              </a:xfrm>
              <a:custGeom>
                <a:avLst/>
                <a:gdLst>
                  <a:gd name="T0" fmla="*/ 35 w 35"/>
                  <a:gd name="T1" fmla="*/ 0 h 45"/>
                  <a:gd name="T2" fmla="*/ 27 w 35"/>
                  <a:gd name="T3" fmla="*/ 6 h 45"/>
                  <a:gd name="T4" fmla="*/ 0 w 35"/>
                  <a:gd name="T5" fmla="*/ 43 h 45"/>
                  <a:gd name="T6" fmla="*/ 4 w 35"/>
                  <a:gd name="T7" fmla="*/ 45 h 45"/>
                  <a:gd name="T8" fmla="*/ 35 w 35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0"/>
                    </a:moveTo>
                    <a:lnTo>
                      <a:pt x="27" y="6"/>
                    </a:lnTo>
                    <a:lnTo>
                      <a:pt x="0" y="43"/>
                    </a:lnTo>
                    <a:lnTo>
                      <a:pt x="4" y="45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4" name="Freeform 374"/>
              <p:cNvSpPr>
                <a:spLocks/>
              </p:cNvSpPr>
              <p:nvPr/>
            </p:nvSpPr>
            <p:spPr bwMode="auto">
              <a:xfrm>
                <a:off x="2670" y="2051"/>
                <a:ext cx="203" cy="287"/>
              </a:xfrm>
              <a:custGeom>
                <a:avLst/>
                <a:gdLst>
                  <a:gd name="T0" fmla="*/ 200 w 203"/>
                  <a:gd name="T1" fmla="*/ 0 h 287"/>
                  <a:gd name="T2" fmla="*/ 0 w 203"/>
                  <a:gd name="T3" fmla="*/ 287 h 287"/>
                  <a:gd name="T4" fmla="*/ 8 w 203"/>
                  <a:gd name="T5" fmla="*/ 281 h 287"/>
                  <a:gd name="T6" fmla="*/ 203 w 203"/>
                  <a:gd name="T7" fmla="*/ 2 h 287"/>
                  <a:gd name="T8" fmla="*/ 200 w 203"/>
                  <a:gd name="T9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87">
                    <a:moveTo>
                      <a:pt x="200" y="0"/>
                    </a:moveTo>
                    <a:lnTo>
                      <a:pt x="0" y="287"/>
                    </a:lnTo>
                    <a:lnTo>
                      <a:pt x="8" y="281"/>
                    </a:lnTo>
                    <a:lnTo>
                      <a:pt x="203" y="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5" name="Freeform 375"/>
              <p:cNvSpPr>
                <a:spLocks/>
              </p:cNvSpPr>
              <p:nvPr/>
            </p:nvSpPr>
            <p:spPr bwMode="auto">
              <a:xfrm>
                <a:off x="2670" y="2051"/>
                <a:ext cx="203" cy="287"/>
              </a:xfrm>
              <a:custGeom>
                <a:avLst/>
                <a:gdLst>
                  <a:gd name="T0" fmla="*/ 200 w 203"/>
                  <a:gd name="T1" fmla="*/ 0 h 287"/>
                  <a:gd name="T2" fmla="*/ 0 w 203"/>
                  <a:gd name="T3" fmla="*/ 287 h 287"/>
                  <a:gd name="T4" fmla="*/ 8 w 203"/>
                  <a:gd name="T5" fmla="*/ 281 h 287"/>
                  <a:gd name="T6" fmla="*/ 203 w 203"/>
                  <a:gd name="T7" fmla="*/ 2 h 287"/>
                  <a:gd name="T8" fmla="*/ 200 w 203"/>
                  <a:gd name="T9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87">
                    <a:moveTo>
                      <a:pt x="200" y="0"/>
                    </a:moveTo>
                    <a:lnTo>
                      <a:pt x="0" y="287"/>
                    </a:lnTo>
                    <a:lnTo>
                      <a:pt x="8" y="281"/>
                    </a:lnTo>
                    <a:lnTo>
                      <a:pt x="203" y="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6" name="Freeform 376"/>
              <p:cNvSpPr>
                <a:spLocks/>
              </p:cNvSpPr>
              <p:nvPr/>
            </p:nvSpPr>
            <p:spPr bwMode="auto">
              <a:xfrm>
                <a:off x="3018" y="1729"/>
                <a:ext cx="86" cy="125"/>
              </a:xfrm>
              <a:custGeom>
                <a:avLst/>
                <a:gdLst>
                  <a:gd name="T0" fmla="*/ 83 w 86"/>
                  <a:gd name="T1" fmla="*/ 0 h 125"/>
                  <a:gd name="T2" fmla="*/ 0 w 86"/>
                  <a:gd name="T3" fmla="*/ 118 h 125"/>
                  <a:gd name="T4" fmla="*/ 0 w 86"/>
                  <a:gd name="T5" fmla="*/ 125 h 125"/>
                  <a:gd name="T6" fmla="*/ 86 w 86"/>
                  <a:gd name="T7" fmla="*/ 3 h 125"/>
                  <a:gd name="T8" fmla="*/ 83 w 86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25">
                    <a:moveTo>
                      <a:pt x="83" y="0"/>
                    </a:moveTo>
                    <a:lnTo>
                      <a:pt x="0" y="118"/>
                    </a:lnTo>
                    <a:lnTo>
                      <a:pt x="0" y="125"/>
                    </a:lnTo>
                    <a:lnTo>
                      <a:pt x="86" y="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7" name="Freeform 377"/>
              <p:cNvSpPr>
                <a:spLocks/>
              </p:cNvSpPr>
              <p:nvPr/>
            </p:nvSpPr>
            <p:spPr bwMode="auto">
              <a:xfrm>
                <a:off x="3018" y="1729"/>
                <a:ext cx="86" cy="125"/>
              </a:xfrm>
              <a:custGeom>
                <a:avLst/>
                <a:gdLst>
                  <a:gd name="T0" fmla="*/ 83 w 86"/>
                  <a:gd name="T1" fmla="*/ 0 h 125"/>
                  <a:gd name="T2" fmla="*/ 0 w 86"/>
                  <a:gd name="T3" fmla="*/ 118 h 125"/>
                  <a:gd name="T4" fmla="*/ 0 w 86"/>
                  <a:gd name="T5" fmla="*/ 125 h 125"/>
                  <a:gd name="T6" fmla="*/ 86 w 86"/>
                  <a:gd name="T7" fmla="*/ 3 h 125"/>
                  <a:gd name="T8" fmla="*/ 83 w 86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25">
                    <a:moveTo>
                      <a:pt x="83" y="0"/>
                    </a:moveTo>
                    <a:lnTo>
                      <a:pt x="0" y="118"/>
                    </a:lnTo>
                    <a:lnTo>
                      <a:pt x="0" y="125"/>
                    </a:lnTo>
                    <a:lnTo>
                      <a:pt x="86" y="3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8" name="Freeform 378"/>
              <p:cNvSpPr>
                <a:spLocks/>
              </p:cNvSpPr>
              <p:nvPr/>
            </p:nvSpPr>
            <p:spPr bwMode="auto">
              <a:xfrm>
                <a:off x="2873" y="1847"/>
                <a:ext cx="145" cy="209"/>
              </a:xfrm>
              <a:custGeom>
                <a:avLst/>
                <a:gdLst>
                  <a:gd name="T0" fmla="*/ 145 w 145"/>
                  <a:gd name="T1" fmla="*/ 0 h 209"/>
                  <a:gd name="T2" fmla="*/ 0 w 145"/>
                  <a:gd name="T3" fmla="*/ 206 h 209"/>
                  <a:gd name="T4" fmla="*/ 4 w 145"/>
                  <a:gd name="T5" fmla="*/ 209 h 209"/>
                  <a:gd name="T6" fmla="*/ 145 w 145"/>
                  <a:gd name="T7" fmla="*/ 7 h 209"/>
                  <a:gd name="T8" fmla="*/ 145 w 145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9">
                    <a:moveTo>
                      <a:pt x="145" y="0"/>
                    </a:moveTo>
                    <a:lnTo>
                      <a:pt x="0" y="206"/>
                    </a:lnTo>
                    <a:lnTo>
                      <a:pt x="4" y="209"/>
                    </a:lnTo>
                    <a:lnTo>
                      <a:pt x="145" y="7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199" name="Freeform 379"/>
              <p:cNvSpPr>
                <a:spLocks/>
              </p:cNvSpPr>
              <p:nvPr/>
            </p:nvSpPr>
            <p:spPr bwMode="auto">
              <a:xfrm>
                <a:off x="2873" y="1847"/>
                <a:ext cx="145" cy="209"/>
              </a:xfrm>
              <a:custGeom>
                <a:avLst/>
                <a:gdLst>
                  <a:gd name="T0" fmla="*/ 145 w 145"/>
                  <a:gd name="T1" fmla="*/ 0 h 209"/>
                  <a:gd name="T2" fmla="*/ 0 w 145"/>
                  <a:gd name="T3" fmla="*/ 206 h 209"/>
                  <a:gd name="T4" fmla="*/ 4 w 145"/>
                  <a:gd name="T5" fmla="*/ 209 h 209"/>
                  <a:gd name="T6" fmla="*/ 145 w 145"/>
                  <a:gd name="T7" fmla="*/ 7 h 209"/>
                  <a:gd name="T8" fmla="*/ 145 w 145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9">
                    <a:moveTo>
                      <a:pt x="145" y="0"/>
                    </a:moveTo>
                    <a:lnTo>
                      <a:pt x="0" y="206"/>
                    </a:lnTo>
                    <a:lnTo>
                      <a:pt x="4" y="209"/>
                    </a:lnTo>
                    <a:lnTo>
                      <a:pt x="145" y="7"/>
                    </a:lnTo>
                    <a:lnTo>
                      <a:pt x="1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0" name="Freeform 380"/>
              <p:cNvSpPr>
                <a:spLocks/>
              </p:cNvSpPr>
              <p:nvPr/>
            </p:nvSpPr>
            <p:spPr bwMode="auto">
              <a:xfrm>
                <a:off x="2647" y="2328"/>
                <a:ext cx="39" cy="52"/>
              </a:xfrm>
              <a:custGeom>
                <a:avLst/>
                <a:gdLst>
                  <a:gd name="T0" fmla="*/ 39 w 39"/>
                  <a:gd name="T1" fmla="*/ 0 h 52"/>
                  <a:gd name="T2" fmla="*/ 31 w 39"/>
                  <a:gd name="T3" fmla="*/ 4 h 52"/>
                  <a:gd name="T4" fmla="*/ 0 w 39"/>
                  <a:gd name="T5" fmla="*/ 49 h 52"/>
                  <a:gd name="T6" fmla="*/ 3 w 39"/>
                  <a:gd name="T7" fmla="*/ 52 h 52"/>
                  <a:gd name="T8" fmla="*/ 39 w 3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2">
                    <a:moveTo>
                      <a:pt x="39" y="0"/>
                    </a:moveTo>
                    <a:lnTo>
                      <a:pt x="31" y="4"/>
                    </a:lnTo>
                    <a:lnTo>
                      <a:pt x="0" y="49"/>
                    </a:lnTo>
                    <a:lnTo>
                      <a:pt x="3" y="5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1" name="Freeform 381"/>
              <p:cNvSpPr>
                <a:spLocks/>
              </p:cNvSpPr>
              <p:nvPr/>
            </p:nvSpPr>
            <p:spPr bwMode="auto">
              <a:xfrm>
                <a:off x="2647" y="2328"/>
                <a:ext cx="39" cy="52"/>
              </a:xfrm>
              <a:custGeom>
                <a:avLst/>
                <a:gdLst>
                  <a:gd name="T0" fmla="*/ 39 w 39"/>
                  <a:gd name="T1" fmla="*/ 0 h 52"/>
                  <a:gd name="T2" fmla="*/ 31 w 39"/>
                  <a:gd name="T3" fmla="*/ 4 h 52"/>
                  <a:gd name="T4" fmla="*/ 0 w 39"/>
                  <a:gd name="T5" fmla="*/ 49 h 52"/>
                  <a:gd name="T6" fmla="*/ 3 w 39"/>
                  <a:gd name="T7" fmla="*/ 52 h 52"/>
                  <a:gd name="T8" fmla="*/ 39 w 3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2">
                    <a:moveTo>
                      <a:pt x="39" y="0"/>
                    </a:moveTo>
                    <a:lnTo>
                      <a:pt x="31" y="4"/>
                    </a:lnTo>
                    <a:lnTo>
                      <a:pt x="0" y="49"/>
                    </a:lnTo>
                    <a:lnTo>
                      <a:pt x="3" y="52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2" name="Freeform 382"/>
              <p:cNvSpPr>
                <a:spLocks/>
              </p:cNvSpPr>
              <p:nvPr/>
            </p:nvSpPr>
            <p:spPr bwMode="auto">
              <a:xfrm>
                <a:off x="2678" y="2053"/>
                <a:ext cx="199" cy="279"/>
              </a:xfrm>
              <a:custGeom>
                <a:avLst/>
                <a:gdLst>
                  <a:gd name="T0" fmla="*/ 195 w 199"/>
                  <a:gd name="T1" fmla="*/ 0 h 279"/>
                  <a:gd name="T2" fmla="*/ 0 w 199"/>
                  <a:gd name="T3" fmla="*/ 279 h 279"/>
                  <a:gd name="T4" fmla="*/ 8 w 199"/>
                  <a:gd name="T5" fmla="*/ 275 h 279"/>
                  <a:gd name="T6" fmla="*/ 199 w 199"/>
                  <a:gd name="T7" fmla="*/ 3 h 279"/>
                  <a:gd name="T8" fmla="*/ 195 w 199"/>
                  <a:gd name="T9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79">
                    <a:moveTo>
                      <a:pt x="195" y="0"/>
                    </a:moveTo>
                    <a:lnTo>
                      <a:pt x="0" y="279"/>
                    </a:lnTo>
                    <a:lnTo>
                      <a:pt x="8" y="275"/>
                    </a:lnTo>
                    <a:lnTo>
                      <a:pt x="199" y="3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3" name="Freeform 383"/>
              <p:cNvSpPr>
                <a:spLocks/>
              </p:cNvSpPr>
              <p:nvPr/>
            </p:nvSpPr>
            <p:spPr bwMode="auto">
              <a:xfrm>
                <a:off x="2678" y="2053"/>
                <a:ext cx="199" cy="279"/>
              </a:xfrm>
              <a:custGeom>
                <a:avLst/>
                <a:gdLst>
                  <a:gd name="T0" fmla="*/ 195 w 199"/>
                  <a:gd name="T1" fmla="*/ 0 h 279"/>
                  <a:gd name="T2" fmla="*/ 0 w 199"/>
                  <a:gd name="T3" fmla="*/ 279 h 279"/>
                  <a:gd name="T4" fmla="*/ 8 w 199"/>
                  <a:gd name="T5" fmla="*/ 275 h 279"/>
                  <a:gd name="T6" fmla="*/ 199 w 199"/>
                  <a:gd name="T7" fmla="*/ 3 h 279"/>
                  <a:gd name="T8" fmla="*/ 195 w 199"/>
                  <a:gd name="T9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79">
                    <a:moveTo>
                      <a:pt x="195" y="0"/>
                    </a:moveTo>
                    <a:lnTo>
                      <a:pt x="0" y="279"/>
                    </a:lnTo>
                    <a:lnTo>
                      <a:pt x="8" y="275"/>
                    </a:lnTo>
                    <a:lnTo>
                      <a:pt x="199" y="3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4" name="Freeform 384"/>
              <p:cNvSpPr>
                <a:spLocks/>
              </p:cNvSpPr>
              <p:nvPr/>
            </p:nvSpPr>
            <p:spPr bwMode="auto">
              <a:xfrm>
                <a:off x="3018" y="1732"/>
                <a:ext cx="90" cy="129"/>
              </a:xfrm>
              <a:custGeom>
                <a:avLst/>
                <a:gdLst>
                  <a:gd name="T0" fmla="*/ 86 w 90"/>
                  <a:gd name="T1" fmla="*/ 0 h 129"/>
                  <a:gd name="T2" fmla="*/ 0 w 90"/>
                  <a:gd name="T3" fmla="*/ 122 h 129"/>
                  <a:gd name="T4" fmla="*/ 0 w 90"/>
                  <a:gd name="T5" fmla="*/ 129 h 129"/>
                  <a:gd name="T6" fmla="*/ 90 w 90"/>
                  <a:gd name="T7" fmla="*/ 1 h 129"/>
                  <a:gd name="T8" fmla="*/ 86 w 9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9">
                    <a:moveTo>
                      <a:pt x="86" y="0"/>
                    </a:moveTo>
                    <a:lnTo>
                      <a:pt x="0" y="122"/>
                    </a:lnTo>
                    <a:lnTo>
                      <a:pt x="0" y="129"/>
                    </a:lnTo>
                    <a:lnTo>
                      <a:pt x="90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5" name="Freeform 385"/>
              <p:cNvSpPr>
                <a:spLocks/>
              </p:cNvSpPr>
              <p:nvPr/>
            </p:nvSpPr>
            <p:spPr bwMode="auto">
              <a:xfrm>
                <a:off x="3018" y="1732"/>
                <a:ext cx="90" cy="129"/>
              </a:xfrm>
              <a:custGeom>
                <a:avLst/>
                <a:gdLst>
                  <a:gd name="T0" fmla="*/ 86 w 90"/>
                  <a:gd name="T1" fmla="*/ 0 h 129"/>
                  <a:gd name="T2" fmla="*/ 0 w 90"/>
                  <a:gd name="T3" fmla="*/ 122 h 129"/>
                  <a:gd name="T4" fmla="*/ 0 w 90"/>
                  <a:gd name="T5" fmla="*/ 129 h 129"/>
                  <a:gd name="T6" fmla="*/ 90 w 90"/>
                  <a:gd name="T7" fmla="*/ 1 h 129"/>
                  <a:gd name="T8" fmla="*/ 86 w 9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9">
                    <a:moveTo>
                      <a:pt x="86" y="0"/>
                    </a:moveTo>
                    <a:lnTo>
                      <a:pt x="0" y="122"/>
                    </a:lnTo>
                    <a:lnTo>
                      <a:pt x="0" y="129"/>
                    </a:lnTo>
                    <a:lnTo>
                      <a:pt x="90" y="1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6" name="Freeform 386"/>
              <p:cNvSpPr>
                <a:spLocks/>
              </p:cNvSpPr>
              <p:nvPr/>
            </p:nvSpPr>
            <p:spPr bwMode="auto">
              <a:xfrm>
                <a:off x="2877" y="1854"/>
                <a:ext cx="141" cy="203"/>
              </a:xfrm>
              <a:custGeom>
                <a:avLst/>
                <a:gdLst>
                  <a:gd name="T0" fmla="*/ 141 w 141"/>
                  <a:gd name="T1" fmla="*/ 0 h 203"/>
                  <a:gd name="T2" fmla="*/ 0 w 141"/>
                  <a:gd name="T3" fmla="*/ 202 h 203"/>
                  <a:gd name="T4" fmla="*/ 3 w 141"/>
                  <a:gd name="T5" fmla="*/ 203 h 203"/>
                  <a:gd name="T6" fmla="*/ 141 w 141"/>
                  <a:gd name="T7" fmla="*/ 7 h 203"/>
                  <a:gd name="T8" fmla="*/ 141 w 14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03">
                    <a:moveTo>
                      <a:pt x="141" y="0"/>
                    </a:moveTo>
                    <a:lnTo>
                      <a:pt x="0" y="202"/>
                    </a:lnTo>
                    <a:lnTo>
                      <a:pt x="3" y="203"/>
                    </a:lnTo>
                    <a:lnTo>
                      <a:pt x="141" y="7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7" name="Freeform 387"/>
              <p:cNvSpPr>
                <a:spLocks/>
              </p:cNvSpPr>
              <p:nvPr/>
            </p:nvSpPr>
            <p:spPr bwMode="auto">
              <a:xfrm>
                <a:off x="2877" y="1854"/>
                <a:ext cx="141" cy="203"/>
              </a:xfrm>
              <a:custGeom>
                <a:avLst/>
                <a:gdLst>
                  <a:gd name="T0" fmla="*/ 141 w 141"/>
                  <a:gd name="T1" fmla="*/ 0 h 203"/>
                  <a:gd name="T2" fmla="*/ 0 w 141"/>
                  <a:gd name="T3" fmla="*/ 202 h 203"/>
                  <a:gd name="T4" fmla="*/ 3 w 141"/>
                  <a:gd name="T5" fmla="*/ 203 h 203"/>
                  <a:gd name="T6" fmla="*/ 141 w 141"/>
                  <a:gd name="T7" fmla="*/ 7 h 203"/>
                  <a:gd name="T8" fmla="*/ 141 w 14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03">
                    <a:moveTo>
                      <a:pt x="141" y="0"/>
                    </a:moveTo>
                    <a:lnTo>
                      <a:pt x="0" y="202"/>
                    </a:lnTo>
                    <a:lnTo>
                      <a:pt x="3" y="203"/>
                    </a:lnTo>
                    <a:lnTo>
                      <a:pt x="141" y="7"/>
                    </a:lnTo>
                    <a:lnTo>
                      <a:pt x="1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8" name="Freeform 388"/>
              <p:cNvSpPr>
                <a:spLocks/>
              </p:cNvSpPr>
              <p:nvPr/>
            </p:nvSpPr>
            <p:spPr bwMode="auto">
              <a:xfrm>
                <a:off x="2650" y="2323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36 w 44"/>
                  <a:gd name="T3" fmla="*/ 5 h 58"/>
                  <a:gd name="T4" fmla="*/ 0 w 44"/>
                  <a:gd name="T5" fmla="*/ 57 h 58"/>
                  <a:gd name="T6" fmla="*/ 4 w 44"/>
                  <a:gd name="T7" fmla="*/ 58 h 58"/>
                  <a:gd name="T8" fmla="*/ 44 w 4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44" y="0"/>
                    </a:moveTo>
                    <a:lnTo>
                      <a:pt x="36" y="5"/>
                    </a:lnTo>
                    <a:lnTo>
                      <a:pt x="0" y="57"/>
                    </a:lnTo>
                    <a:lnTo>
                      <a:pt x="4" y="5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09" name="Freeform 389"/>
              <p:cNvSpPr>
                <a:spLocks/>
              </p:cNvSpPr>
              <p:nvPr/>
            </p:nvSpPr>
            <p:spPr bwMode="auto">
              <a:xfrm>
                <a:off x="2650" y="2323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36 w 44"/>
                  <a:gd name="T3" fmla="*/ 5 h 58"/>
                  <a:gd name="T4" fmla="*/ 0 w 44"/>
                  <a:gd name="T5" fmla="*/ 57 h 58"/>
                  <a:gd name="T6" fmla="*/ 4 w 44"/>
                  <a:gd name="T7" fmla="*/ 58 h 58"/>
                  <a:gd name="T8" fmla="*/ 44 w 4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44" y="0"/>
                    </a:moveTo>
                    <a:lnTo>
                      <a:pt x="36" y="5"/>
                    </a:lnTo>
                    <a:lnTo>
                      <a:pt x="0" y="57"/>
                    </a:lnTo>
                    <a:lnTo>
                      <a:pt x="4" y="58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0" name="Freeform 390"/>
              <p:cNvSpPr>
                <a:spLocks/>
              </p:cNvSpPr>
              <p:nvPr/>
            </p:nvSpPr>
            <p:spPr bwMode="auto">
              <a:xfrm>
                <a:off x="2686" y="2056"/>
                <a:ext cx="194" cy="272"/>
              </a:xfrm>
              <a:custGeom>
                <a:avLst/>
                <a:gdLst>
                  <a:gd name="T0" fmla="*/ 191 w 194"/>
                  <a:gd name="T1" fmla="*/ 0 h 272"/>
                  <a:gd name="T2" fmla="*/ 0 w 194"/>
                  <a:gd name="T3" fmla="*/ 272 h 272"/>
                  <a:gd name="T4" fmla="*/ 8 w 194"/>
                  <a:gd name="T5" fmla="*/ 267 h 272"/>
                  <a:gd name="T6" fmla="*/ 194 w 194"/>
                  <a:gd name="T7" fmla="*/ 1 h 272"/>
                  <a:gd name="T8" fmla="*/ 191 w 194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2">
                    <a:moveTo>
                      <a:pt x="191" y="0"/>
                    </a:moveTo>
                    <a:lnTo>
                      <a:pt x="0" y="272"/>
                    </a:lnTo>
                    <a:lnTo>
                      <a:pt x="8" y="267"/>
                    </a:lnTo>
                    <a:lnTo>
                      <a:pt x="194" y="1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1" name="Freeform 391"/>
              <p:cNvSpPr>
                <a:spLocks/>
              </p:cNvSpPr>
              <p:nvPr/>
            </p:nvSpPr>
            <p:spPr bwMode="auto">
              <a:xfrm>
                <a:off x="2686" y="2056"/>
                <a:ext cx="194" cy="272"/>
              </a:xfrm>
              <a:custGeom>
                <a:avLst/>
                <a:gdLst>
                  <a:gd name="T0" fmla="*/ 191 w 194"/>
                  <a:gd name="T1" fmla="*/ 0 h 272"/>
                  <a:gd name="T2" fmla="*/ 0 w 194"/>
                  <a:gd name="T3" fmla="*/ 272 h 272"/>
                  <a:gd name="T4" fmla="*/ 8 w 194"/>
                  <a:gd name="T5" fmla="*/ 267 h 272"/>
                  <a:gd name="T6" fmla="*/ 194 w 194"/>
                  <a:gd name="T7" fmla="*/ 1 h 272"/>
                  <a:gd name="T8" fmla="*/ 191 w 194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2">
                    <a:moveTo>
                      <a:pt x="191" y="0"/>
                    </a:moveTo>
                    <a:lnTo>
                      <a:pt x="0" y="272"/>
                    </a:lnTo>
                    <a:lnTo>
                      <a:pt x="8" y="267"/>
                    </a:lnTo>
                    <a:lnTo>
                      <a:pt x="194" y="1"/>
                    </a:lnTo>
                    <a:lnTo>
                      <a:pt x="19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2" name="Freeform 392"/>
              <p:cNvSpPr>
                <a:spLocks/>
              </p:cNvSpPr>
              <p:nvPr/>
            </p:nvSpPr>
            <p:spPr bwMode="auto">
              <a:xfrm>
                <a:off x="3018" y="1733"/>
                <a:ext cx="93" cy="135"/>
              </a:xfrm>
              <a:custGeom>
                <a:avLst/>
                <a:gdLst>
                  <a:gd name="T0" fmla="*/ 90 w 93"/>
                  <a:gd name="T1" fmla="*/ 0 h 135"/>
                  <a:gd name="T2" fmla="*/ 0 w 93"/>
                  <a:gd name="T3" fmla="*/ 128 h 135"/>
                  <a:gd name="T4" fmla="*/ 0 w 93"/>
                  <a:gd name="T5" fmla="*/ 135 h 135"/>
                  <a:gd name="T6" fmla="*/ 93 w 93"/>
                  <a:gd name="T7" fmla="*/ 3 h 135"/>
                  <a:gd name="T8" fmla="*/ 90 w 9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5">
                    <a:moveTo>
                      <a:pt x="90" y="0"/>
                    </a:moveTo>
                    <a:lnTo>
                      <a:pt x="0" y="128"/>
                    </a:lnTo>
                    <a:lnTo>
                      <a:pt x="0" y="135"/>
                    </a:lnTo>
                    <a:lnTo>
                      <a:pt x="93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3" name="Freeform 393"/>
              <p:cNvSpPr>
                <a:spLocks/>
              </p:cNvSpPr>
              <p:nvPr/>
            </p:nvSpPr>
            <p:spPr bwMode="auto">
              <a:xfrm>
                <a:off x="3018" y="1733"/>
                <a:ext cx="93" cy="135"/>
              </a:xfrm>
              <a:custGeom>
                <a:avLst/>
                <a:gdLst>
                  <a:gd name="T0" fmla="*/ 90 w 93"/>
                  <a:gd name="T1" fmla="*/ 0 h 135"/>
                  <a:gd name="T2" fmla="*/ 0 w 93"/>
                  <a:gd name="T3" fmla="*/ 128 h 135"/>
                  <a:gd name="T4" fmla="*/ 0 w 93"/>
                  <a:gd name="T5" fmla="*/ 135 h 135"/>
                  <a:gd name="T6" fmla="*/ 93 w 93"/>
                  <a:gd name="T7" fmla="*/ 3 h 135"/>
                  <a:gd name="T8" fmla="*/ 90 w 9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5">
                    <a:moveTo>
                      <a:pt x="90" y="0"/>
                    </a:moveTo>
                    <a:lnTo>
                      <a:pt x="0" y="128"/>
                    </a:lnTo>
                    <a:lnTo>
                      <a:pt x="0" y="135"/>
                    </a:lnTo>
                    <a:lnTo>
                      <a:pt x="93" y="3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4" name="Freeform 394"/>
              <p:cNvSpPr>
                <a:spLocks/>
              </p:cNvSpPr>
              <p:nvPr/>
            </p:nvSpPr>
            <p:spPr bwMode="auto">
              <a:xfrm>
                <a:off x="2880" y="1861"/>
                <a:ext cx="138" cy="199"/>
              </a:xfrm>
              <a:custGeom>
                <a:avLst/>
                <a:gdLst>
                  <a:gd name="T0" fmla="*/ 138 w 138"/>
                  <a:gd name="T1" fmla="*/ 0 h 199"/>
                  <a:gd name="T2" fmla="*/ 0 w 138"/>
                  <a:gd name="T3" fmla="*/ 196 h 199"/>
                  <a:gd name="T4" fmla="*/ 4 w 138"/>
                  <a:gd name="T5" fmla="*/ 199 h 199"/>
                  <a:gd name="T6" fmla="*/ 138 w 138"/>
                  <a:gd name="T7" fmla="*/ 7 h 199"/>
                  <a:gd name="T8" fmla="*/ 138 w 138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9">
                    <a:moveTo>
                      <a:pt x="138" y="0"/>
                    </a:moveTo>
                    <a:lnTo>
                      <a:pt x="0" y="196"/>
                    </a:lnTo>
                    <a:lnTo>
                      <a:pt x="4" y="199"/>
                    </a:lnTo>
                    <a:lnTo>
                      <a:pt x="138" y="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5" name="Freeform 395"/>
              <p:cNvSpPr>
                <a:spLocks/>
              </p:cNvSpPr>
              <p:nvPr/>
            </p:nvSpPr>
            <p:spPr bwMode="auto">
              <a:xfrm>
                <a:off x="2880" y="1861"/>
                <a:ext cx="138" cy="199"/>
              </a:xfrm>
              <a:custGeom>
                <a:avLst/>
                <a:gdLst>
                  <a:gd name="T0" fmla="*/ 138 w 138"/>
                  <a:gd name="T1" fmla="*/ 0 h 199"/>
                  <a:gd name="T2" fmla="*/ 0 w 138"/>
                  <a:gd name="T3" fmla="*/ 196 h 199"/>
                  <a:gd name="T4" fmla="*/ 4 w 138"/>
                  <a:gd name="T5" fmla="*/ 199 h 199"/>
                  <a:gd name="T6" fmla="*/ 138 w 138"/>
                  <a:gd name="T7" fmla="*/ 7 h 199"/>
                  <a:gd name="T8" fmla="*/ 138 w 138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9">
                    <a:moveTo>
                      <a:pt x="138" y="0"/>
                    </a:moveTo>
                    <a:lnTo>
                      <a:pt x="0" y="196"/>
                    </a:lnTo>
                    <a:lnTo>
                      <a:pt x="4" y="199"/>
                    </a:lnTo>
                    <a:lnTo>
                      <a:pt x="138" y="7"/>
                    </a:lnTo>
                    <a:lnTo>
                      <a:pt x="1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6" name="Freeform 396"/>
              <p:cNvSpPr>
                <a:spLocks/>
              </p:cNvSpPr>
              <p:nvPr/>
            </p:nvSpPr>
            <p:spPr bwMode="auto">
              <a:xfrm>
                <a:off x="2654" y="2318"/>
                <a:ext cx="49" cy="65"/>
              </a:xfrm>
              <a:custGeom>
                <a:avLst/>
                <a:gdLst>
                  <a:gd name="T0" fmla="*/ 49 w 49"/>
                  <a:gd name="T1" fmla="*/ 0 h 65"/>
                  <a:gd name="T2" fmla="*/ 40 w 49"/>
                  <a:gd name="T3" fmla="*/ 5 h 65"/>
                  <a:gd name="T4" fmla="*/ 0 w 49"/>
                  <a:gd name="T5" fmla="*/ 63 h 65"/>
                  <a:gd name="T6" fmla="*/ 3 w 49"/>
                  <a:gd name="T7" fmla="*/ 65 h 65"/>
                  <a:gd name="T8" fmla="*/ 49 w 4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49" y="0"/>
                    </a:moveTo>
                    <a:lnTo>
                      <a:pt x="40" y="5"/>
                    </a:lnTo>
                    <a:lnTo>
                      <a:pt x="0" y="63"/>
                    </a:lnTo>
                    <a:lnTo>
                      <a:pt x="3" y="6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7" name="Freeform 397"/>
              <p:cNvSpPr>
                <a:spLocks/>
              </p:cNvSpPr>
              <p:nvPr/>
            </p:nvSpPr>
            <p:spPr bwMode="auto">
              <a:xfrm>
                <a:off x="2654" y="2318"/>
                <a:ext cx="49" cy="65"/>
              </a:xfrm>
              <a:custGeom>
                <a:avLst/>
                <a:gdLst>
                  <a:gd name="T0" fmla="*/ 49 w 49"/>
                  <a:gd name="T1" fmla="*/ 0 h 65"/>
                  <a:gd name="T2" fmla="*/ 40 w 49"/>
                  <a:gd name="T3" fmla="*/ 5 h 65"/>
                  <a:gd name="T4" fmla="*/ 0 w 49"/>
                  <a:gd name="T5" fmla="*/ 63 h 65"/>
                  <a:gd name="T6" fmla="*/ 3 w 49"/>
                  <a:gd name="T7" fmla="*/ 65 h 65"/>
                  <a:gd name="T8" fmla="*/ 49 w 4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49" y="0"/>
                    </a:moveTo>
                    <a:lnTo>
                      <a:pt x="40" y="5"/>
                    </a:lnTo>
                    <a:lnTo>
                      <a:pt x="0" y="63"/>
                    </a:lnTo>
                    <a:lnTo>
                      <a:pt x="3" y="65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8" name="Freeform 398"/>
              <p:cNvSpPr>
                <a:spLocks/>
              </p:cNvSpPr>
              <p:nvPr/>
            </p:nvSpPr>
            <p:spPr bwMode="auto">
              <a:xfrm>
                <a:off x="2694" y="2057"/>
                <a:ext cx="190" cy="266"/>
              </a:xfrm>
              <a:custGeom>
                <a:avLst/>
                <a:gdLst>
                  <a:gd name="T0" fmla="*/ 186 w 190"/>
                  <a:gd name="T1" fmla="*/ 0 h 266"/>
                  <a:gd name="T2" fmla="*/ 0 w 190"/>
                  <a:gd name="T3" fmla="*/ 266 h 266"/>
                  <a:gd name="T4" fmla="*/ 9 w 190"/>
                  <a:gd name="T5" fmla="*/ 261 h 266"/>
                  <a:gd name="T6" fmla="*/ 190 w 190"/>
                  <a:gd name="T7" fmla="*/ 3 h 266"/>
                  <a:gd name="T8" fmla="*/ 186 w 190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66">
                    <a:moveTo>
                      <a:pt x="186" y="0"/>
                    </a:moveTo>
                    <a:lnTo>
                      <a:pt x="0" y="266"/>
                    </a:lnTo>
                    <a:lnTo>
                      <a:pt x="9" y="261"/>
                    </a:lnTo>
                    <a:lnTo>
                      <a:pt x="190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19" name="Freeform 399"/>
              <p:cNvSpPr>
                <a:spLocks/>
              </p:cNvSpPr>
              <p:nvPr/>
            </p:nvSpPr>
            <p:spPr bwMode="auto">
              <a:xfrm>
                <a:off x="2694" y="2057"/>
                <a:ext cx="190" cy="266"/>
              </a:xfrm>
              <a:custGeom>
                <a:avLst/>
                <a:gdLst>
                  <a:gd name="T0" fmla="*/ 186 w 190"/>
                  <a:gd name="T1" fmla="*/ 0 h 266"/>
                  <a:gd name="T2" fmla="*/ 0 w 190"/>
                  <a:gd name="T3" fmla="*/ 266 h 266"/>
                  <a:gd name="T4" fmla="*/ 9 w 190"/>
                  <a:gd name="T5" fmla="*/ 261 h 266"/>
                  <a:gd name="T6" fmla="*/ 190 w 190"/>
                  <a:gd name="T7" fmla="*/ 3 h 266"/>
                  <a:gd name="T8" fmla="*/ 186 w 190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66">
                    <a:moveTo>
                      <a:pt x="186" y="0"/>
                    </a:moveTo>
                    <a:lnTo>
                      <a:pt x="0" y="266"/>
                    </a:lnTo>
                    <a:lnTo>
                      <a:pt x="9" y="261"/>
                    </a:lnTo>
                    <a:lnTo>
                      <a:pt x="190" y="3"/>
                    </a:lnTo>
                    <a:lnTo>
                      <a:pt x="1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0" name="Freeform 400"/>
              <p:cNvSpPr>
                <a:spLocks/>
              </p:cNvSpPr>
              <p:nvPr/>
            </p:nvSpPr>
            <p:spPr bwMode="auto">
              <a:xfrm>
                <a:off x="3018" y="1736"/>
                <a:ext cx="96" cy="140"/>
              </a:xfrm>
              <a:custGeom>
                <a:avLst/>
                <a:gdLst>
                  <a:gd name="T0" fmla="*/ 93 w 96"/>
                  <a:gd name="T1" fmla="*/ 0 h 140"/>
                  <a:gd name="T2" fmla="*/ 0 w 96"/>
                  <a:gd name="T3" fmla="*/ 132 h 140"/>
                  <a:gd name="T4" fmla="*/ 0 w 96"/>
                  <a:gd name="T5" fmla="*/ 140 h 140"/>
                  <a:gd name="T6" fmla="*/ 96 w 96"/>
                  <a:gd name="T7" fmla="*/ 1 h 140"/>
                  <a:gd name="T8" fmla="*/ 93 w 96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40">
                    <a:moveTo>
                      <a:pt x="93" y="0"/>
                    </a:moveTo>
                    <a:lnTo>
                      <a:pt x="0" y="132"/>
                    </a:lnTo>
                    <a:lnTo>
                      <a:pt x="0" y="140"/>
                    </a:lnTo>
                    <a:lnTo>
                      <a:pt x="96" y="1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1" name="Freeform 401"/>
              <p:cNvSpPr>
                <a:spLocks/>
              </p:cNvSpPr>
              <p:nvPr/>
            </p:nvSpPr>
            <p:spPr bwMode="auto">
              <a:xfrm>
                <a:off x="3018" y="1736"/>
                <a:ext cx="96" cy="140"/>
              </a:xfrm>
              <a:custGeom>
                <a:avLst/>
                <a:gdLst>
                  <a:gd name="T0" fmla="*/ 93 w 96"/>
                  <a:gd name="T1" fmla="*/ 0 h 140"/>
                  <a:gd name="T2" fmla="*/ 0 w 96"/>
                  <a:gd name="T3" fmla="*/ 132 h 140"/>
                  <a:gd name="T4" fmla="*/ 0 w 96"/>
                  <a:gd name="T5" fmla="*/ 140 h 140"/>
                  <a:gd name="T6" fmla="*/ 96 w 96"/>
                  <a:gd name="T7" fmla="*/ 1 h 140"/>
                  <a:gd name="T8" fmla="*/ 93 w 96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40">
                    <a:moveTo>
                      <a:pt x="93" y="0"/>
                    </a:moveTo>
                    <a:lnTo>
                      <a:pt x="0" y="132"/>
                    </a:lnTo>
                    <a:lnTo>
                      <a:pt x="0" y="140"/>
                    </a:lnTo>
                    <a:lnTo>
                      <a:pt x="96" y="1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2" name="Freeform 402"/>
              <p:cNvSpPr>
                <a:spLocks/>
              </p:cNvSpPr>
              <p:nvPr/>
            </p:nvSpPr>
            <p:spPr bwMode="auto">
              <a:xfrm>
                <a:off x="2884" y="1868"/>
                <a:ext cx="134" cy="193"/>
              </a:xfrm>
              <a:custGeom>
                <a:avLst/>
                <a:gdLst>
                  <a:gd name="T0" fmla="*/ 134 w 134"/>
                  <a:gd name="T1" fmla="*/ 0 h 193"/>
                  <a:gd name="T2" fmla="*/ 0 w 134"/>
                  <a:gd name="T3" fmla="*/ 192 h 193"/>
                  <a:gd name="T4" fmla="*/ 4 w 134"/>
                  <a:gd name="T5" fmla="*/ 193 h 193"/>
                  <a:gd name="T6" fmla="*/ 134 w 134"/>
                  <a:gd name="T7" fmla="*/ 8 h 193"/>
                  <a:gd name="T8" fmla="*/ 134 w 134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3">
                    <a:moveTo>
                      <a:pt x="134" y="0"/>
                    </a:moveTo>
                    <a:lnTo>
                      <a:pt x="0" y="192"/>
                    </a:lnTo>
                    <a:lnTo>
                      <a:pt x="4" y="193"/>
                    </a:lnTo>
                    <a:lnTo>
                      <a:pt x="134" y="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3" name="Freeform 403"/>
              <p:cNvSpPr>
                <a:spLocks/>
              </p:cNvSpPr>
              <p:nvPr/>
            </p:nvSpPr>
            <p:spPr bwMode="auto">
              <a:xfrm>
                <a:off x="2884" y="1868"/>
                <a:ext cx="134" cy="193"/>
              </a:xfrm>
              <a:custGeom>
                <a:avLst/>
                <a:gdLst>
                  <a:gd name="T0" fmla="*/ 134 w 134"/>
                  <a:gd name="T1" fmla="*/ 0 h 193"/>
                  <a:gd name="T2" fmla="*/ 0 w 134"/>
                  <a:gd name="T3" fmla="*/ 192 h 193"/>
                  <a:gd name="T4" fmla="*/ 4 w 134"/>
                  <a:gd name="T5" fmla="*/ 193 h 193"/>
                  <a:gd name="T6" fmla="*/ 134 w 134"/>
                  <a:gd name="T7" fmla="*/ 8 h 193"/>
                  <a:gd name="T8" fmla="*/ 134 w 134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3">
                    <a:moveTo>
                      <a:pt x="134" y="0"/>
                    </a:moveTo>
                    <a:lnTo>
                      <a:pt x="0" y="192"/>
                    </a:lnTo>
                    <a:lnTo>
                      <a:pt x="4" y="193"/>
                    </a:lnTo>
                    <a:lnTo>
                      <a:pt x="134" y="8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4" name="Freeform 404"/>
              <p:cNvSpPr>
                <a:spLocks/>
              </p:cNvSpPr>
              <p:nvPr/>
            </p:nvSpPr>
            <p:spPr bwMode="auto">
              <a:xfrm>
                <a:off x="2657" y="2313"/>
                <a:ext cx="54" cy="72"/>
              </a:xfrm>
              <a:custGeom>
                <a:avLst/>
                <a:gdLst>
                  <a:gd name="T0" fmla="*/ 54 w 54"/>
                  <a:gd name="T1" fmla="*/ 0 h 72"/>
                  <a:gd name="T2" fmla="*/ 46 w 54"/>
                  <a:gd name="T3" fmla="*/ 5 h 72"/>
                  <a:gd name="T4" fmla="*/ 0 w 54"/>
                  <a:gd name="T5" fmla="*/ 70 h 72"/>
                  <a:gd name="T6" fmla="*/ 4 w 54"/>
                  <a:gd name="T7" fmla="*/ 72 h 72"/>
                  <a:gd name="T8" fmla="*/ 54 w 54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2">
                    <a:moveTo>
                      <a:pt x="54" y="0"/>
                    </a:moveTo>
                    <a:lnTo>
                      <a:pt x="46" y="5"/>
                    </a:lnTo>
                    <a:lnTo>
                      <a:pt x="0" y="70"/>
                    </a:lnTo>
                    <a:lnTo>
                      <a:pt x="4" y="7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5" name="Freeform 405"/>
              <p:cNvSpPr>
                <a:spLocks/>
              </p:cNvSpPr>
              <p:nvPr/>
            </p:nvSpPr>
            <p:spPr bwMode="auto">
              <a:xfrm>
                <a:off x="2657" y="2313"/>
                <a:ext cx="54" cy="72"/>
              </a:xfrm>
              <a:custGeom>
                <a:avLst/>
                <a:gdLst>
                  <a:gd name="T0" fmla="*/ 54 w 54"/>
                  <a:gd name="T1" fmla="*/ 0 h 72"/>
                  <a:gd name="T2" fmla="*/ 46 w 54"/>
                  <a:gd name="T3" fmla="*/ 5 h 72"/>
                  <a:gd name="T4" fmla="*/ 0 w 54"/>
                  <a:gd name="T5" fmla="*/ 70 h 72"/>
                  <a:gd name="T6" fmla="*/ 4 w 54"/>
                  <a:gd name="T7" fmla="*/ 72 h 72"/>
                  <a:gd name="T8" fmla="*/ 54 w 54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2">
                    <a:moveTo>
                      <a:pt x="54" y="0"/>
                    </a:moveTo>
                    <a:lnTo>
                      <a:pt x="46" y="5"/>
                    </a:lnTo>
                    <a:lnTo>
                      <a:pt x="0" y="70"/>
                    </a:lnTo>
                    <a:lnTo>
                      <a:pt x="4" y="72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6" name="Freeform 406"/>
              <p:cNvSpPr>
                <a:spLocks/>
              </p:cNvSpPr>
              <p:nvPr/>
            </p:nvSpPr>
            <p:spPr bwMode="auto">
              <a:xfrm>
                <a:off x="2703" y="2060"/>
                <a:ext cx="185" cy="258"/>
              </a:xfrm>
              <a:custGeom>
                <a:avLst/>
                <a:gdLst>
                  <a:gd name="T0" fmla="*/ 181 w 185"/>
                  <a:gd name="T1" fmla="*/ 0 h 258"/>
                  <a:gd name="T2" fmla="*/ 0 w 185"/>
                  <a:gd name="T3" fmla="*/ 258 h 258"/>
                  <a:gd name="T4" fmla="*/ 8 w 185"/>
                  <a:gd name="T5" fmla="*/ 253 h 258"/>
                  <a:gd name="T6" fmla="*/ 185 w 185"/>
                  <a:gd name="T7" fmla="*/ 1 h 258"/>
                  <a:gd name="T8" fmla="*/ 181 w 185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8">
                    <a:moveTo>
                      <a:pt x="181" y="0"/>
                    </a:moveTo>
                    <a:lnTo>
                      <a:pt x="0" y="258"/>
                    </a:lnTo>
                    <a:lnTo>
                      <a:pt x="8" y="253"/>
                    </a:lnTo>
                    <a:lnTo>
                      <a:pt x="185" y="1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7" name="Freeform 407"/>
              <p:cNvSpPr>
                <a:spLocks/>
              </p:cNvSpPr>
              <p:nvPr/>
            </p:nvSpPr>
            <p:spPr bwMode="auto">
              <a:xfrm>
                <a:off x="2703" y="2060"/>
                <a:ext cx="185" cy="258"/>
              </a:xfrm>
              <a:custGeom>
                <a:avLst/>
                <a:gdLst>
                  <a:gd name="T0" fmla="*/ 181 w 185"/>
                  <a:gd name="T1" fmla="*/ 0 h 258"/>
                  <a:gd name="T2" fmla="*/ 0 w 185"/>
                  <a:gd name="T3" fmla="*/ 258 h 258"/>
                  <a:gd name="T4" fmla="*/ 8 w 185"/>
                  <a:gd name="T5" fmla="*/ 253 h 258"/>
                  <a:gd name="T6" fmla="*/ 185 w 185"/>
                  <a:gd name="T7" fmla="*/ 1 h 258"/>
                  <a:gd name="T8" fmla="*/ 181 w 185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8">
                    <a:moveTo>
                      <a:pt x="181" y="0"/>
                    </a:moveTo>
                    <a:lnTo>
                      <a:pt x="0" y="258"/>
                    </a:lnTo>
                    <a:lnTo>
                      <a:pt x="8" y="253"/>
                    </a:lnTo>
                    <a:lnTo>
                      <a:pt x="185" y="1"/>
                    </a:lnTo>
                    <a:lnTo>
                      <a:pt x="1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8" name="Freeform 408"/>
              <p:cNvSpPr>
                <a:spLocks/>
              </p:cNvSpPr>
              <p:nvPr/>
            </p:nvSpPr>
            <p:spPr bwMode="auto">
              <a:xfrm>
                <a:off x="3018" y="1737"/>
                <a:ext cx="100" cy="146"/>
              </a:xfrm>
              <a:custGeom>
                <a:avLst/>
                <a:gdLst>
                  <a:gd name="T0" fmla="*/ 96 w 100"/>
                  <a:gd name="T1" fmla="*/ 0 h 146"/>
                  <a:gd name="T2" fmla="*/ 0 w 100"/>
                  <a:gd name="T3" fmla="*/ 139 h 146"/>
                  <a:gd name="T4" fmla="*/ 0 w 100"/>
                  <a:gd name="T5" fmla="*/ 146 h 146"/>
                  <a:gd name="T6" fmla="*/ 100 w 100"/>
                  <a:gd name="T7" fmla="*/ 2 h 146"/>
                  <a:gd name="T8" fmla="*/ 96 w 100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46">
                    <a:moveTo>
                      <a:pt x="96" y="0"/>
                    </a:moveTo>
                    <a:lnTo>
                      <a:pt x="0" y="139"/>
                    </a:lnTo>
                    <a:lnTo>
                      <a:pt x="0" y="146"/>
                    </a:lnTo>
                    <a:lnTo>
                      <a:pt x="100" y="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29" name="Freeform 409"/>
              <p:cNvSpPr>
                <a:spLocks/>
              </p:cNvSpPr>
              <p:nvPr/>
            </p:nvSpPr>
            <p:spPr bwMode="auto">
              <a:xfrm>
                <a:off x="3018" y="1737"/>
                <a:ext cx="100" cy="146"/>
              </a:xfrm>
              <a:custGeom>
                <a:avLst/>
                <a:gdLst>
                  <a:gd name="T0" fmla="*/ 96 w 100"/>
                  <a:gd name="T1" fmla="*/ 0 h 146"/>
                  <a:gd name="T2" fmla="*/ 0 w 100"/>
                  <a:gd name="T3" fmla="*/ 139 h 146"/>
                  <a:gd name="T4" fmla="*/ 0 w 100"/>
                  <a:gd name="T5" fmla="*/ 146 h 146"/>
                  <a:gd name="T6" fmla="*/ 100 w 100"/>
                  <a:gd name="T7" fmla="*/ 2 h 146"/>
                  <a:gd name="T8" fmla="*/ 96 w 100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46">
                    <a:moveTo>
                      <a:pt x="96" y="0"/>
                    </a:moveTo>
                    <a:lnTo>
                      <a:pt x="0" y="139"/>
                    </a:lnTo>
                    <a:lnTo>
                      <a:pt x="0" y="146"/>
                    </a:lnTo>
                    <a:lnTo>
                      <a:pt x="100" y="2"/>
                    </a:lnTo>
                    <a:lnTo>
                      <a:pt x="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0" name="Freeform 410"/>
              <p:cNvSpPr>
                <a:spLocks/>
              </p:cNvSpPr>
              <p:nvPr/>
            </p:nvSpPr>
            <p:spPr bwMode="auto">
              <a:xfrm>
                <a:off x="2888" y="1876"/>
                <a:ext cx="130" cy="187"/>
              </a:xfrm>
              <a:custGeom>
                <a:avLst/>
                <a:gdLst>
                  <a:gd name="T0" fmla="*/ 130 w 130"/>
                  <a:gd name="T1" fmla="*/ 0 h 187"/>
                  <a:gd name="T2" fmla="*/ 0 w 130"/>
                  <a:gd name="T3" fmla="*/ 185 h 187"/>
                  <a:gd name="T4" fmla="*/ 3 w 130"/>
                  <a:gd name="T5" fmla="*/ 187 h 187"/>
                  <a:gd name="T6" fmla="*/ 130 w 130"/>
                  <a:gd name="T7" fmla="*/ 7 h 187"/>
                  <a:gd name="T8" fmla="*/ 130 w 130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7">
                    <a:moveTo>
                      <a:pt x="130" y="0"/>
                    </a:moveTo>
                    <a:lnTo>
                      <a:pt x="0" y="185"/>
                    </a:lnTo>
                    <a:lnTo>
                      <a:pt x="3" y="187"/>
                    </a:lnTo>
                    <a:lnTo>
                      <a:pt x="130" y="7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1" name="Freeform 411"/>
              <p:cNvSpPr>
                <a:spLocks/>
              </p:cNvSpPr>
              <p:nvPr/>
            </p:nvSpPr>
            <p:spPr bwMode="auto">
              <a:xfrm>
                <a:off x="2888" y="1876"/>
                <a:ext cx="130" cy="187"/>
              </a:xfrm>
              <a:custGeom>
                <a:avLst/>
                <a:gdLst>
                  <a:gd name="T0" fmla="*/ 130 w 130"/>
                  <a:gd name="T1" fmla="*/ 0 h 187"/>
                  <a:gd name="T2" fmla="*/ 0 w 130"/>
                  <a:gd name="T3" fmla="*/ 185 h 187"/>
                  <a:gd name="T4" fmla="*/ 3 w 130"/>
                  <a:gd name="T5" fmla="*/ 187 h 187"/>
                  <a:gd name="T6" fmla="*/ 130 w 130"/>
                  <a:gd name="T7" fmla="*/ 7 h 187"/>
                  <a:gd name="T8" fmla="*/ 130 w 130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7">
                    <a:moveTo>
                      <a:pt x="130" y="0"/>
                    </a:moveTo>
                    <a:lnTo>
                      <a:pt x="0" y="185"/>
                    </a:lnTo>
                    <a:lnTo>
                      <a:pt x="3" y="187"/>
                    </a:lnTo>
                    <a:lnTo>
                      <a:pt x="130" y="7"/>
                    </a:lnTo>
                    <a:lnTo>
                      <a:pt x="1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2" name="Freeform 412"/>
              <p:cNvSpPr>
                <a:spLocks/>
              </p:cNvSpPr>
              <p:nvPr/>
            </p:nvSpPr>
            <p:spPr bwMode="auto">
              <a:xfrm>
                <a:off x="2661" y="2309"/>
                <a:ext cx="58" cy="78"/>
              </a:xfrm>
              <a:custGeom>
                <a:avLst/>
                <a:gdLst>
                  <a:gd name="T0" fmla="*/ 58 w 58"/>
                  <a:gd name="T1" fmla="*/ 0 h 78"/>
                  <a:gd name="T2" fmla="*/ 50 w 58"/>
                  <a:gd name="T3" fmla="*/ 4 h 78"/>
                  <a:gd name="T4" fmla="*/ 0 w 58"/>
                  <a:gd name="T5" fmla="*/ 76 h 78"/>
                  <a:gd name="T6" fmla="*/ 3 w 58"/>
                  <a:gd name="T7" fmla="*/ 78 h 78"/>
                  <a:gd name="T8" fmla="*/ 58 w 5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8">
                    <a:moveTo>
                      <a:pt x="58" y="0"/>
                    </a:moveTo>
                    <a:lnTo>
                      <a:pt x="50" y="4"/>
                    </a:lnTo>
                    <a:lnTo>
                      <a:pt x="0" y="76"/>
                    </a:lnTo>
                    <a:lnTo>
                      <a:pt x="3" y="7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3" name="Freeform 413"/>
              <p:cNvSpPr>
                <a:spLocks/>
              </p:cNvSpPr>
              <p:nvPr/>
            </p:nvSpPr>
            <p:spPr bwMode="auto">
              <a:xfrm>
                <a:off x="2661" y="2309"/>
                <a:ext cx="58" cy="78"/>
              </a:xfrm>
              <a:custGeom>
                <a:avLst/>
                <a:gdLst>
                  <a:gd name="T0" fmla="*/ 58 w 58"/>
                  <a:gd name="T1" fmla="*/ 0 h 78"/>
                  <a:gd name="T2" fmla="*/ 50 w 58"/>
                  <a:gd name="T3" fmla="*/ 4 h 78"/>
                  <a:gd name="T4" fmla="*/ 0 w 58"/>
                  <a:gd name="T5" fmla="*/ 76 h 78"/>
                  <a:gd name="T6" fmla="*/ 3 w 58"/>
                  <a:gd name="T7" fmla="*/ 78 h 78"/>
                  <a:gd name="T8" fmla="*/ 58 w 5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8">
                    <a:moveTo>
                      <a:pt x="58" y="0"/>
                    </a:moveTo>
                    <a:lnTo>
                      <a:pt x="50" y="4"/>
                    </a:lnTo>
                    <a:lnTo>
                      <a:pt x="0" y="76"/>
                    </a:lnTo>
                    <a:lnTo>
                      <a:pt x="3" y="78"/>
                    </a:lnTo>
                    <a:lnTo>
                      <a:pt x="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4" name="Freeform 414"/>
              <p:cNvSpPr>
                <a:spLocks/>
              </p:cNvSpPr>
              <p:nvPr/>
            </p:nvSpPr>
            <p:spPr bwMode="auto">
              <a:xfrm>
                <a:off x="2711" y="2061"/>
                <a:ext cx="180" cy="252"/>
              </a:xfrm>
              <a:custGeom>
                <a:avLst/>
                <a:gdLst>
                  <a:gd name="T0" fmla="*/ 177 w 180"/>
                  <a:gd name="T1" fmla="*/ 0 h 252"/>
                  <a:gd name="T2" fmla="*/ 0 w 180"/>
                  <a:gd name="T3" fmla="*/ 252 h 252"/>
                  <a:gd name="T4" fmla="*/ 8 w 180"/>
                  <a:gd name="T5" fmla="*/ 248 h 252"/>
                  <a:gd name="T6" fmla="*/ 180 w 180"/>
                  <a:gd name="T7" fmla="*/ 2 h 252"/>
                  <a:gd name="T8" fmla="*/ 177 w 180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2">
                    <a:moveTo>
                      <a:pt x="177" y="0"/>
                    </a:moveTo>
                    <a:lnTo>
                      <a:pt x="0" y="252"/>
                    </a:lnTo>
                    <a:lnTo>
                      <a:pt x="8" y="248"/>
                    </a:lnTo>
                    <a:lnTo>
                      <a:pt x="180" y="2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35" name="Freeform 415"/>
              <p:cNvSpPr>
                <a:spLocks/>
              </p:cNvSpPr>
              <p:nvPr/>
            </p:nvSpPr>
            <p:spPr bwMode="auto">
              <a:xfrm>
                <a:off x="2711" y="2061"/>
                <a:ext cx="180" cy="252"/>
              </a:xfrm>
              <a:custGeom>
                <a:avLst/>
                <a:gdLst>
                  <a:gd name="T0" fmla="*/ 177 w 180"/>
                  <a:gd name="T1" fmla="*/ 0 h 252"/>
                  <a:gd name="T2" fmla="*/ 0 w 180"/>
                  <a:gd name="T3" fmla="*/ 252 h 252"/>
                  <a:gd name="T4" fmla="*/ 8 w 180"/>
                  <a:gd name="T5" fmla="*/ 248 h 252"/>
                  <a:gd name="T6" fmla="*/ 180 w 180"/>
                  <a:gd name="T7" fmla="*/ 2 h 252"/>
                  <a:gd name="T8" fmla="*/ 177 w 180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2">
                    <a:moveTo>
                      <a:pt x="177" y="0"/>
                    </a:moveTo>
                    <a:lnTo>
                      <a:pt x="0" y="252"/>
                    </a:lnTo>
                    <a:lnTo>
                      <a:pt x="8" y="248"/>
                    </a:lnTo>
                    <a:lnTo>
                      <a:pt x="180" y="2"/>
                    </a:lnTo>
                    <a:lnTo>
                      <a:pt x="1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178" name="Group 617"/>
            <p:cNvGrpSpPr>
              <a:grpSpLocks/>
            </p:cNvGrpSpPr>
            <p:nvPr/>
          </p:nvGrpSpPr>
          <p:grpSpPr bwMode="auto">
            <a:xfrm>
              <a:off x="4229100" y="2760663"/>
              <a:ext cx="887413" cy="1122363"/>
              <a:chOff x="2664" y="1739"/>
              <a:chExt cx="559" cy="707"/>
            </a:xfrm>
          </p:grpSpPr>
          <p:sp>
            <p:nvSpPr>
              <p:cNvPr id="836" name="Freeform 417"/>
              <p:cNvSpPr>
                <a:spLocks/>
              </p:cNvSpPr>
              <p:nvPr/>
            </p:nvSpPr>
            <p:spPr bwMode="auto">
              <a:xfrm>
                <a:off x="3018" y="1739"/>
                <a:ext cx="103" cy="151"/>
              </a:xfrm>
              <a:custGeom>
                <a:avLst/>
                <a:gdLst>
                  <a:gd name="T0" fmla="*/ 100 w 103"/>
                  <a:gd name="T1" fmla="*/ 0 h 151"/>
                  <a:gd name="T2" fmla="*/ 0 w 103"/>
                  <a:gd name="T3" fmla="*/ 144 h 151"/>
                  <a:gd name="T4" fmla="*/ 0 w 103"/>
                  <a:gd name="T5" fmla="*/ 151 h 151"/>
                  <a:gd name="T6" fmla="*/ 103 w 103"/>
                  <a:gd name="T7" fmla="*/ 3 h 151"/>
                  <a:gd name="T8" fmla="*/ 100 w 103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51">
                    <a:moveTo>
                      <a:pt x="100" y="0"/>
                    </a:moveTo>
                    <a:lnTo>
                      <a:pt x="0" y="144"/>
                    </a:lnTo>
                    <a:lnTo>
                      <a:pt x="0" y="151"/>
                    </a:lnTo>
                    <a:lnTo>
                      <a:pt x="103" y="3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37" name="Freeform 418"/>
              <p:cNvSpPr>
                <a:spLocks/>
              </p:cNvSpPr>
              <p:nvPr/>
            </p:nvSpPr>
            <p:spPr bwMode="auto">
              <a:xfrm>
                <a:off x="3018" y="1739"/>
                <a:ext cx="103" cy="151"/>
              </a:xfrm>
              <a:custGeom>
                <a:avLst/>
                <a:gdLst>
                  <a:gd name="T0" fmla="*/ 100 w 103"/>
                  <a:gd name="T1" fmla="*/ 0 h 151"/>
                  <a:gd name="T2" fmla="*/ 0 w 103"/>
                  <a:gd name="T3" fmla="*/ 144 h 151"/>
                  <a:gd name="T4" fmla="*/ 0 w 103"/>
                  <a:gd name="T5" fmla="*/ 151 h 151"/>
                  <a:gd name="T6" fmla="*/ 103 w 103"/>
                  <a:gd name="T7" fmla="*/ 3 h 151"/>
                  <a:gd name="T8" fmla="*/ 100 w 103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51">
                    <a:moveTo>
                      <a:pt x="100" y="0"/>
                    </a:moveTo>
                    <a:lnTo>
                      <a:pt x="0" y="144"/>
                    </a:lnTo>
                    <a:lnTo>
                      <a:pt x="0" y="151"/>
                    </a:lnTo>
                    <a:lnTo>
                      <a:pt x="103" y="3"/>
                    </a:lnTo>
                    <a:lnTo>
                      <a:pt x="1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38" name="Freeform 419"/>
              <p:cNvSpPr>
                <a:spLocks/>
              </p:cNvSpPr>
              <p:nvPr/>
            </p:nvSpPr>
            <p:spPr bwMode="auto">
              <a:xfrm>
                <a:off x="2891" y="1883"/>
                <a:ext cx="127" cy="182"/>
              </a:xfrm>
              <a:custGeom>
                <a:avLst/>
                <a:gdLst>
                  <a:gd name="T0" fmla="*/ 127 w 127"/>
                  <a:gd name="T1" fmla="*/ 0 h 182"/>
                  <a:gd name="T2" fmla="*/ 0 w 127"/>
                  <a:gd name="T3" fmla="*/ 180 h 182"/>
                  <a:gd name="T4" fmla="*/ 4 w 127"/>
                  <a:gd name="T5" fmla="*/ 182 h 182"/>
                  <a:gd name="T6" fmla="*/ 127 w 127"/>
                  <a:gd name="T7" fmla="*/ 7 h 182"/>
                  <a:gd name="T8" fmla="*/ 127 w 127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2">
                    <a:moveTo>
                      <a:pt x="127" y="0"/>
                    </a:moveTo>
                    <a:lnTo>
                      <a:pt x="0" y="180"/>
                    </a:lnTo>
                    <a:lnTo>
                      <a:pt x="4" y="182"/>
                    </a:lnTo>
                    <a:lnTo>
                      <a:pt x="127" y="7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39" name="Freeform 420"/>
              <p:cNvSpPr>
                <a:spLocks/>
              </p:cNvSpPr>
              <p:nvPr/>
            </p:nvSpPr>
            <p:spPr bwMode="auto">
              <a:xfrm>
                <a:off x="2891" y="1883"/>
                <a:ext cx="127" cy="182"/>
              </a:xfrm>
              <a:custGeom>
                <a:avLst/>
                <a:gdLst>
                  <a:gd name="T0" fmla="*/ 127 w 127"/>
                  <a:gd name="T1" fmla="*/ 0 h 182"/>
                  <a:gd name="T2" fmla="*/ 0 w 127"/>
                  <a:gd name="T3" fmla="*/ 180 h 182"/>
                  <a:gd name="T4" fmla="*/ 4 w 127"/>
                  <a:gd name="T5" fmla="*/ 182 h 182"/>
                  <a:gd name="T6" fmla="*/ 127 w 127"/>
                  <a:gd name="T7" fmla="*/ 7 h 182"/>
                  <a:gd name="T8" fmla="*/ 127 w 127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2">
                    <a:moveTo>
                      <a:pt x="127" y="0"/>
                    </a:moveTo>
                    <a:lnTo>
                      <a:pt x="0" y="180"/>
                    </a:lnTo>
                    <a:lnTo>
                      <a:pt x="4" y="182"/>
                    </a:lnTo>
                    <a:lnTo>
                      <a:pt x="127" y="7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40" name="Freeform 421"/>
              <p:cNvSpPr>
                <a:spLocks/>
              </p:cNvSpPr>
              <p:nvPr/>
            </p:nvSpPr>
            <p:spPr bwMode="auto">
              <a:xfrm>
                <a:off x="2664" y="2304"/>
                <a:ext cx="64" cy="85"/>
              </a:xfrm>
              <a:custGeom>
                <a:avLst/>
                <a:gdLst>
                  <a:gd name="T0" fmla="*/ 64 w 64"/>
                  <a:gd name="T1" fmla="*/ 0 h 85"/>
                  <a:gd name="T2" fmla="*/ 55 w 64"/>
                  <a:gd name="T3" fmla="*/ 5 h 85"/>
                  <a:gd name="T4" fmla="*/ 0 w 64"/>
                  <a:gd name="T5" fmla="*/ 83 h 85"/>
                  <a:gd name="T6" fmla="*/ 4 w 64"/>
                  <a:gd name="T7" fmla="*/ 85 h 85"/>
                  <a:gd name="T8" fmla="*/ 64 w 64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85">
                    <a:moveTo>
                      <a:pt x="64" y="0"/>
                    </a:moveTo>
                    <a:lnTo>
                      <a:pt x="55" y="5"/>
                    </a:lnTo>
                    <a:lnTo>
                      <a:pt x="0" y="83"/>
                    </a:lnTo>
                    <a:lnTo>
                      <a:pt x="4" y="8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41" name="Freeform 422"/>
              <p:cNvSpPr>
                <a:spLocks/>
              </p:cNvSpPr>
              <p:nvPr/>
            </p:nvSpPr>
            <p:spPr bwMode="auto">
              <a:xfrm>
                <a:off x="2664" y="2304"/>
                <a:ext cx="64" cy="85"/>
              </a:xfrm>
              <a:custGeom>
                <a:avLst/>
                <a:gdLst>
                  <a:gd name="T0" fmla="*/ 64 w 64"/>
                  <a:gd name="T1" fmla="*/ 0 h 85"/>
                  <a:gd name="T2" fmla="*/ 55 w 64"/>
                  <a:gd name="T3" fmla="*/ 5 h 85"/>
                  <a:gd name="T4" fmla="*/ 0 w 64"/>
                  <a:gd name="T5" fmla="*/ 83 h 85"/>
                  <a:gd name="T6" fmla="*/ 4 w 64"/>
                  <a:gd name="T7" fmla="*/ 85 h 85"/>
                  <a:gd name="T8" fmla="*/ 64 w 64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85">
                    <a:moveTo>
                      <a:pt x="64" y="0"/>
                    </a:moveTo>
                    <a:lnTo>
                      <a:pt x="55" y="5"/>
                    </a:lnTo>
                    <a:lnTo>
                      <a:pt x="0" y="83"/>
                    </a:lnTo>
                    <a:lnTo>
                      <a:pt x="4" y="85"/>
                    </a:lnTo>
                    <a:lnTo>
                      <a:pt x="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42" name="Freeform 423"/>
              <p:cNvSpPr>
                <a:spLocks/>
              </p:cNvSpPr>
              <p:nvPr/>
            </p:nvSpPr>
            <p:spPr bwMode="auto">
              <a:xfrm>
                <a:off x="2719" y="2063"/>
                <a:ext cx="176" cy="246"/>
              </a:xfrm>
              <a:custGeom>
                <a:avLst/>
                <a:gdLst>
                  <a:gd name="T0" fmla="*/ 172 w 176"/>
                  <a:gd name="T1" fmla="*/ 0 h 246"/>
                  <a:gd name="T2" fmla="*/ 0 w 176"/>
                  <a:gd name="T3" fmla="*/ 246 h 246"/>
                  <a:gd name="T4" fmla="*/ 9 w 176"/>
                  <a:gd name="T5" fmla="*/ 241 h 246"/>
                  <a:gd name="T6" fmla="*/ 176 w 176"/>
                  <a:gd name="T7" fmla="*/ 2 h 246"/>
                  <a:gd name="T8" fmla="*/ 172 w 176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46">
                    <a:moveTo>
                      <a:pt x="172" y="0"/>
                    </a:moveTo>
                    <a:lnTo>
                      <a:pt x="0" y="246"/>
                    </a:lnTo>
                    <a:lnTo>
                      <a:pt x="9" y="241"/>
                    </a:lnTo>
                    <a:lnTo>
                      <a:pt x="176" y="2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43" name="Freeform 424"/>
              <p:cNvSpPr>
                <a:spLocks/>
              </p:cNvSpPr>
              <p:nvPr/>
            </p:nvSpPr>
            <p:spPr bwMode="auto">
              <a:xfrm>
                <a:off x="2719" y="2063"/>
                <a:ext cx="176" cy="246"/>
              </a:xfrm>
              <a:custGeom>
                <a:avLst/>
                <a:gdLst>
                  <a:gd name="T0" fmla="*/ 172 w 176"/>
                  <a:gd name="T1" fmla="*/ 0 h 246"/>
                  <a:gd name="T2" fmla="*/ 0 w 176"/>
                  <a:gd name="T3" fmla="*/ 246 h 246"/>
                  <a:gd name="T4" fmla="*/ 9 w 176"/>
                  <a:gd name="T5" fmla="*/ 241 h 246"/>
                  <a:gd name="T6" fmla="*/ 176 w 176"/>
                  <a:gd name="T7" fmla="*/ 2 h 246"/>
                  <a:gd name="T8" fmla="*/ 172 w 176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46">
                    <a:moveTo>
                      <a:pt x="172" y="0"/>
                    </a:moveTo>
                    <a:lnTo>
                      <a:pt x="0" y="246"/>
                    </a:lnTo>
                    <a:lnTo>
                      <a:pt x="9" y="241"/>
                    </a:lnTo>
                    <a:lnTo>
                      <a:pt x="176" y="2"/>
                    </a:lnTo>
                    <a:lnTo>
                      <a:pt x="1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44" name="Freeform 425"/>
              <p:cNvSpPr>
                <a:spLocks/>
              </p:cNvSpPr>
              <p:nvPr/>
            </p:nvSpPr>
            <p:spPr bwMode="auto">
              <a:xfrm>
                <a:off x="3018" y="1742"/>
                <a:ext cx="107" cy="155"/>
              </a:xfrm>
              <a:custGeom>
                <a:avLst/>
                <a:gdLst>
                  <a:gd name="T0" fmla="*/ 103 w 107"/>
                  <a:gd name="T1" fmla="*/ 0 h 155"/>
                  <a:gd name="T2" fmla="*/ 0 w 107"/>
                  <a:gd name="T3" fmla="*/ 148 h 155"/>
                  <a:gd name="T4" fmla="*/ 0 w 107"/>
                  <a:gd name="T5" fmla="*/ 155 h 155"/>
                  <a:gd name="T6" fmla="*/ 107 w 107"/>
                  <a:gd name="T7" fmla="*/ 1 h 155"/>
                  <a:gd name="T8" fmla="*/ 103 w 107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55">
                    <a:moveTo>
                      <a:pt x="103" y="0"/>
                    </a:moveTo>
                    <a:lnTo>
                      <a:pt x="0" y="148"/>
                    </a:lnTo>
                    <a:lnTo>
                      <a:pt x="0" y="155"/>
                    </a:lnTo>
                    <a:lnTo>
                      <a:pt x="107" y="1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45" name="Freeform 426"/>
              <p:cNvSpPr>
                <a:spLocks/>
              </p:cNvSpPr>
              <p:nvPr/>
            </p:nvSpPr>
            <p:spPr bwMode="auto">
              <a:xfrm>
                <a:off x="3018" y="1742"/>
                <a:ext cx="107" cy="155"/>
              </a:xfrm>
              <a:custGeom>
                <a:avLst/>
                <a:gdLst>
                  <a:gd name="T0" fmla="*/ 103 w 107"/>
                  <a:gd name="T1" fmla="*/ 0 h 155"/>
                  <a:gd name="T2" fmla="*/ 0 w 107"/>
                  <a:gd name="T3" fmla="*/ 148 h 155"/>
                  <a:gd name="T4" fmla="*/ 0 w 107"/>
                  <a:gd name="T5" fmla="*/ 155 h 155"/>
                  <a:gd name="T6" fmla="*/ 107 w 107"/>
                  <a:gd name="T7" fmla="*/ 1 h 155"/>
                  <a:gd name="T8" fmla="*/ 103 w 107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55">
                    <a:moveTo>
                      <a:pt x="103" y="0"/>
                    </a:moveTo>
                    <a:lnTo>
                      <a:pt x="0" y="148"/>
                    </a:lnTo>
                    <a:lnTo>
                      <a:pt x="0" y="155"/>
                    </a:lnTo>
                    <a:lnTo>
                      <a:pt x="107" y="1"/>
                    </a:lnTo>
                    <a:lnTo>
                      <a:pt x="10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46" name="Freeform 427"/>
              <p:cNvSpPr>
                <a:spLocks/>
              </p:cNvSpPr>
              <p:nvPr/>
            </p:nvSpPr>
            <p:spPr bwMode="auto">
              <a:xfrm>
                <a:off x="2895" y="1890"/>
                <a:ext cx="123" cy="177"/>
              </a:xfrm>
              <a:custGeom>
                <a:avLst/>
                <a:gdLst>
                  <a:gd name="T0" fmla="*/ 123 w 123"/>
                  <a:gd name="T1" fmla="*/ 0 h 177"/>
                  <a:gd name="T2" fmla="*/ 0 w 123"/>
                  <a:gd name="T3" fmla="*/ 175 h 177"/>
                  <a:gd name="T4" fmla="*/ 3 w 123"/>
                  <a:gd name="T5" fmla="*/ 177 h 177"/>
                  <a:gd name="T6" fmla="*/ 123 w 123"/>
                  <a:gd name="T7" fmla="*/ 7 h 177"/>
                  <a:gd name="T8" fmla="*/ 123 w 123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7">
                    <a:moveTo>
                      <a:pt x="123" y="0"/>
                    </a:moveTo>
                    <a:lnTo>
                      <a:pt x="0" y="175"/>
                    </a:lnTo>
                    <a:lnTo>
                      <a:pt x="3" y="177"/>
                    </a:lnTo>
                    <a:lnTo>
                      <a:pt x="123" y="7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47" name="Freeform 428"/>
              <p:cNvSpPr>
                <a:spLocks/>
              </p:cNvSpPr>
              <p:nvPr/>
            </p:nvSpPr>
            <p:spPr bwMode="auto">
              <a:xfrm>
                <a:off x="2895" y="1890"/>
                <a:ext cx="123" cy="177"/>
              </a:xfrm>
              <a:custGeom>
                <a:avLst/>
                <a:gdLst>
                  <a:gd name="T0" fmla="*/ 123 w 123"/>
                  <a:gd name="T1" fmla="*/ 0 h 177"/>
                  <a:gd name="T2" fmla="*/ 0 w 123"/>
                  <a:gd name="T3" fmla="*/ 175 h 177"/>
                  <a:gd name="T4" fmla="*/ 3 w 123"/>
                  <a:gd name="T5" fmla="*/ 177 h 177"/>
                  <a:gd name="T6" fmla="*/ 123 w 123"/>
                  <a:gd name="T7" fmla="*/ 7 h 177"/>
                  <a:gd name="T8" fmla="*/ 123 w 123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7">
                    <a:moveTo>
                      <a:pt x="123" y="0"/>
                    </a:moveTo>
                    <a:lnTo>
                      <a:pt x="0" y="175"/>
                    </a:lnTo>
                    <a:lnTo>
                      <a:pt x="3" y="177"/>
                    </a:lnTo>
                    <a:lnTo>
                      <a:pt x="123" y="7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48" name="Freeform 429"/>
              <p:cNvSpPr>
                <a:spLocks/>
              </p:cNvSpPr>
              <p:nvPr/>
            </p:nvSpPr>
            <p:spPr bwMode="auto">
              <a:xfrm>
                <a:off x="2668" y="2299"/>
                <a:ext cx="68" cy="92"/>
              </a:xfrm>
              <a:custGeom>
                <a:avLst/>
                <a:gdLst>
                  <a:gd name="T0" fmla="*/ 68 w 68"/>
                  <a:gd name="T1" fmla="*/ 0 h 92"/>
                  <a:gd name="T2" fmla="*/ 60 w 68"/>
                  <a:gd name="T3" fmla="*/ 5 h 92"/>
                  <a:gd name="T4" fmla="*/ 0 w 68"/>
                  <a:gd name="T5" fmla="*/ 90 h 92"/>
                  <a:gd name="T6" fmla="*/ 3 w 68"/>
                  <a:gd name="T7" fmla="*/ 92 h 92"/>
                  <a:gd name="T8" fmla="*/ 68 w 6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2">
                    <a:moveTo>
                      <a:pt x="68" y="0"/>
                    </a:moveTo>
                    <a:lnTo>
                      <a:pt x="60" y="5"/>
                    </a:lnTo>
                    <a:lnTo>
                      <a:pt x="0" y="90"/>
                    </a:lnTo>
                    <a:lnTo>
                      <a:pt x="3" y="9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49" name="Freeform 430"/>
              <p:cNvSpPr>
                <a:spLocks/>
              </p:cNvSpPr>
              <p:nvPr/>
            </p:nvSpPr>
            <p:spPr bwMode="auto">
              <a:xfrm>
                <a:off x="2668" y="2299"/>
                <a:ext cx="68" cy="92"/>
              </a:xfrm>
              <a:custGeom>
                <a:avLst/>
                <a:gdLst>
                  <a:gd name="T0" fmla="*/ 68 w 68"/>
                  <a:gd name="T1" fmla="*/ 0 h 92"/>
                  <a:gd name="T2" fmla="*/ 60 w 68"/>
                  <a:gd name="T3" fmla="*/ 5 h 92"/>
                  <a:gd name="T4" fmla="*/ 0 w 68"/>
                  <a:gd name="T5" fmla="*/ 90 h 92"/>
                  <a:gd name="T6" fmla="*/ 3 w 68"/>
                  <a:gd name="T7" fmla="*/ 92 h 92"/>
                  <a:gd name="T8" fmla="*/ 68 w 6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2">
                    <a:moveTo>
                      <a:pt x="68" y="0"/>
                    </a:moveTo>
                    <a:lnTo>
                      <a:pt x="60" y="5"/>
                    </a:lnTo>
                    <a:lnTo>
                      <a:pt x="0" y="90"/>
                    </a:lnTo>
                    <a:lnTo>
                      <a:pt x="3" y="92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50" name="Freeform 431"/>
              <p:cNvSpPr>
                <a:spLocks/>
              </p:cNvSpPr>
              <p:nvPr/>
            </p:nvSpPr>
            <p:spPr bwMode="auto">
              <a:xfrm>
                <a:off x="2728" y="2065"/>
                <a:ext cx="170" cy="239"/>
              </a:xfrm>
              <a:custGeom>
                <a:avLst/>
                <a:gdLst>
                  <a:gd name="T0" fmla="*/ 167 w 170"/>
                  <a:gd name="T1" fmla="*/ 0 h 239"/>
                  <a:gd name="T2" fmla="*/ 0 w 170"/>
                  <a:gd name="T3" fmla="*/ 239 h 239"/>
                  <a:gd name="T4" fmla="*/ 8 w 170"/>
                  <a:gd name="T5" fmla="*/ 234 h 239"/>
                  <a:gd name="T6" fmla="*/ 170 w 170"/>
                  <a:gd name="T7" fmla="*/ 2 h 239"/>
                  <a:gd name="T8" fmla="*/ 167 w 170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9">
                    <a:moveTo>
                      <a:pt x="167" y="0"/>
                    </a:moveTo>
                    <a:lnTo>
                      <a:pt x="0" y="239"/>
                    </a:lnTo>
                    <a:lnTo>
                      <a:pt x="8" y="234"/>
                    </a:lnTo>
                    <a:lnTo>
                      <a:pt x="170" y="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51" name="Freeform 432"/>
              <p:cNvSpPr>
                <a:spLocks/>
              </p:cNvSpPr>
              <p:nvPr/>
            </p:nvSpPr>
            <p:spPr bwMode="auto">
              <a:xfrm>
                <a:off x="2728" y="2065"/>
                <a:ext cx="170" cy="239"/>
              </a:xfrm>
              <a:custGeom>
                <a:avLst/>
                <a:gdLst>
                  <a:gd name="T0" fmla="*/ 167 w 170"/>
                  <a:gd name="T1" fmla="*/ 0 h 239"/>
                  <a:gd name="T2" fmla="*/ 0 w 170"/>
                  <a:gd name="T3" fmla="*/ 239 h 239"/>
                  <a:gd name="T4" fmla="*/ 8 w 170"/>
                  <a:gd name="T5" fmla="*/ 234 h 239"/>
                  <a:gd name="T6" fmla="*/ 170 w 170"/>
                  <a:gd name="T7" fmla="*/ 2 h 239"/>
                  <a:gd name="T8" fmla="*/ 167 w 170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9">
                    <a:moveTo>
                      <a:pt x="167" y="0"/>
                    </a:moveTo>
                    <a:lnTo>
                      <a:pt x="0" y="239"/>
                    </a:lnTo>
                    <a:lnTo>
                      <a:pt x="8" y="234"/>
                    </a:lnTo>
                    <a:lnTo>
                      <a:pt x="170" y="2"/>
                    </a:lnTo>
                    <a:lnTo>
                      <a:pt x="1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52" name="Freeform 433"/>
              <p:cNvSpPr>
                <a:spLocks/>
              </p:cNvSpPr>
              <p:nvPr/>
            </p:nvSpPr>
            <p:spPr bwMode="auto">
              <a:xfrm>
                <a:off x="3018" y="1743"/>
                <a:ext cx="110" cy="161"/>
              </a:xfrm>
              <a:custGeom>
                <a:avLst/>
                <a:gdLst>
                  <a:gd name="T0" fmla="*/ 107 w 110"/>
                  <a:gd name="T1" fmla="*/ 0 h 161"/>
                  <a:gd name="T2" fmla="*/ 0 w 110"/>
                  <a:gd name="T3" fmla="*/ 154 h 161"/>
                  <a:gd name="T4" fmla="*/ 0 w 110"/>
                  <a:gd name="T5" fmla="*/ 161 h 161"/>
                  <a:gd name="T6" fmla="*/ 110 w 110"/>
                  <a:gd name="T7" fmla="*/ 3 h 161"/>
                  <a:gd name="T8" fmla="*/ 107 w 110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61">
                    <a:moveTo>
                      <a:pt x="107" y="0"/>
                    </a:moveTo>
                    <a:lnTo>
                      <a:pt x="0" y="154"/>
                    </a:lnTo>
                    <a:lnTo>
                      <a:pt x="0" y="161"/>
                    </a:lnTo>
                    <a:lnTo>
                      <a:pt x="110" y="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53" name="Freeform 434"/>
              <p:cNvSpPr>
                <a:spLocks/>
              </p:cNvSpPr>
              <p:nvPr/>
            </p:nvSpPr>
            <p:spPr bwMode="auto">
              <a:xfrm>
                <a:off x="3018" y="1743"/>
                <a:ext cx="110" cy="161"/>
              </a:xfrm>
              <a:custGeom>
                <a:avLst/>
                <a:gdLst>
                  <a:gd name="T0" fmla="*/ 107 w 110"/>
                  <a:gd name="T1" fmla="*/ 0 h 161"/>
                  <a:gd name="T2" fmla="*/ 0 w 110"/>
                  <a:gd name="T3" fmla="*/ 154 h 161"/>
                  <a:gd name="T4" fmla="*/ 0 w 110"/>
                  <a:gd name="T5" fmla="*/ 161 h 161"/>
                  <a:gd name="T6" fmla="*/ 110 w 110"/>
                  <a:gd name="T7" fmla="*/ 3 h 161"/>
                  <a:gd name="T8" fmla="*/ 107 w 110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61">
                    <a:moveTo>
                      <a:pt x="107" y="0"/>
                    </a:moveTo>
                    <a:lnTo>
                      <a:pt x="0" y="154"/>
                    </a:lnTo>
                    <a:lnTo>
                      <a:pt x="0" y="161"/>
                    </a:lnTo>
                    <a:lnTo>
                      <a:pt x="110" y="3"/>
                    </a:lnTo>
                    <a:lnTo>
                      <a:pt x="1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54" name="Freeform 435"/>
              <p:cNvSpPr>
                <a:spLocks/>
              </p:cNvSpPr>
              <p:nvPr/>
            </p:nvSpPr>
            <p:spPr bwMode="auto">
              <a:xfrm>
                <a:off x="2898" y="1897"/>
                <a:ext cx="120" cy="173"/>
              </a:xfrm>
              <a:custGeom>
                <a:avLst/>
                <a:gdLst>
                  <a:gd name="T0" fmla="*/ 120 w 120"/>
                  <a:gd name="T1" fmla="*/ 0 h 173"/>
                  <a:gd name="T2" fmla="*/ 0 w 120"/>
                  <a:gd name="T3" fmla="*/ 170 h 173"/>
                  <a:gd name="T4" fmla="*/ 4 w 120"/>
                  <a:gd name="T5" fmla="*/ 173 h 173"/>
                  <a:gd name="T6" fmla="*/ 120 w 120"/>
                  <a:gd name="T7" fmla="*/ 7 h 173"/>
                  <a:gd name="T8" fmla="*/ 120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20" y="0"/>
                    </a:moveTo>
                    <a:lnTo>
                      <a:pt x="0" y="170"/>
                    </a:lnTo>
                    <a:lnTo>
                      <a:pt x="4" y="173"/>
                    </a:lnTo>
                    <a:lnTo>
                      <a:pt x="120" y="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55" name="Freeform 436"/>
              <p:cNvSpPr>
                <a:spLocks/>
              </p:cNvSpPr>
              <p:nvPr/>
            </p:nvSpPr>
            <p:spPr bwMode="auto">
              <a:xfrm>
                <a:off x="2898" y="1897"/>
                <a:ext cx="120" cy="173"/>
              </a:xfrm>
              <a:custGeom>
                <a:avLst/>
                <a:gdLst>
                  <a:gd name="T0" fmla="*/ 120 w 120"/>
                  <a:gd name="T1" fmla="*/ 0 h 173"/>
                  <a:gd name="T2" fmla="*/ 0 w 120"/>
                  <a:gd name="T3" fmla="*/ 170 h 173"/>
                  <a:gd name="T4" fmla="*/ 4 w 120"/>
                  <a:gd name="T5" fmla="*/ 173 h 173"/>
                  <a:gd name="T6" fmla="*/ 120 w 120"/>
                  <a:gd name="T7" fmla="*/ 7 h 173"/>
                  <a:gd name="T8" fmla="*/ 120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20" y="0"/>
                    </a:moveTo>
                    <a:lnTo>
                      <a:pt x="0" y="170"/>
                    </a:lnTo>
                    <a:lnTo>
                      <a:pt x="4" y="173"/>
                    </a:lnTo>
                    <a:lnTo>
                      <a:pt x="120" y="7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56" name="Freeform 437"/>
              <p:cNvSpPr>
                <a:spLocks/>
              </p:cNvSpPr>
              <p:nvPr/>
            </p:nvSpPr>
            <p:spPr bwMode="auto">
              <a:xfrm>
                <a:off x="2671" y="2295"/>
                <a:ext cx="73" cy="99"/>
              </a:xfrm>
              <a:custGeom>
                <a:avLst/>
                <a:gdLst>
                  <a:gd name="T0" fmla="*/ 73 w 73"/>
                  <a:gd name="T1" fmla="*/ 0 h 99"/>
                  <a:gd name="T2" fmla="*/ 65 w 73"/>
                  <a:gd name="T3" fmla="*/ 4 h 99"/>
                  <a:gd name="T4" fmla="*/ 0 w 73"/>
                  <a:gd name="T5" fmla="*/ 96 h 99"/>
                  <a:gd name="T6" fmla="*/ 3 w 73"/>
                  <a:gd name="T7" fmla="*/ 99 h 99"/>
                  <a:gd name="T8" fmla="*/ 73 w 73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99">
                    <a:moveTo>
                      <a:pt x="73" y="0"/>
                    </a:moveTo>
                    <a:lnTo>
                      <a:pt x="65" y="4"/>
                    </a:lnTo>
                    <a:lnTo>
                      <a:pt x="0" y="96"/>
                    </a:lnTo>
                    <a:lnTo>
                      <a:pt x="3" y="99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57" name="Freeform 438"/>
              <p:cNvSpPr>
                <a:spLocks/>
              </p:cNvSpPr>
              <p:nvPr/>
            </p:nvSpPr>
            <p:spPr bwMode="auto">
              <a:xfrm>
                <a:off x="2671" y="2295"/>
                <a:ext cx="73" cy="99"/>
              </a:xfrm>
              <a:custGeom>
                <a:avLst/>
                <a:gdLst>
                  <a:gd name="T0" fmla="*/ 73 w 73"/>
                  <a:gd name="T1" fmla="*/ 0 h 99"/>
                  <a:gd name="T2" fmla="*/ 65 w 73"/>
                  <a:gd name="T3" fmla="*/ 4 h 99"/>
                  <a:gd name="T4" fmla="*/ 0 w 73"/>
                  <a:gd name="T5" fmla="*/ 96 h 99"/>
                  <a:gd name="T6" fmla="*/ 3 w 73"/>
                  <a:gd name="T7" fmla="*/ 99 h 99"/>
                  <a:gd name="T8" fmla="*/ 73 w 73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99">
                    <a:moveTo>
                      <a:pt x="73" y="0"/>
                    </a:moveTo>
                    <a:lnTo>
                      <a:pt x="65" y="4"/>
                    </a:lnTo>
                    <a:lnTo>
                      <a:pt x="0" y="96"/>
                    </a:lnTo>
                    <a:lnTo>
                      <a:pt x="3" y="99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58" name="Freeform 439"/>
              <p:cNvSpPr>
                <a:spLocks/>
              </p:cNvSpPr>
              <p:nvPr/>
            </p:nvSpPr>
            <p:spPr bwMode="auto">
              <a:xfrm>
                <a:off x="2736" y="2067"/>
                <a:ext cx="166" cy="232"/>
              </a:xfrm>
              <a:custGeom>
                <a:avLst/>
                <a:gdLst>
                  <a:gd name="T0" fmla="*/ 162 w 166"/>
                  <a:gd name="T1" fmla="*/ 0 h 232"/>
                  <a:gd name="T2" fmla="*/ 0 w 166"/>
                  <a:gd name="T3" fmla="*/ 232 h 232"/>
                  <a:gd name="T4" fmla="*/ 8 w 166"/>
                  <a:gd name="T5" fmla="*/ 228 h 232"/>
                  <a:gd name="T6" fmla="*/ 166 w 166"/>
                  <a:gd name="T7" fmla="*/ 3 h 232"/>
                  <a:gd name="T8" fmla="*/ 162 w 166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2">
                    <a:moveTo>
                      <a:pt x="162" y="0"/>
                    </a:moveTo>
                    <a:lnTo>
                      <a:pt x="0" y="232"/>
                    </a:lnTo>
                    <a:lnTo>
                      <a:pt x="8" y="228"/>
                    </a:lnTo>
                    <a:lnTo>
                      <a:pt x="166" y="3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59" name="Freeform 440"/>
              <p:cNvSpPr>
                <a:spLocks/>
              </p:cNvSpPr>
              <p:nvPr/>
            </p:nvSpPr>
            <p:spPr bwMode="auto">
              <a:xfrm>
                <a:off x="2736" y="2067"/>
                <a:ext cx="166" cy="232"/>
              </a:xfrm>
              <a:custGeom>
                <a:avLst/>
                <a:gdLst>
                  <a:gd name="T0" fmla="*/ 162 w 166"/>
                  <a:gd name="T1" fmla="*/ 0 h 232"/>
                  <a:gd name="T2" fmla="*/ 0 w 166"/>
                  <a:gd name="T3" fmla="*/ 232 h 232"/>
                  <a:gd name="T4" fmla="*/ 8 w 166"/>
                  <a:gd name="T5" fmla="*/ 228 h 232"/>
                  <a:gd name="T6" fmla="*/ 166 w 166"/>
                  <a:gd name="T7" fmla="*/ 3 h 232"/>
                  <a:gd name="T8" fmla="*/ 162 w 166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2">
                    <a:moveTo>
                      <a:pt x="162" y="0"/>
                    </a:moveTo>
                    <a:lnTo>
                      <a:pt x="0" y="232"/>
                    </a:lnTo>
                    <a:lnTo>
                      <a:pt x="8" y="228"/>
                    </a:lnTo>
                    <a:lnTo>
                      <a:pt x="166" y="3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60" name="Freeform 441"/>
              <p:cNvSpPr>
                <a:spLocks/>
              </p:cNvSpPr>
              <p:nvPr/>
            </p:nvSpPr>
            <p:spPr bwMode="auto">
              <a:xfrm>
                <a:off x="3018" y="1746"/>
                <a:ext cx="114" cy="165"/>
              </a:xfrm>
              <a:custGeom>
                <a:avLst/>
                <a:gdLst>
                  <a:gd name="T0" fmla="*/ 110 w 114"/>
                  <a:gd name="T1" fmla="*/ 0 h 165"/>
                  <a:gd name="T2" fmla="*/ 0 w 114"/>
                  <a:gd name="T3" fmla="*/ 158 h 165"/>
                  <a:gd name="T4" fmla="*/ 0 w 114"/>
                  <a:gd name="T5" fmla="*/ 165 h 165"/>
                  <a:gd name="T6" fmla="*/ 114 w 114"/>
                  <a:gd name="T7" fmla="*/ 1 h 165"/>
                  <a:gd name="T8" fmla="*/ 110 w 114"/>
                  <a:gd name="T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65">
                    <a:moveTo>
                      <a:pt x="110" y="0"/>
                    </a:moveTo>
                    <a:lnTo>
                      <a:pt x="0" y="158"/>
                    </a:lnTo>
                    <a:lnTo>
                      <a:pt x="0" y="165"/>
                    </a:lnTo>
                    <a:lnTo>
                      <a:pt x="114" y="1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61" name="Freeform 442"/>
              <p:cNvSpPr>
                <a:spLocks/>
              </p:cNvSpPr>
              <p:nvPr/>
            </p:nvSpPr>
            <p:spPr bwMode="auto">
              <a:xfrm>
                <a:off x="3018" y="1746"/>
                <a:ext cx="114" cy="165"/>
              </a:xfrm>
              <a:custGeom>
                <a:avLst/>
                <a:gdLst>
                  <a:gd name="T0" fmla="*/ 110 w 114"/>
                  <a:gd name="T1" fmla="*/ 0 h 165"/>
                  <a:gd name="T2" fmla="*/ 0 w 114"/>
                  <a:gd name="T3" fmla="*/ 158 h 165"/>
                  <a:gd name="T4" fmla="*/ 0 w 114"/>
                  <a:gd name="T5" fmla="*/ 165 h 165"/>
                  <a:gd name="T6" fmla="*/ 114 w 114"/>
                  <a:gd name="T7" fmla="*/ 1 h 165"/>
                  <a:gd name="T8" fmla="*/ 110 w 114"/>
                  <a:gd name="T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65">
                    <a:moveTo>
                      <a:pt x="110" y="0"/>
                    </a:moveTo>
                    <a:lnTo>
                      <a:pt x="0" y="158"/>
                    </a:lnTo>
                    <a:lnTo>
                      <a:pt x="0" y="165"/>
                    </a:lnTo>
                    <a:lnTo>
                      <a:pt x="114" y="1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62" name="Freeform 443"/>
              <p:cNvSpPr>
                <a:spLocks/>
              </p:cNvSpPr>
              <p:nvPr/>
            </p:nvSpPr>
            <p:spPr bwMode="auto">
              <a:xfrm>
                <a:off x="2902" y="1904"/>
                <a:ext cx="116" cy="167"/>
              </a:xfrm>
              <a:custGeom>
                <a:avLst/>
                <a:gdLst>
                  <a:gd name="T0" fmla="*/ 116 w 116"/>
                  <a:gd name="T1" fmla="*/ 0 h 167"/>
                  <a:gd name="T2" fmla="*/ 0 w 116"/>
                  <a:gd name="T3" fmla="*/ 166 h 167"/>
                  <a:gd name="T4" fmla="*/ 1 w 116"/>
                  <a:gd name="T5" fmla="*/ 167 h 167"/>
                  <a:gd name="T6" fmla="*/ 6 w 116"/>
                  <a:gd name="T7" fmla="*/ 163 h 167"/>
                  <a:gd name="T8" fmla="*/ 116 w 116"/>
                  <a:gd name="T9" fmla="*/ 7 h 167"/>
                  <a:gd name="T10" fmla="*/ 116 w 116"/>
                  <a:gd name="T1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7">
                    <a:moveTo>
                      <a:pt x="116" y="0"/>
                    </a:moveTo>
                    <a:lnTo>
                      <a:pt x="0" y="166"/>
                    </a:lnTo>
                    <a:lnTo>
                      <a:pt x="1" y="167"/>
                    </a:lnTo>
                    <a:lnTo>
                      <a:pt x="6" y="163"/>
                    </a:lnTo>
                    <a:lnTo>
                      <a:pt x="116" y="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63" name="Freeform 444"/>
              <p:cNvSpPr>
                <a:spLocks/>
              </p:cNvSpPr>
              <p:nvPr/>
            </p:nvSpPr>
            <p:spPr bwMode="auto">
              <a:xfrm>
                <a:off x="2902" y="1904"/>
                <a:ext cx="116" cy="167"/>
              </a:xfrm>
              <a:custGeom>
                <a:avLst/>
                <a:gdLst>
                  <a:gd name="T0" fmla="*/ 116 w 116"/>
                  <a:gd name="T1" fmla="*/ 0 h 167"/>
                  <a:gd name="T2" fmla="*/ 0 w 116"/>
                  <a:gd name="T3" fmla="*/ 166 h 167"/>
                  <a:gd name="T4" fmla="*/ 1 w 116"/>
                  <a:gd name="T5" fmla="*/ 167 h 167"/>
                  <a:gd name="T6" fmla="*/ 6 w 116"/>
                  <a:gd name="T7" fmla="*/ 163 h 167"/>
                  <a:gd name="T8" fmla="*/ 116 w 116"/>
                  <a:gd name="T9" fmla="*/ 7 h 167"/>
                  <a:gd name="T10" fmla="*/ 116 w 116"/>
                  <a:gd name="T1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7">
                    <a:moveTo>
                      <a:pt x="116" y="0"/>
                    </a:moveTo>
                    <a:lnTo>
                      <a:pt x="0" y="166"/>
                    </a:lnTo>
                    <a:lnTo>
                      <a:pt x="1" y="167"/>
                    </a:lnTo>
                    <a:lnTo>
                      <a:pt x="6" y="163"/>
                    </a:lnTo>
                    <a:lnTo>
                      <a:pt x="116" y="7"/>
                    </a:lnTo>
                    <a:lnTo>
                      <a:pt x="1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64" name="Freeform 445"/>
              <p:cNvSpPr>
                <a:spLocks/>
              </p:cNvSpPr>
              <p:nvPr/>
            </p:nvSpPr>
            <p:spPr bwMode="auto">
              <a:xfrm>
                <a:off x="2674" y="2290"/>
                <a:ext cx="78" cy="105"/>
              </a:xfrm>
              <a:custGeom>
                <a:avLst/>
                <a:gdLst>
                  <a:gd name="T0" fmla="*/ 78 w 78"/>
                  <a:gd name="T1" fmla="*/ 0 h 105"/>
                  <a:gd name="T2" fmla="*/ 70 w 78"/>
                  <a:gd name="T3" fmla="*/ 5 h 105"/>
                  <a:gd name="T4" fmla="*/ 0 w 78"/>
                  <a:gd name="T5" fmla="*/ 104 h 105"/>
                  <a:gd name="T6" fmla="*/ 4 w 78"/>
                  <a:gd name="T7" fmla="*/ 105 h 105"/>
                  <a:gd name="T8" fmla="*/ 78 w 78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5">
                    <a:moveTo>
                      <a:pt x="78" y="0"/>
                    </a:moveTo>
                    <a:lnTo>
                      <a:pt x="70" y="5"/>
                    </a:lnTo>
                    <a:lnTo>
                      <a:pt x="0" y="104"/>
                    </a:lnTo>
                    <a:lnTo>
                      <a:pt x="4" y="105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65" name="Freeform 446"/>
              <p:cNvSpPr>
                <a:spLocks/>
              </p:cNvSpPr>
              <p:nvPr/>
            </p:nvSpPr>
            <p:spPr bwMode="auto">
              <a:xfrm>
                <a:off x="2674" y="2290"/>
                <a:ext cx="78" cy="105"/>
              </a:xfrm>
              <a:custGeom>
                <a:avLst/>
                <a:gdLst>
                  <a:gd name="T0" fmla="*/ 78 w 78"/>
                  <a:gd name="T1" fmla="*/ 0 h 105"/>
                  <a:gd name="T2" fmla="*/ 70 w 78"/>
                  <a:gd name="T3" fmla="*/ 5 h 105"/>
                  <a:gd name="T4" fmla="*/ 0 w 78"/>
                  <a:gd name="T5" fmla="*/ 104 h 105"/>
                  <a:gd name="T6" fmla="*/ 4 w 78"/>
                  <a:gd name="T7" fmla="*/ 105 h 105"/>
                  <a:gd name="T8" fmla="*/ 78 w 78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5">
                    <a:moveTo>
                      <a:pt x="78" y="0"/>
                    </a:moveTo>
                    <a:lnTo>
                      <a:pt x="70" y="5"/>
                    </a:lnTo>
                    <a:lnTo>
                      <a:pt x="0" y="104"/>
                    </a:lnTo>
                    <a:lnTo>
                      <a:pt x="4" y="105"/>
                    </a:lnTo>
                    <a:lnTo>
                      <a:pt x="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66" name="Freeform 447"/>
              <p:cNvSpPr>
                <a:spLocks/>
              </p:cNvSpPr>
              <p:nvPr/>
            </p:nvSpPr>
            <p:spPr bwMode="auto">
              <a:xfrm>
                <a:off x="2744" y="2070"/>
                <a:ext cx="159" cy="225"/>
              </a:xfrm>
              <a:custGeom>
                <a:avLst/>
                <a:gdLst>
                  <a:gd name="T0" fmla="*/ 158 w 159"/>
                  <a:gd name="T1" fmla="*/ 0 h 225"/>
                  <a:gd name="T2" fmla="*/ 0 w 159"/>
                  <a:gd name="T3" fmla="*/ 225 h 225"/>
                  <a:gd name="T4" fmla="*/ 8 w 159"/>
                  <a:gd name="T5" fmla="*/ 220 h 225"/>
                  <a:gd name="T6" fmla="*/ 159 w 159"/>
                  <a:gd name="T7" fmla="*/ 4 h 225"/>
                  <a:gd name="T8" fmla="*/ 159 w 159"/>
                  <a:gd name="T9" fmla="*/ 1 h 225"/>
                  <a:gd name="T10" fmla="*/ 159 w 159"/>
                  <a:gd name="T11" fmla="*/ 1 h 225"/>
                  <a:gd name="T12" fmla="*/ 158 w 159"/>
                  <a:gd name="T1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25">
                    <a:moveTo>
                      <a:pt x="158" y="0"/>
                    </a:moveTo>
                    <a:lnTo>
                      <a:pt x="0" y="225"/>
                    </a:lnTo>
                    <a:lnTo>
                      <a:pt x="8" y="220"/>
                    </a:lnTo>
                    <a:lnTo>
                      <a:pt x="159" y="4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67" name="Freeform 448"/>
              <p:cNvSpPr>
                <a:spLocks/>
              </p:cNvSpPr>
              <p:nvPr/>
            </p:nvSpPr>
            <p:spPr bwMode="auto">
              <a:xfrm>
                <a:off x="2744" y="2070"/>
                <a:ext cx="159" cy="225"/>
              </a:xfrm>
              <a:custGeom>
                <a:avLst/>
                <a:gdLst>
                  <a:gd name="T0" fmla="*/ 158 w 159"/>
                  <a:gd name="T1" fmla="*/ 0 h 225"/>
                  <a:gd name="T2" fmla="*/ 0 w 159"/>
                  <a:gd name="T3" fmla="*/ 225 h 225"/>
                  <a:gd name="T4" fmla="*/ 8 w 159"/>
                  <a:gd name="T5" fmla="*/ 220 h 225"/>
                  <a:gd name="T6" fmla="*/ 159 w 159"/>
                  <a:gd name="T7" fmla="*/ 4 h 225"/>
                  <a:gd name="T8" fmla="*/ 159 w 159"/>
                  <a:gd name="T9" fmla="*/ 1 h 225"/>
                  <a:gd name="T10" fmla="*/ 159 w 159"/>
                  <a:gd name="T11" fmla="*/ 1 h 225"/>
                  <a:gd name="T12" fmla="*/ 158 w 159"/>
                  <a:gd name="T1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25">
                    <a:moveTo>
                      <a:pt x="158" y="0"/>
                    </a:moveTo>
                    <a:lnTo>
                      <a:pt x="0" y="225"/>
                    </a:lnTo>
                    <a:lnTo>
                      <a:pt x="8" y="220"/>
                    </a:lnTo>
                    <a:lnTo>
                      <a:pt x="159" y="4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68" name="Freeform 449"/>
              <p:cNvSpPr>
                <a:spLocks/>
              </p:cNvSpPr>
              <p:nvPr/>
            </p:nvSpPr>
            <p:spPr bwMode="auto">
              <a:xfrm>
                <a:off x="3018" y="1747"/>
                <a:ext cx="117" cy="171"/>
              </a:xfrm>
              <a:custGeom>
                <a:avLst/>
                <a:gdLst>
                  <a:gd name="T0" fmla="*/ 114 w 117"/>
                  <a:gd name="T1" fmla="*/ 0 h 171"/>
                  <a:gd name="T2" fmla="*/ 0 w 117"/>
                  <a:gd name="T3" fmla="*/ 164 h 171"/>
                  <a:gd name="T4" fmla="*/ 0 w 117"/>
                  <a:gd name="T5" fmla="*/ 171 h 171"/>
                  <a:gd name="T6" fmla="*/ 117 w 117"/>
                  <a:gd name="T7" fmla="*/ 3 h 171"/>
                  <a:gd name="T8" fmla="*/ 114 w 117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71">
                    <a:moveTo>
                      <a:pt x="114" y="0"/>
                    </a:moveTo>
                    <a:lnTo>
                      <a:pt x="0" y="164"/>
                    </a:lnTo>
                    <a:lnTo>
                      <a:pt x="0" y="171"/>
                    </a:lnTo>
                    <a:lnTo>
                      <a:pt x="117" y="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EE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69" name="Freeform 450"/>
              <p:cNvSpPr>
                <a:spLocks/>
              </p:cNvSpPr>
              <p:nvPr/>
            </p:nvSpPr>
            <p:spPr bwMode="auto">
              <a:xfrm>
                <a:off x="3018" y="1747"/>
                <a:ext cx="117" cy="171"/>
              </a:xfrm>
              <a:custGeom>
                <a:avLst/>
                <a:gdLst>
                  <a:gd name="T0" fmla="*/ 114 w 117"/>
                  <a:gd name="T1" fmla="*/ 0 h 171"/>
                  <a:gd name="T2" fmla="*/ 0 w 117"/>
                  <a:gd name="T3" fmla="*/ 164 h 171"/>
                  <a:gd name="T4" fmla="*/ 0 w 117"/>
                  <a:gd name="T5" fmla="*/ 171 h 171"/>
                  <a:gd name="T6" fmla="*/ 117 w 117"/>
                  <a:gd name="T7" fmla="*/ 3 h 171"/>
                  <a:gd name="T8" fmla="*/ 114 w 117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71">
                    <a:moveTo>
                      <a:pt x="114" y="0"/>
                    </a:moveTo>
                    <a:lnTo>
                      <a:pt x="0" y="164"/>
                    </a:lnTo>
                    <a:lnTo>
                      <a:pt x="0" y="171"/>
                    </a:lnTo>
                    <a:lnTo>
                      <a:pt x="117" y="3"/>
                    </a:lnTo>
                    <a:lnTo>
                      <a:pt x="1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70" name="Freeform 451"/>
              <p:cNvSpPr>
                <a:spLocks/>
              </p:cNvSpPr>
              <p:nvPr/>
            </p:nvSpPr>
            <p:spPr bwMode="auto">
              <a:xfrm>
                <a:off x="2908" y="1911"/>
                <a:ext cx="110" cy="156"/>
              </a:xfrm>
              <a:custGeom>
                <a:avLst/>
                <a:gdLst>
                  <a:gd name="T0" fmla="*/ 110 w 110"/>
                  <a:gd name="T1" fmla="*/ 0 h 156"/>
                  <a:gd name="T2" fmla="*/ 0 w 110"/>
                  <a:gd name="T3" fmla="*/ 156 h 156"/>
                  <a:gd name="T4" fmla="*/ 9 w 110"/>
                  <a:gd name="T5" fmla="*/ 152 h 156"/>
                  <a:gd name="T6" fmla="*/ 110 w 110"/>
                  <a:gd name="T7" fmla="*/ 7 h 156"/>
                  <a:gd name="T8" fmla="*/ 110 w 110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6">
                    <a:moveTo>
                      <a:pt x="110" y="0"/>
                    </a:moveTo>
                    <a:lnTo>
                      <a:pt x="0" y="156"/>
                    </a:lnTo>
                    <a:lnTo>
                      <a:pt x="9" y="152"/>
                    </a:lnTo>
                    <a:lnTo>
                      <a:pt x="110" y="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71" name="Freeform 452"/>
              <p:cNvSpPr>
                <a:spLocks/>
              </p:cNvSpPr>
              <p:nvPr/>
            </p:nvSpPr>
            <p:spPr bwMode="auto">
              <a:xfrm>
                <a:off x="2908" y="1911"/>
                <a:ext cx="110" cy="156"/>
              </a:xfrm>
              <a:custGeom>
                <a:avLst/>
                <a:gdLst>
                  <a:gd name="T0" fmla="*/ 110 w 110"/>
                  <a:gd name="T1" fmla="*/ 0 h 156"/>
                  <a:gd name="T2" fmla="*/ 0 w 110"/>
                  <a:gd name="T3" fmla="*/ 156 h 156"/>
                  <a:gd name="T4" fmla="*/ 9 w 110"/>
                  <a:gd name="T5" fmla="*/ 152 h 156"/>
                  <a:gd name="T6" fmla="*/ 110 w 110"/>
                  <a:gd name="T7" fmla="*/ 7 h 156"/>
                  <a:gd name="T8" fmla="*/ 110 w 110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6">
                    <a:moveTo>
                      <a:pt x="110" y="0"/>
                    </a:moveTo>
                    <a:lnTo>
                      <a:pt x="0" y="156"/>
                    </a:lnTo>
                    <a:lnTo>
                      <a:pt x="9" y="152"/>
                    </a:lnTo>
                    <a:lnTo>
                      <a:pt x="110" y="7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72" name="Freeform 453"/>
              <p:cNvSpPr>
                <a:spLocks/>
              </p:cNvSpPr>
              <p:nvPr/>
            </p:nvSpPr>
            <p:spPr bwMode="auto">
              <a:xfrm>
                <a:off x="2678" y="2285"/>
                <a:ext cx="83" cy="113"/>
              </a:xfrm>
              <a:custGeom>
                <a:avLst/>
                <a:gdLst>
                  <a:gd name="T0" fmla="*/ 83 w 83"/>
                  <a:gd name="T1" fmla="*/ 0 h 113"/>
                  <a:gd name="T2" fmla="*/ 74 w 83"/>
                  <a:gd name="T3" fmla="*/ 5 h 113"/>
                  <a:gd name="T4" fmla="*/ 0 w 83"/>
                  <a:gd name="T5" fmla="*/ 110 h 113"/>
                  <a:gd name="T6" fmla="*/ 3 w 83"/>
                  <a:gd name="T7" fmla="*/ 113 h 113"/>
                  <a:gd name="T8" fmla="*/ 83 w 83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3">
                    <a:moveTo>
                      <a:pt x="83" y="0"/>
                    </a:moveTo>
                    <a:lnTo>
                      <a:pt x="74" y="5"/>
                    </a:lnTo>
                    <a:lnTo>
                      <a:pt x="0" y="110"/>
                    </a:lnTo>
                    <a:lnTo>
                      <a:pt x="3" y="11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EE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73" name="Freeform 454"/>
              <p:cNvSpPr>
                <a:spLocks/>
              </p:cNvSpPr>
              <p:nvPr/>
            </p:nvSpPr>
            <p:spPr bwMode="auto">
              <a:xfrm>
                <a:off x="2678" y="2285"/>
                <a:ext cx="83" cy="113"/>
              </a:xfrm>
              <a:custGeom>
                <a:avLst/>
                <a:gdLst>
                  <a:gd name="T0" fmla="*/ 83 w 83"/>
                  <a:gd name="T1" fmla="*/ 0 h 113"/>
                  <a:gd name="T2" fmla="*/ 74 w 83"/>
                  <a:gd name="T3" fmla="*/ 5 h 113"/>
                  <a:gd name="T4" fmla="*/ 0 w 83"/>
                  <a:gd name="T5" fmla="*/ 110 h 113"/>
                  <a:gd name="T6" fmla="*/ 3 w 83"/>
                  <a:gd name="T7" fmla="*/ 113 h 113"/>
                  <a:gd name="T8" fmla="*/ 83 w 83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3">
                    <a:moveTo>
                      <a:pt x="83" y="0"/>
                    </a:moveTo>
                    <a:lnTo>
                      <a:pt x="74" y="5"/>
                    </a:lnTo>
                    <a:lnTo>
                      <a:pt x="0" y="110"/>
                    </a:lnTo>
                    <a:lnTo>
                      <a:pt x="3" y="113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74" name="Freeform 455"/>
              <p:cNvSpPr>
                <a:spLocks/>
              </p:cNvSpPr>
              <p:nvPr/>
            </p:nvSpPr>
            <p:spPr bwMode="auto">
              <a:xfrm>
                <a:off x="2752" y="2074"/>
                <a:ext cx="151" cy="216"/>
              </a:xfrm>
              <a:custGeom>
                <a:avLst/>
                <a:gdLst>
                  <a:gd name="T0" fmla="*/ 151 w 151"/>
                  <a:gd name="T1" fmla="*/ 0 h 216"/>
                  <a:gd name="T2" fmla="*/ 0 w 151"/>
                  <a:gd name="T3" fmla="*/ 216 h 216"/>
                  <a:gd name="T4" fmla="*/ 9 w 151"/>
                  <a:gd name="T5" fmla="*/ 211 h 216"/>
                  <a:gd name="T6" fmla="*/ 151 w 151"/>
                  <a:gd name="T7" fmla="*/ 8 h 216"/>
                  <a:gd name="T8" fmla="*/ 151 w 151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6">
                    <a:moveTo>
                      <a:pt x="151" y="0"/>
                    </a:moveTo>
                    <a:lnTo>
                      <a:pt x="0" y="216"/>
                    </a:lnTo>
                    <a:lnTo>
                      <a:pt x="9" y="211"/>
                    </a:lnTo>
                    <a:lnTo>
                      <a:pt x="151" y="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75" name="Freeform 456"/>
              <p:cNvSpPr>
                <a:spLocks/>
              </p:cNvSpPr>
              <p:nvPr/>
            </p:nvSpPr>
            <p:spPr bwMode="auto">
              <a:xfrm>
                <a:off x="2752" y="2074"/>
                <a:ext cx="151" cy="216"/>
              </a:xfrm>
              <a:custGeom>
                <a:avLst/>
                <a:gdLst>
                  <a:gd name="T0" fmla="*/ 151 w 151"/>
                  <a:gd name="T1" fmla="*/ 0 h 216"/>
                  <a:gd name="T2" fmla="*/ 0 w 151"/>
                  <a:gd name="T3" fmla="*/ 216 h 216"/>
                  <a:gd name="T4" fmla="*/ 9 w 151"/>
                  <a:gd name="T5" fmla="*/ 211 h 216"/>
                  <a:gd name="T6" fmla="*/ 151 w 151"/>
                  <a:gd name="T7" fmla="*/ 8 h 216"/>
                  <a:gd name="T8" fmla="*/ 151 w 151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6">
                    <a:moveTo>
                      <a:pt x="151" y="0"/>
                    </a:moveTo>
                    <a:lnTo>
                      <a:pt x="0" y="216"/>
                    </a:lnTo>
                    <a:lnTo>
                      <a:pt x="9" y="211"/>
                    </a:lnTo>
                    <a:lnTo>
                      <a:pt x="151" y="8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76" name="Freeform 457"/>
              <p:cNvSpPr>
                <a:spLocks/>
              </p:cNvSpPr>
              <p:nvPr/>
            </p:nvSpPr>
            <p:spPr bwMode="auto">
              <a:xfrm>
                <a:off x="3018" y="1750"/>
                <a:ext cx="121" cy="175"/>
              </a:xfrm>
              <a:custGeom>
                <a:avLst/>
                <a:gdLst>
                  <a:gd name="T0" fmla="*/ 117 w 121"/>
                  <a:gd name="T1" fmla="*/ 0 h 175"/>
                  <a:gd name="T2" fmla="*/ 0 w 121"/>
                  <a:gd name="T3" fmla="*/ 168 h 175"/>
                  <a:gd name="T4" fmla="*/ 0 w 121"/>
                  <a:gd name="T5" fmla="*/ 175 h 175"/>
                  <a:gd name="T6" fmla="*/ 121 w 121"/>
                  <a:gd name="T7" fmla="*/ 1 h 175"/>
                  <a:gd name="T8" fmla="*/ 117 w 121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75">
                    <a:moveTo>
                      <a:pt x="117" y="0"/>
                    </a:moveTo>
                    <a:lnTo>
                      <a:pt x="0" y="168"/>
                    </a:lnTo>
                    <a:lnTo>
                      <a:pt x="0" y="175"/>
                    </a:lnTo>
                    <a:lnTo>
                      <a:pt x="121" y="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77" name="Freeform 458"/>
              <p:cNvSpPr>
                <a:spLocks/>
              </p:cNvSpPr>
              <p:nvPr/>
            </p:nvSpPr>
            <p:spPr bwMode="auto">
              <a:xfrm>
                <a:off x="3018" y="1750"/>
                <a:ext cx="121" cy="175"/>
              </a:xfrm>
              <a:custGeom>
                <a:avLst/>
                <a:gdLst>
                  <a:gd name="T0" fmla="*/ 117 w 121"/>
                  <a:gd name="T1" fmla="*/ 0 h 175"/>
                  <a:gd name="T2" fmla="*/ 0 w 121"/>
                  <a:gd name="T3" fmla="*/ 168 h 175"/>
                  <a:gd name="T4" fmla="*/ 0 w 121"/>
                  <a:gd name="T5" fmla="*/ 175 h 175"/>
                  <a:gd name="T6" fmla="*/ 121 w 121"/>
                  <a:gd name="T7" fmla="*/ 1 h 175"/>
                  <a:gd name="T8" fmla="*/ 117 w 121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75">
                    <a:moveTo>
                      <a:pt x="117" y="0"/>
                    </a:moveTo>
                    <a:lnTo>
                      <a:pt x="0" y="168"/>
                    </a:lnTo>
                    <a:lnTo>
                      <a:pt x="0" y="175"/>
                    </a:lnTo>
                    <a:lnTo>
                      <a:pt x="121" y="1"/>
                    </a:lnTo>
                    <a:lnTo>
                      <a:pt x="1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78" name="Freeform 459"/>
              <p:cNvSpPr>
                <a:spLocks/>
              </p:cNvSpPr>
              <p:nvPr/>
            </p:nvSpPr>
            <p:spPr bwMode="auto">
              <a:xfrm>
                <a:off x="2917" y="1918"/>
                <a:ext cx="101" cy="145"/>
              </a:xfrm>
              <a:custGeom>
                <a:avLst/>
                <a:gdLst>
                  <a:gd name="T0" fmla="*/ 101 w 101"/>
                  <a:gd name="T1" fmla="*/ 0 h 145"/>
                  <a:gd name="T2" fmla="*/ 0 w 101"/>
                  <a:gd name="T3" fmla="*/ 145 h 145"/>
                  <a:gd name="T4" fmla="*/ 7 w 101"/>
                  <a:gd name="T5" fmla="*/ 140 h 145"/>
                  <a:gd name="T6" fmla="*/ 101 w 101"/>
                  <a:gd name="T7" fmla="*/ 7 h 145"/>
                  <a:gd name="T8" fmla="*/ 101 w 101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5">
                    <a:moveTo>
                      <a:pt x="101" y="0"/>
                    </a:moveTo>
                    <a:lnTo>
                      <a:pt x="0" y="145"/>
                    </a:lnTo>
                    <a:lnTo>
                      <a:pt x="7" y="140"/>
                    </a:lnTo>
                    <a:lnTo>
                      <a:pt x="101" y="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79" name="Freeform 460"/>
              <p:cNvSpPr>
                <a:spLocks/>
              </p:cNvSpPr>
              <p:nvPr/>
            </p:nvSpPr>
            <p:spPr bwMode="auto">
              <a:xfrm>
                <a:off x="2917" y="1918"/>
                <a:ext cx="101" cy="145"/>
              </a:xfrm>
              <a:custGeom>
                <a:avLst/>
                <a:gdLst>
                  <a:gd name="T0" fmla="*/ 101 w 101"/>
                  <a:gd name="T1" fmla="*/ 0 h 145"/>
                  <a:gd name="T2" fmla="*/ 0 w 101"/>
                  <a:gd name="T3" fmla="*/ 145 h 145"/>
                  <a:gd name="T4" fmla="*/ 7 w 101"/>
                  <a:gd name="T5" fmla="*/ 140 h 145"/>
                  <a:gd name="T6" fmla="*/ 101 w 101"/>
                  <a:gd name="T7" fmla="*/ 7 h 145"/>
                  <a:gd name="T8" fmla="*/ 101 w 101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5">
                    <a:moveTo>
                      <a:pt x="101" y="0"/>
                    </a:moveTo>
                    <a:lnTo>
                      <a:pt x="0" y="145"/>
                    </a:lnTo>
                    <a:lnTo>
                      <a:pt x="7" y="140"/>
                    </a:lnTo>
                    <a:lnTo>
                      <a:pt x="101" y="7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80" name="Freeform 461"/>
              <p:cNvSpPr>
                <a:spLocks/>
              </p:cNvSpPr>
              <p:nvPr/>
            </p:nvSpPr>
            <p:spPr bwMode="auto">
              <a:xfrm>
                <a:off x="2681" y="2280"/>
                <a:ext cx="88" cy="119"/>
              </a:xfrm>
              <a:custGeom>
                <a:avLst/>
                <a:gdLst>
                  <a:gd name="T0" fmla="*/ 88 w 88"/>
                  <a:gd name="T1" fmla="*/ 0 h 119"/>
                  <a:gd name="T2" fmla="*/ 80 w 88"/>
                  <a:gd name="T3" fmla="*/ 5 h 119"/>
                  <a:gd name="T4" fmla="*/ 0 w 88"/>
                  <a:gd name="T5" fmla="*/ 118 h 119"/>
                  <a:gd name="T6" fmla="*/ 4 w 88"/>
                  <a:gd name="T7" fmla="*/ 119 h 119"/>
                  <a:gd name="T8" fmla="*/ 88 w 88"/>
                  <a:gd name="T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9">
                    <a:moveTo>
                      <a:pt x="88" y="0"/>
                    </a:moveTo>
                    <a:lnTo>
                      <a:pt x="80" y="5"/>
                    </a:lnTo>
                    <a:lnTo>
                      <a:pt x="0" y="118"/>
                    </a:lnTo>
                    <a:lnTo>
                      <a:pt x="4" y="11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81" name="Freeform 462"/>
              <p:cNvSpPr>
                <a:spLocks/>
              </p:cNvSpPr>
              <p:nvPr/>
            </p:nvSpPr>
            <p:spPr bwMode="auto">
              <a:xfrm>
                <a:off x="2681" y="2280"/>
                <a:ext cx="88" cy="119"/>
              </a:xfrm>
              <a:custGeom>
                <a:avLst/>
                <a:gdLst>
                  <a:gd name="T0" fmla="*/ 88 w 88"/>
                  <a:gd name="T1" fmla="*/ 0 h 119"/>
                  <a:gd name="T2" fmla="*/ 80 w 88"/>
                  <a:gd name="T3" fmla="*/ 5 h 119"/>
                  <a:gd name="T4" fmla="*/ 0 w 88"/>
                  <a:gd name="T5" fmla="*/ 118 h 119"/>
                  <a:gd name="T6" fmla="*/ 4 w 88"/>
                  <a:gd name="T7" fmla="*/ 119 h 119"/>
                  <a:gd name="T8" fmla="*/ 88 w 88"/>
                  <a:gd name="T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9">
                    <a:moveTo>
                      <a:pt x="88" y="0"/>
                    </a:moveTo>
                    <a:lnTo>
                      <a:pt x="80" y="5"/>
                    </a:lnTo>
                    <a:lnTo>
                      <a:pt x="0" y="118"/>
                    </a:lnTo>
                    <a:lnTo>
                      <a:pt x="4" y="119"/>
                    </a:lnTo>
                    <a:lnTo>
                      <a:pt x="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82" name="Freeform 463"/>
              <p:cNvSpPr>
                <a:spLocks/>
              </p:cNvSpPr>
              <p:nvPr/>
            </p:nvSpPr>
            <p:spPr bwMode="auto">
              <a:xfrm>
                <a:off x="2761" y="2082"/>
                <a:ext cx="142" cy="203"/>
              </a:xfrm>
              <a:custGeom>
                <a:avLst/>
                <a:gdLst>
                  <a:gd name="T0" fmla="*/ 142 w 142"/>
                  <a:gd name="T1" fmla="*/ 0 h 203"/>
                  <a:gd name="T2" fmla="*/ 0 w 142"/>
                  <a:gd name="T3" fmla="*/ 203 h 203"/>
                  <a:gd name="T4" fmla="*/ 8 w 142"/>
                  <a:gd name="T5" fmla="*/ 198 h 203"/>
                  <a:gd name="T6" fmla="*/ 142 w 142"/>
                  <a:gd name="T7" fmla="*/ 7 h 203"/>
                  <a:gd name="T8" fmla="*/ 142 w 142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03">
                    <a:moveTo>
                      <a:pt x="142" y="0"/>
                    </a:moveTo>
                    <a:lnTo>
                      <a:pt x="0" y="203"/>
                    </a:lnTo>
                    <a:lnTo>
                      <a:pt x="8" y="198"/>
                    </a:lnTo>
                    <a:lnTo>
                      <a:pt x="142" y="7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83" name="Freeform 464"/>
              <p:cNvSpPr>
                <a:spLocks/>
              </p:cNvSpPr>
              <p:nvPr/>
            </p:nvSpPr>
            <p:spPr bwMode="auto">
              <a:xfrm>
                <a:off x="2761" y="2082"/>
                <a:ext cx="142" cy="203"/>
              </a:xfrm>
              <a:custGeom>
                <a:avLst/>
                <a:gdLst>
                  <a:gd name="T0" fmla="*/ 142 w 142"/>
                  <a:gd name="T1" fmla="*/ 0 h 203"/>
                  <a:gd name="T2" fmla="*/ 0 w 142"/>
                  <a:gd name="T3" fmla="*/ 203 h 203"/>
                  <a:gd name="T4" fmla="*/ 8 w 142"/>
                  <a:gd name="T5" fmla="*/ 198 h 203"/>
                  <a:gd name="T6" fmla="*/ 142 w 142"/>
                  <a:gd name="T7" fmla="*/ 7 h 203"/>
                  <a:gd name="T8" fmla="*/ 142 w 142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03">
                    <a:moveTo>
                      <a:pt x="142" y="0"/>
                    </a:moveTo>
                    <a:lnTo>
                      <a:pt x="0" y="203"/>
                    </a:lnTo>
                    <a:lnTo>
                      <a:pt x="8" y="198"/>
                    </a:lnTo>
                    <a:lnTo>
                      <a:pt x="142" y="7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84" name="Freeform 465"/>
              <p:cNvSpPr>
                <a:spLocks/>
              </p:cNvSpPr>
              <p:nvPr/>
            </p:nvSpPr>
            <p:spPr bwMode="auto">
              <a:xfrm>
                <a:off x="3018" y="1751"/>
                <a:ext cx="124" cy="181"/>
              </a:xfrm>
              <a:custGeom>
                <a:avLst/>
                <a:gdLst>
                  <a:gd name="T0" fmla="*/ 121 w 124"/>
                  <a:gd name="T1" fmla="*/ 0 h 181"/>
                  <a:gd name="T2" fmla="*/ 0 w 124"/>
                  <a:gd name="T3" fmla="*/ 174 h 181"/>
                  <a:gd name="T4" fmla="*/ 0 w 124"/>
                  <a:gd name="T5" fmla="*/ 181 h 181"/>
                  <a:gd name="T6" fmla="*/ 124 w 124"/>
                  <a:gd name="T7" fmla="*/ 3 h 181"/>
                  <a:gd name="T8" fmla="*/ 121 w 124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81">
                    <a:moveTo>
                      <a:pt x="121" y="0"/>
                    </a:moveTo>
                    <a:lnTo>
                      <a:pt x="0" y="174"/>
                    </a:lnTo>
                    <a:lnTo>
                      <a:pt x="0" y="181"/>
                    </a:lnTo>
                    <a:lnTo>
                      <a:pt x="124" y="3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85" name="Freeform 466"/>
              <p:cNvSpPr>
                <a:spLocks/>
              </p:cNvSpPr>
              <p:nvPr/>
            </p:nvSpPr>
            <p:spPr bwMode="auto">
              <a:xfrm>
                <a:off x="3018" y="1751"/>
                <a:ext cx="124" cy="181"/>
              </a:xfrm>
              <a:custGeom>
                <a:avLst/>
                <a:gdLst>
                  <a:gd name="T0" fmla="*/ 121 w 124"/>
                  <a:gd name="T1" fmla="*/ 0 h 181"/>
                  <a:gd name="T2" fmla="*/ 0 w 124"/>
                  <a:gd name="T3" fmla="*/ 174 h 181"/>
                  <a:gd name="T4" fmla="*/ 0 w 124"/>
                  <a:gd name="T5" fmla="*/ 181 h 181"/>
                  <a:gd name="T6" fmla="*/ 124 w 124"/>
                  <a:gd name="T7" fmla="*/ 3 h 181"/>
                  <a:gd name="T8" fmla="*/ 121 w 124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81">
                    <a:moveTo>
                      <a:pt x="121" y="0"/>
                    </a:moveTo>
                    <a:lnTo>
                      <a:pt x="0" y="174"/>
                    </a:lnTo>
                    <a:lnTo>
                      <a:pt x="0" y="181"/>
                    </a:lnTo>
                    <a:lnTo>
                      <a:pt x="124" y="3"/>
                    </a:lnTo>
                    <a:lnTo>
                      <a:pt x="1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86" name="Freeform 467"/>
              <p:cNvSpPr>
                <a:spLocks/>
              </p:cNvSpPr>
              <p:nvPr/>
            </p:nvSpPr>
            <p:spPr bwMode="auto">
              <a:xfrm>
                <a:off x="2924" y="1925"/>
                <a:ext cx="94" cy="133"/>
              </a:xfrm>
              <a:custGeom>
                <a:avLst/>
                <a:gdLst>
                  <a:gd name="T0" fmla="*/ 94 w 94"/>
                  <a:gd name="T1" fmla="*/ 0 h 133"/>
                  <a:gd name="T2" fmla="*/ 0 w 94"/>
                  <a:gd name="T3" fmla="*/ 133 h 133"/>
                  <a:gd name="T4" fmla="*/ 9 w 94"/>
                  <a:gd name="T5" fmla="*/ 128 h 133"/>
                  <a:gd name="T6" fmla="*/ 94 w 94"/>
                  <a:gd name="T7" fmla="*/ 7 h 133"/>
                  <a:gd name="T8" fmla="*/ 94 w 94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3">
                    <a:moveTo>
                      <a:pt x="94" y="0"/>
                    </a:moveTo>
                    <a:lnTo>
                      <a:pt x="0" y="133"/>
                    </a:lnTo>
                    <a:lnTo>
                      <a:pt x="9" y="128"/>
                    </a:lnTo>
                    <a:lnTo>
                      <a:pt x="94" y="7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87" name="Freeform 468"/>
              <p:cNvSpPr>
                <a:spLocks/>
              </p:cNvSpPr>
              <p:nvPr/>
            </p:nvSpPr>
            <p:spPr bwMode="auto">
              <a:xfrm>
                <a:off x="2924" y="1925"/>
                <a:ext cx="94" cy="133"/>
              </a:xfrm>
              <a:custGeom>
                <a:avLst/>
                <a:gdLst>
                  <a:gd name="T0" fmla="*/ 94 w 94"/>
                  <a:gd name="T1" fmla="*/ 0 h 133"/>
                  <a:gd name="T2" fmla="*/ 0 w 94"/>
                  <a:gd name="T3" fmla="*/ 133 h 133"/>
                  <a:gd name="T4" fmla="*/ 9 w 94"/>
                  <a:gd name="T5" fmla="*/ 128 h 133"/>
                  <a:gd name="T6" fmla="*/ 94 w 94"/>
                  <a:gd name="T7" fmla="*/ 7 h 133"/>
                  <a:gd name="T8" fmla="*/ 94 w 94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3">
                    <a:moveTo>
                      <a:pt x="94" y="0"/>
                    </a:moveTo>
                    <a:lnTo>
                      <a:pt x="0" y="133"/>
                    </a:lnTo>
                    <a:lnTo>
                      <a:pt x="9" y="128"/>
                    </a:lnTo>
                    <a:lnTo>
                      <a:pt x="94" y="7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88" name="Freeform 469"/>
              <p:cNvSpPr>
                <a:spLocks/>
              </p:cNvSpPr>
              <p:nvPr/>
            </p:nvSpPr>
            <p:spPr bwMode="auto">
              <a:xfrm>
                <a:off x="2685" y="2275"/>
                <a:ext cx="92" cy="127"/>
              </a:xfrm>
              <a:custGeom>
                <a:avLst/>
                <a:gdLst>
                  <a:gd name="T0" fmla="*/ 92 w 92"/>
                  <a:gd name="T1" fmla="*/ 0 h 127"/>
                  <a:gd name="T2" fmla="*/ 84 w 92"/>
                  <a:gd name="T3" fmla="*/ 5 h 127"/>
                  <a:gd name="T4" fmla="*/ 0 w 92"/>
                  <a:gd name="T5" fmla="*/ 124 h 127"/>
                  <a:gd name="T6" fmla="*/ 4 w 92"/>
                  <a:gd name="T7" fmla="*/ 127 h 127"/>
                  <a:gd name="T8" fmla="*/ 92 w 92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27">
                    <a:moveTo>
                      <a:pt x="92" y="0"/>
                    </a:moveTo>
                    <a:lnTo>
                      <a:pt x="84" y="5"/>
                    </a:lnTo>
                    <a:lnTo>
                      <a:pt x="0" y="124"/>
                    </a:lnTo>
                    <a:lnTo>
                      <a:pt x="4" y="12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89" name="Freeform 470"/>
              <p:cNvSpPr>
                <a:spLocks/>
              </p:cNvSpPr>
              <p:nvPr/>
            </p:nvSpPr>
            <p:spPr bwMode="auto">
              <a:xfrm>
                <a:off x="2685" y="2275"/>
                <a:ext cx="92" cy="127"/>
              </a:xfrm>
              <a:custGeom>
                <a:avLst/>
                <a:gdLst>
                  <a:gd name="T0" fmla="*/ 92 w 92"/>
                  <a:gd name="T1" fmla="*/ 0 h 127"/>
                  <a:gd name="T2" fmla="*/ 84 w 92"/>
                  <a:gd name="T3" fmla="*/ 5 h 127"/>
                  <a:gd name="T4" fmla="*/ 0 w 92"/>
                  <a:gd name="T5" fmla="*/ 124 h 127"/>
                  <a:gd name="T6" fmla="*/ 4 w 92"/>
                  <a:gd name="T7" fmla="*/ 127 h 127"/>
                  <a:gd name="T8" fmla="*/ 92 w 92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27">
                    <a:moveTo>
                      <a:pt x="92" y="0"/>
                    </a:moveTo>
                    <a:lnTo>
                      <a:pt x="84" y="5"/>
                    </a:lnTo>
                    <a:lnTo>
                      <a:pt x="0" y="124"/>
                    </a:lnTo>
                    <a:lnTo>
                      <a:pt x="4" y="127"/>
                    </a:lnTo>
                    <a:lnTo>
                      <a:pt x="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90" name="Freeform 471"/>
              <p:cNvSpPr>
                <a:spLocks/>
              </p:cNvSpPr>
              <p:nvPr/>
            </p:nvSpPr>
            <p:spPr bwMode="auto">
              <a:xfrm>
                <a:off x="2769" y="2089"/>
                <a:ext cx="134" cy="191"/>
              </a:xfrm>
              <a:custGeom>
                <a:avLst/>
                <a:gdLst>
                  <a:gd name="T0" fmla="*/ 134 w 134"/>
                  <a:gd name="T1" fmla="*/ 0 h 191"/>
                  <a:gd name="T2" fmla="*/ 0 w 134"/>
                  <a:gd name="T3" fmla="*/ 191 h 191"/>
                  <a:gd name="T4" fmla="*/ 8 w 134"/>
                  <a:gd name="T5" fmla="*/ 186 h 191"/>
                  <a:gd name="T6" fmla="*/ 134 w 134"/>
                  <a:gd name="T7" fmla="*/ 7 h 191"/>
                  <a:gd name="T8" fmla="*/ 134 w 134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1">
                    <a:moveTo>
                      <a:pt x="134" y="0"/>
                    </a:moveTo>
                    <a:lnTo>
                      <a:pt x="0" y="191"/>
                    </a:lnTo>
                    <a:lnTo>
                      <a:pt x="8" y="186"/>
                    </a:lnTo>
                    <a:lnTo>
                      <a:pt x="134" y="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9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91" name="Freeform 472"/>
              <p:cNvSpPr>
                <a:spLocks/>
              </p:cNvSpPr>
              <p:nvPr/>
            </p:nvSpPr>
            <p:spPr bwMode="auto">
              <a:xfrm>
                <a:off x="2769" y="2089"/>
                <a:ext cx="134" cy="191"/>
              </a:xfrm>
              <a:custGeom>
                <a:avLst/>
                <a:gdLst>
                  <a:gd name="T0" fmla="*/ 134 w 134"/>
                  <a:gd name="T1" fmla="*/ 0 h 191"/>
                  <a:gd name="T2" fmla="*/ 0 w 134"/>
                  <a:gd name="T3" fmla="*/ 191 h 191"/>
                  <a:gd name="T4" fmla="*/ 8 w 134"/>
                  <a:gd name="T5" fmla="*/ 186 h 191"/>
                  <a:gd name="T6" fmla="*/ 134 w 134"/>
                  <a:gd name="T7" fmla="*/ 7 h 191"/>
                  <a:gd name="T8" fmla="*/ 134 w 134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1">
                    <a:moveTo>
                      <a:pt x="134" y="0"/>
                    </a:moveTo>
                    <a:lnTo>
                      <a:pt x="0" y="191"/>
                    </a:lnTo>
                    <a:lnTo>
                      <a:pt x="8" y="186"/>
                    </a:lnTo>
                    <a:lnTo>
                      <a:pt x="134" y="7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92" name="Freeform 473"/>
              <p:cNvSpPr>
                <a:spLocks/>
              </p:cNvSpPr>
              <p:nvPr/>
            </p:nvSpPr>
            <p:spPr bwMode="auto">
              <a:xfrm>
                <a:off x="3018" y="1754"/>
                <a:ext cx="128" cy="185"/>
              </a:xfrm>
              <a:custGeom>
                <a:avLst/>
                <a:gdLst>
                  <a:gd name="T0" fmla="*/ 124 w 128"/>
                  <a:gd name="T1" fmla="*/ 0 h 185"/>
                  <a:gd name="T2" fmla="*/ 0 w 128"/>
                  <a:gd name="T3" fmla="*/ 178 h 185"/>
                  <a:gd name="T4" fmla="*/ 0 w 128"/>
                  <a:gd name="T5" fmla="*/ 185 h 185"/>
                  <a:gd name="T6" fmla="*/ 128 w 128"/>
                  <a:gd name="T7" fmla="*/ 2 h 185"/>
                  <a:gd name="T8" fmla="*/ 124 w 12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85">
                    <a:moveTo>
                      <a:pt x="124" y="0"/>
                    </a:moveTo>
                    <a:lnTo>
                      <a:pt x="0" y="178"/>
                    </a:lnTo>
                    <a:lnTo>
                      <a:pt x="0" y="185"/>
                    </a:lnTo>
                    <a:lnTo>
                      <a:pt x="128" y="2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93" name="Freeform 474"/>
              <p:cNvSpPr>
                <a:spLocks/>
              </p:cNvSpPr>
              <p:nvPr/>
            </p:nvSpPr>
            <p:spPr bwMode="auto">
              <a:xfrm>
                <a:off x="3018" y="1754"/>
                <a:ext cx="128" cy="185"/>
              </a:xfrm>
              <a:custGeom>
                <a:avLst/>
                <a:gdLst>
                  <a:gd name="T0" fmla="*/ 124 w 128"/>
                  <a:gd name="T1" fmla="*/ 0 h 185"/>
                  <a:gd name="T2" fmla="*/ 0 w 128"/>
                  <a:gd name="T3" fmla="*/ 178 h 185"/>
                  <a:gd name="T4" fmla="*/ 0 w 128"/>
                  <a:gd name="T5" fmla="*/ 185 h 185"/>
                  <a:gd name="T6" fmla="*/ 128 w 128"/>
                  <a:gd name="T7" fmla="*/ 2 h 185"/>
                  <a:gd name="T8" fmla="*/ 124 w 12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85">
                    <a:moveTo>
                      <a:pt x="124" y="0"/>
                    </a:moveTo>
                    <a:lnTo>
                      <a:pt x="0" y="178"/>
                    </a:lnTo>
                    <a:lnTo>
                      <a:pt x="0" y="185"/>
                    </a:lnTo>
                    <a:lnTo>
                      <a:pt x="128" y="2"/>
                    </a:lnTo>
                    <a:lnTo>
                      <a:pt x="1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94" name="Freeform 475"/>
              <p:cNvSpPr>
                <a:spLocks/>
              </p:cNvSpPr>
              <p:nvPr/>
            </p:nvSpPr>
            <p:spPr bwMode="auto">
              <a:xfrm>
                <a:off x="2933" y="1932"/>
                <a:ext cx="85" cy="121"/>
              </a:xfrm>
              <a:custGeom>
                <a:avLst/>
                <a:gdLst>
                  <a:gd name="T0" fmla="*/ 85 w 85"/>
                  <a:gd name="T1" fmla="*/ 0 h 121"/>
                  <a:gd name="T2" fmla="*/ 0 w 85"/>
                  <a:gd name="T3" fmla="*/ 121 h 121"/>
                  <a:gd name="T4" fmla="*/ 8 w 85"/>
                  <a:gd name="T5" fmla="*/ 117 h 121"/>
                  <a:gd name="T6" fmla="*/ 85 w 85"/>
                  <a:gd name="T7" fmla="*/ 7 h 121"/>
                  <a:gd name="T8" fmla="*/ 85 w 85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1">
                    <a:moveTo>
                      <a:pt x="85" y="0"/>
                    </a:moveTo>
                    <a:lnTo>
                      <a:pt x="0" y="121"/>
                    </a:lnTo>
                    <a:lnTo>
                      <a:pt x="8" y="117"/>
                    </a:lnTo>
                    <a:lnTo>
                      <a:pt x="85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95" name="Freeform 476"/>
              <p:cNvSpPr>
                <a:spLocks/>
              </p:cNvSpPr>
              <p:nvPr/>
            </p:nvSpPr>
            <p:spPr bwMode="auto">
              <a:xfrm>
                <a:off x="2933" y="1932"/>
                <a:ext cx="85" cy="121"/>
              </a:xfrm>
              <a:custGeom>
                <a:avLst/>
                <a:gdLst>
                  <a:gd name="T0" fmla="*/ 85 w 85"/>
                  <a:gd name="T1" fmla="*/ 0 h 121"/>
                  <a:gd name="T2" fmla="*/ 0 w 85"/>
                  <a:gd name="T3" fmla="*/ 121 h 121"/>
                  <a:gd name="T4" fmla="*/ 8 w 85"/>
                  <a:gd name="T5" fmla="*/ 117 h 121"/>
                  <a:gd name="T6" fmla="*/ 85 w 85"/>
                  <a:gd name="T7" fmla="*/ 7 h 121"/>
                  <a:gd name="T8" fmla="*/ 85 w 85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1">
                    <a:moveTo>
                      <a:pt x="85" y="0"/>
                    </a:moveTo>
                    <a:lnTo>
                      <a:pt x="0" y="121"/>
                    </a:lnTo>
                    <a:lnTo>
                      <a:pt x="8" y="117"/>
                    </a:lnTo>
                    <a:lnTo>
                      <a:pt x="85" y="7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96" name="Freeform 477"/>
              <p:cNvSpPr>
                <a:spLocks/>
              </p:cNvSpPr>
              <p:nvPr/>
            </p:nvSpPr>
            <p:spPr bwMode="auto">
              <a:xfrm>
                <a:off x="2689" y="2270"/>
                <a:ext cx="96" cy="134"/>
              </a:xfrm>
              <a:custGeom>
                <a:avLst/>
                <a:gdLst>
                  <a:gd name="T0" fmla="*/ 96 w 96"/>
                  <a:gd name="T1" fmla="*/ 0 h 134"/>
                  <a:gd name="T2" fmla="*/ 88 w 96"/>
                  <a:gd name="T3" fmla="*/ 5 h 134"/>
                  <a:gd name="T4" fmla="*/ 0 w 96"/>
                  <a:gd name="T5" fmla="*/ 132 h 134"/>
                  <a:gd name="T6" fmla="*/ 3 w 96"/>
                  <a:gd name="T7" fmla="*/ 134 h 134"/>
                  <a:gd name="T8" fmla="*/ 96 w 96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34">
                    <a:moveTo>
                      <a:pt x="96" y="0"/>
                    </a:moveTo>
                    <a:lnTo>
                      <a:pt x="88" y="5"/>
                    </a:lnTo>
                    <a:lnTo>
                      <a:pt x="0" y="132"/>
                    </a:lnTo>
                    <a:lnTo>
                      <a:pt x="3" y="13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97" name="Freeform 478"/>
              <p:cNvSpPr>
                <a:spLocks/>
              </p:cNvSpPr>
              <p:nvPr/>
            </p:nvSpPr>
            <p:spPr bwMode="auto">
              <a:xfrm>
                <a:off x="2689" y="2270"/>
                <a:ext cx="96" cy="134"/>
              </a:xfrm>
              <a:custGeom>
                <a:avLst/>
                <a:gdLst>
                  <a:gd name="T0" fmla="*/ 96 w 96"/>
                  <a:gd name="T1" fmla="*/ 0 h 134"/>
                  <a:gd name="T2" fmla="*/ 88 w 96"/>
                  <a:gd name="T3" fmla="*/ 5 h 134"/>
                  <a:gd name="T4" fmla="*/ 0 w 96"/>
                  <a:gd name="T5" fmla="*/ 132 h 134"/>
                  <a:gd name="T6" fmla="*/ 3 w 96"/>
                  <a:gd name="T7" fmla="*/ 134 h 134"/>
                  <a:gd name="T8" fmla="*/ 96 w 96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34">
                    <a:moveTo>
                      <a:pt x="96" y="0"/>
                    </a:moveTo>
                    <a:lnTo>
                      <a:pt x="88" y="5"/>
                    </a:lnTo>
                    <a:lnTo>
                      <a:pt x="0" y="132"/>
                    </a:lnTo>
                    <a:lnTo>
                      <a:pt x="3" y="134"/>
                    </a:lnTo>
                    <a:lnTo>
                      <a:pt x="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98" name="Freeform 479"/>
              <p:cNvSpPr>
                <a:spLocks/>
              </p:cNvSpPr>
              <p:nvPr/>
            </p:nvSpPr>
            <p:spPr bwMode="auto">
              <a:xfrm>
                <a:off x="2777" y="2096"/>
                <a:ext cx="126" cy="179"/>
              </a:xfrm>
              <a:custGeom>
                <a:avLst/>
                <a:gdLst>
                  <a:gd name="T0" fmla="*/ 126 w 126"/>
                  <a:gd name="T1" fmla="*/ 0 h 179"/>
                  <a:gd name="T2" fmla="*/ 0 w 126"/>
                  <a:gd name="T3" fmla="*/ 179 h 179"/>
                  <a:gd name="T4" fmla="*/ 8 w 126"/>
                  <a:gd name="T5" fmla="*/ 174 h 179"/>
                  <a:gd name="T6" fmla="*/ 126 w 126"/>
                  <a:gd name="T7" fmla="*/ 7 h 179"/>
                  <a:gd name="T8" fmla="*/ 126 w 126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79">
                    <a:moveTo>
                      <a:pt x="126" y="0"/>
                    </a:moveTo>
                    <a:lnTo>
                      <a:pt x="0" y="179"/>
                    </a:lnTo>
                    <a:lnTo>
                      <a:pt x="8" y="174"/>
                    </a:lnTo>
                    <a:lnTo>
                      <a:pt x="126" y="7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99" name="Freeform 480"/>
              <p:cNvSpPr>
                <a:spLocks/>
              </p:cNvSpPr>
              <p:nvPr/>
            </p:nvSpPr>
            <p:spPr bwMode="auto">
              <a:xfrm>
                <a:off x="2777" y="2096"/>
                <a:ext cx="126" cy="179"/>
              </a:xfrm>
              <a:custGeom>
                <a:avLst/>
                <a:gdLst>
                  <a:gd name="T0" fmla="*/ 126 w 126"/>
                  <a:gd name="T1" fmla="*/ 0 h 179"/>
                  <a:gd name="T2" fmla="*/ 0 w 126"/>
                  <a:gd name="T3" fmla="*/ 179 h 179"/>
                  <a:gd name="T4" fmla="*/ 8 w 126"/>
                  <a:gd name="T5" fmla="*/ 174 h 179"/>
                  <a:gd name="T6" fmla="*/ 126 w 126"/>
                  <a:gd name="T7" fmla="*/ 7 h 179"/>
                  <a:gd name="T8" fmla="*/ 126 w 126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79">
                    <a:moveTo>
                      <a:pt x="126" y="0"/>
                    </a:moveTo>
                    <a:lnTo>
                      <a:pt x="0" y="179"/>
                    </a:lnTo>
                    <a:lnTo>
                      <a:pt x="8" y="174"/>
                    </a:lnTo>
                    <a:lnTo>
                      <a:pt x="126" y="7"/>
                    </a:lnTo>
                    <a:lnTo>
                      <a:pt x="1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00" name="Freeform 481"/>
              <p:cNvSpPr>
                <a:spLocks/>
              </p:cNvSpPr>
              <p:nvPr/>
            </p:nvSpPr>
            <p:spPr bwMode="auto">
              <a:xfrm>
                <a:off x="3018" y="1756"/>
                <a:ext cx="131" cy="190"/>
              </a:xfrm>
              <a:custGeom>
                <a:avLst/>
                <a:gdLst>
                  <a:gd name="T0" fmla="*/ 128 w 131"/>
                  <a:gd name="T1" fmla="*/ 0 h 190"/>
                  <a:gd name="T2" fmla="*/ 0 w 131"/>
                  <a:gd name="T3" fmla="*/ 183 h 190"/>
                  <a:gd name="T4" fmla="*/ 0 w 131"/>
                  <a:gd name="T5" fmla="*/ 190 h 190"/>
                  <a:gd name="T6" fmla="*/ 131 w 131"/>
                  <a:gd name="T7" fmla="*/ 2 h 190"/>
                  <a:gd name="T8" fmla="*/ 128 w 131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90">
                    <a:moveTo>
                      <a:pt x="128" y="0"/>
                    </a:moveTo>
                    <a:lnTo>
                      <a:pt x="0" y="183"/>
                    </a:lnTo>
                    <a:lnTo>
                      <a:pt x="0" y="190"/>
                    </a:lnTo>
                    <a:lnTo>
                      <a:pt x="131" y="2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ED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01" name="Freeform 482"/>
              <p:cNvSpPr>
                <a:spLocks/>
              </p:cNvSpPr>
              <p:nvPr/>
            </p:nvSpPr>
            <p:spPr bwMode="auto">
              <a:xfrm>
                <a:off x="3018" y="1756"/>
                <a:ext cx="131" cy="190"/>
              </a:xfrm>
              <a:custGeom>
                <a:avLst/>
                <a:gdLst>
                  <a:gd name="T0" fmla="*/ 128 w 131"/>
                  <a:gd name="T1" fmla="*/ 0 h 190"/>
                  <a:gd name="T2" fmla="*/ 0 w 131"/>
                  <a:gd name="T3" fmla="*/ 183 h 190"/>
                  <a:gd name="T4" fmla="*/ 0 w 131"/>
                  <a:gd name="T5" fmla="*/ 190 h 190"/>
                  <a:gd name="T6" fmla="*/ 131 w 131"/>
                  <a:gd name="T7" fmla="*/ 2 h 190"/>
                  <a:gd name="T8" fmla="*/ 128 w 131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90">
                    <a:moveTo>
                      <a:pt x="128" y="0"/>
                    </a:moveTo>
                    <a:lnTo>
                      <a:pt x="0" y="183"/>
                    </a:lnTo>
                    <a:lnTo>
                      <a:pt x="0" y="190"/>
                    </a:lnTo>
                    <a:lnTo>
                      <a:pt x="131" y="2"/>
                    </a:lnTo>
                    <a:lnTo>
                      <a:pt x="1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02" name="Freeform 483"/>
              <p:cNvSpPr>
                <a:spLocks/>
              </p:cNvSpPr>
              <p:nvPr/>
            </p:nvSpPr>
            <p:spPr bwMode="auto">
              <a:xfrm>
                <a:off x="2941" y="1939"/>
                <a:ext cx="77" cy="110"/>
              </a:xfrm>
              <a:custGeom>
                <a:avLst/>
                <a:gdLst>
                  <a:gd name="T0" fmla="*/ 77 w 77"/>
                  <a:gd name="T1" fmla="*/ 0 h 110"/>
                  <a:gd name="T2" fmla="*/ 0 w 77"/>
                  <a:gd name="T3" fmla="*/ 110 h 110"/>
                  <a:gd name="T4" fmla="*/ 9 w 77"/>
                  <a:gd name="T5" fmla="*/ 105 h 110"/>
                  <a:gd name="T6" fmla="*/ 77 w 77"/>
                  <a:gd name="T7" fmla="*/ 7 h 110"/>
                  <a:gd name="T8" fmla="*/ 77 w 77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10">
                    <a:moveTo>
                      <a:pt x="77" y="0"/>
                    </a:moveTo>
                    <a:lnTo>
                      <a:pt x="0" y="110"/>
                    </a:lnTo>
                    <a:lnTo>
                      <a:pt x="9" y="105"/>
                    </a:lnTo>
                    <a:lnTo>
                      <a:pt x="77" y="7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03" name="Freeform 484"/>
              <p:cNvSpPr>
                <a:spLocks/>
              </p:cNvSpPr>
              <p:nvPr/>
            </p:nvSpPr>
            <p:spPr bwMode="auto">
              <a:xfrm>
                <a:off x="2941" y="1939"/>
                <a:ext cx="77" cy="110"/>
              </a:xfrm>
              <a:custGeom>
                <a:avLst/>
                <a:gdLst>
                  <a:gd name="T0" fmla="*/ 77 w 77"/>
                  <a:gd name="T1" fmla="*/ 0 h 110"/>
                  <a:gd name="T2" fmla="*/ 0 w 77"/>
                  <a:gd name="T3" fmla="*/ 110 h 110"/>
                  <a:gd name="T4" fmla="*/ 9 w 77"/>
                  <a:gd name="T5" fmla="*/ 105 h 110"/>
                  <a:gd name="T6" fmla="*/ 77 w 77"/>
                  <a:gd name="T7" fmla="*/ 7 h 110"/>
                  <a:gd name="T8" fmla="*/ 77 w 77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10">
                    <a:moveTo>
                      <a:pt x="77" y="0"/>
                    </a:moveTo>
                    <a:lnTo>
                      <a:pt x="0" y="110"/>
                    </a:lnTo>
                    <a:lnTo>
                      <a:pt x="9" y="105"/>
                    </a:lnTo>
                    <a:lnTo>
                      <a:pt x="77" y="7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04" name="Freeform 485"/>
              <p:cNvSpPr>
                <a:spLocks/>
              </p:cNvSpPr>
              <p:nvPr/>
            </p:nvSpPr>
            <p:spPr bwMode="auto">
              <a:xfrm>
                <a:off x="2692" y="2266"/>
                <a:ext cx="102" cy="139"/>
              </a:xfrm>
              <a:custGeom>
                <a:avLst/>
                <a:gdLst>
                  <a:gd name="T0" fmla="*/ 102 w 102"/>
                  <a:gd name="T1" fmla="*/ 0 h 139"/>
                  <a:gd name="T2" fmla="*/ 93 w 102"/>
                  <a:gd name="T3" fmla="*/ 4 h 139"/>
                  <a:gd name="T4" fmla="*/ 0 w 102"/>
                  <a:gd name="T5" fmla="*/ 138 h 139"/>
                  <a:gd name="T6" fmla="*/ 4 w 102"/>
                  <a:gd name="T7" fmla="*/ 139 h 139"/>
                  <a:gd name="T8" fmla="*/ 102 w 102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9">
                    <a:moveTo>
                      <a:pt x="102" y="0"/>
                    </a:moveTo>
                    <a:lnTo>
                      <a:pt x="93" y="4"/>
                    </a:lnTo>
                    <a:lnTo>
                      <a:pt x="0" y="138"/>
                    </a:lnTo>
                    <a:lnTo>
                      <a:pt x="4" y="139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ED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05" name="Freeform 486"/>
              <p:cNvSpPr>
                <a:spLocks/>
              </p:cNvSpPr>
              <p:nvPr/>
            </p:nvSpPr>
            <p:spPr bwMode="auto">
              <a:xfrm>
                <a:off x="2692" y="2266"/>
                <a:ext cx="102" cy="139"/>
              </a:xfrm>
              <a:custGeom>
                <a:avLst/>
                <a:gdLst>
                  <a:gd name="T0" fmla="*/ 102 w 102"/>
                  <a:gd name="T1" fmla="*/ 0 h 139"/>
                  <a:gd name="T2" fmla="*/ 93 w 102"/>
                  <a:gd name="T3" fmla="*/ 4 h 139"/>
                  <a:gd name="T4" fmla="*/ 0 w 102"/>
                  <a:gd name="T5" fmla="*/ 138 h 139"/>
                  <a:gd name="T6" fmla="*/ 4 w 102"/>
                  <a:gd name="T7" fmla="*/ 139 h 139"/>
                  <a:gd name="T8" fmla="*/ 102 w 102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9">
                    <a:moveTo>
                      <a:pt x="102" y="0"/>
                    </a:moveTo>
                    <a:lnTo>
                      <a:pt x="93" y="4"/>
                    </a:lnTo>
                    <a:lnTo>
                      <a:pt x="0" y="138"/>
                    </a:lnTo>
                    <a:lnTo>
                      <a:pt x="4" y="139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06" name="Freeform 487"/>
              <p:cNvSpPr>
                <a:spLocks/>
              </p:cNvSpPr>
              <p:nvPr/>
            </p:nvSpPr>
            <p:spPr bwMode="auto">
              <a:xfrm>
                <a:off x="2785" y="2103"/>
                <a:ext cx="118" cy="167"/>
              </a:xfrm>
              <a:custGeom>
                <a:avLst/>
                <a:gdLst>
                  <a:gd name="T0" fmla="*/ 118 w 118"/>
                  <a:gd name="T1" fmla="*/ 0 h 167"/>
                  <a:gd name="T2" fmla="*/ 0 w 118"/>
                  <a:gd name="T3" fmla="*/ 167 h 167"/>
                  <a:gd name="T4" fmla="*/ 9 w 118"/>
                  <a:gd name="T5" fmla="*/ 163 h 167"/>
                  <a:gd name="T6" fmla="*/ 118 w 118"/>
                  <a:gd name="T7" fmla="*/ 7 h 167"/>
                  <a:gd name="T8" fmla="*/ 118 w 118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67">
                    <a:moveTo>
                      <a:pt x="118" y="0"/>
                    </a:moveTo>
                    <a:lnTo>
                      <a:pt x="0" y="167"/>
                    </a:lnTo>
                    <a:lnTo>
                      <a:pt x="9" y="163"/>
                    </a:lnTo>
                    <a:lnTo>
                      <a:pt x="118" y="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07" name="Freeform 488"/>
              <p:cNvSpPr>
                <a:spLocks/>
              </p:cNvSpPr>
              <p:nvPr/>
            </p:nvSpPr>
            <p:spPr bwMode="auto">
              <a:xfrm>
                <a:off x="2785" y="2103"/>
                <a:ext cx="118" cy="167"/>
              </a:xfrm>
              <a:custGeom>
                <a:avLst/>
                <a:gdLst>
                  <a:gd name="T0" fmla="*/ 118 w 118"/>
                  <a:gd name="T1" fmla="*/ 0 h 167"/>
                  <a:gd name="T2" fmla="*/ 0 w 118"/>
                  <a:gd name="T3" fmla="*/ 167 h 167"/>
                  <a:gd name="T4" fmla="*/ 9 w 118"/>
                  <a:gd name="T5" fmla="*/ 163 h 167"/>
                  <a:gd name="T6" fmla="*/ 118 w 118"/>
                  <a:gd name="T7" fmla="*/ 7 h 167"/>
                  <a:gd name="T8" fmla="*/ 118 w 118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67">
                    <a:moveTo>
                      <a:pt x="118" y="0"/>
                    </a:moveTo>
                    <a:lnTo>
                      <a:pt x="0" y="167"/>
                    </a:lnTo>
                    <a:lnTo>
                      <a:pt x="9" y="163"/>
                    </a:lnTo>
                    <a:lnTo>
                      <a:pt x="118" y="7"/>
                    </a:lnTo>
                    <a:lnTo>
                      <a:pt x="1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08" name="Freeform 489"/>
              <p:cNvSpPr>
                <a:spLocks/>
              </p:cNvSpPr>
              <p:nvPr/>
            </p:nvSpPr>
            <p:spPr bwMode="auto">
              <a:xfrm>
                <a:off x="3018" y="1758"/>
                <a:ext cx="135" cy="195"/>
              </a:xfrm>
              <a:custGeom>
                <a:avLst/>
                <a:gdLst>
                  <a:gd name="T0" fmla="*/ 131 w 135"/>
                  <a:gd name="T1" fmla="*/ 0 h 195"/>
                  <a:gd name="T2" fmla="*/ 0 w 135"/>
                  <a:gd name="T3" fmla="*/ 188 h 195"/>
                  <a:gd name="T4" fmla="*/ 0 w 135"/>
                  <a:gd name="T5" fmla="*/ 195 h 195"/>
                  <a:gd name="T6" fmla="*/ 135 w 135"/>
                  <a:gd name="T7" fmla="*/ 2 h 195"/>
                  <a:gd name="T8" fmla="*/ 131 w 135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95">
                    <a:moveTo>
                      <a:pt x="131" y="0"/>
                    </a:moveTo>
                    <a:lnTo>
                      <a:pt x="0" y="188"/>
                    </a:lnTo>
                    <a:lnTo>
                      <a:pt x="0" y="195"/>
                    </a:lnTo>
                    <a:lnTo>
                      <a:pt x="135" y="2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09" name="Freeform 490"/>
              <p:cNvSpPr>
                <a:spLocks/>
              </p:cNvSpPr>
              <p:nvPr/>
            </p:nvSpPr>
            <p:spPr bwMode="auto">
              <a:xfrm>
                <a:off x="3018" y="1758"/>
                <a:ext cx="135" cy="195"/>
              </a:xfrm>
              <a:custGeom>
                <a:avLst/>
                <a:gdLst>
                  <a:gd name="T0" fmla="*/ 131 w 135"/>
                  <a:gd name="T1" fmla="*/ 0 h 195"/>
                  <a:gd name="T2" fmla="*/ 0 w 135"/>
                  <a:gd name="T3" fmla="*/ 188 h 195"/>
                  <a:gd name="T4" fmla="*/ 0 w 135"/>
                  <a:gd name="T5" fmla="*/ 195 h 195"/>
                  <a:gd name="T6" fmla="*/ 135 w 135"/>
                  <a:gd name="T7" fmla="*/ 2 h 195"/>
                  <a:gd name="T8" fmla="*/ 131 w 135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95">
                    <a:moveTo>
                      <a:pt x="131" y="0"/>
                    </a:moveTo>
                    <a:lnTo>
                      <a:pt x="0" y="188"/>
                    </a:lnTo>
                    <a:lnTo>
                      <a:pt x="0" y="195"/>
                    </a:lnTo>
                    <a:lnTo>
                      <a:pt x="135" y="2"/>
                    </a:lnTo>
                    <a:lnTo>
                      <a:pt x="1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10" name="Freeform 491"/>
              <p:cNvSpPr>
                <a:spLocks/>
              </p:cNvSpPr>
              <p:nvPr/>
            </p:nvSpPr>
            <p:spPr bwMode="auto">
              <a:xfrm>
                <a:off x="2950" y="1946"/>
                <a:ext cx="68" cy="98"/>
              </a:xfrm>
              <a:custGeom>
                <a:avLst/>
                <a:gdLst>
                  <a:gd name="T0" fmla="*/ 68 w 68"/>
                  <a:gd name="T1" fmla="*/ 0 h 98"/>
                  <a:gd name="T2" fmla="*/ 0 w 68"/>
                  <a:gd name="T3" fmla="*/ 98 h 98"/>
                  <a:gd name="T4" fmla="*/ 8 w 68"/>
                  <a:gd name="T5" fmla="*/ 93 h 98"/>
                  <a:gd name="T6" fmla="*/ 68 w 68"/>
                  <a:gd name="T7" fmla="*/ 7 h 98"/>
                  <a:gd name="T8" fmla="*/ 68 w 68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8">
                    <a:moveTo>
                      <a:pt x="68" y="0"/>
                    </a:moveTo>
                    <a:lnTo>
                      <a:pt x="0" y="98"/>
                    </a:lnTo>
                    <a:lnTo>
                      <a:pt x="8" y="93"/>
                    </a:lnTo>
                    <a:lnTo>
                      <a:pt x="68" y="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11" name="Freeform 492"/>
              <p:cNvSpPr>
                <a:spLocks/>
              </p:cNvSpPr>
              <p:nvPr/>
            </p:nvSpPr>
            <p:spPr bwMode="auto">
              <a:xfrm>
                <a:off x="2950" y="1946"/>
                <a:ext cx="68" cy="98"/>
              </a:xfrm>
              <a:custGeom>
                <a:avLst/>
                <a:gdLst>
                  <a:gd name="T0" fmla="*/ 68 w 68"/>
                  <a:gd name="T1" fmla="*/ 0 h 98"/>
                  <a:gd name="T2" fmla="*/ 0 w 68"/>
                  <a:gd name="T3" fmla="*/ 98 h 98"/>
                  <a:gd name="T4" fmla="*/ 8 w 68"/>
                  <a:gd name="T5" fmla="*/ 93 h 98"/>
                  <a:gd name="T6" fmla="*/ 68 w 68"/>
                  <a:gd name="T7" fmla="*/ 7 h 98"/>
                  <a:gd name="T8" fmla="*/ 68 w 68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8">
                    <a:moveTo>
                      <a:pt x="68" y="0"/>
                    </a:moveTo>
                    <a:lnTo>
                      <a:pt x="0" y="98"/>
                    </a:lnTo>
                    <a:lnTo>
                      <a:pt x="8" y="93"/>
                    </a:lnTo>
                    <a:lnTo>
                      <a:pt x="68" y="7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12" name="Freeform 493"/>
              <p:cNvSpPr>
                <a:spLocks/>
              </p:cNvSpPr>
              <p:nvPr/>
            </p:nvSpPr>
            <p:spPr bwMode="auto">
              <a:xfrm>
                <a:off x="2696" y="2261"/>
                <a:ext cx="106" cy="147"/>
              </a:xfrm>
              <a:custGeom>
                <a:avLst/>
                <a:gdLst>
                  <a:gd name="T0" fmla="*/ 106 w 106"/>
                  <a:gd name="T1" fmla="*/ 0 h 147"/>
                  <a:gd name="T2" fmla="*/ 98 w 106"/>
                  <a:gd name="T3" fmla="*/ 5 h 147"/>
                  <a:gd name="T4" fmla="*/ 0 w 106"/>
                  <a:gd name="T5" fmla="*/ 144 h 147"/>
                  <a:gd name="T6" fmla="*/ 4 w 106"/>
                  <a:gd name="T7" fmla="*/ 147 h 147"/>
                  <a:gd name="T8" fmla="*/ 106 w 106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47">
                    <a:moveTo>
                      <a:pt x="106" y="0"/>
                    </a:moveTo>
                    <a:lnTo>
                      <a:pt x="98" y="5"/>
                    </a:lnTo>
                    <a:lnTo>
                      <a:pt x="0" y="144"/>
                    </a:lnTo>
                    <a:lnTo>
                      <a:pt x="4" y="14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13" name="Freeform 494"/>
              <p:cNvSpPr>
                <a:spLocks/>
              </p:cNvSpPr>
              <p:nvPr/>
            </p:nvSpPr>
            <p:spPr bwMode="auto">
              <a:xfrm>
                <a:off x="2696" y="2261"/>
                <a:ext cx="106" cy="147"/>
              </a:xfrm>
              <a:custGeom>
                <a:avLst/>
                <a:gdLst>
                  <a:gd name="T0" fmla="*/ 106 w 106"/>
                  <a:gd name="T1" fmla="*/ 0 h 147"/>
                  <a:gd name="T2" fmla="*/ 98 w 106"/>
                  <a:gd name="T3" fmla="*/ 5 h 147"/>
                  <a:gd name="T4" fmla="*/ 0 w 106"/>
                  <a:gd name="T5" fmla="*/ 144 h 147"/>
                  <a:gd name="T6" fmla="*/ 4 w 106"/>
                  <a:gd name="T7" fmla="*/ 147 h 147"/>
                  <a:gd name="T8" fmla="*/ 106 w 106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47">
                    <a:moveTo>
                      <a:pt x="106" y="0"/>
                    </a:moveTo>
                    <a:lnTo>
                      <a:pt x="98" y="5"/>
                    </a:lnTo>
                    <a:lnTo>
                      <a:pt x="0" y="144"/>
                    </a:lnTo>
                    <a:lnTo>
                      <a:pt x="4" y="14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14" name="Freeform 495"/>
              <p:cNvSpPr>
                <a:spLocks/>
              </p:cNvSpPr>
              <p:nvPr/>
            </p:nvSpPr>
            <p:spPr bwMode="auto">
              <a:xfrm>
                <a:off x="2794" y="2110"/>
                <a:ext cx="109" cy="156"/>
              </a:xfrm>
              <a:custGeom>
                <a:avLst/>
                <a:gdLst>
                  <a:gd name="T0" fmla="*/ 109 w 109"/>
                  <a:gd name="T1" fmla="*/ 0 h 156"/>
                  <a:gd name="T2" fmla="*/ 0 w 109"/>
                  <a:gd name="T3" fmla="*/ 156 h 156"/>
                  <a:gd name="T4" fmla="*/ 8 w 109"/>
                  <a:gd name="T5" fmla="*/ 151 h 156"/>
                  <a:gd name="T6" fmla="*/ 109 w 109"/>
                  <a:gd name="T7" fmla="*/ 7 h 156"/>
                  <a:gd name="T8" fmla="*/ 109 w 109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6">
                    <a:moveTo>
                      <a:pt x="109" y="0"/>
                    </a:moveTo>
                    <a:lnTo>
                      <a:pt x="0" y="156"/>
                    </a:lnTo>
                    <a:lnTo>
                      <a:pt x="8" y="151"/>
                    </a:lnTo>
                    <a:lnTo>
                      <a:pt x="109" y="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15" name="Freeform 496"/>
              <p:cNvSpPr>
                <a:spLocks/>
              </p:cNvSpPr>
              <p:nvPr/>
            </p:nvSpPr>
            <p:spPr bwMode="auto">
              <a:xfrm>
                <a:off x="2794" y="2110"/>
                <a:ext cx="109" cy="156"/>
              </a:xfrm>
              <a:custGeom>
                <a:avLst/>
                <a:gdLst>
                  <a:gd name="T0" fmla="*/ 109 w 109"/>
                  <a:gd name="T1" fmla="*/ 0 h 156"/>
                  <a:gd name="T2" fmla="*/ 0 w 109"/>
                  <a:gd name="T3" fmla="*/ 156 h 156"/>
                  <a:gd name="T4" fmla="*/ 8 w 109"/>
                  <a:gd name="T5" fmla="*/ 151 h 156"/>
                  <a:gd name="T6" fmla="*/ 109 w 109"/>
                  <a:gd name="T7" fmla="*/ 7 h 156"/>
                  <a:gd name="T8" fmla="*/ 109 w 109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6">
                    <a:moveTo>
                      <a:pt x="109" y="0"/>
                    </a:moveTo>
                    <a:lnTo>
                      <a:pt x="0" y="156"/>
                    </a:lnTo>
                    <a:lnTo>
                      <a:pt x="8" y="151"/>
                    </a:lnTo>
                    <a:lnTo>
                      <a:pt x="109" y="7"/>
                    </a:lnTo>
                    <a:lnTo>
                      <a:pt x="1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16" name="Freeform 497"/>
              <p:cNvSpPr>
                <a:spLocks/>
              </p:cNvSpPr>
              <p:nvPr/>
            </p:nvSpPr>
            <p:spPr bwMode="auto">
              <a:xfrm>
                <a:off x="3018" y="1760"/>
                <a:ext cx="139" cy="200"/>
              </a:xfrm>
              <a:custGeom>
                <a:avLst/>
                <a:gdLst>
                  <a:gd name="T0" fmla="*/ 135 w 139"/>
                  <a:gd name="T1" fmla="*/ 0 h 200"/>
                  <a:gd name="T2" fmla="*/ 0 w 139"/>
                  <a:gd name="T3" fmla="*/ 193 h 200"/>
                  <a:gd name="T4" fmla="*/ 0 w 139"/>
                  <a:gd name="T5" fmla="*/ 200 h 200"/>
                  <a:gd name="T6" fmla="*/ 139 w 139"/>
                  <a:gd name="T7" fmla="*/ 2 h 200"/>
                  <a:gd name="T8" fmla="*/ 135 w 139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00">
                    <a:moveTo>
                      <a:pt x="135" y="0"/>
                    </a:moveTo>
                    <a:lnTo>
                      <a:pt x="0" y="193"/>
                    </a:lnTo>
                    <a:lnTo>
                      <a:pt x="0" y="200"/>
                    </a:lnTo>
                    <a:lnTo>
                      <a:pt x="139" y="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17" name="Freeform 498"/>
              <p:cNvSpPr>
                <a:spLocks/>
              </p:cNvSpPr>
              <p:nvPr/>
            </p:nvSpPr>
            <p:spPr bwMode="auto">
              <a:xfrm>
                <a:off x="3018" y="1760"/>
                <a:ext cx="139" cy="200"/>
              </a:xfrm>
              <a:custGeom>
                <a:avLst/>
                <a:gdLst>
                  <a:gd name="T0" fmla="*/ 135 w 139"/>
                  <a:gd name="T1" fmla="*/ 0 h 200"/>
                  <a:gd name="T2" fmla="*/ 0 w 139"/>
                  <a:gd name="T3" fmla="*/ 193 h 200"/>
                  <a:gd name="T4" fmla="*/ 0 w 139"/>
                  <a:gd name="T5" fmla="*/ 200 h 200"/>
                  <a:gd name="T6" fmla="*/ 139 w 139"/>
                  <a:gd name="T7" fmla="*/ 2 h 200"/>
                  <a:gd name="T8" fmla="*/ 135 w 139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00">
                    <a:moveTo>
                      <a:pt x="135" y="0"/>
                    </a:moveTo>
                    <a:lnTo>
                      <a:pt x="0" y="193"/>
                    </a:lnTo>
                    <a:lnTo>
                      <a:pt x="0" y="200"/>
                    </a:lnTo>
                    <a:lnTo>
                      <a:pt x="139" y="2"/>
                    </a:lnTo>
                    <a:lnTo>
                      <a:pt x="1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18" name="Freeform 499"/>
              <p:cNvSpPr>
                <a:spLocks/>
              </p:cNvSpPr>
              <p:nvPr/>
            </p:nvSpPr>
            <p:spPr bwMode="auto">
              <a:xfrm>
                <a:off x="2958" y="1953"/>
                <a:ext cx="60" cy="86"/>
              </a:xfrm>
              <a:custGeom>
                <a:avLst/>
                <a:gdLst>
                  <a:gd name="T0" fmla="*/ 60 w 60"/>
                  <a:gd name="T1" fmla="*/ 0 h 86"/>
                  <a:gd name="T2" fmla="*/ 0 w 60"/>
                  <a:gd name="T3" fmla="*/ 86 h 86"/>
                  <a:gd name="T4" fmla="*/ 8 w 60"/>
                  <a:gd name="T5" fmla="*/ 81 h 86"/>
                  <a:gd name="T6" fmla="*/ 60 w 60"/>
                  <a:gd name="T7" fmla="*/ 7 h 86"/>
                  <a:gd name="T8" fmla="*/ 60 w 60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6">
                    <a:moveTo>
                      <a:pt x="60" y="0"/>
                    </a:moveTo>
                    <a:lnTo>
                      <a:pt x="0" y="86"/>
                    </a:lnTo>
                    <a:lnTo>
                      <a:pt x="8" y="81"/>
                    </a:lnTo>
                    <a:lnTo>
                      <a:pt x="60" y="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19" name="Freeform 500"/>
              <p:cNvSpPr>
                <a:spLocks/>
              </p:cNvSpPr>
              <p:nvPr/>
            </p:nvSpPr>
            <p:spPr bwMode="auto">
              <a:xfrm>
                <a:off x="2958" y="1953"/>
                <a:ext cx="60" cy="86"/>
              </a:xfrm>
              <a:custGeom>
                <a:avLst/>
                <a:gdLst>
                  <a:gd name="T0" fmla="*/ 60 w 60"/>
                  <a:gd name="T1" fmla="*/ 0 h 86"/>
                  <a:gd name="T2" fmla="*/ 0 w 60"/>
                  <a:gd name="T3" fmla="*/ 86 h 86"/>
                  <a:gd name="T4" fmla="*/ 8 w 60"/>
                  <a:gd name="T5" fmla="*/ 81 h 86"/>
                  <a:gd name="T6" fmla="*/ 60 w 60"/>
                  <a:gd name="T7" fmla="*/ 7 h 86"/>
                  <a:gd name="T8" fmla="*/ 60 w 60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6">
                    <a:moveTo>
                      <a:pt x="60" y="0"/>
                    </a:moveTo>
                    <a:lnTo>
                      <a:pt x="0" y="86"/>
                    </a:lnTo>
                    <a:lnTo>
                      <a:pt x="8" y="81"/>
                    </a:lnTo>
                    <a:lnTo>
                      <a:pt x="60" y="7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20" name="Freeform 501"/>
              <p:cNvSpPr>
                <a:spLocks/>
              </p:cNvSpPr>
              <p:nvPr/>
            </p:nvSpPr>
            <p:spPr bwMode="auto">
              <a:xfrm>
                <a:off x="2700" y="2256"/>
                <a:ext cx="110" cy="153"/>
              </a:xfrm>
              <a:custGeom>
                <a:avLst/>
                <a:gdLst>
                  <a:gd name="T0" fmla="*/ 110 w 110"/>
                  <a:gd name="T1" fmla="*/ 0 h 153"/>
                  <a:gd name="T2" fmla="*/ 102 w 110"/>
                  <a:gd name="T3" fmla="*/ 5 h 153"/>
                  <a:gd name="T4" fmla="*/ 0 w 110"/>
                  <a:gd name="T5" fmla="*/ 152 h 153"/>
                  <a:gd name="T6" fmla="*/ 3 w 110"/>
                  <a:gd name="T7" fmla="*/ 153 h 153"/>
                  <a:gd name="T8" fmla="*/ 110 w 110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3">
                    <a:moveTo>
                      <a:pt x="110" y="0"/>
                    </a:moveTo>
                    <a:lnTo>
                      <a:pt x="102" y="5"/>
                    </a:lnTo>
                    <a:lnTo>
                      <a:pt x="0" y="152"/>
                    </a:lnTo>
                    <a:lnTo>
                      <a:pt x="3" y="15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21" name="Freeform 502"/>
              <p:cNvSpPr>
                <a:spLocks/>
              </p:cNvSpPr>
              <p:nvPr/>
            </p:nvSpPr>
            <p:spPr bwMode="auto">
              <a:xfrm>
                <a:off x="2700" y="2256"/>
                <a:ext cx="110" cy="153"/>
              </a:xfrm>
              <a:custGeom>
                <a:avLst/>
                <a:gdLst>
                  <a:gd name="T0" fmla="*/ 110 w 110"/>
                  <a:gd name="T1" fmla="*/ 0 h 153"/>
                  <a:gd name="T2" fmla="*/ 102 w 110"/>
                  <a:gd name="T3" fmla="*/ 5 h 153"/>
                  <a:gd name="T4" fmla="*/ 0 w 110"/>
                  <a:gd name="T5" fmla="*/ 152 h 153"/>
                  <a:gd name="T6" fmla="*/ 3 w 110"/>
                  <a:gd name="T7" fmla="*/ 153 h 153"/>
                  <a:gd name="T8" fmla="*/ 110 w 110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3">
                    <a:moveTo>
                      <a:pt x="110" y="0"/>
                    </a:moveTo>
                    <a:lnTo>
                      <a:pt x="102" y="5"/>
                    </a:lnTo>
                    <a:lnTo>
                      <a:pt x="0" y="152"/>
                    </a:lnTo>
                    <a:lnTo>
                      <a:pt x="3" y="153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22" name="Freeform 503"/>
              <p:cNvSpPr>
                <a:spLocks/>
              </p:cNvSpPr>
              <p:nvPr/>
            </p:nvSpPr>
            <p:spPr bwMode="auto">
              <a:xfrm>
                <a:off x="2802" y="2117"/>
                <a:ext cx="101" cy="144"/>
              </a:xfrm>
              <a:custGeom>
                <a:avLst/>
                <a:gdLst>
                  <a:gd name="T0" fmla="*/ 101 w 101"/>
                  <a:gd name="T1" fmla="*/ 0 h 144"/>
                  <a:gd name="T2" fmla="*/ 0 w 101"/>
                  <a:gd name="T3" fmla="*/ 144 h 144"/>
                  <a:gd name="T4" fmla="*/ 8 w 101"/>
                  <a:gd name="T5" fmla="*/ 139 h 144"/>
                  <a:gd name="T6" fmla="*/ 101 w 101"/>
                  <a:gd name="T7" fmla="*/ 7 h 144"/>
                  <a:gd name="T8" fmla="*/ 101 w 101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4">
                    <a:moveTo>
                      <a:pt x="101" y="0"/>
                    </a:moveTo>
                    <a:lnTo>
                      <a:pt x="0" y="144"/>
                    </a:lnTo>
                    <a:lnTo>
                      <a:pt x="8" y="139"/>
                    </a:lnTo>
                    <a:lnTo>
                      <a:pt x="101" y="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23" name="Freeform 504"/>
              <p:cNvSpPr>
                <a:spLocks/>
              </p:cNvSpPr>
              <p:nvPr/>
            </p:nvSpPr>
            <p:spPr bwMode="auto">
              <a:xfrm>
                <a:off x="2802" y="2117"/>
                <a:ext cx="101" cy="144"/>
              </a:xfrm>
              <a:custGeom>
                <a:avLst/>
                <a:gdLst>
                  <a:gd name="T0" fmla="*/ 101 w 101"/>
                  <a:gd name="T1" fmla="*/ 0 h 144"/>
                  <a:gd name="T2" fmla="*/ 0 w 101"/>
                  <a:gd name="T3" fmla="*/ 144 h 144"/>
                  <a:gd name="T4" fmla="*/ 8 w 101"/>
                  <a:gd name="T5" fmla="*/ 139 h 144"/>
                  <a:gd name="T6" fmla="*/ 101 w 101"/>
                  <a:gd name="T7" fmla="*/ 7 h 144"/>
                  <a:gd name="T8" fmla="*/ 101 w 101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4">
                    <a:moveTo>
                      <a:pt x="101" y="0"/>
                    </a:moveTo>
                    <a:lnTo>
                      <a:pt x="0" y="144"/>
                    </a:lnTo>
                    <a:lnTo>
                      <a:pt x="8" y="139"/>
                    </a:lnTo>
                    <a:lnTo>
                      <a:pt x="101" y="7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24" name="Freeform 505"/>
              <p:cNvSpPr>
                <a:spLocks/>
              </p:cNvSpPr>
              <p:nvPr/>
            </p:nvSpPr>
            <p:spPr bwMode="auto">
              <a:xfrm>
                <a:off x="3018" y="1762"/>
                <a:ext cx="142" cy="206"/>
              </a:xfrm>
              <a:custGeom>
                <a:avLst/>
                <a:gdLst>
                  <a:gd name="T0" fmla="*/ 139 w 142"/>
                  <a:gd name="T1" fmla="*/ 0 h 206"/>
                  <a:gd name="T2" fmla="*/ 0 w 142"/>
                  <a:gd name="T3" fmla="*/ 198 h 206"/>
                  <a:gd name="T4" fmla="*/ 0 w 142"/>
                  <a:gd name="T5" fmla="*/ 206 h 206"/>
                  <a:gd name="T6" fmla="*/ 142 w 142"/>
                  <a:gd name="T7" fmla="*/ 2 h 206"/>
                  <a:gd name="T8" fmla="*/ 139 w 142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06">
                    <a:moveTo>
                      <a:pt x="139" y="0"/>
                    </a:moveTo>
                    <a:lnTo>
                      <a:pt x="0" y="198"/>
                    </a:lnTo>
                    <a:lnTo>
                      <a:pt x="0" y="206"/>
                    </a:lnTo>
                    <a:lnTo>
                      <a:pt x="142" y="2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25" name="Freeform 506"/>
              <p:cNvSpPr>
                <a:spLocks/>
              </p:cNvSpPr>
              <p:nvPr/>
            </p:nvSpPr>
            <p:spPr bwMode="auto">
              <a:xfrm>
                <a:off x="3018" y="1762"/>
                <a:ext cx="142" cy="206"/>
              </a:xfrm>
              <a:custGeom>
                <a:avLst/>
                <a:gdLst>
                  <a:gd name="T0" fmla="*/ 139 w 142"/>
                  <a:gd name="T1" fmla="*/ 0 h 206"/>
                  <a:gd name="T2" fmla="*/ 0 w 142"/>
                  <a:gd name="T3" fmla="*/ 198 h 206"/>
                  <a:gd name="T4" fmla="*/ 0 w 142"/>
                  <a:gd name="T5" fmla="*/ 206 h 206"/>
                  <a:gd name="T6" fmla="*/ 142 w 142"/>
                  <a:gd name="T7" fmla="*/ 2 h 206"/>
                  <a:gd name="T8" fmla="*/ 139 w 142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06">
                    <a:moveTo>
                      <a:pt x="139" y="0"/>
                    </a:moveTo>
                    <a:lnTo>
                      <a:pt x="0" y="198"/>
                    </a:lnTo>
                    <a:lnTo>
                      <a:pt x="0" y="206"/>
                    </a:lnTo>
                    <a:lnTo>
                      <a:pt x="142" y="2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26" name="Freeform 507"/>
              <p:cNvSpPr>
                <a:spLocks/>
              </p:cNvSpPr>
              <p:nvPr/>
            </p:nvSpPr>
            <p:spPr bwMode="auto">
              <a:xfrm>
                <a:off x="2966" y="1960"/>
                <a:ext cx="52" cy="74"/>
              </a:xfrm>
              <a:custGeom>
                <a:avLst/>
                <a:gdLst>
                  <a:gd name="T0" fmla="*/ 52 w 52"/>
                  <a:gd name="T1" fmla="*/ 0 h 74"/>
                  <a:gd name="T2" fmla="*/ 0 w 52"/>
                  <a:gd name="T3" fmla="*/ 74 h 74"/>
                  <a:gd name="T4" fmla="*/ 8 w 52"/>
                  <a:gd name="T5" fmla="*/ 69 h 74"/>
                  <a:gd name="T6" fmla="*/ 52 w 52"/>
                  <a:gd name="T7" fmla="*/ 8 h 74"/>
                  <a:gd name="T8" fmla="*/ 52 w 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74">
                    <a:moveTo>
                      <a:pt x="52" y="0"/>
                    </a:moveTo>
                    <a:lnTo>
                      <a:pt x="0" y="74"/>
                    </a:lnTo>
                    <a:lnTo>
                      <a:pt x="8" y="69"/>
                    </a:lnTo>
                    <a:lnTo>
                      <a:pt x="52" y="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27" name="Freeform 508"/>
              <p:cNvSpPr>
                <a:spLocks/>
              </p:cNvSpPr>
              <p:nvPr/>
            </p:nvSpPr>
            <p:spPr bwMode="auto">
              <a:xfrm>
                <a:off x="2966" y="1960"/>
                <a:ext cx="52" cy="74"/>
              </a:xfrm>
              <a:custGeom>
                <a:avLst/>
                <a:gdLst>
                  <a:gd name="T0" fmla="*/ 52 w 52"/>
                  <a:gd name="T1" fmla="*/ 0 h 74"/>
                  <a:gd name="T2" fmla="*/ 0 w 52"/>
                  <a:gd name="T3" fmla="*/ 74 h 74"/>
                  <a:gd name="T4" fmla="*/ 8 w 52"/>
                  <a:gd name="T5" fmla="*/ 69 h 74"/>
                  <a:gd name="T6" fmla="*/ 52 w 52"/>
                  <a:gd name="T7" fmla="*/ 8 h 74"/>
                  <a:gd name="T8" fmla="*/ 52 w 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74">
                    <a:moveTo>
                      <a:pt x="52" y="0"/>
                    </a:moveTo>
                    <a:lnTo>
                      <a:pt x="0" y="74"/>
                    </a:lnTo>
                    <a:lnTo>
                      <a:pt x="8" y="69"/>
                    </a:lnTo>
                    <a:lnTo>
                      <a:pt x="52" y="8"/>
                    </a:lnTo>
                    <a:lnTo>
                      <a:pt x="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28" name="Freeform 509"/>
              <p:cNvSpPr>
                <a:spLocks/>
              </p:cNvSpPr>
              <p:nvPr/>
            </p:nvSpPr>
            <p:spPr bwMode="auto">
              <a:xfrm>
                <a:off x="2703" y="2251"/>
                <a:ext cx="115" cy="161"/>
              </a:xfrm>
              <a:custGeom>
                <a:avLst/>
                <a:gdLst>
                  <a:gd name="T0" fmla="*/ 115 w 115"/>
                  <a:gd name="T1" fmla="*/ 0 h 161"/>
                  <a:gd name="T2" fmla="*/ 107 w 115"/>
                  <a:gd name="T3" fmla="*/ 5 h 161"/>
                  <a:gd name="T4" fmla="*/ 0 w 115"/>
                  <a:gd name="T5" fmla="*/ 158 h 161"/>
                  <a:gd name="T6" fmla="*/ 4 w 115"/>
                  <a:gd name="T7" fmla="*/ 161 h 161"/>
                  <a:gd name="T8" fmla="*/ 115 w 115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1">
                    <a:moveTo>
                      <a:pt x="115" y="0"/>
                    </a:moveTo>
                    <a:lnTo>
                      <a:pt x="107" y="5"/>
                    </a:lnTo>
                    <a:lnTo>
                      <a:pt x="0" y="158"/>
                    </a:lnTo>
                    <a:lnTo>
                      <a:pt x="4" y="161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29" name="Freeform 510"/>
              <p:cNvSpPr>
                <a:spLocks/>
              </p:cNvSpPr>
              <p:nvPr/>
            </p:nvSpPr>
            <p:spPr bwMode="auto">
              <a:xfrm>
                <a:off x="2703" y="2251"/>
                <a:ext cx="115" cy="161"/>
              </a:xfrm>
              <a:custGeom>
                <a:avLst/>
                <a:gdLst>
                  <a:gd name="T0" fmla="*/ 115 w 115"/>
                  <a:gd name="T1" fmla="*/ 0 h 161"/>
                  <a:gd name="T2" fmla="*/ 107 w 115"/>
                  <a:gd name="T3" fmla="*/ 5 h 161"/>
                  <a:gd name="T4" fmla="*/ 0 w 115"/>
                  <a:gd name="T5" fmla="*/ 158 h 161"/>
                  <a:gd name="T6" fmla="*/ 4 w 115"/>
                  <a:gd name="T7" fmla="*/ 161 h 161"/>
                  <a:gd name="T8" fmla="*/ 115 w 115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1">
                    <a:moveTo>
                      <a:pt x="115" y="0"/>
                    </a:moveTo>
                    <a:lnTo>
                      <a:pt x="107" y="5"/>
                    </a:lnTo>
                    <a:lnTo>
                      <a:pt x="0" y="158"/>
                    </a:lnTo>
                    <a:lnTo>
                      <a:pt x="4" y="161"/>
                    </a:lnTo>
                    <a:lnTo>
                      <a:pt x="1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30" name="Freeform 511"/>
              <p:cNvSpPr>
                <a:spLocks/>
              </p:cNvSpPr>
              <p:nvPr/>
            </p:nvSpPr>
            <p:spPr bwMode="auto">
              <a:xfrm>
                <a:off x="2810" y="2124"/>
                <a:ext cx="93" cy="132"/>
              </a:xfrm>
              <a:custGeom>
                <a:avLst/>
                <a:gdLst>
                  <a:gd name="T0" fmla="*/ 93 w 93"/>
                  <a:gd name="T1" fmla="*/ 0 h 132"/>
                  <a:gd name="T2" fmla="*/ 0 w 93"/>
                  <a:gd name="T3" fmla="*/ 132 h 132"/>
                  <a:gd name="T4" fmla="*/ 8 w 93"/>
                  <a:gd name="T5" fmla="*/ 127 h 132"/>
                  <a:gd name="T6" fmla="*/ 93 w 93"/>
                  <a:gd name="T7" fmla="*/ 7 h 132"/>
                  <a:gd name="T8" fmla="*/ 93 w 93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2">
                    <a:moveTo>
                      <a:pt x="93" y="0"/>
                    </a:moveTo>
                    <a:lnTo>
                      <a:pt x="0" y="132"/>
                    </a:lnTo>
                    <a:lnTo>
                      <a:pt x="8" y="127"/>
                    </a:lnTo>
                    <a:lnTo>
                      <a:pt x="93" y="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31" name="Freeform 512"/>
              <p:cNvSpPr>
                <a:spLocks/>
              </p:cNvSpPr>
              <p:nvPr/>
            </p:nvSpPr>
            <p:spPr bwMode="auto">
              <a:xfrm>
                <a:off x="2810" y="2124"/>
                <a:ext cx="93" cy="132"/>
              </a:xfrm>
              <a:custGeom>
                <a:avLst/>
                <a:gdLst>
                  <a:gd name="T0" fmla="*/ 93 w 93"/>
                  <a:gd name="T1" fmla="*/ 0 h 132"/>
                  <a:gd name="T2" fmla="*/ 0 w 93"/>
                  <a:gd name="T3" fmla="*/ 132 h 132"/>
                  <a:gd name="T4" fmla="*/ 8 w 93"/>
                  <a:gd name="T5" fmla="*/ 127 h 132"/>
                  <a:gd name="T6" fmla="*/ 93 w 93"/>
                  <a:gd name="T7" fmla="*/ 7 h 132"/>
                  <a:gd name="T8" fmla="*/ 93 w 93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2">
                    <a:moveTo>
                      <a:pt x="93" y="0"/>
                    </a:moveTo>
                    <a:lnTo>
                      <a:pt x="0" y="132"/>
                    </a:lnTo>
                    <a:lnTo>
                      <a:pt x="8" y="127"/>
                    </a:lnTo>
                    <a:lnTo>
                      <a:pt x="93" y="7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32" name="Freeform 513"/>
              <p:cNvSpPr>
                <a:spLocks/>
              </p:cNvSpPr>
              <p:nvPr/>
            </p:nvSpPr>
            <p:spPr bwMode="auto">
              <a:xfrm>
                <a:off x="3018" y="1764"/>
                <a:ext cx="146" cy="211"/>
              </a:xfrm>
              <a:custGeom>
                <a:avLst/>
                <a:gdLst>
                  <a:gd name="T0" fmla="*/ 142 w 146"/>
                  <a:gd name="T1" fmla="*/ 0 h 211"/>
                  <a:gd name="T2" fmla="*/ 0 w 146"/>
                  <a:gd name="T3" fmla="*/ 204 h 211"/>
                  <a:gd name="T4" fmla="*/ 0 w 146"/>
                  <a:gd name="T5" fmla="*/ 211 h 211"/>
                  <a:gd name="T6" fmla="*/ 146 w 146"/>
                  <a:gd name="T7" fmla="*/ 2 h 211"/>
                  <a:gd name="T8" fmla="*/ 142 w 146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1">
                    <a:moveTo>
                      <a:pt x="142" y="0"/>
                    </a:moveTo>
                    <a:lnTo>
                      <a:pt x="0" y="204"/>
                    </a:lnTo>
                    <a:lnTo>
                      <a:pt x="0" y="211"/>
                    </a:lnTo>
                    <a:lnTo>
                      <a:pt x="146" y="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EC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33" name="Freeform 514"/>
              <p:cNvSpPr>
                <a:spLocks/>
              </p:cNvSpPr>
              <p:nvPr/>
            </p:nvSpPr>
            <p:spPr bwMode="auto">
              <a:xfrm>
                <a:off x="3018" y="1764"/>
                <a:ext cx="146" cy="211"/>
              </a:xfrm>
              <a:custGeom>
                <a:avLst/>
                <a:gdLst>
                  <a:gd name="T0" fmla="*/ 142 w 146"/>
                  <a:gd name="T1" fmla="*/ 0 h 211"/>
                  <a:gd name="T2" fmla="*/ 0 w 146"/>
                  <a:gd name="T3" fmla="*/ 204 h 211"/>
                  <a:gd name="T4" fmla="*/ 0 w 146"/>
                  <a:gd name="T5" fmla="*/ 211 h 211"/>
                  <a:gd name="T6" fmla="*/ 146 w 146"/>
                  <a:gd name="T7" fmla="*/ 2 h 211"/>
                  <a:gd name="T8" fmla="*/ 142 w 146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1">
                    <a:moveTo>
                      <a:pt x="142" y="0"/>
                    </a:moveTo>
                    <a:lnTo>
                      <a:pt x="0" y="204"/>
                    </a:lnTo>
                    <a:lnTo>
                      <a:pt x="0" y="211"/>
                    </a:lnTo>
                    <a:lnTo>
                      <a:pt x="146" y="2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34" name="Freeform 515"/>
              <p:cNvSpPr>
                <a:spLocks/>
              </p:cNvSpPr>
              <p:nvPr/>
            </p:nvSpPr>
            <p:spPr bwMode="auto">
              <a:xfrm>
                <a:off x="2974" y="1968"/>
                <a:ext cx="44" cy="61"/>
              </a:xfrm>
              <a:custGeom>
                <a:avLst/>
                <a:gdLst>
                  <a:gd name="T0" fmla="*/ 44 w 44"/>
                  <a:gd name="T1" fmla="*/ 0 h 61"/>
                  <a:gd name="T2" fmla="*/ 0 w 44"/>
                  <a:gd name="T3" fmla="*/ 61 h 61"/>
                  <a:gd name="T4" fmla="*/ 9 w 44"/>
                  <a:gd name="T5" fmla="*/ 56 h 61"/>
                  <a:gd name="T6" fmla="*/ 44 w 44"/>
                  <a:gd name="T7" fmla="*/ 7 h 61"/>
                  <a:gd name="T8" fmla="*/ 44 w 4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1">
                    <a:moveTo>
                      <a:pt x="44" y="0"/>
                    </a:moveTo>
                    <a:lnTo>
                      <a:pt x="0" y="61"/>
                    </a:lnTo>
                    <a:lnTo>
                      <a:pt x="9" y="56"/>
                    </a:lnTo>
                    <a:lnTo>
                      <a:pt x="44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35" name="Freeform 516"/>
              <p:cNvSpPr>
                <a:spLocks/>
              </p:cNvSpPr>
              <p:nvPr/>
            </p:nvSpPr>
            <p:spPr bwMode="auto">
              <a:xfrm>
                <a:off x="2974" y="1968"/>
                <a:ext cx="44" cy="61"/>
              </a:xfrm>
              <a:custGeom>
                <a:avLst/>
                <a:gdLst>
                  <a:gd name="T0" fmla="*/ 44 w 44"/>
                  <a:gd name="T1" fmla="*/ 0 h 61"/>
                  <a:gd name="T2" fmla="*/ 0 w 44"/>
                  <a:gd name="T3" fmla="*/ 61 h 61"/>
                  <a:gd name="T4" fmla="*/ 9 w 44"/>
                  <a:gd name="T5" fmla="*/ 56 h 61"/>
                  <a:gd name="T6" fmla="*/ 44 w 44"/>
                  <a:gd name="T7" fmla="*/ 7 h 61"/>
                  <a:gd name="T8" fmla="*/ 44 w 4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1">
                    <a:moveTo>
                      <a:pt x="44" y="0"/>
                    </a:moveTo>
                    <a:lnTo>
                      <a:pt x="0" y="61"/>
                    </a:lnTo>
                    <a:lnTo>
                      <a:pt x="9" y="56"/>
                    </a:lnTo>
                    <a:lnTo>
                      <a:pt x="44" y="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36" name="Freeform 517"/>
              <p:cNvSpPr>
                <a:spLocks/>
              </p:cNvSpPr>
              <p:nvPr/>
            </p:nvSpPr>
            <p:spPr bwMode="auto">
              <a:xfrm>
                <a:off x="2707" y="2247"/>
                <a:ext cx="120" cy="166"/>
              </a:xfrm>
              <a:custGeom>
                <a:avLst/>
                <a:gdLst>
                  <a:gd name="T0" fmla="*/ 120 w 120"/>
                  <a:gd name="T1" fmla="*/ 0 h 166"/>
                  <a:gd name="T2" fmla="*/ 111 w 120"/>
                  <a:gd name="T3" fmla="*/ 4 h 166"/>
                  <a:gd name="T4" fmla="*/ 0 w 120"/>
                  <a:gd name="T5" fmla="*/ 165 h 166"/>
                  <a:gd name="T6" fmla="*/ 3 w 120"/>
                  <a:gd name="T7" fmla="*/ 166 h 166"/>
                  <a:gd name="T8" fmla="*/ 120 w 120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6">
                    <a:moveTo>
                      <a:pt x="120" y="0"/>
                    </a:moveTo>
                    <a:lnTo>
                      <a:pt x="111" y="4"/>
                    </a:lnTo>
                    <a:lnTo>
                      <a:pt x="0" y="165"/>
                    </a:lnTo>
                    <a:lnTo>
                      <a:pt x="3" y="166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C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37" name="Freeform 518"/>
              <p:cNvSpPr>
                <a:spLocks/>
              </p:cNvSpPr>
              <p:nvPr/>
            </p:nvSpPr>
            <p:spPr bwMode="auto">
              <a:xfrm>
                <a:off x="2707" y="2247"/>
                <a:ext cx="120" cy="166"/>
              </a:xfrm>
              <a:custGeom>
                <a:avLst/>
                <a:gdLst>
                  <a:gd name="T0" fmla="*/ 120 w 120"/>
                  <a:gd name="T1" fmla="*/ 0 h 166"/>
                  <a:gd name="T2" fmla="*/ 111 w 120"/>
                  <a:gd name="T3" fmla="*/ 4 h 166"/>
                  <a:gd name="T4" fmla="*/ 0 w 120"/>
                  <a:gd name="T5" fmla="*/ 165 h 166"/>
                  <a:gd name="T6" fmla="*/ 3 w 120"/>
                  <a:gd name="T7" fmla="*/ 166 h 166"/>
                  <a:gd name="T8" fmla="*/ 120 w 120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6">
                    <a:moveTo>
                      <a:pt x="120" y="0"/>
                    </a:moveTo>
                    <a:lnTo>
                      <a:pt x="111" y="4"/>
                    </a:lnTo>
                    <a:lnTo>
                      <a:pt x="0" y="165"/>
                    </a:lnTo>
                    <a:lnTo>
                      <a:pt x="3" y="166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38" name="Freeform 519"/>
              <p:cNvSpPr>
                <a:spLocks/>
              </p:cNvSpPr>
              <p:nvPr/>
            </p:nvSpPr>
            <p:spPr bwMode="auto">
              <a:xfrm>
                <a:off x="2818" y="2131"/>
                <a:ext cx="85" cy="120"/>
              </a:xfrm>
              <a:custGeom>
                <a:avLst/>
                <a:gdLst>
                  <a:gd name="T0" fmla="*/ 85 w 85"/>
                  <a:gd name="T1" fmla="*/ 0 h 120"/>
                  <a:gd name="T2" fmla="*/ 0 w 85"/>
                  <a:gd name="T3" fmla="*/ 120 h 120"/>
                  <a:gd name="T4" fmla="*/ 9 w 85"/>
                  <a:gd name="T5" fmla="*/ 116 h 120"/>
                  <a:gd name="T6" fmla="*/ 85 w 85"/>
                  <a:gd name="T7" fmla="*/ 7 h 120"/>
                  <a:gd name="T8" fmla="*/ 85 w 85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85" y="0"/>
                    </a:moveTo>
                    <a:lnTo>
                      <a:pt x="0" y="120"/>
                    </a:lnTo>
                    <a:lnTo>
                      <a:pt x="9" y="116"/>
                    </a:lnTo>
                    <a:lnTo>
                      <a:pt x="85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39" name="Freeform 520"/>
              <p:cNvSpPr>
                <a:spLocks/>
              </p:cNvSpPr>
              <p:nvPr/>
            </p:nvSpPr>
            <p:spPr bwMode="auto">
              <a:xfrm>
                <a:off x="2818" y="2131"/>
                <a:ext cx="85" cy="120"/>
              </a:xfrm>
              <a:custGeom>
                <a:avLst/>
                <a:gdLst>
                  <a:gd name="T0" fmla="*/ 85 w 85"/>
                  <a:gd name="T1" fmla="*/ 0 h 120"/>
                  <a:gd name="T2" fmla="*/ 0 w 85"/>
                  <a:gd name="T3" fmla="*/ 120 h 120"/>
                  <a:gd name="T4" fmla="*/ 9 w 85"/>
                  <a:gd name="T5" fmla="*/ 116 h 120"/>
                  <a:gd name="T6" fmla="*/ 85 w 85"/>
                  <a:gd name="T7" fmla="*/ 7 h 120"/>
                  <a:gd name="T8" fmla="*/ 85 w 85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85" y="0"/>
                    </a:moveTo>
                    <a:lnTo>
                      <a:pt x="0" y="120"/>
                    </a:lnTo>
                    <a:lnTo>
                      <a:pt x="9" y="116"/>
                    </a:lnTo>
                    <a:lnTo>
                      <a:pt x="85" y="7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40" name="Freeform 521"/>
              <p:cNvSpPr>
                <a:spLocks/>
              </p:cNvSpPr>
              <p:nvPr/>
            </p:nvSpPr>
            <p:spPr bwMode="auto">
              <a:xfrm>
                <a:off x="3018" y="1766"/>
                <a:ext cx="150" cy="216"/>
              </a:xfrm>
              <a:custGeom>
                <a:avLst/>
                <a:gdLst>
                  <a:gd name="T0" fmla="*/ 146 w 150"/>
                  <a:gd name="T1" fmla="*/ 0 h 216"/>
                  <a:gd name="T2" fmla="*/ 0 w 150"/>
                  <a:gd name="T3" fmla="*/ 209 h 216"/>
                  <a:gd name="T4" fmla="*/ 0 w 150"/>
                  <a:gd name="T5" fmla="*/ 216 h 216"/>
                  <a:gd name="T6" fmla="*/ 150 w 150"/>
                  <a:gd name="T7" fmla="*/ 2 h 216"/>
                  <a:gd name="T8" fmla="*/ 146 w 150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16">
                    <a:moveTo>
                      <a:pt x="146" y="0"/>
                    </a:moveTo>
                    <a:lnTo>
                      <a:pt x="0" y="209"/>
                    </a:lnTo>
                    <a:lnTo>
                      <a:pt x="0" y="216"/>
                    </a:lnTo>
                    <a:lnTo>
                      <a:pt x="150" y="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41" name="Freeform 522"/>
              <p:cNvSpPr>
                <a:spLocks/>
              </p:cNvSpPr>
              <p:nvPr/>
            </p:nvSpPr>
            <p:spPr bwMode="auto">
              <a:xfrm>
                <a:off x="3018" y="1766"/>
                <a:ext cx="150" cy="216"/>
              </a:xfrm>
              <a:custGeom>
                <a:avLst/>
                <a:gdLst>
                  <a:gd name="T0" fmla="*/ 146 w 150"/>
                  <a:gd name="T1" fmla="*/ 0 h 216"/>
                  <a:gd name="T2" fmla="*/ 0 w 150"/>
                  <a:gd name="T3" fmla="*/ 209 h 216"/>
                  <a:gd name="T4" fmla="*/ 0 w 150"/>
                  <a:gd name="T5" fmla="*/ 216 h 216"/>
                  <a:gd name="T6" fmla="*/ 150 w 150"/>
                  <a:gd name="T7" fmla="*/ 2 h 216"/>
                  <a:gd name="T8" fmla="*/ 146 w 150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16">
                    <a:moveTo>
                      <a:pt x="146" y="0"/>
                    </a:moveTo>
                    <a:lnTo>
                      <a:pt x="0" y="209"/>
                    </a:lnTo>
                    <a:lnTo>
                      <a:pt x="0" y="216"/>
                    </a:lnTo>
                    <a:lnTo>
                      <a:pt x="150" y="2"/>
                    </a:lnTo>
                    <a:lnTo>
                      <a:pt x="1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42" name="Freeform 523"/>
              <p:cNvSpPr>
                <a:spLocks/>
              </p:cNvSpPr>
              <p:nvPr/>
            </p:nvSpPr>
            <p:spPr bwMode="auto">
              <a:xfrm>
                <a:off x="2983" y="1975"/>
                <a:ext cx="35" cy="49"/>
              </a:xfrm>
              <a:custGeom>
                <a:avLst/>
                <a:gdLst>
                  <a:gd name="T0" fmla="*/ 35 w 35"/>
                  <a:gd name="T1" fmla="*/ 0 h 49"/>
                  <a:gd name="T2" fmla="*/ 0 w 35"/>
                  <a:gd name="T3" fmla="*/ 49 h 49"/>
                  <a:gd name="T4" fmla="*/ 8 w 35"/>
                  <a:gd name="T5" fmla="*/ 44 h 49"/>
                  <a:gd name="T6" fmla="*/ 35 w 35"/>
                  <a:gd name="T7" fmla="*/ 7 h 49"/>
                  <a:gd name="T8" fmla="*/ 35 w 3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9">
                    <a:moveTo>
                      <a:pt x="35" y="0"/>
                    </a:moveTo>
                    <a:lnTo>
                      <a:pt x="0" y="49"/>
                    </a:lnTo>
                    <a:lnTo>
                      <a:pt x="8" y="44"/>
                    </a:lnTo>
                    <a:lnTo>
                      <a:pt x="35" y="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43" name="Freeform 524"/>
              <p:cNvSpPr>
                <a:spLocks/>
              </p:cNvSpPr>
              <p:nvPr/>
            </p:nvSpPr>
            <p:spPr bwMode="auto">
              <a:xfrm>
                <a:off x="2983" y="1975"/>
                <a:ext cx="35" cy="49"/>
              </a:xfrm>
              <a:custGeom>
                <a:avLst/>
                <a:gdLst>
                  <a:gd name="T0" fmla="*/ 35 w 35"/>
                  <a:gd name="T1" fmla="*/ 0 h 49"/>
                  <a:gd name="T2" fmla="*/ 0 w 35"/>
                  <a:gd name="T3" fmla="*/ 49 h 49"/>
                  <a:gd name="T4" fmla="*/ 8 w 35"/>
                  <a:gd name="T5" fmla="*/ 44 h 49"/>
                  <a:gd name="T6" fmla="*/ 35 w 35"/>
                  <a:gd name="T7" fmla="*/ 7 h 49"/>
                  <a:gd name="T8" fmla="*/ 35 w 3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9">
                    <a:moveTo>
                      <a:pt x="35" y="0"/>
                    </a:moveTo>
                    <a:lnTo>
                      <a:pt x="0" y="49"/>
                    </a:lnTo>
                    <a:lnTo>
                      <a:pt x="8" y="44"/>
                    </a:lnTo>
                    <a:lnTo>
                      <a:pt x="35" y="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44" name="Freeform 525"/>
              <p:cNvSpPr>
                <a:spLocks/>
              </p:cNvSpPr>
              <p:nvPr/>
            </p:nvSpPr>
            <p:spPr bwMode="auto">
              <a:xfrm>
                <a:off x="2710" y="2242"/>
                <a:ext cx="126" cy="174"/>
              </a:xfrm>
              <a:custGeom>
                <a:avLst/>
                <a:gdLst>
                  <a:gd name="T0" fmla="*/ 126 w 126"/>
                  <a:gd name="T1" fmla="*/ 0 h 174"/>
                  <a:gd name="T2" fmla="*/ 117 w 126"/>
                  <a:gd name="T3" fmla="*/ 5 h 174"/>
                  <a:gd name="T4" fmla="*/ 0 w 126"/>
                  <a:gd name="T5" fmla="*/ 171 h 174"/>
                  <a:gd name="T6" fmla="*/ 4 w 126"/>
                  <a:gd name="T7" fmla="*/ 174 h 174"/>
                  <a:gd name="T8" fmla="*/ 126 w 12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74">
                    <a:moveTo>
                      <a:pt x="126" y="0"/>
                    </a:moveTo>
                    <a:lnTo>
                      <a:pt x="117" y="5"/>
                    </a:lnTo>
                    <a:lnTo>
                      <a:pt x="0" y="171"/>
                    </a:lnTo>
                    <a:lnTo>
                      <a:pt x="4" y="17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45" name="Freeform 526"/>
              <p:cNvSpPr>
                <a:spLocks/>
              </p:cNvSpPr>
              <p:nvPr/>
            </p:nvSpPr>
            <p:spPr bwMode="auto">
              <a:xfrm>
                <a:off x="2710" y="2242"/>
                <a:ext cx="126" cy="174"/>
              </a:xfrm>
              <a:custGeom>
                <a:avLst/>
                <a:gdLst>
                  <a:gd name="T0" fmla="*/ 126 w 126"/>
                  <a:gd name="T1" fmla="*/ 0 h 174"/>
                  <a:gd name="T2" fmla="*/ 117 w 126"/>
                  <a:gd name="T3" fmla="*/ 5 h 174"/>
                  <a:gd name="T4" fmla="*/ 0 w 126"/>
                  <a:gd name="T5" fmla="*/ 171 h 174"/>
                  <a:gd name="T6" fmla="*/ 4 w 126"/>
                  <a:gd name="T7" fmla="*/ 174 h 174"/>
                  <a:gd name="T8" fmla="*/ 126 w 12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74">
                    <a:moveTo>
                      <a:pt x="126" y="0"/>
                    </a:moveTo>
                    <a:lnTo>
                      <a:pt x="117" y="5"/>
                    </a:lnTo>
                    <a:lnTo>
                      <a:pt x="0" y="171"/>
                    </a:lnTo>
                    <a:lnTo>
                      <a:pt x="4" y="174"/>
                    </a:lnTo>
                    <a:lnTo>
                      <a:pt x="1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46" name="Freeform 527"/>
              <p:cNvSpPr>
                <a:spLocks/>
              </p:cNvSpPr>
              <p:nvPr/>
            </p:nvSpPr>
            <p:spPr bwMode="auto">
              <a:xfrm>
                <a:off x="2827" y="2138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0 w 76"/>
                  <a:gd name="T3" fmla="*/ 109 h 109"/>
                  <a:gd name="T4" fmla="*/ 9 w 76"/>
                  <a:gd name="T5" fmla="*/ 104 h 109"/>
                  <a:gd name="T6" fmla="*/ 76 w 76"/>
                  <a:gd name="T7" fmla="*/ 7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0" y="109"/>
                    </a:lnTo>
                    <a:lnTo>
                      <a:pt x="9" y="104"/>
                    </a:lnTo>
                    <a:lnTo>
                      <a:pt x="76" y="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47" name="Freeform 528"/>
              <p:cNvSpPr>
                <a:spLocks/>
              </p:cNvSpPr>
              <p:nvPr/>
            </p:nvSpPr>
            <p:spPr bwMode="auto">
              <a:xfrm>
                <a:off x="2827" y="2138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0 w 76"/>
                  <a:gd name="T3" fmla="*/ 109 h 109"/>
                  <a:gd name="T4" fmla="*/ 9 w 76"/>
                  <a:gd name="T5" fmla="*/ 104 h 109"/>
                  <a:gd name="T6" fmla="*/ 76 w 76"/>
                  <a:gd name="T7" fmla="*/ 7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0" y="109"/>
                    </a:lnTo>
                    <a:lnTo>
                      <a:pt x="9" y="104"/>
                    </a:lnTo>
                    <a:lnTo>
                      <a:pt x="76" y="7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48" name="Freeform 529"/>
              <p:cNvSpPr>
                <a:spLocks/>
              </p:cNvSpPr>
              <p:nvPr/>
            </p:nvSpPr>
            <p:spPr bwMode="auto">
              <a:xfrm>
                <a:off x="3018" y="1768"/>
                <a:ext cx="153" cy="221"/>
              </a:xfrm>
              <a:custGeom>
                <a:avLst/>
                <a:gdLst>
                  <a:gd name="T0" fmla="*/ 150 w 153"/>
                  <a:gd name="T1" fmla="*/ 0 h 221"/>
                  <a:gd name="T2" fmla="*/ 0 w 153"/>
                  <a:gd name="T3" fmla="*/ 214 h 221"/>
                  <a:gd name="T4" fmla="*/ 0 w 153"/>
                  <a:gd name="T5" fmla="*/ 221 h 221"/>
                  <a:gd name="T6" fmla="*/ 153 w 153"/>
                  <a:gd name="T7" fmla="*/ 2 h 221"/>
                  <a:gd name="T8" fmla="*/ 150 w 153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21">
                    <a:moveTo>
                      <a:pt x="150" y="0"/>
                    </a:moveTo>
                    <a:lnTo>
                      <a:pt x="0" y="214"/>
                    </a:lnTo>
                    <a:lnTo>
                      <a:pt x="0" y="221"/>
                    </a:lnTo>
                    <a:lnTo>
                      <a:pt x="153" y="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49" name="Freeform 530"/>
              <p:cNvSpPr>
                <a:spLocks/>
              </p:cNvSpPr>
              <p:nvPr/>
            </p:nvSpPr>
            <p:spPr bwMode="auto">
              <a:xfrm>
                <a:off x="3018" y="1768"/>
                <a:ext cx="153" cy="221"/>
              </a:xfrm>
              <a:custGeom>
                <a:avLst/>
                <a:gdLst>
                  <a:gd name="T0" fmla="*/ 150 w 153"/>
                  <a:gd name="T1" fmla="*/ 0 h 221"/>
                  <a:gd name="T2" fmla="*/ 0 w 153"/>
                  <a:gd name="T3" fmla="*/ 214 h 221"/>
                  <a:gd name="T4" fmla="*/ 0 w 153"/>
                  <a:gd name="T5" fmla="*/ 221 h 221"/>
                  <a:gd name="T6" fmla="*/ 153 w 153"/>
                  <a:gd name="T7" fmla="*/ 2 h 221"/>
                  <a:gd name="T8" fmla="*/ 150 w 153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21">
                    <a:moveTo>
                      <a:pt x="150" y="0"/>
                    </a:moveTo>
                    <a:lnTo>
                      <a:pt x="0" y="214"/>
                    </a:lnTo>
                    <a:lnTo>
                      <a:pt x="0" y="221"/>
                    </a:lnTo>
                    <a:lnTo>
                      <a:pt x="153" y="2"/>
                    </a:lnTo>
                    <a:lnTo>
                      <a:pt x="1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50" name="Freeform 531"/>
              <p:cNvSpPr>
                <a:spLocks/>
              </p:cNvSpPr>
              <p:nvPr/>
            </p:nvSpPr>
            <p:spPr bwMode="auto">
              <a:xfrm>
                <a:off x="2991" y="1982"/>
                <a:ext cx="27" cy="37"/>
              </a:xfrm>
              <a:custGeom>
                <a:avLst/>
                <a:gdLst>
                  <a:gd name="T0" fmla="*/ 27 w 27"/>
                  <a:gd name="T1" fmla="*/ 0 h 37"/>
                  <a:gd name="T2" fmla="*/ 0 w 27"/>
                  <a:gd name="T3" fmla="*/ 37 h 37"/>
                  <a:gd name="T4" fmla="*/ 8 w 27"/>
                  <a:gd name="T5" fmla="*/ 33 h 37"/>
                  <a:gd name="T6" fmla="*/ 27 w 27"/>
                  <a:gd name="T7" fmla="*/ 7 h 37"/>
                  <a:gd name="T8" fmla="*/ 27 w 2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7">
                    <a:moveTo>
                      <a:pt x="27" y="0"/>
                    </a:moveTo>
                    <a:lnTo>
                      <a:pt x="0" y="37"/>
                    </a:lnTo>
                    <a:lnTo>
                      <a:pt x="8" y="33"/>
                    </a:lnTo>
                    <a:lnTo>
                      <a:pt x="27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51" name="Freeform 532"/>
              <p:cNvSpPr>
                <a:spLocks/>
              </p:cNvSpPr>
              <p:nvPr/>
            </p:nvSpPr>
            <p:spPr bwMode="auto">
              <a:xfrm>
                <a:off x="2991" y="1982"/>
                <a:ext cx="27" cy="37"/>
              </a:xfrm>
              <a:custGeom>
                <a:avLst/>
                <a:gdLst>
                  <a:gd name="T0" fmla="*/ 27 w 27"/>
                  <a:gd name="T1" fmla="*/ 0 h 37"/>
                  <a:gd name="T2" fmla="*/ 0 w 27"/>
                  <a:gd name="T3" fmla="*/ 37 h 37"/>
                  <a:gd name="T4" fmla="*/ 8 w 27"/>
                  <a:gd name="T5" fmla="*/ 33 h 37"/>
                  <a:gd name="T6" fmla="*/ 27 w 27"/>
                  <a:gd name="T7" fmla="*/ 7 h 37"/>
                  <a:gd name="T8" fmla="*/ 27 w 2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7">
                    <a:moveTo>
                      <a:pt x="27" y="0"/>
                    </a:moveTo>
                    <a:lnTo>
                      <a:pt x="0" y="37"/>
                    </a:lnTo>
                    <a:lnTo>
                      <a:pt x="8" y="33"/>
                    </a:lnTo>
                    <a:lnTo>
                      <a:pt x="27" y="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52" name="Freeform 533"/>
              <p:cNvSpPr>
                <a:spLocks/>
              </p:cNvSpPr>
              <p:nvPr/>
            </p:nvSpPr>
            <p:spPr bwMode="auto">
              <a:xfrm>
                <a:off x="2714" y="2237"/>
                <a:ext cx="129" cy="181"/>
              </a:xfrm>
              <a:custGeom>
                <a:avLst/>
                <a:gdLst>
                  <a:gd name="T0" fmla="*/ 129 w 129"/>
                  <a:gd name="T1" fmla="*/ 0 h 181"/>
                  <a:gd name="T2" fmla="*/ 122 w 129"/>
                  <a:gd name="T3" fmla="*/ 5 h 181"/>
                  <a:gd name="T4" fmla="*/ 0 w 129"/>
                  <a:gd name="T5" fmla="*/ 179 h 181"/>
                  <a:gd name="T6" fmla="*/ 3 w 129"/>
                  <a:gd name="T7" fmla="*/ 181 h 181"/>
                  <a:gd name="T8" fmla="*/ 129 w 129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81">
                    <a:moveTo>
                      <a:pt x="129" y="0"/>
                    </a:moveTo>
                    <a:lnTo>
                      <a:pt x="122" y="5"/>
                    </a:lnTo>
                    <a:lnTo>
                      <a:pt x="0" y="179"/>
                    </a:lnTo>
                    <a:lnTo>
                      <a:pt x="3" y="18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53" name="Freeform 534"/>
              <p:cNvSpPr>
                <a:spLocks/>
              </p:cNvSpPr>
              <p:nvPr/>
            </p:nvSpPr>
            <p:spPr bwMode="auto">
              <a:xfrm>
                <a:off x="2714" y="2237"/>
                <a:ext cx="129" cy="181"/>
              </a:xfrm>
              <a:custGeom>
                <a:avLst/>
                <a:gdLst>
                  <a:gd name="T0" fmla="*/ 129 w 129"/>
                  <a:gd name="T1" fmla="*/ 0 h 181"/>
                  <a:gd name="T2" fmla="*/ 122 w 129"/>
                  <a:gd name="T3" fmla="*/ 5 h 181"/>
                  <a:gd name="T4" fmla="*/ 0 w 129"/>
                  <a:gd name="T5" fmla="*/ 179 h 181"/>
                  <a:gd name="T6" fmla="*/ 3 w 129"/>
                  <a:gd name="T7" fmla="*/ 181 h 181"/>
                  <a:gd name="T8" fmla="*/ 129 w 129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81">
                    <a:moveTo>
                      <a:pt x="129" y="0"/>
                    </a:moveTo>
                    <a:lnTo>
                      <a:pt x="122" y="5"/>
                    </a:lnTo>
                    <a:lnTo>
                      <a:pt x="0" y="179"/>
                    </a:lnTo>
                    <a:lnTo>
                      <a:pt x="3" y="181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54" name="Freeform 535"/>
              <p:cNvSpPr>
                <a:spLocks/>
              </p:cNvSpPr>
              <p:nvPr/>
            </p:nvSpPr>
            <p:spPr bwMode="auto">
              <a:xfrm>
                <a:off x="2836" y="2145"/>
                <a:ext cx="67" cy="97"/>
              </a:xfrm>
              <a:custGeom>
                <a:avLst/>
                <a:gdLst>
                  <a:gd name="T0" fmla="*/ 67 w 67"/>
                  <a:gd name="T1" fmla="*/ 0 h 97"/>
                  <a:gd name="T2" fmla="*/ 0 w 67"/>
                  <a:gd name="T3" fmla="*/ 97 h 97"/>
                  <a:gd name="T4" fmla="*/ 7 w 67"/>
                  <a:gd name="T5" fmla="*/ 92 h 97"/>
                  <a:gd name="T6" fmla="*/ 67 w 67"/>
                  <a:gd name="T7" fmla="*/ 7 h 97"/>
                  <a:gd name="T8" fmla="*/ 67 w 67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7">
                    <a:moveTo>
                      <a:pt x="67" y="0"/>
                    </a:moveTo>
                    <a:lnTo>
                      <a:pt x="0" y="97"/>
                    </a:lnTo>
                    <a:lnTo>
                      <a:pt x="7" y="92"/>
                    </a:lnTo>
                    <a:lnTo>
                      <a:pt x="67" y="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55" name="Freeform 536"/>
              <p:cNvSpPr>
                <a:spLocks/>
              </p:cNvSpPr>
              <p:nvPr/>
            </p:nvSpPr>
            <p:spPr bwMode="auto">
              <a:xfrm>
                <a:off x="2836" y="2145"/>
                <a:ext cx="67" cy="97"/>
              </a:xfrm>
              <a:custGeom>
                <a:avLst/>
                <a:gdLst>
                  <a:gd name="T0" fmla="*/ 67 w 67"/>
                  <a:gd name="T1" fmla="*/ 0 h 97"/>
                  <a:gd name="T2" fmla="*/ 0 w 67"/>
                  <a:gd name="T3" fmla="*/ 97 h 97"/>
                  <a:gd name="T4" fmla="*/ 7 w 67"/>
                  <a:gd name="T5" fmla="*/ 92 h 97"/>
                  <a:gd name="T6" fmla="*/ 67 w 67"/>
                  <a:gd name="T7" fmla="*/ 7 h 97"/>
                  <a:gd name="T8" fmla="*/ 67 w 67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7">
                    <a:moveTo>
                      <a:pt x="67" y="0"/>
                    </a:moveTo>
                    <a:lnTo>
                      <a:pt x="0" y="97"/>
                    </a:lnTo>
                    <a:lnTo>
                      <a:pt x="7" y="92"/>
                    </a:lnTo>
                    <a:lnTo>
                      <a:pt x="67" y="7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56" name="Freeform 537"/>
              <p:cNvSpPr>
                <a:spLocks/>
              </p:cNvSpPr>
              <p:nvPr/>
            </p:nvSpPr>
            <p:spPr bwMode="auto">
              <a:xfrm>
                <a:off x="3018" y="1770"/>
                <a:ext cx="157" cy="225"/>
              </a:xfrm>
              <a:custGeom>
                <a:avLst/>
                <a:gdLst>
                  <a:gd name="T0" fmla="*/ 153 w 157"/>
                  <a:gd name="T1" fmla="*/ 0 h 225"/>
                  <a:gd name="T2" fmla="*/ 0 w 157"/>
                  <a:gd name="T3" fmla="*/ 219 h 225"/>
                  <a:gd name="T4" fmla="*/ 0 w 157"/>
                  <a:gd name="T5" fmla="*/ 225 h 225"/>
                  <a:gd name="T6" fmla="*/ 157 w 157"/>
                  <a:gd name="T7" fmla="*/ 2 h 225"/>
                  <a:gd name="T8" fmla="*/ 153 w 157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225">
                    <a:moveTo>
                      <a:pt x="153" y="0"/>
                    </a:moveTo>
                    <a:lnTo>
                      <a:pt x="0" y="219"/>
                    </a:lnTo>
                    <a:lnTo>
                      <a:pt x="0" y="225"/>
                    </a:lnTo>
                    <a:lnTo>
                      <a:pt x="157" y="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57" name="Freeform 538"/>
              <p:cNvSpPr>
                <a:spLocks/>
              </p:cNvSpPr>
              <p:nvPr/>
            </p:nvSpPr>
            <p:spPr bwMode="auto">
              <a:xfrm>
                <a:off x="3018" y="1770"/>
                <a:ext cx="157" cy="225"/>
              </a:xfrm>
              <a:custGeom>
                <a:avLst/>
                <a:gdLst>
                  <a:gd name="T0" fmla="*/ 153 w 157"/>
                  <a:gd name="T1" fmla="*/ 0 h 225"/>
                  <a:gd name="T2" fmla="*/ 0 w 157"/>
                  <a:gd name="T3" fmla="*/ 219 h 225"/>
                  <a:gd name="T4" fmla="*/ 0 w 157"/>
                  <a:gd name="T5" fmla="*/ 225 h 225"/>
                  <a:gd name="T6" fmla="*/ 157 w 157"/>
                  <a:gd name="T7" fmla="*/ 2 h 225"/>
                  <a:gd name="T8" fmla="*/ 153 w 157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225">
                    <a:moveTo>
                      <a:pt x="153" y="0"/>
                    </a:moveTo>
                    <a:lnTo>
                      <a:pt x="0" y="219"/>
                    </a:lnTo>
                    <a:lnTo>
                      <a:pt x="0" y="225"/>
                    </a:lnTo>
                    <a:lnTo>
                      <a:pt x="157" y="2"/>
                    </a:lnTo>
                    <a:lnTo>
                      <a:pt x="1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58" name="Freeform 539"/>
              <p:cNvSpPr>
                <a:spLocks/>
              </p:cNvSpPr>
              <p:nvPr/>
            </p:nvSpPr>
            <p:spPr bwMode="auto">
              <a:xfrm>
                <a:off x="2999" y="1989"/>
                <a:ext cx="19" cy="26"/>
              </a:xfrm>
              <a:custGeom>
                <a:avLst/>
                <a:gdLst>
                  <a:gd name="T0" fmla="*/ 19 w 19"/>
                  <a:gd name="T1" fmla="*/ 0 h 26"/>
                  <a:gd name="T2" fmla="*/ 0 w 19"/>
                  <a:gd name="T3" fmla="*/ 26 h 26"/>
                  <a:gd name="T4" fmla="*/ 9 w 19"/>
                  <a:gd name="T5" fmla="*/ 21 h 26"/>
                  <a:gd name="T6" fmla="*/ 19 w 19"/>
                  <a:gd name="T7" fmla="*/ 6 h 26"/>
                  <a:gd name="T8" fmla="*/ 19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9" y="0"/>
                    </a:moveTo>
                    <a:lnTo>
                      <a:pt x="0" y="26"/>
                    </a:lnTo>
                    <a:lnTo>
                      <a:pt x="9" y="21"/>
                    </a:lnTo>
                    <a:lnTo>
                      <a:pt x="19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59" name="Freeform 540"/>
              <p:cNvSpPr>
                <a:spLocks/>
              </p:cNvSpPr>
              <p:nvPr/>
            </p:nvSpPr>
            <p:spPr bwMode="auto">
              <a:xfrm>
                <a:off x="2999" y="1989"/>
                <a:ext cx="19" cy="26"/>
              </a:xfrm>
              <a:custGeom>
                <a:avLst/>
                <a:gdLst>
                  <a:gd name="T0" fmla="*/ 19 w 19"/>
                  <a:gd name="T1" fmla="*/ 0 h 26"/>
                  <a:gd name="T2" fmla="*/ 0 w 19"/>
                  <a:gd name="T3" fmla="*/ 26 h 26"/>
                  <a:gd name="T4" fmla="*/ 9 w 19"/>
                  <a:gd name="T5" fmla="*/ 21 h 26"/>
                  <a:gd name="T6" fmla="*/ 19 w 19"/>
                  <a:gd name="T7" fmla="*/ 6 h 26"/>
                  <a:gd name="T8" fmla="*/ 19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9" y="0"/>
                    </a:moveTo>
                    <a:lnTo>
                      <a:pt x="0" y="26"/>
                    </a:lnTo>
                    <a:lnTo>
                      <a:pt x="9" y="21"/>
                    </a:lnTo>
                    <a:lnTo>
                      <a:pt x="19" y="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60" name="Freeform 541"/>
              <p:cNvSpPr>
                <a:spLocks/>
              </p:cNvSpPr>
              <p:nvPr/>
            </p:nvSpPr>
            <p:spPr bwMode="auto">
              <a:xfrm>
                <a:off x="2717" y="2233"/>
                <a:ext cx="135" cy="187"/>
              </a:xfrm>
              <a:custGeom>
                <a:avLst/>
                <a:gdLst>
                  <a:gd name="T0" fmla="*/ 135 w 135"/>
                  <a:gd name="T1" fmla="*/ 0 h 187"/>
                  <a:gd name="T2" fmla="*/ 126 w 135"/>
                  <a:gd name="T3" fmla="*/ 4 h 187"/>
                  <a:gd name="T4" fmla="*/ 0 w 135"/>
                  <a:gd name="T5" fmla="*/ 185 h 187"/>
                  <a:gd name="T6" fmla="*/ 4 w 135"/>
                  <a:gd name="T7" fmla="*/ 187 h 187"/>
                  <a:gd name="T8" fmla="*/ 135 w 135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87">
                    <a:moveTo>
                      <a:pt x="135" y="0"/>
                    </a:moveTo>
                    <a:lnTo>
                      <a:pt x="126" y="4"/>
                    </a:lnTo>
                    <a:lnTo>
                      <a:pt x="0" y="185"/>
                    </a:lnTo>
                    <a:lnTo>
                      <a:pt x="4" y="187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61" name="Freeform 542"/>
              <p:cNvSpPr>
                <a:spLocks/>
              </p:cNvSpPr>
              <p:nvPr/>
            </p:nvSpPr>
            <p:spPr bwMode="auto">
              <a:xfrm>
                <a:off x="2717" y="2233"/>
                <a:ext cx="135" cy="187"/>
              </a:xfrm>
              <a:custGeom>
                <a:avLst/>
                <a:gdLst>
                  <a:gd name="T0" fmla="*/ 135 w 135"/>
                  <a:gd name="T1" fmla="*/ 0 h 187"/>
                  <a:gd name="T2" fmla="*/ 126 w 135"/>
                  <a:gd name="T3" fmla="*/ 4 h 187"/>
                  <a:gd name="T4" fmla="*/ 0 w 135"/>
                  <a:gd name="T5" fmla="*/ 185 h 187"/>
                  <a:gd name="T6" fmla="*/ 4 w 135"/>
                  <a:gd name="T7" fmla="*/ 187 h 187"/>
                  <a:gd name="T8" fmla="*/ 135 w 135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87">
                    <a:moveTo>
                      <a:pt x="135" y="0"/>
                    </a:moveTo>
                    <a:lnTo>
                      <a:pt x="126" y="4"/>
                    </a:lnTo>
                    <a:lnTo>
                      <a:pt x="0" y="185"/>
                    </a:lnTo>
                    <a:lnTo>
                      <a:pt x="4" y="187"/>
                    </a:lnTo>
                    <a:lnTo>
                      <a:pt x="1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62" name="Freeform 543"/>
              <p:cNvSpPr>
                <a:spLocks/>
              </p:cNvSpPr>
              <p:nvPr/>
            </p:nvSpPr>
            <p:spPr bwMode="auto">
              <a:xfrm>
                <a:off x="2843" y="2152"/>
                <a:ext cx="60" cy="85"/>
              </a:xfrm>
              <a:custGeom>
                <a:avLst/>
                <a:gdLst>
                  <a:gd name="T0" fmla="*/ 60 w 60"/>
                  <a:gd name="T1" fmla="*/ 0 h 85"/>
                  <a:gd name="T2" fmla="*/ 0 w 60"/>
                  <a:gd name="T3" fmla="*/ 85 h 85"/>
                  <a:gd name="T4" fmla="*/ 9 w 60"/>
                  <a:gd name="T5" fmla="*/ 81 h 85"/>
                  <a:gd name="T6" fmla="*/ 60 w 60"/>
                  <a:gd name="T7" fmla="*/ 7 h 85"/>
                  <a:gd name="T8" fmla="*/ 60 w 60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5">
                    <a:moveTo>
                      <a:pt x="60" y="0"/>
                    </a:moveTo>
                    <a:lnTo>
                      <a:pt x="0" y="85"/>
                    </a:lnTo>
                    <a:lnTo>
                      <a:pt x="9" y="81"/>
                    </a:lnTo>
                    <a:lnTo>
                      <a:pt x="60" y="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63" name="Freeform 544"/>
              <p:cNvSpPr>
                <a:spLocks/>
              </p:cNvSpPr>
              <p:nvPr/>
            </p:nvSpPr>
            <p:spPr bwMode="auto">
              <a:xfrm>
                <a:off x="2843" y="2152"/>
                <a:ext cx="60" cy="85"/>
              </a:xfrm>
              <a:custGeom>
                <a:avLst/>
                <a:gdLst>
                  <a:gd name="T0" fmla="*/ 60 w 60"/>
                  <a:gd name="T1" fmla="*/ 0 h 85"/>
                  <a:gd name="T2" fmla="*/ 0 w 60"/>
                  <a:gd name="T3" fmla="*/ 85 h 85"/>
                  <a:gd name="T4" fmla="*/ 9 w 60"/>
                  <a:gd name="T5" fmla="*/ 81 h 85"/>
                  <a:gd name="T6" fmla="*/ 60 w 60"/>
                  <a:gd name="T7" fmla="*/ 7 h 85"/>
                  <a:gd name="T8" fmla="*/ 60 w 60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5">
                    <a:moveTo>
                      <a:pt x="60" y="0"/>
                    </a:moveTo>
                    <a:lnTo>
                      <a:pt x="0" y="85"/>
                    </a:lnTo>
                    <a:lnTo>
                      <a:pt x="9" y="81"/>
                    </a:lnTo>
                    <a:lnTo>
                      <a:pt x="60" y="7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64" name="Freeform 545"/>
              <p:cNvSpPr>
                <a:spLocks/>
              </p:cNvSpPr>
              <p:nvPr/>
            </p:nvSpPr>
            <p:spPr bwMode="auto">
              <a:xfrm>
                <a:off x="3018" y="1772"/>
                <a:ext cx="160" cy="230"/>
              </a:xfrm>
              <a:custGeom>
                <a:avLst/>
                <a:gdLst>
                  <a:gd name="T0" fmla="*/ 157 w 160"/>
                  <a:gd name="T1" fmla="*/ 0 h 230"/>
                  <a:gd name="T2" fmla="*/ 0 w 160"/>
                  <a:gd name="T3" fmla="*/ 223 h 230"/>
                  <a:gd name="T4" fmla="*/ 0 w 160"/>
                  <a:gd name="T5" fmla="*/ 230 h 230"/>
                  <a:gd name="T6" fmla="*/ 160 w 160"/>
                  <a:gd name="T7" fmla="*/ 2 h 230"/>
                  <a:gd name="T8" fmla="*/ 157 w 160"/>
                  <a:gd name="T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30">
                    <a:moveTo>
                      <a:pt x="157" y="0"/>
                    </a:moveTo>
                    <a:lnTo>
                      <a:pt x="0" y="223"/>
                    </a:lnTo>
                    <a:lnTo>
                      <a:pt x="0" y="230"/>
                    </a:lnTo>
                    <a:lnTo>
                      <a:pt x="160" y="2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65" name="Freeform 546"/>
              <p:cNvSpPr>
                <a:spLocks/>
              </p:cNvSpPr>
              <p:nvPr/>
            </p:nvSpPr>
            <p:spPr bwMode="auto">
              <a:xfrm>
                <a:off x="3018" y="1772"/>
                <a:ext cx="160" cy="230"/>
              </a:xfrm>
              <a:custGeom>
                <a:avLst/>
                <a:gdLst>
                  <a:gd name="T0" fmla="*/ 157 w 160"/>
                  <a:gd name="T1" fmla="*/ 0 h 230"/>
                  <a:gd name="T2" fmla="*/ 0 w 160"/>
                  <a:gd name="T3" fmla="*/ 223 h 230"/>
                  <a:gd name="T4" fmla="*/ 0 w 160"/>
                  <a:gd name="T5" fmla="*/ 230 h 230"/>
                  <a:gd name="T6" fmla="*/ 160 w 160"/>
                  <a:gd name="T7" fmla="*/ 2 h 230"/>
                  <a:gd name="T8" fmla="*/ 157 w 160"/>
                  <a:gd name="T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30">
                    <a:moveTo>
                      <a:pt x="157" y="0"/>
                    </a:moveTo>
                    <a:lnTo>
                      <a:pt x="0" y="223"/>
                    </a:lnTo>
                    <a:lnTo>
                      <a:pt x="0" y="230"/>
                    </a:lnTo>
                    <a:lnTo>
                      <a:pt x="160" y="2"/>
                    </a:lnTo>
                    <a:lnTo>
                      <a:pt x="1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66" name="Freeform 547"/>
              <p:cNvSpPr>
                <a:spLocks/>
              </p:cNvSpPr>
              <p:nvPr/>
            </p:nvSpPr>
            <p:spPr bwMode="auto">
              <a:xfrm>
                <a:off x="3008" y="1995"/>
                <a:ext cx="10" cy="15"/>
              </a:xfrm>
              <a:custGeom>
                <a:avLst/>
                <a:gdLst>
                  <a:gd name="T0" fmla="*/ 10 w 10"/>
                  <a:gd name="T1" fmla="*/ 0 h 15"/>
                  <a:gd name="T2" fmla="*/ 0 w 10"/>
                  <a:gd name="T3" fmla="*/ 15 h 15"/>
                  <a:gd name="T4" fmla="*/ 8 w 10"/>
                  <a:gd name="T5" fmla="*/ 10 h 15"/>
                  <a:gd name="T6" fmla="*/ 10 w 10"/>
                  <a:gd name="T7" fmla="*/ 7 h 15"/>
                  <a:gd name="T8" fmla="*/ 10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lnTo>
                      <a:pt x="0" y="15"/>
                    </a:lnTo>
                    <a:lnTo>
                      <a:pt x="8" y="10"/>
                    </a:lnTo>
                    <a:lnTo>
                      <a:pt x="1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67" name="Freeform 548"/>
              <p:cNvSpPr>
                <a:spLocks/>
              </p:cNvSpPr>
              <p:nvPr/>
            </p:nvSpPr>
            <p:spPr bwMode="auto">
              <a:xfrm>
                <a:off x="3008" y="1995"/>
                <a:ext cx="10" cy="15"/>
              </a:xfrm>
              <a:custGeom>
                <a:avLst/>
                <a:gdLst>
                  <a:gd name="T0" fmla="*/ 10 w 10"/>
                  <a:gd name="T1" fmla="*/ 0 h 15"/>
                  <a:gd name="T2" fmla="*/ 0 w 10"/>
                  <a:gd name="T3" fmla="*/ 15 h 15"/>
                  <a:gd name="T4" fmla="*/ 8 w 10"/>
                  <a:gd name="T5" fmla="*/ 10 h 15"/>
                  <a:gd name="T6" fmla="*/ 10 w 10"/>
                  <a:gd name="T7" fmla="*/ 7 h 15"/>
                  <a:gd name="T8" fmla="*/ 10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lnTo>
                      <a:pt x="0" y="15"/>
                    </a:lnTo>
                    <a:lnTo>
                      <a:pt x="8" y="10"/>
                    </a:lnTo>
                    <a:lnTo>
                      <a:pt x="10" y="7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68" name="Freeform 549"/>
              <p:cNvSpPr>
                <a:spLocks/>
              </p:cNvSpPr>
              <p:nvPr/>
            </p:nvSpPr>
            <p:spPr bwMode="auto">
              <a:xfrm>
                <a:off x="2721" y="2228"/>
                <a:ext cx="139" cy="194"/>
              </a:xfrm>
              <a:custGeom>
                <a:avLst/>
                <a:gdLst>
                  <a:gd name="T0" fmla="*/ 139 w 139"/>
                  <a:gd name="T1" fmla="*/ 0 h 194"/>
                  <a:gd name="T2" fmla="*/ 131 w 139"/>
                  <a:gd name="T3" fmla="*/ 5 h 194"/>
                  <a:gd name="T4" fmla="*/ 0 w 139"/>
                  <a:gd name="T5" fmla="*/ 192 h 194"/>
                  <a:gd name="T6" fmla="*/ 3 w 139"/>
                  <a:gd name="T7" fmla="*/ 194 h 194"/>
                  <a:gd name="T8" fmla="*/ 139 w 139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94">
                    <a:moveTo>
                      <a:pt x="139" y="0"/>
                    </a:moveTo>
                    <a:lnTo>
                      <a:pt x="131" y="5"/>
                    </a:lnTo>
                    <a:lnTo>
                      <a:pt x="0" y="192"/>
                    </a:lnTo>
                    <a:lnTo>
                      <a:pt x="3" y="194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69" name="Freeform 550"/>
              <p:cNvSpPr>
                <a:spLocks/>
              </p:cNvSpPr>
              <p:nvPr/>
            </p:nvSpPr>
            <p:spPr bwMode="auto">
              <a:xfrm>
                <a:off x="2721" y="2228"/>
                <a:ext cx="139" cy="194"/>
              </a:xfrm>
              <a:custGeom>
                <a:avLst/>
                <a:gdLst>
                  <a:gd name="T0" fmla="*/ 139 w 139"/>
                  <a:gd name="T1" fmla="*/ 0 h 194"/>
                  <a:gd name="T2" fmla="*/ 131 w 139"/>
                  <a:gd name="T3" fmla="*/ 5 h 194"/>
                  <a:gd name="T4" fmla="*/ 0 w 139"/>
                  <a:gd name="T5" fmla="*/ 192 h 194"/>
                  <a:gd name="T6" fmla="*/ 3 w 139"/>
                  <a:gd name="T7" fmla="*/ 194 h 194"/>
                  <a:gd name="T8" fmla="*/ 139 w 139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94">
                    <a:moveTo>
                      <a:pt x="139" y="0"/>
                    </a:moveTo>
                    <a:lnTo>
                      <a:pt x="131" y="5"/>
                    </a:lnTo>
                    <a:lnTo>
                      <a:pt x="0" y="192"/>
                    </a:lnTo>
                    <a:lnTo>
                      <a:pt x="3" y="194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70" name="Freeform 551"/>
              <p:cNvSpPr>
                <a:spLocks/>
              </p:cNvSpPr>
              <p:nvPr/>
            </p:nvSpPr>
            <p:spPr bwMode="auto">
              <a:xfrm>
                <a:off x="2852" y="2159"/>
                <a:ext cx="51" cy="74"/>
              </a:xfrm>
              <a:custGeom>
                <a:avLst/>
                <a:gdLst>
                  <a:gd name="T0" fmla="*/ 51 w 51"/>
                  <a:gd name="T1" fmla="*/ 0 h 74"/>
                  <a:gd name="T2" fmla="*/ 0 w 51"/>
                  <a:gd name="T3" fmla="*/ 74 h 74"/>
                  <a:gd name="T4" fmla="*/ 8 w 51"/>
                  <a:gd name="T5" fmla="*/ 69 h 74"/>
                  <a:gd name="T6" fmla="*/ 51 w 51"/>
                  <a:gd name="T7" fmla="*/ 7 h 74"/>
                  <a:gd name="T8" fmla="*/ 51 w 5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4">
                    <a:moveTo>
                      <a:pt x="51" y="0"/>
                    </a:moveTo>
                    <a:lnTo>
                      <a:pt x="0" y="74"/>
                    </a:lnTo>
                    <a:lnTo>
                      <a:pt x="8" y="69"/>
                    </a:lnTo>
                    <a:lnTo>
                      <a:pt x="51" y="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71" name="Freeform 552"/>
              <p:cNvSpPr>
                <a:spLocks/>
              </p:cNvSpPr>
              <p:nvPr/>
            </p:nvSpPr>
            <p:spPr bwMode="auto">
              <a:xfrm>
                <a:off x="2852" y="2159"/>
                <a:ext cx="51" cy="74"/>
              </a:xfrm>
              <a:custGeom>
                <a:avLst/>
                <a:gdLst>
                  <a:gd name="T0" fmla="*/ 51 w 51"/>
                  <a:gd name="T1" fmla="*/ 0 h 74"/>
                  <a:gd name="T2" fmla="*/ 0 w 51"/>
                  <a:gd name="T3" fmla="*/ 74 h 74"/>
                  <a:gd name="T4" fmla="*/ 8 w 51"/>
                  <a:gd name="T5" fmla="*/ 69 h 74"/>
                  <a:gd name="T6" fmla="*/ 51 w 51"/>
                  <a:gd name="T7" fmla="*/ 7 h 74"/>
                  <a:gd name="T8" fmla="*/ 51 w 5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4">
                    <a:moveTo>
                      <a:pt x="51" y="0"/>
                    </a:moveTo>
                    <a:lnTo>
                      <a:pt x="0" y="74"/>
                    </a:lnTo>
                    <a:lnTo>
                      <a:pt x="8" y="69"/>
                    </a:lnTo>
                    <a:lnTo>
                      <a:pt x="51" y="7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72" name="Freeform 553"/>
              <p:cNvSpPr>
                <a:spLocks/>
              </p:cNvSpPr>
              <p:nvPr/>
            </p:nvSpPr>
            <p:spPr bwMode="auto">
              <a:xfrm>
                <a:off x="3018" y="1774"/>
                <a:ext cx="163" cy="232"/>
              </a:xfrm>
              <a:custGeom>
                <a:avLst/>
                <a:gdLst>
                  <a:gd name="T0" fmla="*/ 160 w 163"/>
                  <a:gd name="T1" fmla="*/ 0 h 232"/>
                  <a:gd name="T2" fmla="*/ 0 w 163"/>
                  <a:gd name="T3" fmla="*/ 228 h 232"/>
                  <a:gd name="T4" fmla="*/ 0 w 163"/>
                  <a:gd name="T5" fmla="*/ 230 h 232"/>
                  <a:gd name="T6" fmla="*/ 0 w 163"/>
                  <a:gd name="T7" fmla="*/ 230 h 232"/>
                  <a:gd name="T8" fmla="*/ 2 w 163"/>
                  <a:gd name="T9" fmla="*/ 232 h 232"/>
                  <a:gd name="T10" fmla="*/ 163 w 163"/>
                  <a:gd name="T11" fmla="*/ 2 h 232"/>
                  <a:gd name="T12" fmla="*/ 160 w 163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232">
                    <a:moveTo>
                      <a:pt x="160" y="0"/>
                    </a:moveTo>
                    <a:lnTo>
                      <a:pt x="0" y="228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2" y="232"/>
                    </a:lnTo>
                    <a:lnTo>
                      <a:pt x="163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73" name="Freeform 554"/>
              <p:cNvSpPr>
                <a:spLocks/>
              </p:cNvSpPr>
              <p:nvPr/>
            </p:nvSpPr>
            <p:spPr bwMode="auto">
              <a:xfrm>
                <a:off x="3018" y="1774"/>
                <a:ext cx="163" cy="232"/>
              </a:xfrm>
              <a:custGeom>
                <a:avLst/>
                <a:gdLst>
                  <a:gd name="T0" fmla="*/ 160 w 163"/>
                  <a:gd name="T1" fmla="*/ 0 h 232"/>
                  <a:gd name="T2" fmla="*/ 0 w 163"/>
                  <a:gd name="T3" fmla="*/ 228 h 232"/>
                  <a:gd name="T4" fmla="*/ 0 w 163"/>
                  <a:gd name="T5" fmla="*/ 230 h 232"/>
                  <a:gd name="T6" fmla="*/ 0 w 163"/>
                  <a:gd name="T7" fmla="*/ 230 h 232"/>
                  <a:gd name="T8" fmla="*/ 2 w 163"/>
                  <a:gd name="T9" fmla="*/ 232 h 232"/>
                  <a:gd name="T10" fmla="*/ 163 w 163"/>
                  <a:gd name="T11" fmla="*/ 2 h 232"/>
                  <a:gd name="T12" fmla="*/ 160 w 163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232">
                    <a:moveTo>
                      <a:pt x="160" y="0"/>
                    </a:moveTo>
                    <a:lnTo>
                      <a:pt x="0" y="228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2" y="232"/>
                    </a:lnTo>
                    <a:lnTo>
                      <a:pt x="163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74" name="Freeform 555"/>
              <p:cNvSpPr>
                <a:spLocks/>
              </p:cNvSpPr>
              <p:nvPr/>
            </p:nvSpPr>
            <p:spPr bwMode="auto">
              <a:xfrm>
                <a:off x="3016" y="2002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75" name="Freeform 556"/>
              <p:cNvSpPr>
                <a:spLocks/>
              </p:cNvSpPr>
              <p:nvPr/>
            </p:nvSpPr>
            <p:spPr bwMode="auto">
              <a:xfrm>
                <a:off x="3016" y="2002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76" name="Freeform 557"/>
              <p:cNvSpPr>
                <a:spLocks/>
              </p:cNvSpPr>
              <p:nvPr/>
            </p:nvSpPr>
            <p:spPr bwMode="auto">
              <a:xfrm>
                <a:off x="2724" y="2222"/>
                <a:ext cx="145" cy="202"/>
              </a:xfrm>
              <a:custGeom>
                <a:avLst/>
                <a:gdLst>
                  <a:gd name="T0" fmla="*/ 145 w 145"/>
                  <a:gd name="T1" fmla="*/ 0 h 202"/>
                  <a:gd name="T2" fmla="*/ 136 w 145"/>
                  <a:gd name="T3" fmla="*/ 6 h 202"/>
                  <a:gd name="T4" fmla="*/ 0 w 145"/>
                  <a:gd name="T5" fmla="*/ 200 h 202"/>
                  <a:gd name="T6" fmla="*/ 4 w 145"/>
                  <a:gd name="T7" fmla="*/ 202 h 202"/>
                  <a:gd name="T8" fmla="*/ 145 w 145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2">
                    <a:moveTo>
                      <a:pt x="145" y="0"/>
                    </a:moveTo>
                    <a:lnTo>
                      <a:pt x="136" y="6"/>
                    </a:lnTo>
                    <a:lnTo>
                      <a:pt x="0" y="200"/>
                    </a:lnTo>
                    <a:lnTo>
                      <a:pt x="4" y="20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77" name="Freeform 558"/>
              <p:cNvSpPr>
                <a:spLocks/>
              </p:cNvSpPr>
              <p:nvPr/>
            </p:nvSpPr>
            <p:spPr bwMode="auto">
              <a:xfrm>
                <a:off x="2724" y="2222"/>
                <a:ext cx="145" cy="202"/>
              </a:xfrm>
              <a:custGeom>
                <a:avLst/>
                <a:gdLst>
                  <a:gd name="T0" fmla="*/ 145 w 145"/>
                  <a:gd name="T1" fmla="*/ 0 h 202"/>
                  <a:gd name="T2" fmla="*/ 136 w 145"/>
                  <a:gd name="T3" fmla="*/ 6 h 202"/>
                  <a:gd name="T4" fmla="*/ 0 w 145"/>
                  <a:gd name="T5" fmla="*/ 200 h 202"/>
                  <a:gd name="T6" fmla="*/ 4 w 145"/>
                  <a:gd name="T7" fmla="*/ 202 h 202"/>
                  <a:gd name="T8" fmla="*/ 145 w 145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2">
                    <a:moveTo>
                      <a:pt x="145" y="0"/>
                    </a:moveTo>
                    <a:lnTo>
                      <a:pt x="136" y="6"/>
                    </a:lnTo>
                    <a:lnTo>
                      <a:pt x="0" y="200"/>
                    </a:lnTo>
                    <a:lnTo>
                      <a:pt x="4" y="202"/>
                    </a:lnTo>
                    <a:lnTo>
                      <a:pt x="1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78" name="Freeform 559"/>
              <p:cNvSpPr>
                <a:spLocks/>
              </p:cNvSpPr>
              <p:nvPr/>
            </p:nvSpPr>
            <p:spPr bwMode="auto">
              <a:xfrm>
                <a:off x="2860" y="2166"/>
                <a:ext cx="43" cy="62"/>
              </a:xfrm>
              <a:custGeom>
                <a:avLst/>
                <a:gdLst>
                  <a:gd name="T0" fmla="*/ 43 w 43"/>
                  <a:gd name="T1" fmla="*/ 0 h 62"/>
                  <a:gd name="T2" fmla="*/ 0 w 43"/>
                  <a:gd name="T3" fmla="*/ 62 h 62"/>
                  <a:gd name="T4" fmla="*/ 9 w 43"/>
                  <a:gd name="T5" fmla="*/ 56 h 62"/>
                  <a:gd name="T6" fmla="*/ 43 w 43"/>
                  <a:gd name="T7" fmla="*/ 8 h 62"/>
                  <a:gd name="T8" fmla="*/ 43 w 43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2">
                    <a:moveTo>
                      <a:pt x="43" y="0"/>
                    </a:moveTo>
                    <a:lnTo>
                      <a:pt x="0" y="62"/>
                    </a:lnTo>
                    <a:lnTo>
                      <a:pt x="9" y="56"/>
                    </a:lnTo>
                    <a:lnTo>
                      <a:pt x="43" y="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8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79" name="Freeform 560"/>
              <p:cNvSpPr>
                <a:spLocks/>
              </p:cNvSpPr>
              <p:nvPr/>
            </p:nvSpPr>
            <p:spPr bwMode="auto">
              <a:xfrm>
                <a:off x="2860" y="2166"/>
                <a:ext cx="43" cy="62"/>
              </a:xfrm>
              <a:custGeom>
                <a:avLst/>
                <a:gdLst>
                  <a:gd name="T0" fmla="*/ 43 w 43"/>
                  <a:gd name="T1" fmla="*/ 0 h 62"/>
                  <a:gd name="T2" fmla="*/ 0 w 43"/>
                  <a:gd name="T3" fmla="*/ 62 h 62"/>
                  <a:gd name="T4" fmla="*/ 9 w 43"/>
                  <a:gd name="T5" fmla="*/ 56 h 62"/>
                  <a:gd name="T6" fmla="*/ 43 w 43"/>
                  <a:gd name="T7" fmla="*/ 8 h 62"/>
                  <a:gd name="T8" fmla="*/ 43 w 43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2">
                    <a:moveTo>
                      <a:pt x="43" y="0"/>
                    </a:moveTo>
                    <a:lnTo>
                      <a:pt x="0" y="62"/>
                    </a:lnTo>
                    <a:lnTo>
                      <a:pt x="9" y="56"/>
                    </a:lnTo>
                    <a:lnTo>
                      <a:pt x="43" y="8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80" name="Freeform 561"/>
              <p:cNvSpPr>
                <a:spLocks/>
              </p:cNvSpPr>
              <p:nvPr/>
            </p:nvSpPr>
            <p:spPr bwMode="auto">
              <a:xfrm>
                <a:off x="3020" y="1776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81" name="Freeform 562"/>
              <p:cNvSpPr>
                <a:spLocks/>
              </p:cNvSpPr>
              <p:nvPr/>
            </p:nvSpPr>
            <p:spPr bwMode="auto">
              <a:xfrm>
                <a:off x="3020" y="1776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82" name="Freeform 563"/>
              <p:cNvSpPr>
                <a:spLocks/>
              </p:cNvSpPr>
              <p:nvPr/>
            </p:nvSpPr>
            <p:spPr bwMode="auto">
              <a:xfrm>
                <a:off x="2728" y="2218"/>
                <a:ext cx="149" cy="208"/>
              </a:xfrm>
              <a:custGeom>
                <a:avLst/>
                <a:gdLst>
                  <a:gd name="T0" fmla="*/ 149 w 149"/>
                  <a:gd name="T1" fmla="*/ 0 h 208"/>
                  <a:gd name="T2" fmla="*/ 141 w 149"/>
                  <a:gd name="T3" fmla="*/ 4 h 208"/>
                  <a:gd name="T4" fmla="*/ 0 w 149"/>
                  <a:gd name="T5" fmla="*/ 206 h 208"/>
                  <a:gd name="T6" fmla="*/ 3 w 149"/>
                  <a:gd name="T7" fmla="*/ 208 h 208"/>
                  <a:gd name="T8" fmla="*/ 149 w 149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08">
                    <a:moveTo>
                      <a:pt x="149" y="0"/>
                    </a:moveTo>
                    <a:lnTo>
                      <a:pt x="141" y="4"/>
                    </a:lnTo>
                    <a:lnTo>
                      <a:pt x="0" y="206"/>
                    </a:lnTo>
                    <a:lnTo>
                      <a:pt x="3" y="20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83" name="Freeform 564"/>
              <p:cNvSpPr>
                <a:spLocks/>
              </p:cNvSpPr>
              <p:nvPr/>
            </p:nvSpPr>
            <p:spPr bwMode="auto">
              <a:xfrm>
                <a:off x="2728" y="2218"/>
                <a:ext cx="149" cy="208"/>
              </a:xfrm>
              <a:custGeom>
                <a:avLst/>
                <a:gdLst>
                  <a:gd name="T0" fmla="*/ 149 w 149"/>
                  <a:gd name="T1" fmla="*/ 0 h 208"/>
                  <a:gd name="T2" fmla="*/ 141 w 149"/>
                  <a:gd name="T3" fmla="*/ 4 h 208"/>
                  <a:gd name="T4" fmla="*/ 0 w 149"/>
                  <a:gd name="T5" fmla="*/ 206 h 208"/>
                  <a:gd name="T6" fmla="*/ 3 w 149"/>
                  <a:gd name="T7" fmla="*/ 208 h 208"/>
                  <a:gd name="T8" fmla="*/ 149 w 149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08">
                    <a:moveTo>
                      <a:pt x="149" y="0"/>
                    </a:moveTo>
                    <a:lnTo>
                      <a:pt x="141" y="4"/>
                    </a:lnTo>
                    <a:lnTo>
                      <a:pt x="0" y="206"/>
                    </a:lnTo>
                    <a:lnTo>
                      <a:pt x="3" y="208"/>
                    </a:lnTo>
                    <a:lnTo>
                      <a:pt x="1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84" name="Freeform 565"/>
              <p:cNvSpPr>
                <a:spLocks/>
              </p:cNvSpPr>
              <p:nvPr/>
            </p:nvSpPr>
            <p:spPr bwMode="auto">
              <a:xfrm>
                <a:off x="2869" y="2174"/>
                <a:ext cx="34" cy="48"/>
              </a:xfrm>
              <a:custGeom>
                <a:avLst/>
                <a:gdLst>
                  <a:gd name="T0" fmla="*/ 34 w 34"/>
                  <a:gd name="T1" fmla="*/ 0 h 48"/>
                  <a:gd name="T2" fmla="*/ 0 w 34"/>
                  <a:gd name="T3" fmla="*/ 48 h 48"/>
                  <a:gd name="T4" fmla="*/ 8 w 34"/>
                  <a:gd name="T5" fmla="*/ 44 h 48"/>
                  <a:gd name="T6" fmla="*/ 34 w 34"/>
                  <a:gd name="T7" fmla="*/ 7 h 48"/>
                  <a:gd name="T8" fmla="*/ 34 w 3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8">
                    <a:moveTo>
                      <a:pt x="34" y="0"/>
                    </a:moveTo>
                    <a:lnTo>
                      <a:pt x="0" y="48"/>
                    </a:lnTo>
                    <a:lnTo>
                      <a:pt x="8" y="44"/>
                    </a:lnTo>
                    <a:lnTo>
                      <a:pt x="34" y="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85" name="Freeform 566"/>
              <p:cNvSpPr>
                <a:spLocks/>
              </p:cNvSpPr>
              <p:nvPr/>
            </p:nvSpPr>
            <p:spPr bwMode="auto">
              <a:xfrm>
                <a:off x="2869" y="2174"/>
                <a:ext cx="34" cy="48"/>
              </a:xfrm>
              <a:custGeom>
                <a:avLst/>
                <a:gdLst>
                  <a:gd name="T0" fmla="*/ 34 w 34"/>
                  <a:gd name="T1" fmla="*/ 0 h 48"/>
                  <a:gd name="T2" fmla="*/ 0 w 34"/>
                  <a:gd name="T3" fmla="*/ 48 h 48"/>
                  <a:gd name="T4" fmla="*/ 8 w 34"/>
                  <a:gd name="T5" fmla="*/ 44 h 48"/>
                  <a:gd name="T6" fmla="*/ 34 w 34"/>
                  <a:gd name="T7" fmla="*/ 7 h 48"/>
                  <a:gd name="T8" fmla="*/ 34 w 3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8">
                    <a:moveTo>
                      <a:pt x="34" y="0"/>
                    </a:moveTo>
                    <a:lnTo>
                      <a:pt x="0" y="48"/>
                    </a:lnTo>
                    <a:lnTo>
                      <a:pt x="8" y="44"/>
                    </a:lnTo>
                    <a:lnTo>
                      <a:pt x="34" y="7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86" name="Freeform 567"/>
              <p:cNvSpPr>
                <a:spLocks/>
              </p:cNvSpPr>
              <p:nvPr/>
            </p:nvSpPr>
            <p:spPr bwMode="auto">
              <a:xfrm>
                <a:off x="3024" y="1778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87" name="Freeform 568"/>
              <p:cNvSpPr>
                <a:spLocks/>
              </p:cNvSpPr>
              <p:nvPr/>
            </p:nvSpPr>
            <p:spPr bwMode="auto">
              <a:xfrm>
                <a:off x="3024" y="1778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88" name="Freeform 569"/>
              <p:cNvSpPr>
                <a:spLocks/>
              </p:cNvSpPr>
              <p:nvPr/>
            </p:nvSpPr>
            <p:spPr bwMode="auto">
              <a:xfrm>
                <a:off x="2731" y="2213"/>
                <a:ext cx="154" cy="215"/>
              </a:xfrm>
              <a:custGeom>
                <a:avLst/>
                <a:gdLst>
                  <a:gd name="T0" fmla="*/ 154 w 154"/>
                  <a:gd name="T1" fmla="*/ 0 h 215"/>
                  <a:gd name="T2" fmla="*/ 146 w 154"/>
                  <a:gd name="T3" fmla="*/ 5 h 215"/>
                  <a:gd name="T4" fmla="*/ 0 w 154"/>
                  <a:gd name="T5" fmla="*/ 213 h 215"/>
                  <a:gd name="T6" fmla="*/ 4 w 154"/>
                  <a:gd name="T7" fmla="*/ 215 h 215"/>
                  <a:gd name="T8" fmla="*/ 154 w 154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15">
                    <a:moveTo>
                      <a:pt x="154" y="0"/>
                    </a:moveTo>
                    <a:lnTo>
                      <a:pt x="146" y="5"/>
                    </a:lnTo>
                    <a:lnTo>
                      <a:pt x="0" y="213"/>
                    </a:lnTo>
                    <a:lnTo>
                      <a:pt x="4" y="215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89" name="Freeform 570"/>
              <p:cNvSpPr>
                <a:spLocks/>
              </p:cNvSpPr>
              <p:nvPr/>
            </p:nvSpPr>
            <p:spPr bwMode="auto">
              <a:xfrm>
                <a:off x="2731" y="2213"/>
                <a:ext cx="154" cy="215"/>
              </a:xfrm>
              <a:custGeom>
                <a:avLst/>
                <a:gdLst>
                  <a:gd name="T0" fmla="*/ 154 w 154"/>
                  <a:gd name="T1" fmla="*/ 0 h 215"/>
                  <a:gd name="T2" fmla="*/ 146 w 154"/>
                  <a:gd name="T3" fmla="*/ 5 h 215"/>
                  <a:gd name="T4" fmla="*/ 0 w 154"/>
                  <a:gd name="T5" fmla="*/ 213 h 215"/>
                  <a:gd name="T6" fmla="*/ 4 w 154"/>
                  <a:gd name="T7" fmla="*/ 215 h 215"/>
                  <a:gd name="T8" fmla="*/ 154 w 154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15">
                    <a:moveTo>
                      <a:pt x="154" y="0"/>
                    </a:moveTo>
                    <a:lnTo>
                      <a:pt x="146" y="5"/>
                    </a:lnTo>
                    <a:lnTo>
                      <a:pt x="0" y="213"/>
                    </a:lnTo>
                    <a:lnTo>
                      <a:pt x="4" y="215"/>
                    </a:lnTo>
                    <a:lnTo>
                      <a:pt x="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90" name="Freeform 571"/>
              <p:cNvSpPr>
                <a:spLocks/>
              </p:cNvSpPr>
              <p:nvPr/>
            </p:nvSpPr>
            <p:spPr bwMode="auto">
              <a:xfrm>
                <a:off x="2877" y="2181"/>
                <a:ext cx="26" cy="37"/>
              </a:xfrm>
              <a:custGeom>
                <a:avLst/>
                <a:gdLst>
                  <a:gd name="T0" fmla="*/ 26 w 26"/>
                  <a:gd name="T1" fmla="*/ 0 h 37"/>
                  <a:gd name="T2" fmla="*/ 0 w 26"/>
                  <a:gd name="T3" fmla="*/ 37 h 37"/>
                  <a:gd name="T4" fmla="*/ 8 w 26"/>
                  <a:gd name="T5" fmla="*/ 32 h 37"/>
                  <a:gd name="T6" fmla="*/ 26 w 26"/>
                  <a:gd name="T7" fmla="*/ 7 h 37"/>
                  <a:gd name="T8" fmla="*/ 26 w 2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7">
                    <a:moveTo>
                      <a:pt x="26" y="0"/>
                    </a:moveTo>
                    <a:lnTo>
                      <a:pt x="0" y="37"/>
                    </a:lnTo>
                    <a:lnTo>
                      <a:pt x="8" y="32"/>
                    </a:lnTo>
                    <a:lnTo>
                      <a:pt x="26" y="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91" name="Freeform 572"/>
              <p:cNvSpPr>
                <a:spLocks/>
              </p:cNvSpPr>
              <p:nvPr/>
            </p:nvSpPr>
            <p:spPr bwMode="auto">
              <a:xfrm>
                <a:off x="2877" y="2181"/>
                <a:ext cx="26" cy="37"/>
              </a:xfrm>
              <a:custGeom>
                <a:avLst/>
                <a:gdLst>
                  <a:gd name="T0" fmla="*/ 26 w 26"/>
                  <a:gd name="T1" fmla="*/ 0 h 37"/>
                  <a:gd name="T2" fmla="*/ 0 w 26"/>
                  <a:gd name="T3" fmla="*/ 37 h 37"/>
                  <a:gd name="T4" fmla="*/ 8 w 26"/>
                  <a:gd name="T5" fmla="*/ 32 h 37"/>
                  <a:gd name="T6" fmla="*/ 26 w 26"/>
                  <a:gd name="T7" fmla="*/ 7 h 37"/>
                  <a:gd name="T8" fmla="*/ 26 w 2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7">
                    <a:moveTo>
                      <a:pt x="26" y="0"/>
                    </a:moveTo>
                    <a:lnTo>
                      <a:pt x="0" y="37"/>
                    </a:lnTo>
                    <a:lnTo>
                      <a:pt x="8" y="32"/>
                    </a:lnTo>
                    <a:lnTo>
                      <a:pt x="26" y="7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92" name="Freeform 573"/>
              <p:cNvSpPr>
                <a:spLocks/>
              </p:cNvSpPr>
              <p:nvPr/>
            </p:nvSpPr>
            <p:spPr bwMode="auto">
              <a:xfrm>
                <a:off x="3028" y="1780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93" name="Freeform 574"/>
              <p:cNvSpPr>
                <a:spLocks/>
              </p:cNvSpPr>
              <p:nvPr/>
            </p:nvSpPr>
            <p:spPr bwMode="auto">
              <a:xfrm>
                <a:off x="3028" y="1780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94" name="Freeform 575"/>
              <p:cNvSpPr>
                <a:spLocks/>
              </p:cNvSpPr>
              <p:nvPr/>
            </p:nvSpPr>
            <p:spPr bwMode="auto">
              <a:xfrm>
                <a:off x="2735" y="2208"/>
                <a:ext cx="158" cy="222"/>
              </a:xfrm>
              <a:custGeom>
                <a:avLst/>
                <a:gdLst>
                  <a:gd name="T0" fmla="*/ 158 w 158"/>
                  <a:gd name="T1" fmla="*/ 0 h 222"/>
                  <a:gd name="T2" fmla="*/ 150 w 158"/>
                  <a:gd name="T3" fmla="*/ 5 h 222"/>
                  <a:gd name="T4" fmla="*/ 0 w 158"/>
                  <a:gd name="T5" fmla="*/ 220 h 222"/>
                  <a:gd name="T6" fmla="*/ 3 w 158"/>
                  <a:gd name="T7" fmla="*/ 222 h 222"/>
                  <a:gd name="T8" fmla="*/ 158 w 158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2">
                    <a:moveTo>
                      <a:pt x="158" y="0"/>
                    </a:moveTo>
                    <a:lnTo>
                      <a:pt x="150" y="5"/>
                    </a:lnTo>
                    <a:lnTo>
                      <a:pt x="0" y="220"/>
                    </a:lnTo>
                    <a:lnTo>
                      <a:pt x="3" y="222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95" name="Freeform 576"/>
              <p:cNvSpPr>
                <a:spLocks/>
              </p:cNvSpPr>
              <p:nvPr/>
            </p:nvSpPr>
            <p:spPr bwMode="auto">
              <a:xfrm>
                <a:off x="2735" y="2208"/>
                <a:ext cx="158" cy="222"/>
              </a:xfrm>
              <a:custGeom>
                <a:avLst/>
                <a:gdLst>
                  <a:gd name="T0" fmla="*/ 158 w 158"/>
                  <a:gd name="T1" fmla="*/ 0 h 222"/>
                  <a:gd name="T2" fmla="*/ 150 w 158"/>
                  <a:gd name="T3" fmla="*/ 5 h 222"/>
                  <a:gd name="T4" fmla="*/ 0 w 158"/>
                  <a:gd name="T5" fmla="*/ 220 h 222"/>
                  <a:gd name="T6" fmla="*/ 3 w 158"/>
                  <a:gd name="T7" fmla="*/ 222 h 222"/>
                  <a:gd name="T8" fmla="*/ 158 w 158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2">
                    <a:moveTo>
                      <a:pt x="158" y="0"/>
                    </a:moveTo>
                    <a:lnTo>
                      <a:pt x="150" y="5"/>
                    </a:lnTo>
                    <a:lnTo>
                      <a:pt x="0" y="220"/>
                    </a:lnTo>
                    <a:lnTo>
                      <a:pt x="3" y="222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96" name="Freeform 577"/>
              <p:cNvSpPr>
                <a:spLocks/>
              </p:cNvSpPr>
              <p:nvPr/>
            </p:nvSpPr>
            <p:spPr bwMode="auto">
              <a:xfrm>
                <a:off x="2885" y="2188"/>
                <a:ext cx="18" cy="25"/>
              </a:xfrm>
              <a:custGeom>
                <a:avLst/>
                <a:gdLst>
                  <a:gd name="T0" fmla="*/ 18 w 18"/>
                  <a:gd name="T1" fmla="*/ 0 h 25"/>
                  <a:gd name="T2" fmla="*/ 0 w 18"/>
                  <a:gd name="T3" fmla="*/ 25 h 25"/>
                  <a:gd name="T4" fmla="*/ 8 w 18"/>
                  <a:gd name="T5" fmla="*/ 20 h 25"/>
                  <a:gd name="T6" fmla="*/ 18 w 18"/>
                  <a:gd name="T7" fmla="*/ 7 h 25"/>
                  <a:gd name="T8" fmla="*/ 18 w 1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8" y="0"/>
                    </a:moveTo>
                    <a:lnTo>
                      <a:pt x="0" y="25"/>
                    </a:lnTo>
                    <a:lnTo>
                      <a:pt x="8" y="20"/>
                    </a:lnTo>
                    <a:lnTo>
                      <a:pt x="18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97" name="Freeform 578"/>
              <p:cNvSpPr>
                <a:spLocks/>
              </p:cNvSpPr>
              <p:nvPr/>
            </p:nvSpPr>
            <p:spPr bwMode="auto">
              <a:xfrm>
                <a:off x="2885" y="2188"/>
                <a:ext cx="18" cy="25"/>
              </a:xfrm>
              <a:custGeom>
                <a:avLst/>
                <a:gdLst>
                  <a:gd name="T0" fmla="*/ 18 w 18"/>
                  <a:gd name="T1" fmla="*/ 0 h 25"/>
                  <a:gd name="T2" fmla="*/ 0 w 18"/>
                  <a:gd name="T3" fmla="*/ 25 h 25"/>
                  <a:gd name="T4" fmla="*/ 8 w 18"/>
                  <a:gd name="T5" fmla="*/ 20 h 25"/>
                  <a:gd name="T6" fmla="*/ 18 w 18"/>
                  <a:gd name="T7" fmla="*/ 7 h 25"/>
                  <a:gd name="T8" fmla="*/ 18 w 1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8" y="0"/>
                    </a:moveTo>
                    <a:lnTo>
                      <a:pt x="0" y="25"/>
                    </a:lnTo>
                    <a:lnTo>
                      <a:pt x="8" y="20"/>
                    </a:lnTo>
                    <a:lnTo>
                      <a:pt x="18" y="7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98" name="Freeform 579"/>
              <p:cNvSpPr>
                <a:spLocks/>
              </p:cNvSpPr>
              <p:nvPr/>
            </p:nvSpPr>
            <p:spPr bwMode="auto">
              <a:xfrm>
                <a:off x="3031" y="1782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A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99" name="Freeform 580"/>
              <p:cNvSpPr>
                <a:spLocks/>
              </p:cNvSpPr>
              <p:nvPr/>
            </p:nvSpPr>
            <p:spPr bwMode="auto">
              <a:xfrm>
                <a:off x="3031" y="1782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00" name="Freeform 581"/>
              <p:cNvSpPr>
                <a:spLocks/>
              </p:cNvSpPr>
              <p:nvPr/>
            </p:nvSpPr>
            <p:spPr bwMode="auto">
              <a:xfrm>
                <a:off x="2738" y="2203"/>
                <a:ext cx="164" cy="229"/>
              </a:xfrm>
              <a:custGeom>
                <a:avLst/>
                <a:gdLst>
                  <a:gd name="T0" fmla="*/ 164 w 164"/>
                  <a:gd name="T1" fmla="*/ 0 h 229"/>
                  <a:gd name="T2" fmla="*/ 155 w 164"/>
                  <a:gd name="T3" fmla="*/ 5 h 229"/>
                  <a:gd name="T4" fmla="*/ 0 w 164"/>
                  <a:gd name="T5" fmla="*/ 227 h 229"/>
                  <a:gd name="T6" fmla="*/ 3 w 164"/>
                  <a:gd name="T7" fmla="*/ 229 h 229"/>
                  <a:gd name="T8" fmla="*/ 164 w 164"/>
                  <a:gd name="T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29">
                    <a:moveTo>
                      <a:pt x="164" y="0"/>
                    </a:moveTo>
                    <a:lnTo>
                      <a:pt x="155" y="5"/>
                    </a:lnTo>
                    <a:lnTo>
                      <a:pt x="0" y="227"/>
                    </a:lnTo>
                    <a:lnTo>
                      <a:pt x="3" y="229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EA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01" name="Freeform 582"/>
              <p:cNvSpPr>
                <a:spLocks/>
              </p:cNvSpPr>
              <p:nvPr/>
            </p:nvSpPr>
            <p:spPr bwMode="auto">
              <a:xfrm>
                <a:off x="2738" y="2203"/>
                <a:ext cx="164" cy="229"/>
              </a:xfrm>
              <a:custGeom>
                <a:avLst/>
                <a:gdLst>
                  <a:gd name="T0" fmla="*/ 164 w 164"/>
                  <a:gd name="T1" fmla="*/ 0 h 229"/>
                  <a:gd name="T2" fmla="*/ 155 w 164"/>
                  <a:gd name="T3" fmla="*/ 5 h 229"/>
                  <a:gd name="T4" fmla="*/ 0 w 164"/>
                  <a:gd name="T5" fmla="*/ 227 h 229"/>
                  <a:gd name="T6" fmla="*/ 3 w 164"/>
                  <a:gd name="T7" fmla="*/ 229 h 229"/>
                  <a:gd name="T8" fmla="*/ 164 w 164"/>
                  <a:gd name="T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29">
                    <a:moveTo>
                      <a:pt x="164" y="0"/>
                    </a:moveTo>
                    <a:lnTo>
                      <a:pt x="155" y="5"/>
                    </a:lnTo>
                    <a:lnTo>
                      <a:pt x="0" y="227"/>
                    </a:lnTo>
                    <a:lnTo>
                      <a:pt x="3" y="229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02" name="Freeform 583"/>
              <p:cNvSpPr>
                <a:spLocks/>
              </p:cNvSpPr>
              <p:nvPr/>
            </p:nvSpPr>
            <p:spPr bwMode="auto">
              <a:xfrm>
                <a:off x="2893" y="2195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0 w 10"/>
                  <a:gd name="T3" fmla="*/ 13 h 13"/>
                  <a:gd name="T4" fmla="*/ 9 w 10"/>
                  <a:gd name="T5" fmla="*/ 8 h 13"/>
                  <a:gd name="T6" fmla="*/ 10 w 10"/>
                  <a:gd name="T7" fmla="*/ 7 h 13"/>
                  <a:gd name="T8" fmla="*/ 10 w 1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0" y="13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03" name="Freeform 584"/>
              <p:cNvSpPr>
                <a:spLocks/>
              </p:cNvSpPr>
              <p:nvPr/>
            </p:nvSpPr>
            <p:spPr bwMode="auto">
              <a:xfrm>
                <a:off x="2893" y="2195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0 w 10"/>
                  <a:gd name="T3" fmla="*/ 13 h 13"/>
                  <a:gd name="T4" fmla="*/ 9 w 10"/>
                  <a:gd name="T5" fmla="*/ 8 h 13"/>
                  <a:gd name="T6" fmla="*/ 10 w 10"/>
                  <a:gd name="T7" fmla="*/ 7 h 13"/>
                  <a:gd name="T8" fmla="*/ 10 w 1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0" y="13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04" name="Freeform 585"/>
              <p:cNvSpPr>
                <a:spLocks/>
              </p:cNvSpPr>
              <p:nvPr/>
            </p:nvSpPr>
            <p:spPr bwMode="auto">
              <a:xfrm>
                <a:off x="3035" y="1784"/>
                <a:ext cx="164" cy="231"/>
              </a:xfrm>
              <a:custGeom>
                <a:avLst/>
                <a:gdLst>
                  <a:gd name="T0" fmla="*/ 160 w 164"/>
                  <a:gd name="T1" fmla="*/ 0 h 231"/>
                  <a:gd name="T2" fmla="*/ 0 w 164"/>
                  <a:gd name="T3" fmla="*/ 230 h 231"/>
                  <a:gd name="T4" fmla="*/ 3 w 164"/>
                  <a:gd name="T5" fmla="*/ 231 h 231"/>
                  <a:gd name="T6" fmla="*/ 164 w 164"/>
                  <a:gd name="T7" fmla="*/ 2 h 231"/>
                  <a:gd name="T8" fmla="*/ 160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1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05" name="Freeform 586"/>
              <p:cNvSpPr>
                <a:spLocks/>
              </p:cNvSpPr>
              <p:nvPr/>
            </p:nvSpPr>
            <p:spPr bwMode="auto">
              <a:xfrm>
                <a:off x="3035" y="1784"/>
                <a:ext cx="164" cy="231"/>
              </a:xfrm>
              <a:custGeom>
                <a:avLst/>
                <a:gdLst>
                  <a:gd name="T0" fmla="*/ 160 w 164"/>
                  <a:gd name="T1" fmla="*/ 0 h 231"/>
                  <a:gd name="T2" fmla="*/ 0 w 164"/>
                  <a:gd name="T3" fmla="*/ 230 h 231"/>
                  <a:gd name="T4" fmla="*/ 3 w 164"/>
                  <a:gd name="T5" fmla="*/ 231 h 231"/>
                  <a:gd name="T6" fmla="*/ 164 w 164"/>
                  <a:gd name="T7" fmla="*/ 2 h 231"/>
                  <a:gd name="T8" fmla="*/ 160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1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06" name="Freeform 587"/>
              <p:cNvSpPr>
                <a:spLocks/>
              </p:cNvSpPr>
              <p:nvPr/>
            </p:nvSpPr>
            <p:spPr bwMode="auto">
              <a:xfrm>
                <a:off x="2741" y="2199"/>
                <a:ext cx="169" cy="235"/>
              </a:xfrm>
              <a:custGeom>
                <a:avLst/>
                <a:gdLst>
                  <a:gd name="T0" fmla="*/ 169 w 169"/>
                  <a:gd name="T1" fmla="*/ 0 h 235"/>
                  <a:gd name="T2" fmla="*/ 162 w 169"/>
                  <a:gd name="T3" fmla="*/ 4 h 235"/>
                  <a:gd name="T4" fmla="*/ 162 w 169"/>
                  <a:gd name="T5" fmla="*/ 4 h 235"/>
                  <a:gd name="T6" fmla="*/ 161 w 169"/>
                  <a:gd name="T7" fmla="*/ 4 h 235"/>
                  <a:gd name="T8" fmla="*/ 0 w 169"/>
                  <a:gd name="T9" fmla="*/ 233 h 235"/>
                  <a:gd name="T10" fmla="*/ 4 w 169"/>
                  <a:gd name="T11" fmla="*/ 235 h 235"/>
                  <a:gd name="T12" fmla="*/ 165 w 169"/>
                  <a:gd name="T13" fmla="*/ 5 h 235"/>
                  <a:gd name="T14" fmla="*/ 162 w 169"/>
                  <a:gd name="T15" fmla="*/ 4 h 235"/>
                  <a:gd name="T16" fmla="*/ 169 w 169"/>
                  <a:gd name="T1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35">
                    <a:moveTo>
                      <a:pt x="169" y="0"/>
                    </a:moveTo>
                    <a:lnTo>
                      <a:pt x="162" y="4"/>
                    </a:lnTo>
                    <a:lnTo>
                      <a:pt x="162" y="4"/>
                    </a:lnTo>
                    <a:lnTo>
                      <a:pt x="161" y="4"/>
                    </a:lnTo>
                    <a:lnTo>
                      <a:pt x="0" y="233"/>
                    </a:lnTo>
                    <a:lnTo>
                      <a:pt x="4" y="235"/>
                    </a:lnTo>
                    <a:lnTo>
                      <a:pt x="165" y="5"/>
                    </a:lnTo>
                    <a:lnTo>
                      <a:pt x="162" y="4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07" name="Freeform 588"/>
              <p:cNvSpPr>
                <a:spLocks/>
              </p:cNvSpPr>
              <p:nvPr/>
            </p:nvSpPr>
            <p:spPr bwMode="auto">
              <a:xfrm>
                <a:off x="2741" y="2199"/>
                <a:ext cx="169" cy="235"/>
              </a:xfrm>
              <a:custGeom>
                <a:avLst/>
                <a:gdLst>
                  <a:gd name="T0" fmla="*/ 169 w 169"/>
                  <a:gd name="T1" fmla="*/ 0 h 235"/>
                  <a:gd name="T2" fmla="*/ 162 w 169"/>
                  <a:gd name="T3" fmla="*/ 4 h 235"/>
                  <a:gd name="T4" fmla="*/ 162 w 169"/>
                  <a:gd name="T5" fmla="*/ 4 h 235"/>
                  <a:gd name="T6" fmla="*/ 161 w 169"/>
                  <a:gd name="T7" fmla="*/ 4 h 235"/>
                  <a:gd name="T8" fmla="*/ 0 w 169"/>
                  <a:gd name="T9" fmla="*/ 233 h 235"/>
                  <a:gd name="T10" fmla="*/ 4 w 169"/>
                  <a:gd name="T11" fmla="*/ 235 h 235"/>
                  <a:gd name="T12" fmla="*/ 165 w 169"/>
                  <a:gd name="T13" fmla="*/ 5 h 235"/>
                  <a:gd name="T14" fmla="*/ 162 w 169"/>
                  <a:gd name="T15" fmla="*/ 4 h 235"/>
                  <a:gd name="T16" fmla="*/ 169 w 169"/>
                  <a:gd name="T1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35">
                    <a:moveTo>
                      <a:pt x="169" y="0"/>
                    </a:moveTo>
                    <a:lnTo>
                      <a:pt x="162" y="4"/>
                    </a:lnTo>
                    <a:lnTo>
                      <a:pt x="162" y="4"/>
                    </a:lnTo>
                    <a:lnTo>
                      <a:pt x="161" y="4"/>
                    </a:lnTo>
                    <a:lnTo>
                      <a:pt x="0" y="233"/>
                    </a:lnTo>
                    <a:lnTo>
                      <a:pt x="4" y="235"/>
                    </a:lnTo>
                    <a:lnTo>
                      <a:pt x="165" y="5"/>
                    </a:lnTo>
                    <a:lnTo>
                      <a:pt x="162" y="4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08" name="Freeform 589"/>
              <p:cNvSpPr>
                <a:spLocks/>
              </p:cNvSpPr>
              <p:nvPr/>
            </p:nvSpPr>
            <p:spPr bwMode="auto">
              <a:xfrm>
                <a:off x="2902" y="22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09" name="Freeform 590"/>
              <p:cNvSpPr>
                <a:spLocks/>
              </p:cNvSpPr>
              <p:nvPr/>
            </p:nvSpPr>
            <p:spPr bwMode="auto">
              <a:xfrm>
                <a:off x="2902" y="22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10" name="Freeform 591"/>
              <p:cNvSpPr>
                <a:spLocks/>
              </p:cNvSpPr>
              <p:nvPr/>
            </p:nvSpPr>
            <p:spPr bwMode="auto">
              <a:xfrm>
                <a:off x="3038" y="1786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29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11" name="Freeform 592"/>
              <p:cNvSpPr>
                <a:spLocks/>
              </p:cNvSpPr>
              <p:nvPr/>
            </p:nvSpPr>
            <p:spPr bwMode="auto">
              <a:xfrm>
                <a:off x="3038" y="1786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29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12" name="Freeform 593"/>
              <p:cNvSpPr>
                <a:spLocks/>
              </p:cNvSpPr>
              <p:nvPr/>
            </p:nvSpPr>
            <p:spPr bwMode="auto">
              <a:xfrm>
                <a:off x="2745" y="2204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13" name="Freeform 594"/>
              <p:cNvSpPr>
                <a:spLocks/>
              </p:cNvSpPr>
              <p:nvPr/>
            </p:nvSpPr>
            <p:spPr bwMode="auto">
              <a:xfrm>
                <a:off x="2745" y="2204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14" name="Freeform 595"/>
              <p:cNvSpPr>
                <a:spLocks/>
              </p:cNvSpPr>
              <p:nvPr/>
            </p:nvSpPr>
            <p:spPr bwMode="auto">
              <a:xfrm>
                <a:off x="3042" y="1788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15" name="Freeform 596"/>
              <p:cNvSpPr>
                <a:spLocks/>
              </p:cNvSpPr>
              <p:nvPr/>
            </p:nvSpPr>
            <p:spPr bwMode="auto">
              <a:xfrm>
                <a:off x="3042" y="1788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16" name="Freeform 597"/>
              <p:cNvSpPr>
                <a:spLocks/>
              </p:cNvSpPr>
              <p:nvPr/>
            </p:nvSpPr>
            <p:spPr bwMode="auto">
              <a:xfrm>
                <a:off x="2748" y="2207"/>
                <a:ext cx="165" cy="231"/>
              </a:xfrm>
              <a:custGeom>
                <a:avLst/>
                <a:gdLst>
                  <a:gd name="T0" fmla="*/ 162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2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17" name="Freeform 598"/>
              <p:cNvSpPr>
                <a:spLocks/>
              </p:cNvSpPr>
              <p:nvPr/>
            </p:nvSpPr>
            <p:spPr bwMode="auto">
              <a:xfrm>
                <a:off x="2748" y="2207"/>
                <a:ext cx="165" cy="231"/>
              </a:xfrm>
              <a:custGeom>
                <a:avLst/>
                <a:gdLst>
                  <a:gd name="T0" fmla="*/ 162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2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18" name="Freeform 599"/>
              <p:cNvSpPr>
                <a:spLocks/>
              </p:cNvSpPr>
              <p:nvPr/>
            </p:nvSpPr>
            <p:spPr bwMode="auto">
              <a:xfrm>
                <a:off x="3045" y="1791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29 h 231"/>
                  <a:gd name="T4" fmla="*/ 4 w 164"/>
                  <a:gd name="T5" fmla="*/ 231 h 231"/>
                  <a:gd name="T6" fmla="*/ 164 w 164"/>
                  <a:gd name="T7" fmla="*/ 1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4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19" name="Freeform 600"/>
              <p:cNvSpPr>
                <a:spLocks/>
              </p:cNvSpPr>
              <p:nvPr/>
            </p:nvSpPr>
            <p:spPr bwMode="auto">
              <a:xfrm>
                <a:off x="3045" y="1791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29 h 231"/>
                  <a:gd name="T4" fmla="*/ 4 w 164"/>
                  <a:gd name="T5" fmla="*/ 231 h 231"/>
                  <a:gd name="T6" fmla="*/ 164 w 164"/>
                  <a:gd name="T7" fmla="*/ 1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4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20" name="Freeform 601"/>
              <p:cNvSpPr>
                <a:spLocks/>
              </p:cNvSpPr>
              <p:nvPr/>
            </p:nvSpPr>
            <p:spPr bwMode="auto">
              <a:xfrm>
                <a:off x="2752" y="2208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21" name="Freeform 602"/>
              <p:cNvSpPr>
                <a:spLocks/>
              </p:cNvSpPr>
              <p:nvPr/>
            </p:nvSpPr>
            <p:spPr bwMode="auto">
              <a:xfrm>
                <a:off x="2752" y="2208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22" name="Freeform 603"/>
              <p:cNvSpPr>
                <a:spLocks/>
              </p:cNvSpPr>
              <p:nvPr/>
            </p:nvSpPr>
            <p:spPr bwMode="auto">
              <a:xfrm>
                <a:off x="3049" y="1792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9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23" name="Freeform 604"/>
              <p:cNvSpPr>
                <a:spLocks/>
              </p:cNvSpPr>
              <p:nvPr/>
            </p:nvSpPr>
            <p:spPr bwMode="auto">
              <a:xfrm>
                <a:off x="3049" y="1792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24" name="Freeform 605"/>
              <p:cNvSpPr>
                <a:spLocks/>
              </p:cNvSpPr>
              <p:nvPr/>
            </p:nvSpPr>
            <p:spPr bwMode="auto">
              <a:xfrm>
                <a:off x="2755" y="2210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9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25" name="Freeform 606"/>
              <p:cNvSpPr>
                <a:spLocks/>
              </p:cNvSpPr>
              <p:nvPr/>
            </p:nvSpPr>
            <p:spPr bwMode="auto">
              <a:xfrm>
                <a:off x="2755" y="2210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26" name="Freeform 607"/>
              <p:cNvSpPr>
                <a:spLocks/>
              </p:cNvSpPr>
              <p:nvPr/>
            </p:nvSpPr>
            <p:spPr bwMode="auto">
              <a:xfrm>
                <a:off x="3052" y="1795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29 h 231"/>
                  <a:gd name="T4" fmla="*/ 4 w 164"/>
                  <a:gd name="T5" fmla="*/ 231 h 231"/>
                  <a:gd name="T6" fmla="*/ 164 w 164"/>
                  <a:gd name="T7" fmla="*/ 1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4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27" name="Freeform 608"/>
              <p:cNvSpPr>
                <a:spLocks/>
              </p:cNvSpPr>
              <p:nvPr/>
            </p:nvSpPr>
            <p:spPr bwMode="auto">
              <a:xfrm>
                <a:off x="3052" y="1795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29 h 231"/>
                  <a:gd name="T4" fmla="*/ 4 w 164"/>
                  <a:gd name="T5" fmla="*/ 231 h 231"/>
                  <a:gd name="T6" fmla="*/ 164 w 164"/>
                  <a:gd name="T7" fmla="*/ 1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4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28" name="Freeform 609"/>
              <p:cNvSpPr>
                <a:spLocks/>
              </p:cNvSpPr>
              <p:nvPr/>
            </p:nvSpPr>
            <p:spPr bwMode="auto">
              <a:xfrm>
                <a:off x="2759" y="2213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3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5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29" name="Freeform 610"/>
              <p:cNvSpPr>
                <a:spLocks/>
              </p:cNvSpPr>
              <p:nvPr/>
            </p:nvSpPr>
            <p:spPr bwMode="auto">
              <a:xfrm>
                <a:off x="2759" y="2213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3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5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30" name="Freeform 611"/>
              <p:cNvSpPr>
                <a:spLocks/>
              </p:cNvSpPr>
              <p:nvPr/>
            </p:nvSpPr>
            <p:spPr bwMode="auto">
              <a:xfrm>
                <a:off x="3056" y="1796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31" name="Freeform 612"/>
              <p:cNvSpPr>
                <a:spLocks/>
              </p:cNvSpPr>
              <p:nvPr/>
            </p:nvSpPr>
            <p:spPr bwMode="auto">
              <a:xfrm>
                <a:off x="3056" y="1796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32" name="Freeform 613"/>
              <p:cNvSpPr>
                <a:spLocks/>
              </p:cNvSpPr>
              <p:nvPr/>
            </p:nvSpPr>
            <p:spPr bwMode="auto">
              <a:xfrm>
                <a:off x="2762" y="2214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33" name="Freeform 614"/>
              <p:cNvSpPr>
                <a:spLocks/>
              </p:cNvSpPr>
              <p:nvPr/>
            </p:nvSpPr>
            <p:spPr bwMode="auto">
              <a:xfrm>
                <a:off x="2762" y="2214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34" name="Freeform 615"/>
              <p:cNvSpPr>
                <a:spLocks/>
              </p:cNvSpPr>
              <p:nvPr/>
            </p:nvSpPr>
            <p:spPr bwMode="auto">
              <a:xfrm>
                <a:off x="3059" y="1798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35" name="Freeform 616"/>
              <p:cNvSpPr>
                <a:spLocks/>
              </p:cNvSpPr>
              <p:nvPr/>
            </p:nvSpPr>
            <p:spPr bwMode="auto">
              <a:xfrm>
                <a:off x="3059" y="1798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179" name="Group 818"/>
            <p:cNvGrpSpPr>
              <a:grpSpLocks/>
            </p:cNvGrpSpPr>
            <p:nvPr/>
          </p:nvGrpSpPr>
          <p:grpSpPr bwMode="auto">
            <a:xfrm>
              <a:off x="4391025" y="2857501"/>
              <a:ext cx="927100" cy="1141413"/>
              <a:chOff x="2766" y="1800"/>
              <a:chExt cx="584" cy="719"/>
            </a:xfrm>
          </p:grpSpPr>
          <p:sp>
            <p:nvSpPr>
              <p:cNvPr id="636" name="Freeform 618"/>
              <p:cNvSpPr>
                <a:spLocks/>
              </p:cNvSpPr>
              <p:nvPr/>
            </p:nvSpPr>
            <p:spPr bwMode="auto">
              <a:xfrm>
                <a:off x="2766" y="2217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37" name="Freeform 619"/>
              <p:cNvSpPr>
                <a:spLocks/>
              </p:cNvSpPr>
              <p:nvPr/>
            </p:nvSpPr>
            <p:spPr bwMode="auto">
              <a:xfrm>
                <a:off x="2766" y="2217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38" name="Freeform 620"/>
              <p:cNvSpPr>
                <a:spLocks/>
              </p:cNvSpPr>
              <p:nvPr/>
            </p:nvSpPr>
            <p:spPr bwMode="auto">
              <a:xfrm>
                <a:off x="3063" y="1800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8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39" name="Freeform 621"/>
              <p:cNvSpPr>
                <a:spLocks/>
              </p:cNvSpPr>
              <p:nvPr/>
            </p:nvSpPr>
            <p:spPr bwMode="auto">
              <a:xfrm>
                <a:off x="3063" y="1800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40" name="Freeform 622"/>
              <p:cNvSpPr>
                <a:spLocks/>
              </p:cNvSpPr>
              <p:nvPr/>
            </p:nvSpPr>
            <p:spPr bwMode="auto">
              <a:xfrm>
                <a:off x="2770" y="2218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8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41" name="Freeform 623"/>
              <p:cNvSpPr>
                <a:spLocks/>
              </p:cNvSpPr>
              <p:nvPr/>
            </p:nvSpPr>
            <p:spPr bwMode="auto">
              <a:xfrm>
                <a:off x="2770" y="2218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42" name="Freeform 624"/>
              <p:cNvSpPr>
                <a:spLocks/>
              </p:cNvSpPr>
              <p:nvPr/>
            </p:nvSpPr>
            <p:spPr bwMode="auto">
              <a:xfrm>
                <a:off x="3066" y="1802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43" name="Freeform 625"/>
              <p:cNvSpPr>
                <a:spLocks/>
              </p:cNvSpPr>
              <p:nvPr/>
            </p:nvSpPr>
            <p:spPr bwMode="auto">
              <a:xfrm>
                <a:off x="3066" y="1802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44" name="Freeform 626"/>
              <p:cNvSpPr>
                <a:spLocks/>
              </p:cNvSpPr>
              <p:nvPr/>
            </p:nvSpPr>
            <p:spPr bwMode="auto">
              <a:xfrm>
                <a:off x="2773" y="2221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1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45" name="Freeform 627"/>
              <p:cNvSpPr>
                <a:spLocks/>
              </p:cNvSpPr>
              <p:nvPr/>
            </p:nvSpPr>
            <p:spPr bwMode="auto">
              <a:xfrm>
                <a:off x="2773" y="2221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1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46" name="Freeform 628"/>
              <p:cNvSpPr>
                <a:spLocks/>
              </p:cNvSpPr>
              <p:nvPr/>
            </p:nvSpPr>
            <p:spPr bwMode="auto">
              <a:xfrm>
                <a:off x="3070" y="1805"/>
                <a:ext cx="164" cy="231"/>
              </a:xfrm>
              <a:custGeom>
                <a:avLst/>
                <a:gdLst>
                  <a:gd name="T0" fmla="*/ 160 w 164"/>
                  <a:gd name="T1" fmla="*/ 0 h 231"/>
                  <a:gd name="T2" fmla="*/ 0 w 164"/>
                  <a:gd name="T3" fmla="*/ 229 h 231"/>
                  <a:gd name="T4" fmla="*/ 3 w 164"/>
                  <a:gd name="T5" fmla="*/ 231 h 231"/>
                  <a:gd name="T6" fmla="*/ 164 w 164"/>
                  <a:gd name="T7" fmla="*/ 1 h 231"/>
                  <a:gd name="T8" fmla="*/ 160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4" y="1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47" name="Freeform 629"/>
              <p:cNvSpPr>
                <a:spLocks/>
              </p:cNvSpPr>
              <p:nvPr/>
            </p:nvSpPr>
            <p:spPr bwMode="auto">
              <a:xfrm>
                <a:off x="3070" y="1805"/>
                <a:ext cx="164" cy="231"/>
              </a:xfrm>
              <a:custGeom>
                <a:avLst/>
                <a:gdLst>
                  <a:gd name="T0" fmla="*/ 160 w 164"/>
                  <a:gd name="T1" fmla="*/ 0 h 231"/>
                  <a:gd name="T2" fmla="*/ 0 w 164"/>
                  <a:gd name="T3" fmla="*/ 229 h 231"/>
                  <a:gd name="T4" fmla="*/ 3 w 164"/>
                  <a:gd name="T5" fmla="*/ 231 h 231"/>
                  <a:gd name="T6" fmla="*/ 164 w 164"/>
                  <a:gd name="T7" fmla="*/ 1 h 231"/>
                  <a:gd name="T8" fmla="*/ 160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4" y="1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48" name="Freeform 630"/>
              <p:cNvSpPr>
                <a:spLocks/>
              </p:cNvSpPr>
              <p:nvPr/>
            </p:nvSpPr>
            <p:spPr bwMode="auto">
              <a:xfrm>
                <a:off x="2777" y="2222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1 h 232"/>
                  <a:gd name="T4" fmla="*/ 4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1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49" name="Freeform 631"/>
              <p:cNvSpPr>
                <a:spLocks/>
              </p:cNvSpPr>
              <p:nvPr/>
            </p:nvSpPr>
            <p:spPr bwMode="auto">
              <a:xfrm>
                <a:off x="2777" y="2222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1 h 232"/>
                  <a:gd name="T4" fmla="*/ 4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1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50" name="Freeform 632"/>
              <p:cNvSpPr>
                <a:spLocks/>
              </p:cNvSpPr>
              <p:nvPr/>
            </p:nvSpPr>
            <p:spPr bwMode="auto">
              <a:xfrm>
                <a:off x="3073" y="1806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51" name="Freeform 633"/>
              <p:cNvSpPr>
                <a:spLocks/>
              </p:cNvSpPr>
              <p:nvPr/>
            </p:nvSpPr>
            <p:spPr bwMode="auto">
              <a:xfrm>
                <a:off x="3073" y="1806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52" name="Freeform 634"/>
              <p:cNvSpPr>
                <a:spLocks/>
              </p:cNvSpPr>
              <p:nvPr/>
            </p:nvSpPr>
            <p:spPr bwMode="auto">
              <a:xfrm>
                <a:off x="2781" y="2225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53" name="Freeform 635"/>
              <p:cNvSpPr>
                <a:spLocks/>
              </p:cNvSpPr>
              <p:nvPr/>
            </p:nvSpPr>
            <p:spPr bwMode="auto">
              <a:xfrm>
                <a:off x="2781" y="2225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54" name="Freeform 636"/>
              <p:cNvSpPr>
                <a:spLocks/>
              </p:cNvSpPr>
              <p:nvPr/>
            </p:nvSpPr>
            <p:spPr bwMode="auto">
              <a:xfrm>
                <a:off x="3077" y="1809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3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5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55" name="Freeform 637"/>
              <p:cNvSpPr>
                <a:spLocks/>
              </p:cNvSpPr>
              <p:nvPr/>
            </p:nvSpPr>
            <p:spPr bwMode="auto">
              <a:xfrm>
                <a:off x="3077" y="1809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3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5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56" name="Freeform 638"/>
              <p:cNvSpPr>
                <a:spLocks/>
              </p:cNvSpPr>
              <p:nvPr/>
            </p:nvSpPr>
            <p:spPr bwMode="auto">
              <a:xfrm>
                <a:off x="2784" y="2227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57" name="Freeform 639"/>
              <p:cNvSpPr>
                <a:spLocks/>
              </p:cNvSpPr>
              <p:nvPr/>
            </p:nvSpPr>
            <p:spPr bwMode="auto">
              <a:xfrm>
                <a:off x="2784" y="2227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58" name="Freeform 640"/>
              <p:cNvSpPr>
                <a:spLocks/>
              </p:cNvSpPr>
              <p:nvPr/>
            </p:nvSpPr>
            <p:spPr bwMode="auto">
              <a:xfrm>
                <a:off x="3080" y="1810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3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3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59" name="Freeform 641"/>
              <p:cNvSpPr>
                <a:spLocks/>
              </p:cNvSpPr>
              <p:nvPr/>
            </p:nvSpPr>
            <p:spPr bwMode="auto">
              <a:xfrm>
                <a:off x="3080" y="1810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3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3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60" name="Freeform 642"/>
              <p:cNvSpPr>
                <a:spLocks/>
              </p:cNvSpPr>
              <p:nvPr/>
            </p:nvSpPr>
            <p:spPr bwMode="auto">
              <a:xfrm>
                <a:off x="2788" y="2229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61" name="Freeform 643"/>
              <p:cNvSpPr>
                <a:spLocks/>
              </p:cNvSpPr>
              <p:nvPr/>
            </p:nvSpPr>
            <p:spPr bwMode="auto">
              <a:xfrm>
                <a:off x="2788" y="2229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62" name="Freeform 644"/>
              <p:cNvSpPr>
                <a:spLocks/>
              </p:cNvSpPr>
              <p:nvPr/>
            </p:nvSpPr>
            <p:spPr bwMode="auto">
              <a:xfrm>
                <a:off x="3083" y="1813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63" name="Freeform 645"/>
              <p:cNvSpPr>
                <a:spLocks/>
              </p:cNvSpPr>
              <p:nvPr/>
            </p:nvSpPr>
            <p:spPr bwMode="auto">
              <a:xfrm>
                <a:off x="3083" y="1813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64" name="Freeform 646"/>
              <p:cNvSpPr>
                <a:spLocks/>
              </p:cNvSpPr>
              <p:nvPr/>
            </p:nvSpPr>
            <p:spPr bwMode="auto">
              <a:xfrm>
                <a:off x="2791" y="2231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65" name="Freeform 647"/>
              <p:cNvSpPr>
                <a:spLocks/>
              </p:cNvSpPr>
              <p:nvPr/>
            </p:nvSpPr>
            <p:spPr bwMode="auto">
              <a:xfrm>
                <a:off x="2791" y="2231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66" name="Freeform 648"/>
              <p:cNvSpPr>
                <a:spLocks/>
              </p:cNvSpPr>
              <p:nvPr/>
            </p:nvSpPr>
            <p:spPr bwMode="auto">
              <a:xfrm>
                <a:off x="3087" y="1815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30 h 231"/>
                  <a:gd name="T4" fmla="*/ 3 w 165"/>
                  <a:gd name="T5" fmla="*/ 231 h 231"/>
                  <a:gd name="T6" fmla="*/ 165 w 165"/>
                  <a:gd name="T7" fmla="*/ 2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1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67" name="Freeform 649"/>
              <p:cNvSpPr>
                <a:spLocks/>
              </p:cNvSpPr>
              <p:nvPr/>
            </p:nvSpPr>
            <p:spPr bwMode="auto">
              <a:xfrm>
                <a:off x="3087" y="1815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30 h 231"/>
                  <a:gd name="T4" fmla="*/ 3 w 165"/>
                  <a:gd name="T5" fmla="*/ 231 h 231"/>
                  <a:gd name="T6" fmla="*/ 165 w 165"/>
                  <a:gd name="T7" fmla="*/ 2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1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68" name="Freeform 650"/>
              <p:cNvSpPr>
                <a:spLocks/>
              </p:cNvSpPr>
              <p:nvPr/>
            </p:nvSpPr>
            <p:spPr bwMode="auto">
              <a:xfrm>
                <a:off x="2795" y="2233"/>
                <a:ext cx="164" cy="231"/>
              </a:xfrm>
              <a:custGeom>
                <a:avLst/>
                <a:gdLst>
                  <a:gd name="T0" fmla="*/ 160 w 164"/>
                  <a:gd name="T1" fmla="*/ 0 h 231"/>
                  <a:gd name="T2" fmla="*/ 0 w 164"/>
                  <a:gd name="T3" fmla="*/ 229 h 231"/>
                  <a:gd name="T4" fmla="*/ 3 w 164"/>
                  <a:gd name="T5" fmla="*/ 231 h 231"/>
                  <a:gd name="T6" fmla="*/ 164 w 164"/>
                  <a:gd name="T7" fmla="*/ 2 h 231"/>
                  <a:gd name="T8" fmla="*/ 160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69" name="Freeform 651"/>
              <p:cNvSpPr>
                <a:spLocks/>
              </p:cNvSpPr>
              <p:nvPr/>
            </p:nvSpPr>
            <p:spPr bwMode="auto">
              <a:xfrm>
                <a:off x="2795" y="2233"/>
                <a:ext cx="164" cy="231"/>
              </a:xfrm>
              <a:custGeom>
                <a:avLst/>
                <a:gdLst>
                  <a:gd name="T0" fmla="*/ 160 w 164"/>
                  <a:gd name="T1" fmla="*/ 0 h 231"/>
                  <a:gd name="T2" fmla="*/ 0 w 164"/>
                  <a:gd name="T3" fmla="*/ 229 h 231"/>
                  <a:gd name="T4" fmla="*/ 3 w 164"/>
                  <a:gd name="T5" fmla="*/ 231 h 231"/>
                  <a:gd name="T6" fmla="*/ 164 w 164"/>
                  <a:gd name="T7" fmla="*/ 2 h 231"/>
                  <a:gd name="T8" fmla="*/ 160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70" name="Freeform 652"/>
              <p:cNvSpPr>
                <a:spLocks/>
              </p:cNvSpPr>
              <p:nvPr/>
            </p:nvSpPr>
            <p:spPr bwMode="auto">
              <a:xfrm>
                <a:off x="3090" y="1817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71" name="Freeform 653"/>
              <p:cNvSpPr>
                <a:spLocks/>
              </p:cNvSpPr>
              <p:nvPr/>
            </p:nvSpPr>
            <p:spPr bwMode="auto">
              <a:xfrm>
                <a:off x="3090" y="1817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72" name="Freeform 654"/>
              <p:cNvSpPr>
                <a:spLocks/>
              </p:cNvSpPr>
              <p:nvPr/>
            </p:nvSpPr>
            <p:spPr bwMode="auto">
              <a:xfrm>
                <a:off x="2798" y="2235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73" name="Freeform 655"/>
              <p:cNvSpPr>
                <a:spLocks/>
              </p:cNvSpPr>
              <p:nvPr/>
            </p:nvSpPr>
            <p:spPr bwMode="auto">
              <a:xfrm>
                <a:off x="2798" y="2235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74" name="Freeform 656"/>
              <p:cNvSpPr>
                <a:spLocks/>
              </p:cNvSpPr>
              <p:nvPr/>
            </p:nvSpPr>
            <p:spPr bwMode="auto">
              <a:xfrm>
                <a:off x="3094" y="1819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30 h 231"/>
                  <a:gd name="T4" fmla="*/ 4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75" name="Freeform 657"/>
              <p:cNvSpPr>
                <a:spLocks/>
              </p:cNvSpPr>
              <p:nvPr/>
            </p:nvSpPr>
            <p:spPr bwMode="auto">
              <a:xfrm>
                <a:off x="3094" y="1819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30 h 231"/>
                  <a:gd name="T4" fmla="*/ 4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76" name="Freeform 658"/>
              <p:cNvSpPr>
                <a:spLocks/>
              </p:cNvSpPr>
              <p:nvPr/>
            </p:nvSpPr>
            <p:spPr bwMode="auto">
              <a:xfrm>
                <a:off x="2801" y="2237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77" name="Freeform 659"/>
              <p:cNvSpPr>
                <a:spLocks/>
              </p:cNvSpPr>
              <p:nvPr/>
            </p:nvSpPr>
            <p:spPr bwMode="auto">
              <a:xfrm>
                <a:off x="2801" y="2237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78" name="Freeform 660"/>
              <p:cNvSpPr>
                <a:spLocks/>
              </p:cNvSpPr>
              <p:nvPr/>
            </p:nvSpPr>
            <p:spPr bwMode="auto">
              <a:xfrm>
                <a:off x="3098" y="1820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79" name="Freeform 661"/>
              <p:cNvSpPr>
                <a:spLocks/>
              </p:cNvSpPr>
              <p:nvPr/>
            </p:nvSpPr>
            <p:spPr bwMode="auto">
              <a:xfrm>
                <a:off x="3098" y="1820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80" name="Freeform 662"/>
              <p:cNvSpPr>
                <a:spLocks/>
              </p:cNvSpPr>
              <p:nvPr/>
            </p:nvSpPr>
            <p:spPr bwMode="auto">
              <a:xfrm>
                <a:off x="2805" y="2239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81" name="Freeform 663"/>
              <p:cNvSpPr>
                <a:spLocks/>
              </p:cNvSpPr>
              <p:nvPr/>
            </p:nvSpPr>
            <p:spPr bwMode="auto">
              <a:xfrm>
                <a:off x="2805" y="2239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82" name="Freeform 664"/>
              <p:cNvSpPr>
                <a:spLocks/>
              </p:cNvSpPr>
              <p:nvPr/>
            </p:nvSpPr>
            <p:spPr bwMode="auto">
              <a:xfrm>
                <a:off x="3101" y="1823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83" name="Freeform 665"/>
              <p:cNvSpPr>
                <a:spLocks/>
              </p:cNvSpPr>
              <p:nvPr/>
            </p:nvSpPr>
            <p:spPr bwMode="auto">
              <a:xfrm>
                <a:off x="3101" y="1823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84" name="Freeform 666"/>
              <p:cNvSpPr>
                <a:spLocks/>
              </p:cNvSpPr>
              <p:nvPr/>
            </p:nvSpPr>
            <p:spPr bwMode="auto">
              <a:xfrm>
                <a:off x="2808" y="2241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85" name="Freeform 667"/>
              <p:cNvSpPr>
                <a:spLocks/>
              </p:cNvSpPr>
              <p:nvPr/>
            </p:nvSpPr>
            <p:spPr bwMode="auto">
              <a:xfrm>
                <a:off x="2808" y="2241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86" name="Freeform 668"/>
              <p:cNvSpPr>
                <a:spLocks/>
              </p:cNvSpPr>
              <p:nvPr/>
            </p:nvSpPr>
            <p:spPr bwMode="auto">
              <a:xfrm>
                <a:off x="3105" y="1824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87" name="Freeform 669"/>
              <p:cNvSpPr>
                <a:spLocks/>
              </p:cNvSpPr>
              <p:nvPr/>
            </p:nvSpPr>
            <p:spPr bwMode="auto">
              <a:xfrm>
                <a:off x="3105" y="1824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3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88" name="Freeform 670"/>
              <p:cNvSpPr>
                <a:spLocks/>
              </p:cNvSpPr>
              <p:nvPr/>
            </p:nvSpPr>
            <p:spPr bwMode="auto">
              <a:xfrm>
                <a:off x="2812" y="2243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89" name="Freeform 671"/>
              <p:cNvSpPr>
                <a:spLocks/>
              </p:cNvSpPr>
              <p:nvPr/>
            </p:nvSpPr>
            <p:spPr bwMode="auto">
              <a:xfrm>
                <a:off x="2812" y="2243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90" name="Freeform 672"/>
              <p:cNvSpPr>
                <a:spLocks/>
              </p:cNvSpPr>
              <p:nvPr/>
            </p:nvSpPr>
            <p:spPr bwMode="auto">
              <a:xfrm>
                <a:off x="3109" y="1827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5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91" name="Freeform 673"/>
              <p:cNvSpPr>
                <a:spLocks/>
              </p:cNvSpPr>
              <p:nvPr/>
            </p:nvSpPr>
            <p:spPr bwMode="auto">
              <a:xfrm>
                <a:off x="3109" y="1827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92" name="Freeform 674"/>
              <p:cNvSpPr>
                <a:spLocks/>
              </p:cNvSpPr>
              <p:nvPr/>
            </p:nvSpPr>
            <p:spPr bwMode="auto">
              <a:xfrm>
                <a:off x="2815" y="2245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5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93" name="Freeform 675"/>
              <p:cNvSpPr>
                <a:spLocks/>
              </p:cNvSpPr>
              <p:nvPr/>
            </p:nvSpPr>
            <p:spPr bwMode="auto">
              <a:xfrm>
                <a:off x="2815" y="2245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94" name="Freeform 676"/>
              <p:cNvSpPr>
                <a:spLocks/>
              </p:cNvSpPr>
              <p:nvPr/>
            </p:nvSpPr>
            <p:spPr bwMode="auto">
              <a:xfrm>
                <a:off x="3112" y="1829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5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95" name="Freeform 677"/>
              <p:cNvSpPr>
                <a:spLocks/>
              </p:cNvSpPr>
              <p:nvPr/>
            </p:nvSpPr>
            <p:spPr bwMode="auto">
              <a:xfrm>
                <a:off x="3112" y="1829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96" name="Freeform 678"/>
              <p:cNvSpPr>
                <a:spLocks/>
              </p:cNvSpPr>
              <p:nvPr/>
            </p:nvSpPr>
            <p:spPr bwMode="auto">
              <a:xfrm>
                <a:off x="2819" y="2247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5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97" name="Freeform 679"/>
              <p:cNvSpPr>
                <a:spLocks/>
              </p:cNvSpPr>
              <p:nvPr/>
            </p:nvSpPr>
            <p:spPr bwMode="auto">
              <a:xfrm>
                <a:off x="2819" y="2247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3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98" name="Freeform 680"/>
              <p:cNvSpPr>
                <a:spLocks/>
              </p:cNvSpPr>
              <p:nvPr/>
            </p:nvSpPr>
            <p:spPr bwMode="auto">
              <a:xfrm>
                <a:off x="3116" y="1831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99" name="Freeform 681"/>
              <p:cNvSpPr>
                <a:spLocks/>
              </p:cNvSpPr>
              <p:nvPr/>
            </p:nvSpPr>
            <p:spPr bwMode="auto">
              <a:xfrm>
                <a:off x="3116" y="1831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00" name="Freeform 682"/>
              <p:cNvSpPr>
                <a:spLocks/>
              </p:cNvSpPr>
              <p:nvPr/>
            </p:nvSpPr>
            <p:spPr bwMode="auto">
              <a:xfrm>
                <a:off x="2822" y="2249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01" name="Freeform 683"/>
              <p:cNvSpPr>
                <a:spLocks/>
              </p:cNvSpPr>
              <p:nvPr/>
            </p:nvSpPr>
            <p:spPr bwMode="auto">
              <a:xfrm>
                <a:off x="2822" y="2249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02" name="Freeform 684"/>
              <p:cNvSpPr>
                <a:spLocks/>
              </p:cNvSpPr>
              <p:nvPr/>
            </p:nvSpPr>
            <p:spPr bwMode="auto">
              <a:xfrm>
                <a:off x="3119" y="1833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03" name="Freeform 685"/>
              <p:cNvSpPr>
                <a:spLocks/>
              </p:cNvSpPr>
              <p:nvPr/>
            </p:nvSpPr>
            <p:spPr bwMode="auto">
              <a:xfrm>
                <a:off x="3119" y="1833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30 h 231"/>
                  <a:gd name="T4" fmla="*/ 4 w 164"/>
                  <a:gd name="T5" fmla="*/ 231 h 231"/>
                  <a:gd name="T6" fmla="*/ 164 w 164"/>
                  <a:gd name="T7" fmla="*/ 2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04" name="Freeform 686"/>
              <p:cNvSpPr>
                <a:spLocks/>
              </p:cNvSpPr>
              <p:nvPr/>
            </p:nvSpPr>
            <p:spPr bwMode="auto">
              <a:xfrm>
                <a:off x="2826" y="2251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05" name="Freeform 687"/>
              <p:cNvSpPr>
                <a:spLocks/>
              </p:cNvSpPr>
              <p:nvPr/>
            </p:nvSpPr>
            <p:spPr bwMode="auto">
              <a:xfrm>
                <a:off x="2826" y="2251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2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06" name="Freeform 688"/>
              <p:cNvSpPr>
                <a:spLocks/>
              </p:cNvSpPr>
              <p:nvPr/>
            </p:nvSpPr>
            <p:spPr bwMode="auto">
              <a:xfrm>
                <a:off x="3123" y="1835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07" name="Freeform 689"/>
              <p:cNvSpPr>
                <a:spLocks/>
              </p:cNvSpPr>
              <p:nvPr/>
            </p:nvSpPr>
            <p:spPr bwMode="auto">
              <a:xfrm>
                <a:off x="3123" y="1835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29 h 232"/>
                  <a:gd name="T4" fmla="*/ 3 w 164"/>
                  <a:gd name="T5" fmla="*/ 232 h 232"/>
                  <a:gd name="T6" fmla="*/ 164 w 164"/>
                  <a:gd name="T7" fmla="*/ 2 h 232"/>
                  <a:gd name="T8" fmla="*/ 160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29"/>
                    </a:lnTo>
                    <a:lnTo>
                      <a:pt x="3" y="232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08" name="Freeform 690"/>
              <p:cNvSpPr>
                <a:spLocks/>
              </p:cNvSpPr>
              <p:nvPr/>
            </p:nvSpPr>
            <p:spPr bwMode="auto">
              <a:xfrm>
                <a:off x="2829" y="2253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09" name="Freeform 691"/>
              <p:cNvSpPr>
                <a:spLocks/>
              </p:cNvSpPr>
              <p:nvPr/>
            </p:nvSpPr>
            <p:spPr bwMode="auto">
              <a:xfrm>
                <a:off x="2829" y="2253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10" name="Freeform 692"/>
              <p:cNvSpPr>
                <a:spLocks/>
              </p:cNvSpPr>
              <p:nvPr/>
            </p:nvSpPr>
            <p:spPr bwMode="auto">
              <a:xfrm>
                <a:off x="3126" y="1837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4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11" name="Freeform 693"/>
              <p:cNvSpPr>
                <a:spLocks/>
              </p:cNvSpPr>
              <p:nvPr/>
            </p:nvSpPr>
            <p:spPr bwMode="auto">
              <a:xfrm>
                <a:off x="3126" y="1837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2 h 232"/>
                  <a:gd name="T8" fmla="*/ 161 w 164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12" name="Freeform 694"/>
              <p:cNvSpPr>
                <a:spLocks/>
              </p:cNvSpPr>
              <p:nvPr/>
            </p:nvSpPr>
            <p:spPr bwMode="auto">
              <a:xfrm>
                <a:off x="2833" y="2255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30 h 231"/>
                  <a:gd name="T4" fmla="*/ 3 w 165"/>
                  <a:gd name="T5" fmla="*/ 231 h 231"/>
                  <a:gd name="T6" fmla="*/ 165 w 165"/>
                  <a:gd name="T7" fmla="*/ 2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1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4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13" name="Freeform 695"/>
              <p:cNvSpPr>
                <a:spLocks/>
              </p:cNvSpPr>
              <p:nvPr/>
            </p:nvSpPr>
            <p:spPr bwMode="auto">
              <a:xfrm>
                <a:off x="2833" y="2255"/>
                <a:ext cx="165" cy="231"/>
              </a:xfrm>
              <a:custGeom>
                <a:avLst/>
                <a:gdLst>
                  <a:gd name="T0" fmla="*/ 161 w 165"/>
                  <a:gd name="T1" fmla="*/ 0 h 231"/>
                  <a:gd name="T2" fmla="*/ 0 w 165"/>
                  <a:gd name="T3" fmla="*/ 230 h 231"/>
                  <a:gd name="T4" fmla="*/ 3 w 165"/>
                  <a:gd name="T5" fmla="*/ 231 h 231"/>
                  <a:gd name="T6" fmla="*/ 165 w 165"/>
                  <a:gd name="T7" fmla="*/ 2 h 231"/>
                  <a:gd name="T8" fmla="*/ 161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1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14" name="Freeform 696"/>
              <p:cNvSpPr>
                <a:spLocks/>
              </p:cNvSpPr>
              <p:nvPr/>
            </p:nvSpPr>
            <p:spPr bwMode="auto">
              <a:xfrm>
                <a:off x="3130" y="1839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2 w 164"/>
                  <a:gd name="T5" fmla="*/ 232 h 232"/>
                  <a:gd name="T6" fmla="*/ 4 w 164"/>
                  <a:gd name="T7" fmla="*/ 231 h 232"/>
                  <a:gd name="T8" fmla="*/ 164 w 164"/>
                  <a:gd name="T9" fmla="*/ 2 h 232"/>
                  <a:gd name="T10" fmla="*/ 160 w 164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2" y="232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4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15" name="Freeform 697"/>
              <p:cNvSpPr>
                <a:spLocks/>
              </p:cNvSpPr>
              <p:nvPr/>
            </p:nvSpPr>
            <p:spPr bwMode="auto">
              <a:xfrm>
                <a:off x="3130" y="1839"/>
                <a:ext cx="164" cy="232"/>
              </a:xfrm>
              <a:custGeom>
                <a:avLst/>
                <a:gdLst>
                  <a:gd name="T0" fmla="*/ 160 w 164"/>
                  <a:gd name="T1" fmla="*/ 0 h 232"/>
                  <a:gd name="T2" fmla="*/ 0 w 164"/>
                  <a:gd name="T3" fmla="*/ 230 h 232"/>
                  <a:gd name="T4" fmla="*/ 2 w 164"/>
                  <a:gd name="T5" fmla="*/ 232 h 232"/>
                  <a:gd name="T6" fmla="*/ 4 w 164"/>
                  <a:gd name="T7" fmla="*/ 231 h 232"/>
                  <a:gd name="T8" fmla="*/ 164 w 164"/>
                  <a:gd name="T9" fmla="*/ 2 h 232"/>
                  <a:gd name="T10" fmla="*/ 160 w 164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32">
                    <a:moveTo>
                      <a:pt x="160" y="0"/>
                    </a:moveTo>
                    <a:lnTo>
                      <a:pt x="0" y="230"/>
                    </a:lnTo>
                    <a:lnTo>
                      <a:pt x="2" y="232"/>
                    </a:lnTo>
                    <a:lnTo>
                      <a:pt x="4" y="231"/>
                    </a:lnTo>
                    <a:lnTo>
                      <a:pt x="164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16" name="Freeform 698"/>
              <p:cNvSpPr>
                <a:spLocks/>
              </p:cNvSpPr>
              <p:nvPr/>
            </p:nvSpPr>
            <p:spPr bwMode="auto">
              <a:xfrm>
                <a:off x="3132" y="207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17" name="Freeform 699"/>
              <p:cNvSpPr>
                <a:spLocks/>
              </p:cNvSpPr>
              <p:nvPr/>
            </p:nvSpPr>
            <p:spPr bwMode="auto">
              <a:xfrm>
                <a:off x="3132" y="207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18" name="Freeform 700"/>
              <p:cNvSpPr>
                <a:spLocks/>
              </p:cNvSpPr>
              <p:nvPr/>
            </p:nvSpPr>
            <p:spPr bwMode="auto">
              <a:xfrm>
                <a:off x="2836" y="2257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4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19" name="Freeform 701"/>
              <p:cNvSpPr>
                <a:spLocks/>
              </p:cNvSpPr>
              <p:nvPr/>
            </p:nvSpPr>
            <p:spPr bwMode="auto">
              <a:xfrm>
                <a:off x="2836" y="2257"/>
                <a:ext cx="165" cy="232"/>
              </a:xfrm>
              <a:custGeom>
                <a:avLst/>
                <a:gdLst>
                  <a:gd name="T0" fmla="*/ 162 w 165"/>
                  <a:gd name="T1" fmla="*/ 0 h 232"/>
                  <a:gd name="T2" fmla="*/ 0 w 165"/>
                  <a:gd name="T3" fmla="*/ 229 h 232"/>
                  <a:gd name="T4" fmla="*/ 4 w 165"/>
                  <a:gd name="T5" fmla="*/ 232 h 232"/>
                  <a:gd name="T6" fmla="*/ 165 w 165"/>
                  <a:gd name="T7" fmla="*/ 2 h 232"/>
                  <a:gd name="T8" fmla="*/ 162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2"/>
                    </a:lnTo>
                    <a:lnTo>
                      <a:pt x="165" y="2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20" name="Freeform 702"/>
              <p:cNvSpPr>
                <a:spLocks/>
              </p:cNvSpPr>
              <p:nvPr/>
            </p:nvSpPr>
            <p:spPr bwMode="auto">
              <a:xfrm>
                <a:off x="3134" y="1841"/>
                <a:ext cx="163" cy="229"/>
              </a:xfrm>
              <a:custGeom>
                <a:avLst/>
                <a:gdLst>
                  <a:gd name="T0" fmla="*/ 160 w 163"/>
                  <a:gd name="T1" fmla="*/ 0 h 229"/>
                  <a:gd name="T2" fmla="*/ 0 w 163"/>
                  <a:gd name="T3" fmla="*/ 229 h 229"/>
                  <a:gd name="T4" fmla="*/ 8 w 163"/>
                  <a:gd name="T5" fmla="*/ 224 h 229"/>
                  <a:gd name="T6" fmla="*/ 163 w 163"/>
                  <a:gd name="T7" fmla="*/ 2 h 229"/>
                  <a:gd name="T8" fmla="*/ 160 w 163"/>
                  <a:gd name="T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229">
                    <a:moveTo>
                      <a:pt x="160" y="0"/>
                    </a:moveTo>
                    <a:lnTo>
                      <a:pt x="0" y="229"/>
                    </a:lnTo>
                    <a:lnTo>
                      <a:pt x="8" y="224"/>
                    </a:lnTo>
                    <a:lnTo>
                      <a:pt x="163" y="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21" name="Freeform 703"/>
              <p:cNvSpPr>
                <a:spLocks/>
              </p:cNvSpPr>
              <p:nvPr/>
            </p:nvSpPr>
            <p:spPr bwMode="auto">
              <a:xfrm>
                <a:off x="3134" y="1841"/>
                <a:ext cx="163" cy="229"/>
              </a:xfrm>
              <a:custGeom>
                <a:avLst/>
                <a:gdLst>
                  <a:gd name="T0" fmla="*/ 160 w 163"/>
                  <a:gd name="T1" fmla="*/ 0 h 229"/>
                  <a:gd name="T2" fmla="*/ 0 w 163"/>
                  <a:gd name="T3" fmla="*/ 229 h 229"/>
                  <a:gd name="T4" fmla="*/ 8 w 163"/>
                  <a:gd name="T5" fmla="*/ 224 h 229"/>
                  <a:gd name="T6" fmla="*/ 163 w 163"/>
                  <a:gd name="T7" fmla="*/ 2 h 229"/>
                  <a:gd name="T8" fmla="*/ 160 w 163"/>
                  <a:gd name="T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229">
                    <a:moveTo>
                      <a:pt x="160" y="0"/>
                    </a:moveTo>
                    <a:lnTo>
                      <a:pt x="0" y="229"/>
                    </a:lnTo>
                    <a:lnTo>
                      <a:pt x="8" y="224"/>
                    </a:lnTo>
                    <a:lnTo>
                      <a:pt x="163" y="2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22" name="Freeform 704"/>
              <p:cNvSpPr>
                <a:spLocks/>
              </p:cNvSpPr>
              <p:nvPr/>
            </p:nvSpPr>
            <p:spPr bwMode="auto">
              <a:xfrm>
                <a:off x="3132" y="2065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6 h 13"/>
                  <a:gd name="T6" fmla="*/ 0 w 10"/>
                  <a:gd name="T7" fmla="*/ 13 h 13"/>
                  <a:gd name="T8" fmla="*/ 10 w 1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23" name="Freeform 705"/>
              <p:cNvSpPr>
                <a:spLocks/>
              </p:cNvSpPr>
              <p:nvPr/>
            </p:nvSpPr>
            <p:spPr bwMode="auto">
              <a:xfrm>
                <a:off x="3132" y="2065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6 h 13"/>
                  <a:gd name="T6" fmla="*/ 0 w 10"/>
                  <a:gd name="T7" fmla="*/ 13 h 13"/>
                  <a:gd name="T8" fmla="*/ 10 w 1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24" name="Freeform 706"/>
              <p:cNvSpPr>
                <a:spLocks/>
              </p:cNvSpPr>
              <p:nvPr/>
            </p:nvSpPr>
            <p:spPr bwMode="auto">
              <a:xfrm>
                <a:off x="2840" y="2259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25" name="Freeform 707"/>
              <p:cNvSpPr>
                <a:spLocks/>
              </p:cNvSpPr>
              <p:nvPr/>
            </p:nvSpPr>
            <p:spPr bwMode="auto">
              <a:xfrm>
                <a:off x="2840" y="2259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3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3" y="232"/>
                    </a:lnTo>
                    <a:lnTo>
                      <a:pt x="165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26" name="Freeform 708"/>
              <p:cNvSpPr>
                <a:spLocks/>
              </p:cNvSpPr>
              <p:nvPr/>
            </p:nvSpPr>
            <p:spPr bwMode="auto">
              <a:xfrm>
                <a:off x="3142" y="1843"/>
                <a:ext cx="159" cy="222"/>
              </a:xfrm>
              <a:custGeom>
                <a:avLst/>
                <a:gdLst>
                  <a:gd name="T0" fmla="*/ 155 w 159"/>
                  <a:gd name="T1" fmla="*/ 0 h 222"/>
                  <a:gd name="T2" fmla="*/ 0 w 159"/>
                  <a:gd name="T3" fmla="*/ 222 h 222"/>
                  <a:gd name="T4" fmla="*/ 8 w 159"/>
                  <a:gd name="T5" fmla="*/ 217 h 222"/>
                  <a:gd name="T6" fmla="*/ 159 w 159"/>
                  <a:gd name="T7" fmla="*/ 2 h 222"/>
                  <a:gd name="T8" fmla="*/ 155 w 159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22">
                    <a:moveTo>
                      <a:pt x="155" y="0"/>
                    </a:moveTo>
                    <a:lnTo>
                      <a:pt x="0" y="222"/>
                    </a:lnTo>
                    <a:lnTo>
                      <a:pt x="8" y="217"/>
                    </a:lnTo>
                    <a:lnTo>
                      <a:pt x="159" y="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E3E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27" name="Freeform 709"/>
              <p:cNvSpPr>
                <a:spLocks/>
              </p:cNvSpPr>
              <p:nvPr/>
            </p:nvSpPr>
            <p:spPr bwMode="auto">
              <a:xfrm>
                <a:off x="3142" y="1843"/>
                <a:ext cx="159" cy="222"/>
              </a:xfrm>
              <a:custGeom>
                <a:avLst/>
                <a:gdLst>
                  <a:gd name="T0" fmla="*/ 155 w 159"/>
                  <a:gd name="T1" fmla="*/ 0 h 222"/>
                  <a:gd name="T2" fmla="*/ 0 w 159"/>
                  <a:gd name="T3" fmla="*/ 222 h 222"/>
                  <a:gd name="T4" fmla="*/ 8 w 159"/>
                  <a:gd name="T5" fmla="*/ 217 h 222"/>
                  <a:gd name="T6" fmla="*/ 159 w 159"/>
                  <a:gd name="T7" fmla="*/ 2 h 222"/>
                  <a:gd name="T8" fmla="*/ 155 w 159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22">
                    <a:moveTo>
                      <a:pt x="155" y="0"/>
                    </a:moveTo>
                    <a:lnTo>
                      <a:pt x="0" y="222"/>
                    </a:lnTo>
                    <a:lnTo>
                      <a:pt x="8" y="217"/>
                    </a:lnTo>
                    <a:lnTo>
                      <a:pt x="159" y="2"/>
                    </a:lnTo>
                    <a:lnTo>
                      <a:pt x="1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28" name="Freeform 710"/>
              <p:cNvSpPr>
                <a:spLocks/>
              </p:cNvSpPr>
              <p:nvPr/>
            </p:nvSpPr>
            <p:spPr bwMode="auto">
              <a:xfrm>
                <a:off x="3132" y="2060"/>
                <a:ext cx="18" cy="25"/>
              </a:xfrm>
              <a:custGeom>
                <a:avLst/>
                <a:gdLst>
                  <a:gd name="T0" fmla="*/ 18 w 18"/>
                  <a:gd name="T1" fmla="*/ 0 h 25"/>
                  <a:gd name="T2" fmla="*/ 10 w 18"/>
                  <a:gd name="T3" fmla="*/ 5 h 25"/>
                  <a:gd name="T4" fmla="*/ 0 w 18"/>
                  <a:gd name="T5" fmla="*/ 18 h 25"/>
                  <a:gd name="T6" fmla="*/ 0 w 18"/>
                  <a:gd name="T7" fmla="*/ 25 h 25"/>
                  <a:gd name="T8" fmla="*/ 18 w 1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8" y="0"/>
                    </a:moveTo>
                    <a:lnTo>
                      <a:pt x="10" y="5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7D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29" name="Freeform 711"/>
              <p:cNvSpPr>
                <a:spLocks/>
              </p:cNvSpPr>
              <p:nvPr/>
            </p:nvSpPr>
            <p:spPr bwMode="auto">
              <a:xfrm>
                <a:off x="3132" y="2060"/>
                <a:ext cx="18" cy="25"/>
              </a:xfrm>
              <a:custGeom>
                <a:avLst/>
                <a:gdLst>
                  <a:gd name="T0" fmla="*/ 18 w 18"/>
                  <a:gd name="T1" fmla="*/ 0 h 25"/>
                  <a:gd name="T2" fmla="*/ 10 w 18"/>
                  <a:gd name="T3" fmla="*/ 5 h 25"/>
                  <a:gd name="T4" fmla="*/ 0 w 18"/>
                  <a:gd name="T5" fmla="*/ 18 h 25"/>
                  <a:gd name="T6" fmla="*/ 0 w 18"/>
                  <a:gd name="T7" fmla="*/ 25 h 25"/>
                  <a:gd name="T8" fmla="*/ 18 w 1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8" y="0"/>
                    </a:moveTo>
                    <a:lnTo>
                      <a:pt x="10" y="5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30" name="Freeform 712"/>
              <p:cNvSpPr>
                <a:spLocks/>
              </p:cNvSpPr>
              <p:nvPr/>
            </p:nvSpPr>
            <p:spPr bwMode="auto">
              <a:xfrm>
                <a:off x="2843" y="2262"/>
                <a:ext cx="165" cy="231"/>
              </a:xfrm>
              <a:custGeom>
                <a:avLst/>
                <a:gdLst>
                  <a:gd name="T0" fmla="*/ 162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2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3E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31" name="Freeform 713"/>
              <p:cNvSpPr>
                <a:spLocks/>
              </p:cNvSpPr>
              <p:nvPr/>
            </p:nvSpPr>
            <p:spPr bwMode="auto">
              <a:xfrm>
                <a:off x="2843" y="2262"/>
                <a:ext cx="165" cy="231"/>
              </a:xfrm>
              <a:custGeom>
                <a:avLst/>
                <a:gdLst>
                  <a:gd name="T0" fmla="*/ 162 w 165"/>
                  <a:gd name="T1" fmla="*/ 0 h 231"/>
                  <a:gd name="T2" fmla="*/ 0 w 165"/>
                  <a:gd name="T3" fmla="*/ 229 h 231"/>
                  <a:gd name="T4" fmla="*/ 4 w 165"/>
                  <a:gd name="T5" fmla="*/ 231 h 231"/>
                  <a:gd name="T6" fmla="*/ 165 w 165"/>
                  <a:gd name="T7" fmla="*/ 1 h 231"/>
                  <a:gd name="T8" fmla="*/ 162 w 165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1">
                    <a:moveTo>
                      <a:pt x="162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5" y="1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32" name="Freeform 714"/>
              <p:cNvSpPr>
                <a:spLocks/>
              </p:cNvSpPr>
              <p:nvPr/>
            </p:nvSpPr>
            <p:spPr bwMode="auto">
              <a:xfrm>
                <a:off x="3150" y="1845"/>
                <a:ext cx="154" cy="215"/>
              </a:xfrm>
              <a:custGeom>
                <a:avLst/>
                <a:gdLst>
                  <a:gd name="T0" fmla="*/ 151 w 154"/>
                  <a:gd name="T1" fmla="*/ 0 h 215"/>
                  <a:gd name="T2" fmla="*/ 0 w 154"/>
                  <a:gd name="T3" fmla="*/ 215 h 215"/>
                  <a:gd name="T4" fmla="*/ 9 w 154"/>
                  <a:gd name="T5" fmla="*/ 210 h 215"/>
                  <a:gd name="T6" fmla="*/ 154 w 154"/>
                  <a:gd name="T7" fmla="*/ 2 h 215"/>
                  <a:gd name="T8" fmla="*/ 151 w 154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15">
                    <a:moveTo>
                      <a:pt x="151" y="0"/>
                    </a:moveTo>
                    <a:lnTo>
                      <a:pt x="0" y="215"/>
                    </a:lnTo>
                    <a:lnTo>
                      <a:pt x="9" y="210"/>
                    </a:lnTo>
                    <a:lnTo>
                      <a:pt x="154" y="2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E3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33" name="Freeform 715"/>
              <p:cNvSpPr>
                <a:spLocks/>
              </p:cNvSpPr>
              <p:nvPr/>
            </p:nvSpPr>
            <p:spPr bwMode="auto">
              <a:xfrm>
                <a:off x="3150" y="1845"/>
                <a:ext cx="154" cy="215"/>
              </a:xfrm>
              <a:custGeom>
                <a:avLst/>
                <a:gdLst>
                  <a:gd name="T0" fmla="*/ 151 w 154"/>
                  <a:gd name="T1" fmla="*/ 0 h 215"/>
                  <a:gd name="T2" fmla="*/ 0 w 154"/>
                  <a:gd name="T3" fmla="*/ 215 h 215"/>
                  <a:gd name="T4" fmla="*/ 9 w 154"/>
                  <a:gd name="T5" fmla="*/ 210 h 215"/>
                  <a:gd name="T6" fmla="*/ 154 w 154"/>
                  <a:gd name="T7" fmla="*/ 2 h 215"/>
                  <a:gd name="T8" fmla="*/ 151 w 154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15">
                    <a:moveTo>
                      <a:pt x="151" y="0"/>
                    </a:moveTo>
                    <a:lnTo>
                      <a:pt x="0" y="215"/>
                    </a:lnTo>
                    <a:lnTo>
                      <a:pt x="9" y="210"/>
                    </a:lnTo>
                    <a:lnTo>
                      <a:pt x="154" y="2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34" name="Freeform 716"/>
              <p:cNvSpPr>
                <a:spLocks/>
              </p:cNvSpPr>
              <p:nvPr/>
            </p:nvSpPr>
            <p:spPr bwMode="auto">
              <a:xfrm>
                <a:off x="3132" y="2055"/>
                <a:ext cx="27" cy="38"/>
              </a:xfrm>
              <a:custGeom>
                <a:avLst/>
                <a:gdLst>
                  <a:gd name="T0" fmla="*/ 27 w 27"/>
                  <a:gd name="T1" fmla="*/ 0 h 38"/>
                  <a:gd name="T2" fmla="*/ 18 w 27"/>
                  <a:gd name="T3" fmla="*/ 5 h 38"/>
                  <a:gd name="T4" fmla="*/ 0 w 27"/>
                  <a:gd name="T5" fmla="*/ 30 h 38"/>
                  <a:gd name="T6" fmla="*/ 0 w 27"/>
                  <a:gd name="T7" fmla="*/ 38 h 38"/>
                  <a:gd name="T8" fmla="*/ 27 w 2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27" y="0"/>
                    </a:moveTo>
                    <a:lnTo>
                      <a:pt x="18" y="5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35" name="Freeform 717"/>
              <p:cNvSpPr>
                <a:spLocks/>
              </p:cNvSpPr>
              <p:nvPr/>
            </p:nvSpPr>
            <p:spPr bwMode="auto">
              <a:xfrm>
                <a:off x="3132" y="2055"/>
                <a:ext cx="27" cy="38"/>
              </a:xfrm>
              <a:custGeom>
                <a:avLst/>
                <a:gdLst>
                  <a:gd name="T0" fmla="*/ 27 w 27"/>
                  <a:gd name="T1" fmla="*/ 0 h 38"/>
                  <a:gd name="T2" fmla="*/ 18 w 27"/>
                  <a:gd name="T3" fmla="*/ 5 h 38"/>
                  <a:gd name="T4" fmla="*/ 0 w 27"/>
                  <a:gd name="T5" fmla="*/ 30 h 38"/>
                  <a:gd name="T6" fmla="*/ 0 w 27"/>
                  <a:gd name="T7" fmla="*/ 38 h 38"/>
                  <a:gd name="T8" fmla="*/ 27 w 2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27" y="0"/>
                    </a:moveTo>
                    <a:lnTo>
                      <a:pt x="18" y="5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36" name="Freeform 718"/>
              <p:cNvSpPr>
                <a:spLocks/>
              </p:cNvSpPr>
              <p:nvPr/>
            </p:nvSpPr>
            <p:spPr bwMode="auto">
              <a:xfrm>
                <a:off x="2847" y="2263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3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37" name="Freeform 719"/>
              <p:cNvSpPr>
                <a:spLocks/>
              </p:cNvSpPr>
              <p:nvPr/>
            </p:nvSpPr>
            <p:spPr bwMode="auto">
              <a:xfrm>
                <a:off x="2847" y="2263"/>
                <a:ext cx="165" cy="232"/>
              </a:xfrm>
              <a:custGeom>
                <a:avLst/>
                <a:gdLst>
                  <a:gd name="T0" fmla="*/ 161 w 165"/>
                  <a:gd name="T1" fmla="*/ 0 h 232"/>
                  <a:gd name="T2" fmla="*/ 0 w 165"/>
                  <a:gd name="T3" fmla="*/ 230 h 232"/>
                  <a:gd name="T4" fmla="*/ 4 w 165"/>
                  <a:gd name="T5" fmla="*/ 232 h 232"/>
                  <a:gd name="T6" fmla="*/ 165 w 165"/>
                  <a:gd name="T7" fmla="*/ 3 h 232"/>
                  <a:gd name="T8" fmla="*/ 161 w 165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5" y="3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38" name="Freeform 720"/>
              <p:cNvSpPr>
                <a:spLocks/>
              </p:cNvSpPr>
              <p:nvPr/>
            </p:nvSpPr>
            <p:spPr bwMode="auto">
              <a:xfrm>
                <a:off x="3159" y="1847"/>
                <a:ext cx="149" cy="208"/>
              </a:xfrm>
              <a:custGeom>
                <a:avLst/>
                <a:gdLst>
                  <a:gd name="T0" fmla="*/ 145 w 149"/>
                  <a:gd name="T1" fmla="*/ 0 h 208"/>
                  <a:gd name="T2" fmla="*/ 0 w 149"/>
                  <a:gd name="T3" fmla="*/ 208 h 208"/>
                  <a:gd name="T4" fmla="*/ 8 w 149"/>
                  <a:gd name="T5" fmla="*/ 203 h 208"/>
                  <a:gd name="T6" fmla="*/ 149 w 149"/>
                  <a:gd name="T7" fmla="*/ 2 h 208"/>
                  <a:gd name="T8" fmla="*/ 145 w 149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08">
                    <a:moveTo>
                      <a:pt x="145" y="0"/>
                    </a:moveTo>
                    <a:lnTo>
                      <a:pt x="0" y="208"/>
                    </a:lnTo>
                    <a:lnTo>
                      <a:pt x="8" y="203"/>
                    </a:lnTo>
                    <a:lnTo>
                      <a:pt x="149" y="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E3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39" name="Freeform 721"/>
              <p:cNvSpPr>
                <a:spLocks/>
              </p:cNvSpPr>
              <p:nvPr/>
            </p:nvSpPr>
            <p:spPr bwMode="auto">
              <a:xfrm>
                <a:off x="3159" y="1847"/>
                <a:ext cx="149" cy="208"/>
              </a:xfrm>
              <a:custGeom>
                <a:avLst/>
                <a:gdLst>
                  <a:gd name="T0" fmla="*/ 145 w 149"/>
                  <a:gd name="T1" fmla="*/ 0 h 208"/>
                  <a:gd name="T2" fmla="*/ 0 w 149"/>
                  <a:gd name="T3" fmla="*/ 208 h 208"/>
                  <a:gd name="T4" fmla="*/ 8 w 149"/>
                  <a:gd name="T5" fmla="*/ 203 h 208"/>
                  <a:gd name="T6" fmla="*/ 149 w 149"/>
                  <a:gd name="T7" fmla="*/ 2 h 208"/>
                  <a:gd name="T8" fmla="*/ 145 w 149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08">
                    <a:moveTo>
                      <a:pt x="145" y="0"/>
                    </a:moveTo>
                    <a:lnTo>
                      <a:pt x="0" y="208"/>
                    </a:lnTo>
                    <a:lnTo>
                      <a:pt x="8" y="203"/>
                    </a:lnTo>
                    <a:lnTo>
                      <a:pt x="149" y="2"/>
                    </a:lnTo>
                    <a:lnTo>
                      <a:pt x="1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40" name="Freeform 722"/>
              <p:cNvSpPr>
                <a:spLocks/>
              </p:cNvSpPr>
              <p:nvPr/>
            </p:nvSpPr>
            <p:spPr bwMode="auto">
              <a:xfrm>
                <a:off x="3132" y="2050"/>
                <a:ext cx="35" cy="50"/>
              </a:xfrm>
              <a:custGeom>
                <a:avLst/>
                <a:gdLst>
                  <a:gd name="T0" fmla="*/ 35 w 35"/>
                  <a:gd name="T1" fmla="*/ 0 h 50"/>
                  <a:gd name="T2" fmla="*/ 27 w 35"/>
                  <a:gd name="T3" fmla="*/ 5 h 50"/>
                  <a:gd name="T4" fmla="*/ 0 w 35"/>
                  <a:gd name="T5" fmla="*/ 43 h 50"/>
                  <a:gd name="T6" fmla="*/ 0 w 35"/>
                  <a:gd name="T7" fmla="*/ 50 h 50"/>
                  <a:gd name="T8" fmla="*/ 35 w 3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0">
                    <a:moveTo>
                      <a:pt x="35" y="0"/>
                    </a:moveTo>
                    <a:lnTo>
                      <a:pt x="27" y="5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41" name="Freeform 723"/>
              <p:cNvSpPr>
                <a:spLocks/>
              </p:cNvSpPr>
              <p:nvPr/>
            </p:nvSpPr>
            <p:spPr bwMode="auto">
              <a:xfrm>
                <a:off x="3132" y="2050"/>
                <a:ext cx="35" cy="50"/>
              </a:xfrm>
              <a:custGeom>
                <a:avLst/>
                <a:gdLst>
                  <a:gd name="T0" fmla="*/ 35 w 35"/>
                  <a:gd name="T1" fmla="*/ 0 h 50"/>
                  <a:gd name="T2" fmla="*/ 27 w 35"/>
                  <a:gd name="T3" fmla="*/ 5 h 50"/>
                  <a:gd name="T4" fmla="*/ 0 w 35"/>
                  <a:gd name="T5" fmla="*/ 43 h 50"/>
                  <a:gd name="T6" fmla="*/ 0 w 35"/>
                  <a:gd name="T7" fmla="*/ 50 h 50"/>
                  <a:gd name="T8" fmla="*/ 35 w 3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0">
                    <a:moveTo>
                      <a:pt x="35" y="0"/>
                    </a:moveTo>
                    <a:lnTo>
                      <a:pt x="27" y="5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42" name="Freeform 724"/>
              <p:cNvSpPr>
                <a:spLocks/>
              </p:cNvSpPr>
              <p:nvPr/>
            </p:nvSpPr>
            <p:spPr bwMode="auto">
              <a:xfrm>
                <a:off x="2851" y="2266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29 h 231"/>
                  <a:gd name="T4" fmla="*/ 3 w 164"/>
                  <a:gd name="T5" fmla="*/ 231 h 231"/>
                  <a:gd name="T6" fmla="*/ 164 w 164"/>
                  <a:gd name="T7" fmla="*/ 1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4" y="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3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43" name="Freeform 725"/>
              <p:cNvSpPr>
                <a:spLocks/>
              </p:cNvSpPr>
              <p:nvPr/>
            </p:nvSpPr>
            <p:spPr bwMode="auto">
              <a:xfrm>
                <a:off x="2851" y="2266"/>
                <a:ext cx="164" cy="231"/>
              </a:xfrm>
              <a:custGeom>
                <a:avLst/>
                <a:gdLst>
                  <a:gd name="T0" fmla="*/ 161 w 164"/>
                  <a:gd name="T1" fmla="*/ 0 h 231"/>
                  <a:gd name="T2" fmla="*/ 0 w 164"/>
                  <a:gd name="T3" fmla="*/ 229 h 231"/>
                  <a:gd name="T4" fmla="*/ 3 w 164"/>
                  <a:gd name="T5" fmla="*/ 231 h 231"/>
                  <a:gd name="T6" fmla="*/ 164 w 164"/>
                  <a:gd name="T7" fmla="*/ 1 h 231"/>
                  <a:gd name="T8" fmla="*/ 161 w 164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1">
                    <a:moveTo>
                      <a:pt x="161" y="0"/>
                    </a:moveTo>
                    <a:lnTo>
                      <a:pt x="0" y="229"/>
                    </a:lnTo>
                    <a:lnTo>
                      <a:pt x="3" y="231"/>
                    </a:lnTo>
                    <a:lnTo>
                      <a:pt x="164" y="1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44" name="Freeform 726"/>
              <p:cNvSpPr>
                <a:spLocks/>
              </p:cNvSpPr>
              <p:nvPr/>
            </p:nvSpPr>
            <p:spPr bwMode="auto">
              <a:xfrm>
                <a:off x="3167" y="1849"/>
                <a:ext cx="145" cy="201"/>
              </a:xfrm>
              <a:custGeom>
                <a:avLst/>
                <a:gdLst>
                  <a:gd name="T0" fmla="*/ 141 w 145"/>
                  <a:gd name="T1" fmla="*/ 0 h 201"/>
                  <a:gd name="T2" fmla="*/ 0 w 145"/>
                  <a:gd name="T3" fmla="*/ 201 h 201"/>
                  <a:gd name="T4" fmla="*/ 8 w 145"/>
                  <a:gd name="T5" fmla="*/ 196 h 201"/>
                  <a:gd name="T6" fmla="*/ 145 w 145"/>
                  <a:gd name="T7" fmla="*/ 2 h 201"/>
                  <a:gd name="T8" fmla="*/ 141 w 145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1">
                    <a:moveTo>
                      <a:pt x="141" y="0"/>
                    </a:moveTo>
                    <a:lnTo>
                      <a:pt x="0" y="201"/>
                    </a:lnTo>
                    <a:lnTo>
                      <a:pt x="8" y="196"/>
                    </a:lnTo>
                    <a:lnTo>
                      <a:pt x="145" y="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45" name="Freeform 727"/>
              <p:cNvSpPr>
                <a:spLocks/>
              </p:cNvSpPr>
              <p:nvPr/>
            </p:nvSpPr>
            <p:spPr bwMode="auto">
              <a:xfrm>
                <a:off x="3167" y="1849"/>
                <a:ext cx="145" cy="201"/>
              </a:xfrm>
              <a:custGeom>
                <a:avLst/>
                <a:gdLst>
                  <a:gd name="T0" fmla="*/ 141 w 145"/>
                  <a:gd name="T1" fmla="*/ 0 h 201"/>
                  <a:gd name="T2" fmla="*/ 0 w 145"/>
                  <a:gd name="T3" fmla="*/ 201 h 201"/>
                  <a:gd name="T4" fmla="*/ 8 w 145"/>
                  <a:gd name="T5" fmla="*/ 196 h 201"/>
                  <a:gd name="T6" fmla="*/ 145 w 145"/>
                  <a:gd name="T7" fmla="*/ 2 h 201"/>
                  <a:gd name="T8" fmla="*/ 141 w 145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1">
                    <a:moveTo>
                      <a:pt x="141" y="0"/>
                    </a:moveTo>
                    <a:lnTo>
                      <a:pt x="0" y="201"/>
                    </a:lnTo>
                    <a:lnTo>
                      <a:pt x="8" y="196"/>
                    </a:lnTo>
                    <a:lnTo>
                      <a:pt x="145" y="2"/>
                    </a:lnTo>
                    <a:lnTo>
                      <a:pt x="1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46" name="Freeform 728"/>
              <p:cNvSpPr>
                <a:spLocks/>
              </p:cNvSpPr>
              <p:nvPr/>
            </p:nvSpPr>
            <p:spPr bwMode="auto">
              <a:xfrm>
                <a:off x="3018" y="22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1 h 2"/>
                  <a:gd name="T6" fmla="*/ 0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47" name="Freeform 729"/>
              <p:cNvSpPr>
                <a:spLocks/>
              </p:cNvSpPr>
              <p:nvPr/>
            </p:nvSpPr>
            <p:spPr bwMode="auto">
              <a:xfrm>
                <a:off x="3018" y="22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1 h 2"/>
                  <a:gd name="T6" fmla="*/ 0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48" name="Freeform 730"/>
              <p:cNvSpPr>
                <a:spLocks/>
              </p:cNvSpPr>
              <p:nvPr/>
            </p:nvSpPr>
            <p:spPr bwMode="auto">
              <a:xfrm>
                <a:off x="3132" y="2045"/>
                <a:ext cx="43" cy="62"/>
              </a:xfrm>
              <a:custGeom>
                <a:avLst/>
                <a:gdLst>
                  <a:gd name="T0" fmla="*/ 43 w 43"/>
                  <a:gd name="T1" fmla="*/ 0 h 62"/>
                  <a:gd name="T2" fmla="*/ 35 w 43"/>
                  <a:gd name="T3" fmla="*/ 5 h 62"/>
                  <a:gd name="T4" fmla="*/ 0 w 43"/>
                  <a:gd name="T5" fmla="*/ 55 h 62"/>
                  <a:gd name="T6" fmla="*/ 0 w 43"/>
                  <a:gd name="T7" fmla="*/ 62 h 62"/>
                  <a:gd name="T8" fmla="*/ 43 w 43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2">
                    <a:moveTo>
                      <a:pt x="43" y="0"/>
                    </a:moveTo>
                    <a:lnTo>
                      <a:pt x="35" y="5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49" name="Freeform 731"/>
              <p:cNvSpPr>
                <a:spLocks/>
              </p:cNvSpPr>
              <p:nvPr/>
            </p:nvSpPr>
            <p:spPr bwMode="auto">
              <a:xfrm>
                <a:off x="3132" y="2045"/>
                <a:ext cx="43" cy="62"/>
              </a:xfrm>
              <a:custGeom>
                <a:avLst/>
                <a:gdLst>
                  <a:gd name="T0" fmla="*/ 43 w 43"/>
                  <a:gd name="T1" fmla="*/ 0 h 62"/>
                  <a:gd name="T2" fmla="*/ 35 w 43"/>
                  <a:gd name="T3" fmla="*/ 5 h 62"/>
                  <a:gd name="T4" fmla="*/ 0 w 43"/>
                  <a:gd name="T5" fmla="*/ 55 h 62"/>
                  <a:gd name="T6" fmla="*/ 0 w 43"/>
                  <a:gd name="T7" fmla="*/ 62 h 62"/>
                  <a:gd name="T8" fmla="*/ 43 w 43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2">
                    <a:moveTo>
                      <a:pt x="43" y="0"/>
                    </a:moveTo>
                    <a:lnTo>
                      <a:pt x="35" y="5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50" name="Freeform 732"/>
              <p:cNvSpPr>
                <a:spLocks/>
              </p:cNvSpPr>
              <p:nvPr/>
            </p:nvSpPr>
            <p:spPr bwMode="auto">
              <a:xfrm>
                <a:off x="2854" y="2267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3 h 232"/>
                  <a:gd name="T8" fmla="*/ 164 w 164"/>
                  <a:gd name="T9" fmla="*/ 2 h 232"/>
                  <a:gd name="T10" fmla="*/ 161 w 164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4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51" name="Freeform 733"/>
              <p:cNvSpPr>
                <a:spLocks/>
              </p:cNvSpPr>
              <p:nvPr/>
            </p:nvSpPr>
            <p:spPr bwMode="auto">
              <a:xfrm>
                <a:off x="2854" y="2267"/>
                <a:ext cx="164" cy="232"/>
              </a:xfrm>
              <a:custGeom>
                <a:avLst/>
                <a:gdLst>
                  <a:gd name="T0" fmla="*/ 161 w 164"/>
                  <a:gd name="T1" fmla="*/ 0 h 232"/>
                  <a:gd name="T2" fmla="*/ 0 w 164"/>
                  <a:gd name="T3" fmla="*/ 230 h 232"/>
                  <a:gd name="T4" fmla="*/ 4 w 164"/>
                  <a:gd name="T5" fmla="*/ 232 h 232"/>
                  <a:gd name="T6" fmla="*/ 164 w 164"/>
                  <a:gd name="T7" fmla="*/ 3 h 232"/>
                  <a:gd name="T8" fmla="*/ 164 w 164"/>
                  <a:gd name="T9" fmla="*/ 2 h 232"/>
                  <a:gd name="T10" fmla="*/ 161 w 164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32">
                    <a:moveTo>
                      <a:pt x="161" y="0"/>
                    </a:moveTo>
                    <a:lnTo>
                      <a:pt x="0" y="230"/>
                    </a:lnTo>
                    <a:lnTo>
                      <a:pt x="4" y="232"/>
                    </a:lnTo>
                    <a:lnTo>
                      <a:pt x="164" y="3"/>
                    </a:lnTo>
                    <a:lnTo>
                      <a:pt x="164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52" name="Freeform 734"/>
              <p:cNvSpPr>
                <a:spLocks/>
              </p:cNvSpPr>
              <p:nvPr/>
            </p:nvSpPr>
            <p:spPr bwMode="auto">
              <a:xfrm>
                <a:off x="3175" y="1851"/>
                <a:ext cx="140" cy="194"/>
              </a:xfrm>
              <a:custGeom>
                <a:avLst/>
                <a:gdLst>
                  <a:gd name="T0" fmla="*/ 137 w 140"/>
                  <a:gd name="T1" fmla="*/ 0 h 194"/>
                  <a:gd name="T2" fmla="*/ 0 w 140"/>
                  <a:gd name="T3" fmla="*/ 194 h 194"/>
                  <a:gd name="T4" fmla="*/ 8 w 140"/>
                  <a:gd name="T5" fmla="*/ 190 h 194"/>
                  <a:gd name="T6" fmla="*/ 140 w 140"/>
                  <a:gd name="T7" fmla="*/ 3 h 194"/>
                  <a:gd name="T8" fmla="*/ 137 w 140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94">
                    <a:moveTo>
                      <a:pt x="137" y="0"/>
                    </a:moveTo>
                    <a:lnTo>
                      <a:pt x="0" y="194"/>
                    </a:lnTo>
                    <a:lnTo>
                      <a:pt x="8" y="190"/>
                    </a:lnTo>
                    <a:lnTo>
                      <a:pt x="140" y="3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53" name="Freeform 735"/>
              <p:cNvSpPr>
                <a:spLocks/>
              </p:cNvSpPr>
              <p:nvPr/>
            </p:nvSpPr>
            <p:spPr bwMode="auto">
              <a:xfrm>
                <a:off x="3175" y="1851"/>
                <a:ext cx="140" cy="194"/>
              </a:xfrm>
              <a:custGeom>
                <a:avLst/>
                <a:gdLst>
                  <a:gd name="T0" fmla="*/ 137 w 140"/>
                  <a:gd name="T1" fmla="*/ 0 h 194"/>
                  <a:gd name="T2" fmla="*/ 0 w 140"/>
                  <a:gd name="T3" fmla="*/ 194 h 194"/>
                  <a:gd name="T4" fmla="*/ 8 w 140"/>
                  <a:gd name="T5" fmla="*/ 190 h 194"/>
                  <a:gd name="T6" fmla="*/ 140 w 140"/>
                  <a:gd name="T7" fmla="*/ 3 h 194"/>
                  <a:gd name="T8" fmla="*/ 137 w 140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94">
                    <a:moveTo>
                      <a:pt x="137" y="0"/>
                    </a:moveTo>
                    <a:lnTo>
                      <a:pt x="0" y="194"/>
                    </a:lnTo>
                    <a:lnTo>
                      <a:pt x="8" y="190"/>
                    </a:lnTo>
                    <a:lnTo>
                      <a:pt x="140" y="3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54" name="Freeform 736"/>
              <p:cNvSpPr>
                <a:spLocks/>
              </p:cNvSpPr>
              <p:nvPr/>
            </p:nvSpPr>
            <p:spPr bwMode="auto">
              <a:xfrm>
                <a:off x="3018" y="2263"/>
                <a:ext cx="10" cy="14"/>
              </a:xfrm>
              <a:custGeom>
                <a:avLst/>
                <a:gdLst>
                  <a:gd name="T0" fmla="*/ 10 w 10"/>
                  <a:gd name="T1" fmla="*/ 0 h 14"/>
                  <a:gd name="T2" fmla="*/ 2 w 10"/>
                  <a:gd name="T3" fmla="*/ 5 h 14"/>
                  <a:gd name="T4" fmla="*/ 0 w 10"/>
                  <a:gd name="T5" fmla="*/ 7 h 14"/>
                  <a:gd name="T6" fmla="*/ 0 w 10"/>
                  <a:gd name="T7" fmla="*/ 14 h 14"/>
                  <a:gd name="T8" fmla="*/ 10 w 1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lnTo>
                      <a:pt x="2" y="5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6C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55" name="Freeform 737"/>
              <p:cNvSpPr>
                <a:spLocks/>
              </p:cNvSpPr>
              <p:nvPr/>
            </p:nvSpPr>
            <p:spPr bwMode="auto">
              <a:xfrm>
                <a:off x="3018" y="2263"/>
                <a:ext cx="10" cy="14"/>
              </a:xfrm>
              <a:custGeom>
                <a:avLst/>
                <a:gdLst>
                  <a:gd name="T0" fmla="*/ 10 w 10"/>
                  <a:gd name="T1" fmla="*/ 0 h 14"/>
                  <a:gd name="T2" fmla="*/ 2 w 10"/>
                  <a:gd name="T3" fmla="*/ 5 h 14"/>
                  <a:gd name="T4" fmla="*/ 0 w 10"/>
                  <a:gd name="T5" fmla="*/ 7 h 14"/>
                  <a:gd name="T6" fmla="*/ 0 w 10"/>
                  <a:gd name="T7" fmla="*/ 14 h 14"/>
                  <a:gd name="T8" fmla="*/ 10 w 1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lnTo>
                      <a:pt x="2" y="5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56" name="Freeform 738"/>
              <p:cNvSpPr>
                <a:spLocks/>
              </p:cNvSpPr>
              <p:nvPr/>
            </p:nvSpPr>
            <p:spPr bwMode="auto">
              <a:xfrm>
                <a:off x="3132" y="2041"/>
                <a:ext cx="51" cy="73"/>
              </a:xfrm>
              <a:custGeom>
                <a:avLst/>
                <a:gdLst>
                  <a:gd name="T0" fmla="*/ 51 w 51"/>
                  <a:gd name="T1" fmla="*/ 0 h 73"/>
                  <a:gd name="T2" fmla="*/ 43 w 51"/>
                  <a:gd name="T3" fmla="*/ 4 h 73"/>
                  <a:gd name="T4" fmla="*/ 0 w 51"/>
                  <a:gd name="T5" fmla="*/ 66 h 73"/>
                  <a:gd name="T6" fmla="*/ 0 w 51"/>
                  <a:gd name="T7" fmla="*/ 73 h 73"/>
                  <a:gd name="T8" fmla="*/ 51 w 51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3">
                    <a:moveTo>
                      <a:pt x="51" y="0"/>
                    </a:moveTo>
                    <a:lnTo>
                      <a:pt x="43" y="4"/>
                    </a:lnTo>
                    <a:lnTo>
                      <a:pt x="0" y="66"/>
                    </a:lnTo>
                    <a:lnTo>
                      <a:pt x="0" y="7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57" name="Freeform 739"/>
              <p:cNvSpPr>
                <a:spLocks/>
              </p:cNvSpPr>
              <p:nvPr/>
            </p:nvSpPr>
            <p:spPr bwMode="auto">
              <a:xfrm>
                <a:off x="3132" y="2041"/>
                <a:ext cx="51" cy="73"/>
              </a:xfrm>
              <a:custGeom>
                <a:avLst/>
                <a:gdLst>
                  <a:gd name="T0" fmla="*/ 51 w 51"/>
                  <a:gd name="T1" fmla="*/ 0 h 73"/>
                  <a:gd name="T2" fmla="*/ 43 w 51"/>
                  <a:gd name="T3" fmla="*/ 4 h 73"/>
                  <a:gd name="T4" fmla="*/ 0 w 51"/>
                  <a:gd name="T5" fmla="*/ 66 h 73"/>
                  <a:gd name="T6" fmla="*/ 0 w 51"/>
                  <a:gd name="T7" fmla="*/ 73 h 73"/>
                  <a:gd name="T8" fmla="*/ 51 w 51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3">
                    <a:moveTo>
                      <a:pt x="51" y="0"/>
                    </a:moveTo>
                    <a:lnTo>
                      <a:pt x="43" y="4"/>
                    </a:lnTo>
                    <a:lnTo>
                      <a:pt x="0" y="66"/>
                    </a:lnTo>
                    <a:lnTo>
                      <a:pt x="0" y="73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58" name="Freeform 740"/>
              <p:cNvSpPr>
                <a:spLocks/>
              </p:cNvSpPr>
              <p:nvPr/>
            </p:nvSpPr>
            <p:spPr bwMode="auto">
              <a:xfrm>
                <a:off x="2858" y="2270"/>
                <a:ext cx="160" cy="231"/>
              </a:xfrm>
              <a:custGeom>
                <a:avLst/>
                <a:gdLst>
                  <a:gd name="T0" fmla="*/ 160 w 160"/>
                  <a:gd name="T1" fmla="*/ 0 h 231"/>
                  <a:gd name="T2" fmla="*/ 0 w 160"/>
                  <a:gd name="T3" fmla="*/ 229 h 231"/>
                  <a:gd name="T4" fmla="*/ 4 w 160"/>
                  <a:gd name="T5" fmla="*/ 231 h 231"/>
                  <a:gd name="T6" fmla="*/ 160 w 160"/>
                  <a:gd name="T7" fmla="*/ 7 h 231"/>
                  <a:gd name="T8" fmla="*/ 160 w 160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31">
                    <a:moveTo>
                      <a:pt x="160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0" y="7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59" name="Freeform 741"/>
              <p:cNvSpPr>
                <a:spLocks/>
              </p:cNvSpPr>
              <p:nvPr/>
            </p:nvSpPr>
            <p:spPr bwMode="auto">
              <a:xfrm>
                <a:off x="2858" y="2270"/>
                <a:ext cx="160" cy="231"/>
              </a:xfrm>
              <a:custGeom>
                <a:avLst/>
                <a:gdLst>
                  <a:gd name="T0" fmla="*/ 160 w 160"/>
                  <a:gd name="T1" fmla="*/ 0 h 231"/>
                  <a:gd name="T2" fmla="*/ 0 w 160"/>
                  <a:gd name="T3" fmla="*/ 229 h 231"/>
                  <a:gd name="T4" fmla="*/ 4 w 160"/>
                  <a:gd name="T5" fmla="*/ 231 h 231"/>
                  <a:gd name="T6" fmla="*/ 160 w 160"/>
                  <a:gd name="T7" fmla="*/ 7 h 231"/>
                  <a:gd name="T8" fmla="*/ 160 w 160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31">
                    <a:moveTo>
                      <a:pt x="160" y="0"/>
                    </a:moveTo>
                    <a:lnTo>
                      <a:pt x="0" y="229"/>
                    </a:lnTo>
                    <a:lnTo>
                      <a:pt x="4" y="231"/>
                    </a:lnTo>
                    <a:lnTo>
                      <a:pt x="160" y="7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60" name="Freeform 742"/>
              <p:cNvSpPr>
                <a:spLocks/>
              </p:cNvSpPr>
              <p:nvPr/>
            </p:nvSpPr>
            <p:spPr bwMode="auto">
              <a:xfrm>
                <a:off x="3183" y="1854"/>
                <a:ext cx="136" cy="187"/>
              </a:xfrm>
              <a:custGeom>
                <a:avLst/>
                <a:gdLst>
                  <a:gd name="T0" fmla="*/ 132 w 136"/>
                  <a:gd name="T1" fmla="*/ 0 h 187"/>
                  <a:gd name="T2" fmla="*/ 0 w 136"/>
                  <a:gd name="T3" fmla="*/ 187 h 187"/>
                  <a:gd name="T4" fmla="*/ 9 w 136"/>
                  <a:gd name="T5" fmla="*/ 182 h 187"/>
                  <a:gd name="T6" fmla="*/ 136 w 136"/>
                  <a:gd name="T7" fmla="*/ 1 h 187"/>
                  <a:gd name="T8" fmla="*/ 132 w 136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87">
                    <a:moveTo>
                      <a:pt x="132" y="0"/>
                    </a:moveTo>
                    <a:lnTo>
                      <a:pt x="0" y="187"/>
                    </a:lnTo>
                    <a:lnTo>
                      <a:pt x="9" y="182"/>
                    </a:lnTo>
                    <a:lnTo>
                      <a:pt x="136" y="1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61" name="Freeform 743"/>
              <p:cNvSpPr>
                <a:spLocks/>
              </p:cNvSpPr>
              <p:nvPr/>
            </p:nvSpPr>
            <p:spPr bwMode="auto">
              <a:xfrm>
                <a:off x="3183" y="1854"/>
                <a:ext cx="136" cy="187"/>
              </a:xfrm>
              <a:custGeom>
                <a:avLst/>
                <a:gdLst>
                  <a:gd name="T0" fmla="*/ 132 w 136"/>
                  <a:gd name="T1" fmla="*/ 0 h 187"/>
                  <a:gd name="T2" fmla="*/ 0 w 136"/>
                  <a:gd name="T3" fmla="*/ 187 h 187"/>
                  <a:gd name="T4" fmla="*/ 9 w 136"/>
                  <a:gd name="T5" fmla="*/ 182 h 187"/>
                  <a:gd name="T6" fmla="*/ 136 w 136"/>
                  <a:gd name="T7" fmla="*/ 1 h 187"/>
                  <a:gd name="T8" fmla="*/ 132 w 136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87">
                    <a:moveTo>
                      <a:pt x="132" y="0"/>
                    </a:moveTo>
                    <a:lnTo>
                      <a:pt x="0" y="187"/>
                    </a:lnTo>
                    <a:lnTo>
                      <a:pt x="9" y="182"/>
                    </a:lnTo>
                    <a:lnTo>
                      <a:pt x="136" y="1"/>
                    </a:lnTo>
                    <a:lnTo>
                      <a:pt x="1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62" name="Freeform 744"/>
              <p:cNvSpPr>
                <a:spLocks/>
              </p:cNvSpPr>
              <p:nvPr/>
            </p:nvSpPr>
            <p:spPr bwMode="auto">
              <a:xfrm>
                <a:off x="3018" y="2258"/>
                <a:ext cx="18" cy="26"/>
              </a:xfrm>
              <a:custGeom>
                <a:avLst/>
                <a:gdLst>
                  <a:gd name="T0" fmla="*/ 18 w 18"/>
                  <a:gd name="T1" fmla="*/ 0 h 26"/>
                  <a:gd name="T2" fmla="*/ 10 w 18"/>
                  <a:gd name="T3" fmla="*/ 5 h 26"/>
                  <a:gd name="T4" fmla="*/ 0 w 18"/>
                  <a:gd name="T5" fmla="*/ 19 h 26"/>
                  <a:gd name="T6" fmla="*/ 0 w 18"/>
                  <a:gd name="T7" fmla="*/ 26 h 26"/>
                  <a:gd name="T8" fmla="*/ 18 w 1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18" y="0"/>
                    </a:moveTo>
                    <a:lnTo>
                      <a:pt x="10" y="5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63" name="Freeform 745"/>
              <p:cNvSpPr>
                <a:spLocks/>
              </p:cNvSpPr>
              <p:nvPr/>
            </p:nvSpPr>
            <p:spPr bwMode="auto">
              <a:xfrm>
                <a:off x="3018" y="2258"/>
                <a:ext cx="18" cy="26"/>
              </a:xfrm>
              <a:custGeom>
                <a:avLst/>
                <a:gdLst>
                  <a:gd name="T0" fmla="*/ 18 w 18"/>
                  <a:gd name="T1" fmla="*/ 0 h 26"/>
                  <a:gd name="T2" fmla="*/ 10 w 18"/>
                  <a:gd name="T3" fmla="*/ 5 h 26"/>
                  <a:gd name="T4" fmla="*/ 0 w 18"/>
                  <a:gd name="T5" fmla="*/ 19 h 26"/>
                  <a:gd name="T6" fmla="*/ 0 w 18"/>
                  <a:gd name="T7" fmla="*/ 26 h 26"/>
                  <a:gd name="T8" fmla="*/ 18 w 1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18" y="0"/>
                    </a:moveTo>
                    <a:lnTo>
                      <a:pt x="10" y="5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64" name="Freeform 746"/>
              <p:cNvSpPr>
                <a:spLocks/>
              </p:cNvSpPr>
              <p:nvPr/>
            </p:nvSpPr>
            <p:spPr bwMode="auto">
              <a:xfrm>
                <a:off x="3132" y="2036"/>
                <a:ext cx="60" cy="85"/>
              </a:xfrm>
              <a:custGeom>
                <a:avLst/>
                <a:gdLst>
                  <a:gd name="T0" fmla="*/ 60 w 60"/>
                  <a:gd name="T1" fmla="*/ 0 h 85"/>
                  <a:gd name="T2" fmla="*/ 51 w 60"/>
                  <a:gd name="T3" fmla="*/ 5 h 85"/>
                  <a:gd name="T4" fmla="*/ 0 w 60"/>
                  <a:gd name="T5" fmla="*/ 78 h 85"/>
                  <a:gd name="T6" fmla="*/ 0 w 60"/>
                  <a:gd name="T7" fmla="*/ 85 h 85"/>
                  <a:gd name="T8" fmla="*/ 60 w 60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5">
                    <a:moveTo>
                      <a:pt x="60" y="0"/>
                    </a:moveTo>
                    <a:lnTo>
                      <a:pt x="51" y="5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6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65" name="Freeform 747"/>
              <p:cNvSpPr>
                <a:spLocks/>
              </p:cNvSpPr>
              <p:nvPr/>
            </p:nvSpPr>
            <p:spPr bwMode="auto">
              <a:xfrm>
                <a:off x="3132" y="2036"/>
                <a:ext cx="60" cy="85"/>
              </a:xfrm>
              <a:custGeom>
                <a:avLst/>
                <a:gdLst>
                  <a:gd name="T0" fmla="*/ 60 w 60"/>
                  <a:gd name="T1" fmla="*/ 0 h 85"/>
                  <a:gd name="T2" fmla="*/ 51 w 60"/>
                  <a:gd name="T3" fmla="*/ 5 h 85"/>
                  <a:gd name="T4" fmla="*/ 0 w 60"/>
                  <a:gd name="T5" fmla="*/ 78 h 85"/>
                  <a:gd name="T6" fmla="*/ 0 w 60"/>
                  <a:gd name="T7" fmla="*/ 85 h 85"/>
                  <a:gd name="T8" fmla="*/ 60 w 60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5">
                    <a:moveTo>
                      <a:pt x="60" y="0"/>
                    </a:moveTo>
                    <a:lnTo>
                      <a:pt x="51" y="5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66" name="Freeform 748"/>
              <p:cNvSpPr>
                <a:spLocks/>
              </p:cNvSpPr>
              <p:nvPr/>
            </p:nvSpPr>
            <p:spPr bwMode="auto">
              <a:xfrm>
                <a:off x="2862" y="2277"/>
                <a:ext cx="156" cy="226"/>
              </a:xfrm>
              <a:custGeom>
                <a:avLst/>
                <a:gdLst>
                  <a:gd name="T0" fmla="*/ 156 w 156"/>
                  <a:gd name="T1" fmla="*/ 0 h 226"/>
                  <a:gd name="T2" fmla="*/ 0 w 156"/>
                  <a:gd name="T3" fmla="*/ 224 h 226"/>
                  <a:gd name="T4" fmla="*/ 3 w 156"/>
                  <a:gd name="T5" fmla="*/ 226 h 226"/>
                  <a:gd name="T6" fmla="*/ 156 w 156"/>
                  <a:gd name="T7" fmla="*/ 7 h 226"/>
                  <a:gd name="T8" fmla="*/ 156 w 156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26">
                    <a:moveTo>
                      <a:pt x="156" y="0"/>
                    </a:moveTo>
                    <a:lnTo>
                      <a:pt x="0" y="224"/>
                    </a:lnTo>
                    <a:lnTo>
                      <a:pt x="3" y="226"/>
                    </a:lnTo>
                    <a:lnTo>
                      <a:pt x="156" y="7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67" name="Freeform 749"/>
              <p:cNvSpPr>
                <a:spLocks/>
              </p:cNvSpPr>
              <p:nvPr/>
            </p:nvSpPr>
            <p:spPr bwMode="auto">
              <a:xfrm>
                <a:off x="2862" y="2277"/>
                <a:ext cx="156" cy="226"/>
              </a:xfrm>
              <a:custGeom>
                <a:avLst/>
                <a:gdLst>
                  <a:gd name="T0" fmla="*/ 156 w 156"/>
                  <a:gd name="T1" fmla="*/ 0 h 226"/>
                  <a:gd name="T2" fmla="*/ 0 w 156"/>
                  <a:gd name="T3" fmla="*/ 224 h 226"/>
                  <a:gd name="T4" fmla="*/ 3 w 156"/>
                  <a:gd name="T5" fmla="*/ 226 h 226"/>
                  <a:gd name="T6" fmla="*/ 156 w 156"/>
                  <a:gd name="T7" fmla="*/ 7 h 226"/>
                  <a:gd name="T8" fmla="*/ 156 w 156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26">
                    <a:moveTo>
                      <a:pt x="156" y="0"/>
                    </a:moveTo>
                    <a:lnTo>
                      <a:pt x="0" y="224"/>
                    </a:lnTo>
                    <a:lnTo>
                      <a:pt x="3" y="226"/>
                    </a:lnTo>
                    <a:lnTo>
                      <a:pt x="156" y="7"/>
                    </a:lnTo>
                    <a:lnTo>
                      <a:pt x="1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68" name="Freeform 750"/>
              <p:cNvSpPr>
                <a:spLocks/>
              </p:cNvSpPr>
              <p:nvPr/>
            </p:nvSpPr>
            <p:spPr bwMode="auto">
              <a:xfrm>
                <a:off x="3192" y="1855"/>
                <a:ext cx="130" cy="181"/>
              </a:xfrm>
              <a:custGeom>
                <a:avLst/>
                <a:gdLst>
                  <a:gd name="T0" fmla="*/ 127 w 130"/>
                  <a:gd name="T1" fmla="*/ 0 h 181"/>
                  <a:gd name="T2" fmla="*/ 0 w 130"/>
                  <a:gd name="T3" fmla="*/ 181 h 181"/>
                  <a:gd name="T4" fmla="*/ 9 w 130"/>
                  <a:gd name="T5" fmla="*/ 176 h 181"/>
                  <a:gd name="T6" fmla="*/ 130 w 130"/>
                  <a:gd name="T7" fmla="*/ 2 h 181"/>
                  <a:gd name="T8" fmla="*/ 127 w 130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1">
                    <a:moveTo>
                      <a:pt x="127" y="0"/>
                    </a:moveTo>
                    <a:lnTo>
                      <a:pt x="0" y="181"/>
                    </a:lnTo>
                    <a:lnTo>
                      <a:pt x="9" y="176"/>
                    </a:lnTo>
                    <a:lnTo>
                      <a:pt x="130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69" name="Freeform 751"/>
              <p:cNvSpPr>
                <a:spLocks/>
              </p:cNvSpPr>
              <p:nvPr/>
            </p:nvSpPr>
            <p:spPr bwMode="auto">
              <a:xfrm>
                <a:off x="3192" y="1855"/>
                <a:ext cx="130" cy="181"/>
              </a:xfrm>
              <a:custGeom>
                <a:avLst/>
                <a:gdLst>
                  <a:gd name="T0" fmla="*/ 127 w 130"/>
                  <a:gd name="T1" fmla="*/ 0 h 181"/>
                  <a:gd name="T2" fmla="*/ 0 w 130"/>
                  <a:gd name="T3" fmla="*/ 181 h 181"/>
                  <a:gd name="T4" fmla="*/ 9 w 130"/>
                  <a:gd name="T5" fmla="*/ 176 h 181"/>
                  <a:gd name="T6" fmla="*/ 130 w 130"/>
                  <a:gd name="T7" fmla="*/ 2 h 181"/>
                  <a:gd name="T8" fmla="*/ 127 w 130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1">
                    <a:moveTo>
                      <a:pt x="127" y="0"/>
                    </a:moveTo>
                    <a:lnTo>
                      <a:pt x="0" y="181"/>
                    </a:lnTo>
                    <a:lnTo>
                      <a:pt x="9" y="176"/>
                    </a:lnTo>
                    <a:lnTo>
                      <a:pt x="130" y="2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70" name="Freeform 752"/>
              <p:cNvSpPr>
                <a:spLocks/>
              </p:cNvSpPr>
              <p:nvPr/>
            </p:nvSpPr>
            <p:spPr bwMode="auto">
              <a:xfrm>
                <a:off x="3018" y="2254"/>
                <a:ext cx="27" cy="37"/>
              </a:xfrm>
              <a:custGeom>
                <a:avLst/>
                <a:gdLst>
                  <a:gd name="T0" fmla="*/ 27 w 27"/>
                  <a:gd name="T1" fmla="*/ 0 h 37"/>
                  <a:gd name="T2" fmla="*/ 18 w 27"/>
                  <a:gd name="T3" fmla="*/ 4 h 37"/>
                  <a:gd name="T4" fmla="*/ 0 w 27"/>
                  <a:gd name="T5" fmla="*/ 30 h 37"/>
                  <a:gd name="T6" fmla="*/ 0 w 27"/>
                  <a:gd name="T7" fmla="*/ 37 h 37"/>
                  <a:gd name="T8" fmla="*/ 27 w 2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7">
                    <a:moveTo>
                      <a:pt x="27" y="0"/>
                    </a:moveTo>
                    <a:lnTo>
                      <a:pt x="18" y="4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71" name="Freeform 753"/>
              <p:cNvSpPr>
                <a:spLocks/>
              </p:cNvSpPr>
              <p:nvPr/>
            </p:nvSpPr>
            <p:spPr bwMode="auto">
              <a:xfrm>
                <a:off x="3018" y="2254"/>
                <a:ext cx="27" cy="37"/>
              </a:xfrm>
              <a:custGeom>
                <a:avLst/>
                <a:gdLst>
                  <a:gd name="T0" fmla="*/ 27 w 27"/>
                  <a:gd name="T1" fmla="*/ 0 h 37"/>
                  <a:gd name="T2" fmla="*/ 18 w 27"/>
                  <a:gd name="T3" fmla="*/ 4 h 37"/>
                  <a:gd name="T4" fmla="*/ 0 w 27"/>
                  <a:gd name="T5" fmla="*/ 30 h 37"/>
                  <a:gd name="T6" fmla="*/ 0 w 27"/>
                  <a:gd name="T7" fmla="*/ 37 h 37"/>
                  <a:gd name="T8" fmla="*/ 27 w 2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7">
                    <a:moveTo>
                      <a:pt x="27" y="0"/>
                    </a:moveTo>
                    <a:lnTo>
                      <a:pt x="18" y="4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72" name="Freeform 754"/>
              <p:cNvSpPr>
                <a:spLocks/>
              </p:cNvSpPr>
              <p:nvPr/>
            </p:nvSpPr>
            <p:spPr bwMode="auto">
              <a:xfrm>
                <a:off x="3132" y="2031"/>
                <a:ext cx="69" cy="97"/>
              </a:xfrm>
              <a:custGeom>
                <a:avLst/>
                <a:gdLst>
                  <a:gd name="T0" fmla="*/ 69 w 69"/>
                  <a:gd name="T1" fmla="*/ 0 h 97"/>
                  <a:gd name="T2" fmla="*/ 60 w 69"/>
                  <a:gd name="T3" fmla="*/ 5 h 97"/>
                  <a:gd name="T4" fmla="*/ 0 w 69"/>
                  <a:gd name="T5" fmla="*/ 90 h 97"/>
                  <a:gd name="T6" fmla="*/ 0 w 69"/>
                  <a:gd name="T7" fmla="*/ 97 h 97"/>
                  <a:gd name="T8" fmla="*/ 69 w 69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97">
                    <a:moveTo>
                      <a:pt x="69" y="0"/>
                    </a:moveTo>
                    <a:lnTo>
                      <a:pt x="60" y="5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73" name="Freeform 755"/>
              <p:cNvSpPr>
                <a:spLocks/>
              </p:cNvSpPr>
              <p:nvPr/>
            </p:nvSpPr>
            <p:spPr bwMode="auto">
              <a:xfrm>
                <a:off x="3132" y="2031"/>
                <a:ext cx="69" cy="97"/>
              </a:xfrm>
              <a:custGeom>
                <a:avLst/>
                <a:gdLst>
                  <a:gd name="T0" fmla="*/ 69 w 69"/>
                  <a:gd name="T1" fmla="*/ 0 h 97"/>
                  <a:gd name="T2" fmla="*/ 60 w 69"/>
                  <a:gd name="T3" fmla="*/ 5 h 97"/>
                  <a:gd name="T4" fmla="*/ 0 w 69"/>
                  <a:gd name="T5" fmla="*/ 90 h 97"/>
                  <a:gd name="T6" fmla="*/ 0 w 69"/>
                  <a:gd name="T7" fmla="*/ 97 h 97"/>
                  <a:gd name="T8" fmla="*/ 69 w 69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97">
                    <a:moveTo>
                      <a:pt x="69" y="0"/>
                    </a:moveTo>
                    <a:lnTo>
                      <a:pt x="60" y="5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74" name="Freeform 756"/>
              <p:cNvSpPr>
                <a:spLocks/>
              </p:cNvSpPr>
              <p:nvPr/>
            </p:nvSpPr>
            <p:spPr bwMode="auto">
              <a:xfrm>
                <a:off x="2865" y="2284"/>
                <a:ext cx="153" cy="221"/>
              </a:xfrm>
              <a:custGeom>
                <a:avLst/>
                <a:gdLst>
                  <a:gd name="T0" fmla="*/ 153 w 153"/>
                  <a:gd name="T1" fmla="*/ 0 h 221"/>
                  <a:gd name="T2" fmla="*/ 0 w 153"/>
                  <a:gd name="T3" fmla="*/ 219 h 221"/>
                  <a:gd name="T4" fmla="*/ 3 w 153"/>
                  <a:gd name="T5" fmla="*/ 221 h 221"/>
                  <a:gd name="T6" fmla="*/ 153 w 153"/>
                  <a:gd name="T7" fmla="*/ 7 h 221"/>
                  <a:gd name="T8" fmla="*/ 153 w 153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21">
                    <a:moveTo>
                      <a:pt x="153" y="0"/>
                    </a:moveTo>
                    <a:lnTo>
                      <a:pt x="0" y="219"/>
                    </a:lnTo>
                    <a:lnTo>
                      <a:pt x="3" y="221"/>
                    </a:lnTo>
                    <a:lnTo>
                      <a:pt x="153" y="7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75" name="Freeform 757"/>
              <p:cNvSpPr>
                <a:spLocks/>
              </p:cNvSpPr>
              <p:nvPr/>
            </p:nvSpPr>
            <p:spPr bwMode="auto">
              <a:xfrm>
                <a:off x="2865" y="2284"/>
                <a:ext cx="153" cy="221"/>
              </a:xfrm>
              <a:custGeom>
                <a:avLst/>
                <a:gdLst>
                  <a:gd name="T0" fmla="*/ 153 w 153"/>
                  <a:gd name="T1" fmla="*/ 0 h 221"/>
                  <a:gd name="T2" fmla="*/ 0 w 153"/>
                  <a:gd name="T3" fmla="*/ 219 h 221"/>
                  <a:gd name="T4" fmla="*/ 3 w 153"/>
                  <a:gd name="T5" fmla="*/ 221 h 221"/>
                  <a:gd name="T6" fmla="*/ 153 w 153"/>
                  <a:gd name="T7" fmla="*/ 7 h 221"/>
                  <a:gd name="T8" fmla="*/ 153 w 153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21">
                    <a:moveTo>
                      <a:pt x="153" y="0"/>
                    </a:moveTo>
                    <a:lnTo>
                      <a:pt x="0" y="219"/>
                    </a:lnTo>
                    <a:lnTo>
                      <a:pt x="3" y="221"/>
                    </a:lnTo>
                    <a:lnTo>
                      <a:pt x="153" y="7"/>
                    </a:lnTo>
                    <a:lnTo>
                      <a:pt x="1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76" name="Freeform 758"/>
              <p:cNvSpPr>
                <a:spLocks/>
              </p:cNvSpPr>
              <p:nvPr/>
            </p:nvSpPr>
            <p:spPr bwMode="auto">
              <a:xfrm>
                <a:off x="3201" y="1857"/>
                <a:ext cx="125" cy="174"/>
              </a:xfrm>
              <a:custGeom>
                <a:avLst/>
                <a:gdLst>
                  <a:gd name="T0" fmla="*/ 121 w 125"/>
                  <a:gd name="T1" fmla="*/ 0 h 174"/>
                  <a:gd name="T2" fmla="*/ 0 w 125"/>
                  <a:gd name="T3" fmla="*/ 174 h 174"/>
                  <a:gd name="T4" fmla="*/ 7 w 125"/>
                  <a:gd name="T5" fmla="*/ 169 h 174"/>
                  <a:gd name="T6" fmla="*/ 125 w 125"/>
                  <a:gd name="T7" fmla="*/ 2 h 174"/>
                  <a:gd name="T8" fmla="*/ 121 w 125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74">
                    <a:moveTo>
                      <a:pt x="121" y="0"/>
                    </a:moveTo>
                    <a:lnTo>
                      <a:pt x="0" y="174"/>
                    </a:lnTo>
                    <a:lnTo>
                      <a:pt x="7" y="169"/>
                    </a:lnTo>
                    <a:lnTo>
                      <a:pt x="125" y="2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77" name="Freeform 759"/>
              <p:cNvSpPr>
                <a:spLocks/>
              </p:cNvSpPr>
              <p:nvPr/>
            </p:nvSpPr>
            <p:spPr bwMode="auto">
              <a:xfrm>
                <a:off x="3201" y="1857"/>
                <a:ext cx="125" cy="174"/>
              </a:xfrm>
              <a:custGeom>
                <a:avLst/>
                <a:gdLst>
                  <a:gd name="T0" fmla="*/ 121 w 125"/>
                  <a:gd name="T1" fmla="*/ 0 h 174"/>
                  <a:gd name="T2" fmla="*/ 0 w 125"/>
                  <a:gd name="T3" fmla="*/ 174 h 174"/>
                  <a:gd name="T4" fmla="*/ 7 w 125"/>
                  <a:gd name="T5" fmla="*/ 169 h 174"/>
                  <a:gd name="T6" fmla="*/ 125 w 125"/>
                  <a:gd name="T7" fmla="*/ 2 h 174"/>
                  <a:gd name="T8" fmla="*/ 121 w 125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74">
                    <a:moveTo>
                      <a:pt x="121" y="0"/>
                    </a:moveTo>
                    <a:lnTo>
                      <a:pt x="0" y="174"/>
                    </a:lnTo>
                    <a:lnTo>
                      <a:pt x="7" y="169"/>
                    </a:lnTo>
                    <a:lnTo>
                      <a:pt x="125" y="2"/>
                    </a:lnTo>
                    <a:lnTo>
                      <a:pt x="1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78" name="Freeform 760"/>
              <p:cNvSpPr>
                <a:spLocks/>
              </p:cNvSpPr>
              <p:nvPr/>
            </p:nvSpPr>
            <p:spPr bwMode="auto">
              <a:xfrm>
                <a:off x="3018" y="2249"/>
                <a:ext cx="35" cy="50"/>
              </a:xfrm>
              <a:custGeom>
                <a:avLst/>
                <a:gdLst>
                  <a:gd name="T0" fmla="*/ 35 w 35"/>
                  <a:gd name="T1" fmla="*/ 0 h 50"/>
                  <a:gd name="T2" fmla="*/ 27 w 35"/>
                  <a:gd name="T3" fmla="*/ 5 h 50"/>
                  <a:gd name="T4" fmla="*/ 0 w 35"/>
                  <a:gd name="T5" fmla="*/ 42 h 50"/>
                  <a:gd name="T6" fmla="*/ 0 w 35"/>
                  <a:gd name="T7" fmla="*/ 50 h 50"/>
                  <a:gd name="T8" fmla="*/ 35 w 3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0">
                    <a:moveTo>
                      <a:pt x="35" y="0"/>
                    </a:moveTo>
                    <a:lnTo>
                      <a:pt x="27" y="5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4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79" name="Freeform 761"/>
              <p:cNvSpPr>
                <a:spLocks/>
              </p:cNvSpPr>
              <p:nvPr/>
            </p:nvSpPr>
            <p:spPr bwMode="auto">
              <a:xfrm>
                <a:off x="3018" y="2249"/>
                <a:ext cx="35" cy="50"/>
              </a:xfrm>
              <a:custGeom>
                <a:avLst/>
                <a:gdLst>
                  <a:gd name="T0" fmla="*/ 35 w 35"/>
                  <a:gd name="T1" fmla="*/ 0 h 50"/>
                  <a:gd name="T2" fmla="*/ 27 w 35"/>
                  <a:gd name="T3" fmla="*/ 5 h 50"/>
                  <a:gd name="T4" fmla="*/ 0 w 35"/>
                  <a:gd name="T5" fmla="*/ 42 h 50"/>
                  <a:gd name="T6" fmla="*/ 0 w 35"/>
                  <a:gd name="T7" fmla="*/ 50 h 50"/>
                  <a:gd name="T8" fmla="*/ 35 w 3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0">
                    <a:moveTo>
                      <a:pt x="35" y="0"/>
                    </a:moveTo>
                    <a:lnTo>
                      <a:pt x="27" y="5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80" name="Freeform 762"/>
              <p:cNvSpPr>
                <a:spLocks/>
              </p:cNvSpPr>
              <p:nvPr/>
            </p:nvSpPr>
            <p:spPr bwMode="auto">
              <a:xfrm>
                <a:off x="3132" y="2026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69 w 76"/>
                  <a:gd name="T3" fmla="*/ 5 h 109"/>
                  <a:gd name="T4" fmla="*/ 0 w 76"/>
                  <a:gd name="T5" fmla="*/ 102 h 109"/>
                  <a:gd name="T6" fmla="*/ 0 w 76"/>
                  <a:gd name="T7" fmla="*/ 109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69" y="5"/>
                    </a:lnTo>
                    <a:lnTo>
                      <a:pt x="0" y="102"/>
                    </a:lnTo>
                    <a:lnTo>
                      <a:pt x="0" y="10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D5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81" name="Freeform 763"/>
              <p:cNvSpPr>
                <a:spLocks/>
              </p:cNvSpPr>
              <p:nvPr/>
            </p:nvSpPr>
            <p:spPr bwMode="auto">
              <a:xfrm>
                <a:off x="3132" y="2026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69 w 76"/>
                  <a:gd name="T3" fmla="*/ 5 h 109"/>
                  <a:gd name="T4" fmla="*/ 0 w 76"/>
                  <a:gd name="T5" fmla="*/ 102 h 109"/>
                  <a:gd name="T6" fmla="*/ 0 w 76"/>
                  <a:gd name="T7" fmla="*/ 109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69" y="5"/>
                    </a:lnTo>
                    <a:lnTo>
                      <a:pt x="0" y="102"/>
                    </a:lnTo>
                    <a:lnTo>
                      <a:pt x="0" y="109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82" name="Freeform 764"/>
              <p:cNvSpPr>
                <a:spLocks/>
              </p:cNvSpPr>
              <p:nvPr/>
            </p:nvSpPr>
            <p:spPr bwMode="auto">
              <a:xfrm>
                <a:off x="2868" y="2291"/>
                <a:ext cx="150" cy="216"/>
              </a:xfrm>
              <a:custGeom>
                <a:avLst/>
                <a:gdLst>
                  <a:gd name="T0" fmla="*/ 150 w 150"/>
                  <a:gd name="T1" fmla="*/ 0 h 216"/>
                  <a:gd name="T2" fmla="*/ 0 w 150"/>
                  <a:gd name="T3" fmla="*/ 214 h 216"/>
                  <a:gd name="T4" fmla="*/ 4 w 150"/>
                  <a:gd name="T5" fmla="*/ 216 h 216"/>
                  <a:gd name="T6" fmla="*/ 150 w 150"/>
                  <a:gd name="T7" fmla="*/ 8 h 216"/>
                  <a:gd name="T8" fmla="*/ 150 w 150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16">
                    <a:moveTo>
                      <a:pt x="150" y="0"/>
                    </a:moveTo>
                    <a:lnTo>
                      <a:pt x="0" y="214"/>
                    </a:lnTo>
                    <a:lnTo>
                      <a:pt x="4" y="216"/>
                    </a:lnTo>
                    <a:lnTo>
                      <a:pt x="150" y="8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83" name="Freeform 765"/>
              <p:cNvSpPr>
                <a:spLocks/>
              </p:cNvSpPr>
              <p:nvPr/>
            </p:nvSpPr>
            <p:spPr bwMode="auto">
              <a:xfrm>
                <a:off x="2868" y="2291"/>
                <a:ext cx="150" cy="216"/>
              </a:xfrm>
              <a:custGeom>
                <a:avLst/>
                <a:gdLst>
                  <a:gd name="T0" fmla="*/ 150 w 150"/>
                  <a:gd name="T1" fmla="*/ 0 h 216"/>
                  <a:gd name="T2" fmla="*/ 0 w 150"/>
                  <a:gd name="T3" fmla="*/ 214 h 216"/>
                  <a:gd name="T4" fmla="*/ 4 w 150"/>
                  <a:gd name="T5" fmla="*/ 216 h 216"/>
                  <a:gd name="T6" fmla="*/ 150 w 150"/>
                  <a:gd name="T7" fmla="*/ 8 h 216"/>
                  <a:gd name="T8" fmla="*/ 150 w 150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16">
                    <a:moveTo>
                      <a:pt x="150" y="0"/>
                    </a:moveTo>
                    <a:lnTo>
                      <a:pt x="0" y="214"/>
                    </a:lnTo>
                    <a:lnTo>
                      <a:pt x="4" y="216"/>
                    </a:lnTo>
                    <a:lnTo>
                      <a:pt x="150" y="8"/>
                    </a:lnTo>
                    <a:lnTo>
                      <a:pt x="1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84" name="Freeform 766"/>
              <p:cNvSpPr>
                <a:spLocks/>
              </p:cNvSpPr>
              <p:nvPr/>
            </p:nvSpPr>
            <p:spPr bwMode="auto">
              <a:xfrm>
                <a:off x="3208" y="1859"/>
                <a:ext cx="121" cy="167"/>
              </a:xfrm>
              <a:custGeom>
                <a:avLst/>
                <a:gdLst>
                  <a:gd name="T0" fmla="*/ 118 w 121"/>
                  <a:gd name="T1" fmla="*/ 0 h 167"/>
                  <a:gd name="T2" fmla="*/ 0 w 121"/>
                  <a:gd name="T3" fmla="*/ 167 h 167"/>
                  <a:gd name="T4" fmla="*/ 9 w 121"/>
                  <a:gd name="T5" fmla="*/ 163 h 167"/>
                  <a:gd name="T6" fmla="*/ 121 w 121"/>
                  <a:gd name="T7" fmla="*/ 2 h 167"/>
                  <a:gd name="T8" fmla="*/ 118 w 121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67">
                    <a:moveTo>
                      <a:pt x="118" y="0"/>
                    </a:moveTo>
                    <a:lnTo>
                      <a:pt x="0" y="167"/>
                    </a:lnTo>
                    <a:lnTo>
                      <a:pt x="9" y="163"/>
                    </a:lnTo>
                    <a:lnTo>
                      <a:pt x="121" y="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85" name="Freeform 767"/>
              <p:cNvSpPr>
                <a:spLocks/>
              </p:cNvSpPr>
              <p:nvPr/>
            </p:nvSpPr>
            <p:spPr bwMode="auto">
              <a:xfrm>
                <a:off x="3208" y="1859"/>
                <a:ext cx="121" cy="167"/>
              </a:xfrm>
              <a:custGeom>
                <a:avLst/>
                <a:gdLst>
                  <a:gd name="T0" fmla="*/ 118 w 121"/>
                  <a:gd name="T1" fmla="*/ 0 h 167"/>
                  <a:gd name="T2" fmla="*/ 0 w 121"/>
                  <a:gd name="T3" fmla="*/ 167 h 167"/>
                  <a:gd name="T4" fmla="*/ 9 w 121"/>
                  <a:gd name="T5" fmla="*/ 163 h 167"/>
                  <a:gd name="T6" fmla="*/ 121 w 121"/>
                  <a:gd name="T7" fmla="*/ 2 h 167"/>
                  <a:gd name="T8" fmla="*/ 118 w 121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67">
                    <a:moveTo>
                      <a:pt x="118" y="0"/>
                    </a:moveTo>
                    <a:lnTo>
                      <a:pt x="0" y="167"/>
                    </a:lnTo>
                    <a:lnTo>
                      <a:pt x="9" y="163"/>
                    </a:lnTo>
                    <a:lnTo>
                      <a:pt x="121" y="2"/>
                    </a:lnTo>
                    <a:lnTo>
                      <a:pt x="1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86" name="Freeform 768"/>
              <p:cNvSpPr>
                <a:spLocks/>
              </p:cNvSpPr>
              <p:nvPr/>
            </p:nvSpPr>
            <p:spPr bwMode="auto">
              <a:xfrm>
                <a:off x="3018" y="2244"/>
                <a:ext cx="43" cy="62"/>
              </a:xfrm>
              <a:custGeom>
                <a:avLst/>
                <a:gdLst>
                  <a:gd name="T0" fmla="*/ 43 w 43"/>
                  <a:gd name="T1" fmla="*/ 0 h 62"/>
                  <a:gd name="T2" fmla="*/ 35 w 43"/>
                  <a:gd name="T3" fmla="*/ 5 h 62"/>
                  <a:gd name="T4" fmla="*/ 0 w 43"/>
                  <a:gd name="T5" fmla="*/ 55 h 62"/>
                  <a:gd name="T6" fmla="*/ 0 w 43"/>
                  <a:gd name="T7" fmla="*/ 62 h 62"/>
                  <a:gd name="T8" fmla="*/ 43 w 43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2">
                    <a:moveTo>
                      <a:pt x="43" y="0"/>
                    </a:moveTo>
                    <a:lnTo>
                      <a:pt x="35" y="5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4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87" name="Freeform 769"/>
              <p:cNvSpPr>
                <a:spLocks/>
              </p:cNvSpPr>
              <p:nvPr/>
            </p:nvSpPr>
            <p:spPr bwMode="auto">
              <a:xfrm>
                <a:off x="3018" y="2244"/>
                <a:ext cx="43" cy="62"/>
              </a:xfrm>
              <a:custGeom>
                <a:avLst/>
                <a:gdLst>
                  <a:gd name="T0" fmla="*/ 43 w 43"/>
                  <a:gd name="T1" fmla="*/ 0 h 62"/>
                  <a:gd name="T2" fmla="*/ 35 w 43"/>
                  <a:gd name="T3" fmla="*/ 5 h 62"/>
                  <a:gd name="T4" fmla="*/ 0 w 43"/>
                  <a:gd name="T5" fmla="*/ 55 h 62"/>
                  <a:gd name="T6" fmla="*/ 0 w 43"/>
                  <a:gd name="T7" fmla="*/ 62 h 62"/>
                  <a:gd name="T8" fmla="*/ 43 w 43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2">
                    <a:moveTo>
                      <a:pt x="43" y="0"/>
                    </a:moveTo>
                    <a:lnTo>
                      <a:pt x="35" y="5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88" name="Freeform 770"/>
              <p:cNvSpPr>
                <a:spLocks/>
              </p:cNvSpPr>
              <p:nvPr/>
            </p:nvSpPr>
            <p:spPr bwMode="auto">
              <a:xfrm>
                <a:off x="3132" y="2022"/>
                <a:ext cx="85" cy="120"/>
              </a:xfrm>
              <a:custGeom>
                <a:avLst/>
                <a:gdLst>
                  <a:gd name="T0" fmla="*/ 85 w 85"/>
                  <a:gd name="T1" fmla="*/ 0 h 120"/>
                  <a:gd name="T2" fmla="*/ 76 w 85"/>
                  <a:gd name="T3" fmla="*/ 4 h 120"/>
                  <a:gd name="T4" fmla="*/ 0 w 85"/>
                  <a:gd name="T5" fmla="*/ 113 h 120"/>
                  <a:gd name="T6" fmla="*/ 0 w 85"/>
                  <a:gd name="T7" fmla="*/ 120 h 120"/>
                  <a:gd name="T8" fmla="*/ 85 w 85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85" y="0"/>
                    </a:moveTo>
                    <a:lnTo>
                      <a:pt x="76" y="4"/>
                    </a:lnTo>
                    <a:lnTo>
                      <a:pt x="0" y="113"/>
                    </a:lnTo>
                    <a:lnTo>
                      <a:pt x="0" y="12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D5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89" name="Freeform 771"/>
              <p:cNvSpPr>
                <a:spLocks/>
              </p:cNvSpPr>
              <p:nvPr/>
            </p:nvSpPr>
            <p:spPr bwMode="auto">
              <a:xfrm>
                <a:off x="3132" y="2022"/>
                <a:ext cx="85" cy="120"/>
              </a:xfrm>
              <a:custGeom>
                <a:avLst/>
                <a:gdLst>
                  <a:gd name="T0" fmla="*/ 85 w 85"/>
                  <a:gd name="T1" fmla="*/ 0 h 120"/>
                  <a:gd name="T2" fmla="*/ 76 w 85"/>
                  <a:gd name="T3" fmla="*/ 4 h 120"/>
                  <a:gd name="T4" fmla="*/ 0 w 85"/>
                  <a:gd name="T5" fmla="*/ 113 h 120"/>
                  <a:gd name="T6" fmla="*/ 0 w 85"/>
                  <a:gd name="T7" fmla="*/ 120 h 120"/>
                  <a:gd name="T8" fmla="*/ 85 w 85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85" y="0"/>
                    </a:moveTo>
                    <a:lnTo>
                      <a:pt x="76" y="4"/>
                    </a:lnTo>
                    <a:lnTo>
                      <a:pt x="0" y="113"/>
                    </a:lnTo>
                    <a:lnTo>
                      <a:pt x="0" y="120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90" name="Freeform 772"/>
              <p:cNvSpPr>
                <a:spLocks/>
              </p:cNvSpPr>
              <p:nvPr/>
            </p:nvSpPr>
            <p:spPr bwMode="auto">
              <a:xfrm>
                <a:off x="2872" y="2299"/>
                <a:ext cx="146" cy="210"/>
              </a:xfrm>
              <a:custGeom>
                <a:avLst/>
                <a:gdLst>
                  <a:gd name="T0" fmla="*/ 146 w 146"/>
                  <a:gd name="T1" fmla="*/ 0 h 210"/>
                  <a:gd name="T2" fmla="*/ 0 w 146"/>
                  <a:gd name="T3" fmla="*/ 208 h 210"/>
                  <a:gd name="T4" fmla="*/ 3 w 146"/>
                  <a:gd name="T5" fmla="*/ 210 h 210"/>
                  <a:gd name="T6" fmla="*/ 146 w 146"/>
                  <a:gd name="T7" fmla="*/ 7 h 210"/>
                  <a:gd name="T8" fmla="*/ 146 w 146"/>
                  <a:gd name="T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0">
                    <a:moveTo>
                      <a:pt x="146" y="0"/>
                    </a:moveTo>
                    <a:lnTo>
                      <a:pt x="0" y="208"/>
                    </a:lnTo>
                    <a:lnTo>
                      <a:pt x="3" y="210"/>
                    </a:lnTo>
                    <a:lnTo>
                      <a:pt x="146" y="7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91" name="Freeform 773"/>
              <p:cNvSpPr>
                <a:spLocks/>
              </p:cNvSpPr>
              <p:nvPr/>
            </p:nvSpPr>
            <p:spPr bwMode="auto">
              <a:xfrm>
                <a:off x="2872" y="2299"/>
                <a:ext cx="146" cy="210"/>
              </a:xfrm>
              <a:custGeom>
                <a:avLst/>
                <a:gdLst>
                  <a:gd name="T0" fmla="*/ 146 w 146"/>
                  <a:gd name="T1" fmla="*/ 0 h 210"/>
                  <a:gd name="T2" fmla="*/ 0 w 146"/>
                  <a:gd name="T3" fmla="*/ 208 h 210"/>
                  <a:gd name="T4" fmla="*/ 3 w 146"/>
                  <a:gd name="T5" fmla="*/ 210 h 210"/>
                  <a:gd name="T6" fmla="*/ 146 w 146"/>
                  <a:gd name="T7" fmla="*/ 7 h 210"/>
                  <a:gd name="T8" fmla="*/ 146 w 146"/>
                  <a:gd name="T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0">
                    <a:moveTo>
                      <a:pt x="146" y="0"/>
                    </a:moveTo>
                    <a:lnTo>
                      <a:pt x="0" y="208"/>
                    </a:lnTo>
                    <a:lnTo>
                      <a:pt x="3" y="210"/>
                    </a:lnTo>
                    <a:lnTo>
                      <a:pt x="146" y="7"/>
                    </a:lnTo>
                    <a:lnTo>
                      <a:pt x="1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92" name="Freeform 774"/>
              <p:cNvSpPr>
                <a:spLocks/>
              </p:cNvSpPr>
              <p:nvPr/>
            </p:nvSpPr>
            <p:spPr bwMode="auto">
              <a:xfrm>
                <a:off x="3217" y="1861"/>
                <a:ext cx="116" cy="161"/>
              </a:xfrm>
              <a:custGeom>
                <a:avLst/>
                <a:gdLst>
                  <a:gd name="T0" fmla="*/ 112 w 116"/>
                  <a:gd name="T1" fmla="*/ 0 h 161"/>
                  <a:gd name="T2" fmla="*/ 0 w 116"/>
                  <a:gd name="T3" fmla="*/ 161 h 161"/>
                  <a:gd name="T4" fmla="*/ 8 w 116"/>
                  <a:gd name="T5" fmla="*/ 156 h 161"/>
                  <a:gd name="T6" fmla="*/ 116 w 116"/>
                  <a:gd name="T7" fmla="*/ 2 h 161"/>
                  <a:gd name="T8" fmla="*/ 112 w 116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1">
                    <a:moveTo>
                      <a:pt x="112" y="0"/>
                    </a:moveTo>
                    <a:lnTo>
                      <a:pt x="0" y="161"/>
                    </a:lnTo>
                    <a:lnTo>
                      <a:pt x="8" y="156"/>
                    </a:lnTo>
                    <a:lnTo>
                      <a:pt x="116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93" name="Freeform 775"/>
              <p:cNvSpPr>
                <a:spLocks/>
              </p:cNvSpPr>
              <p:nvPr/>
            </p:nvSpPr>
            <p:spPr bwMode="auto">
              <a:xfrm>
                <a:off x="3217" y="1861"/>
                <a:ext cx="116" cy="161"/>
              </a:xfrm>
              <a:custGeom>
                <a:avLst/>
                <a:gdLst>
                  <a:gd name="T0" fmla="*/ 112 w 116"/>
                  <a:gd name="T1" fmla="*/ 0 h 161"/>
                  <a:gd name="T2" fmla="*/ 0 w 116"/>
                  <a:gd name="T3" fmla="*/ 161 h 161"/>
                  <a:gd name="T4" fmla="*/ 8 w 116"/>
                  <a:gd name="T5" fmla="*/ 156 h 161"/>
                  <a:gd name="T6" fmla="*/ 116 w 116"/>
                  <a:gd name="T7" fmla="*/ 2 h 161"/>
                  <a:gd name="T8" fmla="*/ 112 w 116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1">
                    <a:moveTo>
                      <a:pt x="112" y="0"/>
                    </a:moveTo>
                    <a:lnTo>
                      <a:pt x="0" y="161"/>
                    </a:lnTo>
                    <a:lnTo>
                      <a:pt x="8" y="156"/>
                    </a:lnTo>
                    <a:lnTo>
                      <a:pt x="116" y="2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94" name="Freeform 776"/>
              <p:cNvSpPr>
                <a:spLocks/>
              </p:cNvSpPr>
              <p:nvPr/>
            </p:nvSpPr>
            <p:spPr bwMode="auto">
              <a:xfrm>
                <a:off x="3018" y="2239"/>
                <a:ext cx="51" cy="74"/>
              </a:xfrm>
              <a:custGeom>
                <a:avLst/>
                <a:gdLst>
                  <a:gd name="T0" fmla="*/ 51 w 51"/>
                  <a:gd name="T1" fmla="*/ 0 h 74"/>
                  <a:gd name="T2" fmla="*/ 43 w 51"/>
                  <a:gd name="T3" fmla="*/ 5 h 74"/>
                  <a:gd name="T4" fmla="*/ 0 w 51"/>
                  <a:gd name="T5" fmla="*/ 67 h 74"/>
                  <a:gd name="T6" fmla="*/ 0 w 51"/>
                  <a:gd name="T7" fmla="*/ 74 h 74"/>
                  <a:gd name="T8" fmla="*/ 51 w 5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4">
                    <a:moveTo>
                      <a:pt x="51" y="0"/>
                    </a:moveTo>
                    <a:lnTo>
                      <a:pt x="43" y="5"/>
                    </a:lnTo>
                    <a:lnTo>
                      <a:pt x="0" y="67"/>
                    </a:lnTo>
                    <a:lnTo>
                      <a:pt x="0" y="7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C4C2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95" name="Freeform 777"/>
              <p:cNvSpPr>
                <a:spLocks/>
              </p:cNvSpPr>
              <p:nvPr/>
            </p:nvSpPr>
            <p:spPr bwMode="auto">
              <a:xfrm>
                <a:off x="3018" y="2239"/>
                <a:ext cx="51" cy="74"/>
              </a:xfrm>
              <a:custGeom>
                <a:avLst/>
                <a:gdLst>
                  <a:gd name="T0" fmla="*/ 51 w 51"/>
                  <a:gd name="T1" fmla="*/ 0 h 74"/>
                  <a:gd name="T2" fmla="*/ 43 w 51"/>
                  <a:gd name="T3" fmla="*/ 5 h 74"/>
                  <a:gd name="T4" fmla="*/ 0 w 51"/>
                  <a:gd name="T5" fmla="*/ 67 h 74"/>
                  <a:gd name="T6" fmla="*/ 0 w 51"/>
                  <a:gd name="T7" fmla="*/ 74 h 74"/>
                  <a:gd name="T8" fmla="*/ 51 w 5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4">
                    <a:moveTo>
                      <a:pt x="51" y="0"/>
                    </a:moveTo>
                    <a:lnTo>
                      <a:pt x="43" y="5"/>
                    </a:lnTo>
                    <a:lnTo>
                      <a:pt x="0" y="67"/>
                    </a:lnTo>
                    <a:lnTo>
                      <a:pt x="0" y="74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96" name="Freeform 778"/>
              <p:cNvSpPr>
                <a:spLocks/>
              </p:cNvSpPr>
              <p:nvPr/>
            </p:nvSpPr>
            <p:spPr bwMode="auto">
              <a:xfrm>
                <a:off x="3132" y="2017"/>
                <a:ext cx="93" cy="132"/>
              </a:xfrm>
              <a:custGeom>
                <a:avLst/>
                <a:gdLst>
                  <a:gd name="T0" fmla="*/ 93 w 93"/>
                  <a:gd name="T1" fmla="*/ 0 h 132"/>
                  <a:gd name="T2" fmla="*/ 85 w 93"/>
                  <a:gd name="T3" fmla="*/ 5 h 132"/>
                  <a:gd name="T4" fmla="*/ 0 w 93"/>
                  <a:gd name="T5" fmla="*/ 125 h 132"/>
                  <a:gd name="T6" fmla="*/ 0 w 93"/>
                  <a:gd name="T7" fmla="*/ 132 h 132"/>
                  <a:gd name="T8" fmla="*/ 93 w 93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2">
                    <a:moveTo>
                      <a:pt x="93" y="0"/>
                    </a:moveTo>
                    <a:lnTo>
                      <a:pt x="85" y="5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4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97" name="Freeform 779"/>
              <p:cNvSpPr>
                <a:spLocks/>
              </p:cNvSpPr>
              <p:nvPr/>
            </p:nvSpPr>
            <p:spPr bwMode="auto">
              <a:xfrm>
                <a:off x="3132" y="2017"/>
                <a:ext cx="93" cy="132"/>
              </a:xfrm>
              <a:custGeom>
                <a:avLst/>
                <a:gdLst>
                  <a:gd name="T0" fmla="*/ 93 w 93"/>
                  <a:gd name="T1" fmla="*/ 0 h 132"/>
                  <a:gd name="T2" fmla="*/ 85 w 93"/>
                  <a:gd name="T3" fmla="*/ 5 h 132"/>
                  <a:gd name="T4" fmla="*/ 0 w 93"/>
                  <a:gd name="T5" fmla="*/ 125 h 132"/>
                  <a:gd name="T6" fmla="*/ 0 w 93"/>
                  <a:gd name="T7" fmla="*/ 132 h 132"/>
                  <a:gd name="T8" fmla="*/ 93 w 93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2">
                    <a:moveTo>
                      <a:pt x="93" y="0"/>
                    </a:moveTo>
                    <a:lnTo>
                      <a:pt x="85" y="5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98" name="Freeform 780"/>
              <p:cNvSpPr>
                <a:spLocks/>
              </p:cNvSpPr>
              <p:nvPr/>
            </p:nvSpPr>
            <p:spPr bwMode="auto">
              <a:xfrm>
                <a:off x="2875" y="2306"/>
                <a:ext cx="143" cy="205"/>
              </a:xfrm>
              <a:custGeom>
                <a:avLst/>
                <a:gdLst>
                  <a:gd name="T0" fmla="*/ 143 w 143"/>
                  <a:gd name="T1" fmla="*/ 0 h 205"/>
                  <a:gd name="T2" fmla="*/ 0 w 143"/>
                  <a:gd name="T3" fmla="*/ 203 h 205"/>
                  <a:gd name="T4" fmla="*/ 4 w 143"/>
                  <a:gd name="T5" fmla="*/ 205 h 205"/>
                  <a:gd name="T6" fmla="*/ 143 w 143"/>
                  <a:gd name="T7" fmla="*/ 7 h 205"/>
                  <a:gd name="T8" fmla="*/ 143 w 143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05">
                    <a:moveTo>
                      <a:pt x="143" y="0"/>
                    </a:moveTo>
                    <a:lnTo>
                      <a:pt x="0" y="203"/>
                    </a:lnTo>
                    <a:lnTo>
                      <a:pt x="4" y="205"/>
                    </a:lnTo>
                    <a:lnTo>
                      <a:pt x="143" y="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99" name="Freeform 781"/>
              <p:cNvSpPr>
                <a:spLocks/>
              </p:cNvSpPr>
              <p:nvPr/>
            </p:nvSpPr>
            <p:spPr bwMode="auto">
              <a:xfrm>
                <a:off x="2875" y="2306"/>
                <a:ext cx="143" cy="205"/>
              </a:xfrm>
              <a:custGeom>
                <a:avLst/>
                <a:gdLst>
                  <a:gd name="T0" fmla="*/ 143 w 143"/>
                  <a:gd name="T1" fmla="*/ 0 h 205"/>
                  <a:gd name="T2" fmla="*/ 0 w 143"/>
                  <a:gd name="T3" fmla="*/ 203 h 205"/>
                  <a:gd name="T4" fmla="*/ 4 w 143"/>
                  <a:gd name="T5" fmla="*/ 205 h 205"/>
                  <a:gd name="T6" fmla="*/ 143 w 143"/>
                  <a:gd name="T7" fmla="*/ 7 h 205"/>
                  <a:gd name="T8" fmla="*/ 143 w 143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05">
                    <a:moveTo>
                      <a:pt x="143" y="0"/>
                    </a:moveTo>
                    <a:lnTo>
                      <a:pt x="0" y="203"/>
                    </a:lnTo>
                    <a:lnTo>
                      <a:pt x="4" y="205"/>
                    </a:lnTo>
                    <a:lnTo>
                      <a:pt x="143" y="7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00" name="Freeform 782"/>
              <p:cNvSpPr>
                <a:spLocks/>
              </p:cNvSpPr>
              <p:nvPr/>
            </p:nvSpPr>
            <p:spPr bwMode="auto">
              <a:xfrm>
                <a:off x="3225" y="1863"/>
                <a:ext cx="111" cy="154"/>
              </a:xfrm>
              <a:custGeom>
                <a:avLst/>
                <a:gdLst>
                  <a:gd name="T0" fmla="*/ 108 w 111"/>
                  <a:gd name="T1" fmla="*/ 0 h 154"/>
                  <a:gd name="T2" fmla="*/ 0 w 111"/>
                  <a:gd name="T3" fmla="*/ 154 h 154"/>
                  <a:gd name="T4" fmla="*/ 9 w 111"/>
                  <a:gd name="T5" fmla="*/ 149 h 154"/>
                  <a:gd name="T6" fmla="*/ 111 w 111"/>
                  <a:gd name="T7" fmla="*/ 2 h 154"/>
                  <a:gd name="T8" fmla="*/ 108 w 111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54">
                    <a:moveTo>
                      <a:pt x="108" y="0"/>
                    </a:moveTo>
                    <a:lnTo>
                      <a:pt x="0" y="154"/>
                    </a:lnTo>
                    <a:lnTo>
                      <a:pt x="9" y="149"/>
                    </a:lnTo>
                    <a:lnTo>
                      <a:pt x="111" y="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01" name="Freeform 783"/>
              <p:cNvSpPr>
                <a:spLocks/>
              </p:cNvSpPr>
              <p:nvPr/>
            </p:nvSpPr>
            <p:spPr bwMode="auto">
              <a:xfrm>
                <a:off x="3225" y="1863"/>
                <a:ext cx="111" cy="154"/>
              </a:xfrm>
              <a:custGeom>
                <a:avLst/>
                <a:gdLst>
                  <a:gd name="T0" fmla="*/ 108 w 111"/>
                  <a:gd name="T1" fmla="*/ 0 h 154"/>
                  <a:gd name="T2" fmla="*/ 0 w 111"/>
                  <a:gd name="T3" fmla="*/ 154 h 154"/>
                  <a:gd name="T4" fmla="*/ 9 w 111"/>
                  <a:gd name="T5" fmla="*/ 149 h 154"/>
                  <a:gd name="T6" fmla="*/ 111 w 111"/>
                  <a:gd name="T7" fmla="*/ 2 h 154"/>
                  <a:gd name="T8" fmla="*/ 108 w 111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54">
                    <a:moveTo>
                      <a:pt x="108" y="0"/>
                    </a:moveTo>
                    <a:lnTo>
                      <a:pt x="0" y="154"/>
                    </a:lnTo>
                    <a:lnTo>
                      <a:pt x="9" y="149"/>
                    </a:lnTo>
                    <a:lnTo>
                      <a:pt x="111" y="2"/>
                    </a:lnTo>
                    <a:lnTo>
                      <a:pt x="1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02" name="Freeform 784"/>
              <p:cNvSpPr>
                <a:spLocks/>
              </p:cNvSpPr>
              <p:nvPr/>
            </p:nvSpPr>
            <p:spPr bwMode="auto">
              <a:xfrm>
                <a:off x="3018" y="2234"/>
                <a:ext cx="60" cy="86"/>
              </a:xfrm>
              <a:custGeom>
                <a:avLst/>
                <a:gdLst>
                  <a:gd name="T0" fmla="*/ 60 w 60"/>
                  <a:gd name="T1" fmla="*/ 0 h 86"/>
                  <a:gd name="T2" fmla="*/ 51 w 60"/>
                  <a:gd name="T3" fmla="*/ 5 h 86"/>
                  <a:gd name="T4" fmla="*/ 0 w 60"/>
                  <a:gd name="T5" fmla="*/ 79 h 86"/>
                  <a:gd name="T6" fmla="*/ 0 w 60"/>
                  <a:gd name="T7" fmla="*/ 86 h 86"/>
                  <a:gd name="T8" fmla="*/ 60 w 60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6">
                    <a:moveTo>
                      <a:pt x="60" y="0"/>
                    </a:moveTo>
                    <a:lnTo>
                      <a:pt x="51" y="5"/>
                    </a:lnTo>
                    <a:lnTo>
                      <a:pt x="0" y="79"/>
                    </a:lnTo>
                    <a:lnTo>
                      <a:pt x="0" y="8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03" name="Freeform 785"/>
              <p:cNvSpPr>
                <a:spLocks/>
              </p:cNvSpPr>
              <p:nvPr/>
            </p:nvSpPr>
            <p:spPr bwMode="auto">
              <a:xfrm>
                <a:off x="3018" y="2234"/>
                <a:ext cx="60" cy="86"/>
              </a:xfrm>
              <a:custGeom>
                <a:avLst/>
                <a:gdLst>
                  <a:gd name="T0" fmla="*/ 60 w 60"/>
                  <a:gd name="T1" fmla="*/ 0 h 86"/>
                  <a:gd name="T2" fmla="*/ 51 w 60"/>
                  <a:gd name="T3" fmla="*/ 5 h 86"/>
                  <a:gd name="T4" fmla="*/ 0 w 60"/>
                  <a:gd name="T5" fmla="*/ 79 h 86"/>
                  <a:gd name="T6" fmla="*/ 0 w 60"/>
                  <a:gd name="T7" fmla="*/ 86 h 86"/>
                  <a:gd name="T8" fmla="*/ 60 w 60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6">
                    <a:moveTo>
                      <a:pt x="60" y="0"/>
                    </a:moveTo>
                    <a:lnTo>
                      <a:pt x="51" y="5"/>
                    </a:lnTo>
                    <a:lnTo>
                      <a:pt x="0" y="79"/>
                    </a:lnTo>
                    <a:lnTo>
                      <a:pt x="0" y="86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04" name="Freeform 786"/>
              <p:cNvSpPr>
                <a:spLocks/>
              </p:cNvSpPr>
              <p:nvPr/>
            </p:nvSpPr>
            <p:spPr bwMode="auto">
              <a:xfrm>
                <a:off x="3132" y="2012"/>
                <a:ext cx="102" cy="144"/>
              </a:xfrm>
              <a:custGeom>
                <a:avLst/>
                <a:gdLst>
                  <a:gd name="T0" fmla="*/ 102 w 102"/>
                  <a:gd name="T1" fmla="*/ 0 h 144"/>
                  <a:gd name="T2" fmla="*/ 93 w 102"/>
                  <a:gd name="T3" fmla="*/ 5 h 144"/>
                  <a:gd name="T4" fmla="*/ 0 w 102"/>
                  <a:gd name="T5" fmla="*/ 137 h 144"/>
                  <a:gd name="T6" fmla="*/ 0 w 102"/>
                  <a:gd name="T7" fmla="*/ 144 h 144"/>
                  <a:gd name="T8" fmla="*/ 102 w 102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102" y="0"/>
                    </a:moveTo>
                    <a:lnTo>
                      <a:pt x="93" y="5"/>
                    </a:lnTo>
                    <a:lnTo>
                      <a:pt x="0" y="137"/>
                    </a:lnTo>
                    <a:lnTo>
                      <a:pt x="0" y="14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05" name="Freeform 787"/>
              <p:cNvSpPr>
                <a:spLocks/>
              </p:cNvSpPr>
              <p:nvPr/>
            </p:nvSpPr>
            <p:spPr bwMode="auto">
              <a:xfrm>
                <a:off x="3132" y="2012"/>
                <a:ext cx="102" cy="144"/>
              </a:xfrm>
              <a:custGeom>
                <a:avLst/>
                <a:gdLst>
                  <a:gd name="T0" fmla="*/ 102 w 102"/>
                  <a:gd name="T1" fmla="*/ 0 h 144"/>
                  <a:gd name="T2" fmla="*/ 93 w 102"/>
                  <a:gd name="T3" fmla="*/ 5 h 144"/>
                  <a:gd name="T4" fmla="*/ 0 w 102"/>
                  <a:gd name="T5" fmla="*/ 137 h 144"/>
                  <a:gd name="T6" fmla="*/ 0 w 102"/>
                  <a:gd name="T7" fmla="*/ 144 h 144"/>
                  <a:gd name="T8" fmla="*/ 102 w 102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102" y="0"/>
                    </a:moveTo>
                    <a:lnTo>
                      <a:pt x="93" y="5"/>
                    </a:lnTo>
                    <a:lnTo>
                      <a:pt x="0" y="137"/>
                    </a:lnTo>
                    <a:lnTo>
                      <a:pt x="0" y="144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06" name="Freeform 788"/>
              <p:cNvSpPr>
                <a:spLocks/>
              </p:cNvSpPr>
              <p:nvPr/>
            </p:nvSpPr>
            <p:spPr bwMode="auto">
              <a:xfrm>
                <a:off x="2879" y="2313"/>
                <a:ext cx="139" cy="200"/>
              </a:xfrm>
              <a:custGeom>
                <a:avLst/>
                <a:gdLst>
                  <a:gd name="T0" fmla="*/ 139 w 139"/>
                  <a:gd name="T1" fmla="*/ 0 h 200"/>
                  <a:gd name="T2" fmla="*/ 0 w 139"/>
                  <a:gd name="T3" fmla="*/ 198 h 200"/>
                  <a:gd name="T4" fmla="*/ 3 w 139"/>
                  <a:gd name="T5" fmla="*/ 200 h 200"/>
                  <a:gd name="T6" fmla="*/ 139 w 139"/>
                  <a:gd name="T7" fmla="*/ 7 h 200"/>
                  <a:gd name="T8" fmla="*/ 139 w 139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00">
                    <a:moveTo>
                      <a:pt x="139" y="0"/>
                    </a:moveTo>
                    <a:lnTo>
                      <a:pt x="0" y="198"/>
                    </a:lnTo>
                    <a:lnTo>
                      <a:pt x="3" y="200"/>
                    </a:lnTo>
                    <a:lnTo>
                      <a:pt x="139" y="7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07" name="Freeform 789"/>
              <p:cNvSpPr>
                <a:spLocks/>
              </p:cNvSpPr>
              <p:nvPr/>
            </p:nvSpPr>
            <p:spPr bwMode="auto">
              <a:xfrm>
                <a:off x="2879" y="2313"/>
                <a:ext cx="139" cy="200"/>
              </a:xfrm>
              <a:custGeom>
                <a:avLst/>
                <a:gdLst>
                  <a:gd name="T0" fmla="*/ 139 w 139"/>
                  <a:gd name="T1" fmla="*/ 0 h 200"/>
                  <a:gd name="T2" fmla="*/ 0 w 139"/>
                  <a:gd name="T3" fmla="*/ 198 h 200"/>
                  <a:gd name="T4" fmla="*/ 3 w 139"/>
                  <a:gd name="T5" fmla="*/ 200 h 200"/>
                  <a:gd name="T6" fmla="*/ 139 w 139"/>
                  <a:gd name="T7" fmla="*/ 7 h 200"/>
                  <a:gd name="T8" fmla="*/ 139 w 139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00">
                    <a:moveTo>
                      <a:pt x="139" y="0"/>
                    </a:moveTo>
                    <a:lnTo>
                      <a:pt x="0" y="198"/>
                    </a:lnTo>
                    <a:lnTo>
                      <a:pt x="3" y="200"/>
                    </a:lnTo>
                    <a:lnTo>
                      <a:pt x="139" y="7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08" name="Freeform 790"/>
              <p:cNvSpPr>
                <a:spLocks/>
              </p:cNvSpPr>
              <p:nvPr/>
            </p:nvSpPr>
            <p:spPr bwMode="auto">
              <a:xfrm>
                <a:off x="3234" y="1865"/>
                <a:ext cx="106" cy="147"/>
              </a:xfrm>
              <a:custGeom>
                <a:avLst/>
                <a:gdLst>
                  <a:gd name="T0" fmla="*/ 102 w 106"/>
                  <a:gd name="T1" fmla="*/ 0 h 147"/>
                  <a:gd name="T2" fmla="*/ 0 w 106"/>
                  <a:gd name="T3" fmla="*/ 147 h 147"/>
                  <a:gd name="T4" fmla="*/ 8 w 106"/>
                  <a:gd name="T5" fmla="*/ 143 h 147"/>
                  <a:gd name="T6" fmla="*/ 106 w 106"/>
                  <a:gd name="T7" fmla="*/ 3 h 147"/>
                  <a:gd name="T8" fmla="*/ 102 w 106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47">
                    <a:moveTo>
                      <a:pt x="102" y="0"/>
                    </a:moveTo>
                    <a:lnTo>
                      <a:pt x="0" y="147"/>
                    </a:lnTo>
                    <a:lnTo>
                      <a:pt x="8" y="143"/>
                    </a:lnTo>
                    <a:lnTo>
                      <a:pt x="106" y="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09" name="Freeform 791"/>
              <p:cNvSpPr>
                <a:spLocks/>
              </p:cNvSpPr>
              <p:nvPr/>
            </p:nvSpPr>
            <p:spPr bwMode="auto">
              <a:xfrm>
                <a:off x="3234" y="1865"/>
                <a:ext cx="106" cy="147"/>
              </a:xfrm>
              <a:custGeom>
                <a:avLst/>
                <a:gdLst>
                  <a:gd name="T0" fmla="*/ 102 w 106"/>
                  <a:gd name="T1" fmla="*/ 0 h 147"/>
                  <a:gd name="T2" fmla="*/ 0 w 106"/>
                  <a:gd name="T3" fmla="*/ 147 h 147"/>
                  <a:gd name="T4" fmla="*/ 8 w 106"/>
                  <a:gd name="T5" fmla="*/ 143 h 147"/>
                  <a:gd name="T6" fmla="*/ 106 w 106"/>
                  <a:gd name="T7" fmla="*/ 3 h 147"/>
                  <a:gd name="T8" fmla="*/ 102 w 106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47">
                    <a:moveTo>
                      <a:pt x="102" y="0"/>
                    </a:moveTo>
                    <a:lnTo>
                      <a:pt x="0" y="147"/>
                    </a:lnTo>
                    <a:lnTo>
                      <a:pt x="8" y="143"/>
                    </a:lnTo>
                    <a:lnTo>
                      <a:pt x="106" y="3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10" name="Freeform 792"/>
              <p:cNvSpPr>
                <a:spLocks/>
              </p:cNvSpPr>
              <p:nvPr/>
            </p:nvSpPr>
            <p:spPr bwMode="auto">
              <a:xfrm>
                <a:off x="3018" y="2229"/>
                <a:ext cx="68" cy="98"/>
              </a:xfrm>
              <a:custGeom>
                <a:avLst/>
                <a:gdLst>
                  <a:gd name="T0" fmla="*/ 68 w 68"/>
                  <a:gd name="T1" fmla="*/ 0 h 98"/>
                  <a:gd name="T2" fmla="*/ 60 w 68"/>
                  <a:gd name="T3" fmla="*/ 5 h 98"/>
                  <a:gd name="T4" fmla="*/ 0 w 68"/>
                  <a:gd name="T5" fmla="*/ 91 h 98"/>
                  <a:gd name="T6" fmla="*/ 0 w 68"/>
                  <a:gd name="T7" fmla="*/ 98 h 98"/>
                  <a:gd name="T8" fmla="*/ 68 w 68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8">
                    <a:moveTo>
                      <a:pt x="68" y="0"/>
                    </a:moveTo>
                    <a:lnTo>
                      <a:pt x="60" y="5"/>
                    </a:lnTo>
                    <a:lnTo>
                      <a:pt x="0" y="91"/>
                    </a:lnTo>
                    <a:lnTo>
                      <a:pt x="0" y="9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C3C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11" name="Freeform 793"/>
              <p:cNvSpPr>
                <a:spLocks/>
              </p:cNvSpPr>
              <p:nvPr/>
            </p:nvSpPr>
            <p:spPr bwMode="auto">
              <a:xfrm>
                <a:off x="3018" y="2229"/>
                <a:ext cx="68" cy="98"/>
              </a:xfrm>
              <a:custGeom>
                <a:avLst/>
                <a:gdLst>
                  <a:gd name="T0" fmla="*/ 68 w 68"/>
                  <a:gd name="T1" fmla="*/ 0 h 98"/>
                  <a:gd name="T2" fmla="*/ 60 w 68"/>
                  <a:gd name="T3" fmla="*/ 5 h 98"/>
                  <a:gd name="T4" fmla="*/ 0 w 68"/>
                  <a:gd name="T5" fmla="*/ 91 h 98"/>
                  <a:gd name="T6" fmla="*/ 0 w 68"/>
                  <a:gd name="T7" fmla="*/ 98 h 98"/>
                  <a:gd name="T8" fmla="*/ 68 w 68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8">
                    <a:moveTo>
                      <a:pt x="68" y="0"/>
                    </a:moveTo>
                    <a:lnTo>
                      <a:pt x="60" y="5"/>
                    </a:lnTo>
                    <a:lnTo>
                      <a:pt x="0" y="91"/>
                    </a:lnTo>
                    <a:lnTo>
                      <a:pt x="0" y="98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12" name="Freeform 794"/>
              <p:cNvSpPr>
                <a:spLocks/>
              </p:cNvSpPr>
              <p:nvPr/>
            </p:nvSpPr>
            <p:spPr bwMode="auto">
              <a:xfrm>
                <a:off x="3132" y="2008"/>
                <a:ext cx="110" cy="155"/>
              </a:xfrm>
              <a:custGeom>
                <a:avLst/>
                <a:gdLst>
                  <a:gd name="T0" fmla="*/ 110 w 110"/>
                  <a:gd name="T1" fmla="*/ 0 h 155"/>
                  <a:gd name="T2" fmla="*/ 102 w 110"/>
                  <a:gd name="T3" fmla="*/ 4 h 155"/>
                  <a:gd name="T4" fmla="*/ 0 w 110"/>
                  <a:gd name="T5" fmla="*/ 148 h 155"/>
                  <a:gd name="T6" fmla="*/ 0 w 110"/>
                  <a:gd name="T7" fmla="*/ 155 h 155"/>
                  <a:gd name="T8" fmla="*/ 110 w 110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5">
                    <a:moveTo>
                      <a:pt x="110" y="0"/>
                    </a:moveTo>
                    <a:lnTo>
                      <a:pt x="102" y="4"/>
                    </a:lnTo>
                    <a:lnTo>
                      <a:pt x="0" y="148"/>
                    </a:lnTo>
                    <a:lnTo>
                      <a:pt x="0" y="155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13" name="Freeform 795"/>
              <p:cNvSpPr>
                <a:spLocks/>
              </p:cNvSpPr>
              <p:nvPr/>
            </p:nvSpPr>
            <p:spPr bwMode="auto">
              <a:xfrm>
                <a:off x="3132" y="2008"/>
                <a:ext cx="110" cy="155"/>
              </a:xfrm>
              <a:custGeom>
                <a:avLst/>
                <a:gdLst>
                  <a:gd name="T0" fmla="*/ 110 w 110"/>
                  <a:gd name="T1" fmla="*/ 0 h 155"/>
                  <a:gd name="T2" fmla="*/ 102 w 110"/>
                  <a:gd name="T3" fmla="*/ 4 h 155"/>
                  <a:gd name="T4" fmla="*/ 0 w 110"/>
                  <a:gd name="T5" fmla="*/ 148 h 155"/>
                  <a:gd name="T6" fmla="*/ 0 w 110"/>
                  <a:gd name="T7" fmla="*/ 155 h 155"/>
                  <a:gd name="T8" fmla="*/ 110 w 110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5">
                    <a:moveTo>
                      <a:pt x="110" y="0"/>
                    </a:moveTo>
                    <a:lnTo>
                      <a:pt x="102" y="4"/>
                    </a:lnTo>
                    <a:lnTo>
                      <a:pt x="0" y="148"/>
                    </a:lnTo>
                    <a:lnTo>
                      <a:pt x="0" y="155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14" name="Freeform 796"/>
              <p:cNvSpPr>
                <a:spLocks/>
              </p:cNvSpPr>
              <p:nvPr/>
            </p:nvSpPr>
            <p:spPr bwMode="auto">
              <a:xfrm>
                <a:off x="2882" y="2320"/>
                <a:ext cx="136" cy="196"/>
              </a:xfrm>
              <a:custGeom>
                <a:avLst/>
                <a:gdLst>
                  <a:gd name="T0" fmla="*/ 136 w 136"/>
                  <a:gd name="T1" fmla="*/ 0 h 196"/>
                  <a:gd name="T2" fmla="*/ 0 w 136"/>
                  <a:gd name="T3" fmla="*/ 193 h 196"/>
                  <a:gd name="T4" fmla="*/ 4 w 136"/>
                  <a:gd name="T5" fmla="*/ 196 h 196"/>
                  <a:gd name="T6" fmla="*/ 136 w 136"/>
                  <a:gd name="T7" fmla="*/ 7 h 196"/>
                  <a:gd name="T8" fmla="*/ 136 w 136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96">
                    <a:moveTo>
                      <a:pt x="136" y="0"/>
                    </a:moveTo>
                    <a:lnTo>
                      <a:pt x="0" y="193"/>
                    </a:lnTo>
                    <a:lnTo>
                      <a:pt x="4" y="196"/>
                    </a:lnTo>
                    <a:lnTo>
                      <a:pt x="136" y="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15" name="Freeform 797"/>
              <p:cNvSpPr>
                <a:spLocks/>
              </p:cNvSpPr>
              <p:nvPr/>
            </p:nvSpPr>
            <p:spPr bwMode="auto">
              <a:xfrm>
                <a:off x="2882" y="2320"/>
                <a:ext cx="136" cy="196"/>
              </a:xfrm>
              <a:custGeom>
                <a:avLst/>
                <a:gdLst>
                  <a:gd name="T0" fmla="*/ 136 w 136"/>
                  <a:gd name="T1" fmla="*/ 0 h 196"/>
                  <a:gd name="T2" fmla="*/ 0 w 136"/>
                  <a:gd name="T3" fmla="*/ 193 h 196"/>
                  <a:gd name="T4" fmla="*/ 4 w 136"/>
                  <a:gd name="T5" fmla="*/ 196 h 196"/>
                  <a:gd name="T6" fmla="*/ 136 w 136"/>
                  <a:gd name="T7" fmla="*/ 7 h 196"/>
                  <a:gd name="T8" fmla="*/ 136 w 136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96">
                    <a:moveTo>
                      <a:pt x="136" y="0"/>
                    </a:moveTo>
                    <a:lnTo>
                      <a:pt x="0" y="193"/>
                    </a:lnTo>
                    <a:lnTo>
                      <a:pt x="4" y="196"/>
                    </a:lnTo>
                    <a:lnTo>
                      <a:pt x="136" y="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16" name="Freeform 798"/>
              <p:cNvSpPr>
                <a:spLocks/>
              </p:cNvSpPr>
              <p:nvPr/>
            </p:nvSpPr>
            <p:spPr bwMode="auto">
              <a:xfrm>
                <a:off x="3242" y="1868"/>
                <a:ext cx="101" cy="140"/>
              </a:xfrm>
              <a:custGeom>
                <a:avLst/>
                <a:gdLst>
                  <a:gd name="T0" fmla="*/ 98 w 101"/>
                  <a:gd name="T1" fmla="*/ 0 h 140"/>
                  <a:gd name="T2" fmla="*/ 0 w 101"/>
                  <a:gd name="T3" fmla="*/ 140 h 140"/>
                  <a:gd name="T4" fmla="*/ 8 w 101"/>
                  <a:gd name="T5" fmla="*/ 134 h 140"/>
                  <a:gd name="T6" fmla="*/ 101 w 101"/>
                  <a:gd name="T7" fmla="*/ 1 h 140"/>
                  <a:gd name="T8" fmla="*/ 98 w 101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0">
                    <a:moveTo>
                      <a:pt x="98" y="0"/>
                    </a:moveTo>
                    <a:lnTo>
                      <a:pt x="0" y="140"/>
                    </a:lnTo>
                    <a:lnTo>
                      <a:pt x="8" y="134"/>
                    </a:lnTo>
                    <a:lnTo>
                      <a:pt x="101" y="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17" name="Freeform 799"/>
              <p:cNvSpPr>
                <a:spLocks/>
              </p:cNvSpPr>
              <p:nvPr/>
            </p:nvSpPr>
            <p:spPr bwMode="auto">
              <a:xfrm>
                <a:off x="3242" y="1868"/>
                <a:ext cx="101" cy="140"/>
              </a:xfrm>
              <a:custGeom>
                <a:avLst/>
                <a:gdLst>
                  <a:gd name="T0" fmla="*/ 98 w 101"/>
                  <a:gd name="T1" fmla="*/ 0 h 140"/>
                  <a:gd name="T2" fmla="*/ 0 w 101"/>
                  <a:gd name="T3" fmla="*/ 140 h 140"/>
                  <a:gd name="T4" fmla="*/ 8 w 101"/>
                  <a:gd name="T5" fmla="*/ 134 h 140"/>
                  <a:gd name="T6" fmla="*/ 101 w 101"/>
                  <a:gd name="T7" fmla="*/ 1 h 140"/>
                  <a:gd name="T8" fmla="*/ 98 w 101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0">
                    <a:moveTo>
                      <a:pt x="98" y="0"/>
                    </a:moveTo>
                    <a:lnTo>
                      <a:pt x="0" y="140"/>
                    </a:lnTo>
                    <a:lnTo>
                      <a:pt x="8" y="134"/>
                    </a:lnTo>
                    <a:lnTo>
                      <a:pt x="101" y="1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18" name="Freeform 800"/>
              <p:cNvSpPr>
                <a:spLocks/>
              </p:cNvSpPr>
              <p:nvPr/>
            </p:nvSpPr>
            <p:spPr bwMode="auto">
              <a:xfrm>
                <a:off x="3018" y="2225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68 w 76"/>
                  <a:gd name="T3" fmla="*/ 4 h 109"/>
                  <a:gd name="T4" fmla="*/ 0 w 76"/>
                  <a:gd name="T5" fmla="*/ 102 h 109"/>
                  <a:gd name="T6" fmla="*/ 0 w 76"/>
                  <a:gd name="T7" fmla="*/ 109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68" y="4"/>
                    </a:lnTo>
                    <a:lnTo>
                      <a:pt x="0" y="102"/>
                    </a:lnTo>
                    <a:lnTo>
                      <a:pt x="0" y="10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19" name="Freeform 801"/>
              <p:cNvSpPr>
                <a:spLocks/>
              </p:cNvSpPr>
              <p:nvPr/>
            </p:nvSpPr>
            <p:spPr bwMode="auto">
              <a:xfrm>
                <a:off x="3018" y="2225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68 w 76"/>
                  <a:gd name="T3" fmla="*/ 4 h 109"/>
                  <a:gd name="T4" fmla="*/ 0 w 76"/>
                  <a:gd name="T5" fmla="*/ 102 h 109"/>
                  <a:gd name="T6" fmla="*/ 0 w 76"/>
                  <a:gd name="T7" fmla="*/ 109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68" y="4"/>
                    </a:lnTo>
                    <a:lnTo>
                      <a:pt x="0" y="102"/>
                    </a:lnTo>
                    <a:lnTo>
                      <a:pt x="0" y="109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20" name="Freeform 802"/>
              <p:cNvSpPr>
                <a:spLocks/>
              </p:cNvSpPr>
              <p:nvPr/>
            </p:nvSpPr>
            <p:spPr bwMode="auto">
              <a:xfrm>
                <a:off x="3132" y="2002"/>
                <a:ext cx="118" cy="168"/>
              </a:xfrm>
              <a:custGeom>
                <a:avLst/>
                <a:gdLst>
                  <a:gd name="T0" fmla="*/ 118 w 118"/>
                  <a:gd name="T1" fmla="*/ 0 h 168"/>
                  <a:gd name="T2" fmla="*/ 110 w 118"/>
                  <a:gd name="T3" fmla="*/ 6 h 168"/>
                  <a:gd name="T4" fmla="*/ 0 w 118"/>
                  <a:gd name="T5" fmla="*/ 161 h 168"/>
                  <a:gd name="T6" fmla="*/ 0 w 118"/>
                  <a:gd name="T7" fmla="*/ 168 h 168"/>
                  <a:gd name="T8" fmla="*/ 118 w 118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68">
                    <a:moveTo>
                      <a:pt x="118" y="0"/>
                    </a:moveTo>
                    <a:lnTo>
                      <a:pt x="110" y="6"/>
                    </a:lnTo>
                    <a:lnTo>
                      <a:pt x="0" y="161"/>
                    </a:lnTo>
                    <a:lnTo>
                      <a:pt x="0" y="16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21" name="Freeform 803"/>
              <p:cNvSpPr>
                <a:spLocks/>
              </p:cNvSpPr>
              <p:nvPr/>
            </p:nvSpPr>
            <p:spPr bwMode="auto">
              <a:xfrm>
                <a:off x="3132" y="2002"/>
                <a:ext cx="118" cy="168"/>
              </a:xfrm>
              <a:custGeom>
                <a:avLst/>
                <a:gdLst>
                  <a:gd name="T0" fmla="*/ 118 w 118"/>
                  <a:gd name="T1" fmla="*/ 0 h 168"/>
                  <a:gd name="T2" fmla="*/ 110 w 118"/>
                  <a:gd name="T3" fmla="*/ 6 h 168"/>
                  <a:gd name="T4" fmla="*/ 0 w 118"/>
                  <a:gd name="T5" fmla="*/ 161 h 168"/>
                  <a:gd name="T6" fmla="*/ 0 w 118"/>
                  <a:gd name="T7" fmla="*/ 168 h 168"/>
                  <a:gd name="T8" fmla="*/ 118 w 118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68">
                    <a:moveTo>
                      <a:pt x="118" y="0"/>
                    </a:moveTo>
                    <a:lnTo>
                      <a:pt x="110" y="6"/>
                    </a:lnTo>
                    <a:lnTo>
                      <a:pt x="0" y="161"/>
                    </a:lnTo>
                    <a:lnTo>
                      <a:pt x="0" y="168"/>
                    </a:lnTo>
                    <a:lnTo>
                      <a:pt x="1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22" name="Freeform 804"/>
              <p:cNvSpPr>
                <a:spLocks/>
              </p:cNvSpPr>
              <p:nvPr/>
            </p:nvSpPr>
            <p:spPr bwMode="auto">
              <a:xfrm>
                <a:off x="2886" y="2327"/>
                <a:ext cx="132" cy="190"/>
              </a:xfrm>
              <a:custGeom>
                <a:avLst/>
                <a:gdLst>
                  <a:gd name="T0" fmla="*/ 132 w 132"/>
                  <a:gd name="T1" fmla="*/ 0 h 190"/>
                  <a:gd name="T2" fmla="*/ 0 w 132"/>
                  <a:gd name="T3" fmla="*/ 189 h 190"/>
                  <a:gd name="T4" fmla="*/ 3 w 132"/>
                  <a:gd name="T5" fmla="*/ 190 h 190"/>
                  <a:gd name="T6" fmla="*/ 132 w 132"/>
                  <a:gd name="T7" fmla="*/ 7 h 190"/>
                  <a:gd name="T8" fmla="*/ 132 w 132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90">
                    <a:moveTo>
                      <a:pt x="132" y="0"/>
                    </a:moveTo>
                    <a:lnTo>
                      <a:pt x="0" y="189"/>
                    </a:lnTo>
                    <a:lnTo>
                      <a:pt x="3" y="190"/>
                    </a:lnTo>
                    <a:lnTo>
                      <a:pt x="132" y="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23" name="Freeform 805"/>
              <p:cNvSpPr>
                <a:spLocks/>
              </p:cNvSpPr>
              <p:nvPr/>
            </p:nvSpPr>
            <p:spPr bwMode="auto">
              <a:xfrm>
                <a:off x="2886" y="2327"/>
                <a:ext cx="132" cy="190"/>
              </a:xfrm>
              <a:custGeom>
                <a:avLst/>
                <a:gdLst>
                  <a:gd name="T0" fmla="*/ 132 w 132"/>
                  <a:gd name="T1" fmla="*/ 0 h 190"/>
                  <a:gd name="T2" fmla="*/ 0 w 132"/>
                  <a:gd name="T3" fmla="*/ 189 h 190"/>
                  <a:gd name="T4" fmla="*/ 3 w 132"/>
                  <a:gd name="T5" fmla="*/ 190 h 190"/>
                  <a:gd name="T6" fmla="*/ 132 w 132"/>
                  <a:gd name="T7" fmla="*/ 7 h 190"/>
                  <a:gd name="T8" fmla="*/ 132 w 132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90">
                    <a:moveTo>
                      <a:pt x="132" y="0"/>
                    </a:moveTo>
                    <a:lnTo>
                      <a:pt x="0" y="189"/>
                    </a:lnTo>
                    <a:lnTo>
                      <a:pt x="3" y="190"/>
                    </a:lnTo>
                    <a:lnTo>
                      <a:pt x="132" y="7"/>
                    </a:lnTo>
                    <a:lnTo>
                      <a:pt x="1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24" name="Freeform 806"/>
              <p:cNvSpPr>
                <a:spLocks/>
              </p:cNvSpPr>
              <p:nvPr/>
            </p:nvSpPr>
            <p:spPr bwMode="auto">
              <a:xfrm>
                <a:off x="3250" y="1869"/>
                <a:ext cx="97" cy="133"/>
              </a:xfrm>
              <a:custGeom>
                <a:avLst/>
                <a:gdLst>
                  <a:gd name="T0" fmla="*/ 93 w 97"/>
                  <a:gd name="T1" fmla="*/ 0 h 133"/>
                  <a:gd name="T2" fmla="*/ 0 w 97"/>
                  <a:gd name="T3" fmla="*/ 133 h 133"/>
                  <a:gd name="T4" fmla="*/ 8 w 97"/>
                  <a:gd name="T5" fmla="*/ 128 h 133"/>
                  <a:gd name="T6" fmla="*/ 97 w 97"/>
                  <a:gd name="T7" fmla="*/ 3 h 133"/>
                  <a:gd name="T8" fmla="*/ 93 w 97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33">
                    <a:moveTo>
                      <a:pt x="93" y="0"/>
                    </a:moveTo>
                    <a:lnTo>
                      <a:pt x="0" y="133"/>
                    </a:lnTo>
                    <a:lnTo>
                      <a:pt x="8" y="128"/>
                    </a:lnTo>
                    <a:lnTo>
                      <a:pt x="97" y="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25" name="Freeform 807"/>
              <p:cNvSpPr>
                <a:spLocks/>
              </p:cNvSpPr>
              <p:nvPr/>
            </p:nvSpPr>
            <p:spPr bwMode="auto">
              <a:xfrm>
                <a:off x="3250" y="1869"/>
                <a:ext cx="97" cy="133"/>
              </a:xfrm>
              <a:custGeom>
                <a:avLst/>
                <a:gdLst>
                  <a:gd name="T0" fmla="*/ 93 w 97"/>
                  <a:gd name="T1" fmla="*/ 0 h 133"/>
                  <a:gd name="T2" fmla="*/ 0 w 97"/>
                  <a:gd name="T3" fmla="*/ 133 h 133"/>
                  <a:gd name="T4" fmla="*/ 8 w 97"/>
                  <a:gd name="T5" fmla="*/ 128 h 133"/>
                  <a:gd name="T6" fmla="*/ 97 w 97"/>
                  <a:gd name="T7" fmla="*/ 3 h 133"/>
                  <a:gd name="T8" fmla="*/ 93 w 97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33">
                    <a:moveTo>
                      <a:pt x="93" y="0"/>
                    </a:moveTo>
                    <a:lnTo>
                      <a:pt x="0" y="133"/>
                    </a:lnTo>
                    <a:lnTo>
                      <a:pt x="8" y="128"/>
                    </a:lnTo>
                    <a:lnTo>
                      <a:pt x="97" y="3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26" name="Freeform 808"/>
              <p:cNvSpPr>
                <a:spLocks/>
              </p:cNvSpPr>
              <p:nvPr/>
            </p:nvSpPr>
            <p:spPr bwMode="auto">
              <a:xfrm>
                <a:off x="3018" y="2220"/>
                <a:ext cx="84" cy="121"/>
              </a:xfrm>
              <a:custGeom>
                <a:avLst/>
                <a:gdLst>
                  <a:gd name="T0" fmla="*/ 84 w 84"/>
                  <a:gd name="T1" fmla="*/ 0 h 121"/>
                  <a:gd name="T2" fmla="*/ 76 w 84"/>
                  <a:gd name="T3" fmla="*/ 5 h 121"/>
                  <a:gd name="T4" fmla="*/ 0 w 84"/>
                  <a:gd name="T5" fmla="*/ 114 h 121"/>
                  <a:gd name="T6" fmla="*/ 0 w 84"/>
                  <a:gd name="T7" fmla="*/ 121 h 121"/>
                  <a:gd name="T8" fmla="*/ 84 w 84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21">
                    <a:moveTo>
                      <a:pt x="84" y="0"/>
                    </a:moveTo>
                    <a:lnTo>
                      <a:pt x="76" y="5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C2C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27" name="Freeform 809"/>
              <p:cNvSpPr>
                <a:spLocks/>
              </p:cNvSpPr>
              <p:nvPr/>
            </p:nvSpPr>
            <p:spPr bwMode="auto">
              <a:xfrm>
                <a:off x="3018" y="2220"/>
                <a:ext cx="84" cy="121"/>
              </a:xfrm>
              <a:custGeom>
                <a:avLst/>
                <a:gdLst>
                  <a:gd name="T0" fmla="*/ 84 w 84"/>
                  <a:gd name="T1" fmla="*/ 0 h 121"/>
                  <a:gd name="T2" fmla="*/ 76 w 84"/>
                  <a:gd name="T3" fmla="*/ 5 h 121"/>
                  <a:gd name="T4" fmla="*/ 0 w 84"/>
                  <a:gd name="T5" fmla="*/ 114 h 121"/>
                  <a:gd name="T6" fmla="*/ 0 w 84"/>
                  <a:gd name="T7" fmla="*/ 121 h 121"/>
                  <a:gd name="T8" fmla="*/ 84 w 84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21">
                    <a:moveTo>
                      <a:pt x="84" y="0"/>
                    </a:moveTo>
                    <a:lnTo>
                      <a:pt x="76" y="5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28" name="Freeform 810"/>
              <p:cNvSpPr>
                <a:spLocks/>
              </p:cNvSpPr>
              <p:nvPr/>
            </p:nvSpPr>
            <p:spPr bwMode="auto">
              <a:xfrm>
                <a:off x="3132" y="1997"/>
                <a:ext cx="126" cy="180"/>
              </a:xfrm>
              <a:custGeom>
                <a:avLst/>
                <a:gdLst>
                  <a:gd name="T0" fmla="*/ 126 w 126"/>
                  <a:gd name="T1" fmla="*/ 0 h 180"/>
                  <a:gd name="T2" fmla="*/ 118 w 126"/>
                  <a:gd name="T3" fmla="*/ 5 h 180"/>
                  <a:gd name="T4" fmla="*/ 0 w 126"/>
                  <a:gd name="T5" fmla="*/ 173 h 180"/>
                  <a:gd name="T6" fmla="*/ 0 w 126"/>
                  <a:gd name="T7" fmla="*/ 180 h 180"/>
                  <a:gd name="T8" fmla="*/ 126 w 126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80">
                    <a:moveTo>
                      <a:pt x="126" y="0"/>
                    </a:moveTo>
                    <a:lnTo>
                      <a:pt x="118" y="5"/>
                    </a:lnTo>
                    <a:lnTo>
                      <a:pt x="0" y="173"/>
                    </a:lnTo>
                    <a:lnTo>
                      <a:pt x="0" y="18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29" name="Freeform 811"/>
              <p:cNvSpPr>
                <a:spLocks/>
              </p:cNvSpPr>
              <p:nvPr/>
            </p:nvSpPr>
            <p:spPr bwMode="auto">
              <a:xfrm>
                <a:off x="3132" y="1997"/>
                <a:ext cx="126" cy="180"/>
              </a:xfrm>
              <a:custGeom>
                <a:avLst/>
                <a:gdLst>
                  <a:gd name="T0" fmla="*/ 126 w 126"/>
                  <a:gd name="T1" fmla="*/ 0 h 180"/>
                  <a:gd name="T2" fmla="*/ 118 w 126"/>
                  <a:gd name="T3" fmla="*/ 5 h 180"/>
                  <a:gd name="T4" fmla="*/ 0 w 126"/>
                  <a:gd name="T5" fmla="*/ 173 h 180"/>
                  <a:gd name="T6" fmla="*/ 0 w 126"/>
                  <a:gd name="T7" fmla="*/ 180 h 180"/>
                  <a:gd name="T8" fmla="*/ 126 w 126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80">
                    <a:moveTo>
                      <a:pt x="126" y="0"/>
                    </a:moveTo>
                    <a:lnTo>
                      <a:pt x="118" y="5"/>
                    </a:lnTo>
                    <a:lnTo>
                      <a:pt x="0" y="173"/>
                    </a:lnTo>
                    <a:lnTo>
                      <a:pt x="0" y="180"/>
                    </a:lnTo>
                    <a:lnTo>
                      <a:pt x="1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30" name="Freeform 812"/>
              <p:cNvSpPr>
                <a:spLocks/>
              </p:cNvSpPr>
              <p:nvPr/>
            </p:nvSpPr>
            <p:spPr bwMode="auto">
              <a:xfrm>
                <a:off x="2889" y="2334"/>
                <a:ext cx="129" cy="185"/>
              </a:xfrm>
              <a:custGeom>
                <a:avLst/>
                <a:gdLst>
                  <a:gd name="T0" fmla="*/ 129 w 129"/>
                  <a:gd name="T1" fmla="*/ 0 h 185"/>
                  <a:gd name="T2" fmla="*/ 0 w 129"/>
                  <a:gd name="T3" fmla="*/ 183 h 185"/>
                  <a:gd name="T4" fmla="*/ 4 w 129"/>
                  <a:gd name="T5" fmla="*/ 185 h 185"/>
                  <a:gd name="T6" fmla="*/ 129 w 129"/>
                  <a:gd name="T7" fmla="*/ 7 h 185"/>
                  <a:gd name="T8" fmla="*/ 129 w 129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85">
                    <a:moveTo>
                      <a:pt x="129" y="0"/>
                    </a:moveTo>
                    <a:lnTo>
                      <a:pt x="0" y="183"/>
                    </a:lnTo>
                    <a:lnTo>
                      <a:pt x="4" y="185"/>
                    </a:lnTo>
                    <a:lnTo>
                      <a:pt x="129" y="7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31" name="Freeform 813"/>
              <p:cNvSpPr>
                <a:spLocks/>
              </p:cNvSpPr>
              <p:nvPr/>
            </p:nvSpPr>
            <p:spPr bwMode="auto">
              <a:xfrm>
                <a:off x="2889" y="2334"/>
                <a:ext cx="129" cy="185"/>
              </a:xfrm>
              <a:custGeom>
                <a:avLst/>
                <a:gdLst>
                  <a:gd name="T0" fmla="*/ 129 w 129"/>
                  <a:gd name="T1" fmla="*/ 0 h 185"/>
                  <a:gd name="T2" fmla="*/ 0 w 129"/>
                  <a:gd name="T3" fmla="*/ 183 h 185"/>
                  <a:gd name="T4" fmla="*/ 4 w 129"/>
                  <a:gd name="T5" fmla="*/ 185 h 185"/>
                  <a:gd name="T6" fmla="*/ 129 w 129"/>
                  <a:gd name="T7" fmla="*/ 7 h 185"/>
                  <a:gd name="T8" fmla="*/ 129 w 129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85">
                    <a:moveTo>
                      <a:pt x="129" y="0"/>
                    </a:moveTo>
                    <a:lnTo>
                      <a:pt x="0" y="183"/>
                    </a:lnTo>
                    <a:lnTo>
                      <a:pt x="4" y="185"/>
                    </a:lnTo>
                    <a:lnTo>
                      <a:pt x="129" y="7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32" name="Freeform 814"/>
              <p:cNvSpPr>
                <a:spLocks/>
              </p:cNvSpPr>
              <p:nvPr/>
            </p:nvSpPr>
            <p:spPr bwMode="auto">
              <a:xfrm>
                <a:off x="3258" y="1872"/>
                <a:ext cx="92" cy="125"/>
              </a:xfrm>
              <a:custGeom>
                <a:avLst/>
                <a:gdLst>
                  <a:gd name="T0" fmla="*/ 89 w 92"/>
                  <a:gd name="T1" fmla="*/ 0 h 125"/>
                  <a:gd name="T2" fmla="*/ 0 w 92"/>
                  <a:gd name="T3" fmla="*/ 125 h 125"/>
                  <a:gd name="T4" fmla="*/ 9 w 92"/>
                  <a:gd name="T5" fmla="*/ 121 h 125"/>
                  <a:gd name="T6" fmla="*/ 92 w 92"/>
                  <a:gd name="T7" fmla="*/ 1 h 125"/>
                  <a:gd name="T8" fmla="*/ 89 w 92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25">
                    <a:moveTo>
                      <a:pt x="89" y="0"/>
                    </a:moveTo>
                    <a:lnTo>
                      <a:pt x="0" y="125"/>
                    </a:lnTo>
                    <a:lnTo>
                      <a:pt x="9" y="121"/>
                    </a:lnTo>
                    <a:lnTo>
                      <a:pt x="92" y="1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E0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33" name="Freeform 815"/>
              <p:cNvSpPr>
                <a:spLocks/>
              </p:cNvSpPr>
              <p:nvPr/>
            </p:nvSpPr>
            <p:spPr bwMode="auto">
              <a:xfrm>
                <a:off x="3258" y="1872"/>
                <a:ext cx="92" cy="125"/>
              </a:xfrm>
              <a:custGeom>
                <a:avLst/>
                <a:gdLst>
                  <a:gd name="T0" fmla="*/ 89 w 92"/>
                  <a:gd name="T1" fmla="*/ 0 h 125"/>
                  <a:gd name="T2" fmla="*/ 0 w 92"/>
                  <a:gd name="T3" fmla="*/ 125 h 125"/>
                  <a:gd name="T4" fmla="*/ 9 w 92"/>
                  <a:gd name="T5" fmla="*/ 121 h 125"/>
                  <a:gd name="T6" fmla="*/ 92 w 92"/>
                  <a:gd name="T7" fmla="*/ 1 h 125"/>
                  <a:gd name="T8" fmla="*/ 89 w 92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25">
                    <a:moveTo>
                      <a:pt x="89" y="0"/>
                    </a:moveTo>
                    <a:lnTo>
                      <a:pt x="0" y="125"/>
                    </a:lnTo>
                    <a:lnTo>
                      <a:pt x="9" y="121"/>
                    </a:lnTo>
                    <a:lnTo>
                      <a:pt x="92" y="1"/>
                    </a:lnTo>
                    <a:lnTo>
                      <a:pt x="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34" name="Freeform 816"/>
              <p:cNvSpPr>
                <a:spLocks/>
              </p:cNvSpPr>
              <p:nvPr/>
            </p:nvSpPr>
            <p:spPr bwMode="auto">
              <a:xfrm>
                <a:off x="3018" y="2215"/>
                <a:ext cx="93" cy="133"/>
              </a:xfrm>
              <a:custGeom>
                <a:avLst/>
                <a:gdLst>
                  <a:gd name="T0" fmla="*/ 93 w 93"/>
                  <a:gd name="T1" fmla="*/ 0 h 133"/>
                  <a:gd name="T2" fmla="*/ 84 w 93"/>
                  <a:gd name="T3" fmla="*/ 5 h 133"/>
                  <a:gd name="T4" fmla="*/ 0 w 93"/>
                  <a:gd name="T5" fmla="*/ 126 h 133"/>
                  <a:gd name="T6" fmla="*/ 0 w 93"/>
                  <a:gd name="T7" fmla="*/ 133 h 133"/>
                  <a:gd name="T8" fmla="*/ 93 w 93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3">
                    <a:moveTo>
                      <a:pt x="93" y="0"/>
                    </a:moveTo>
                    <a:lnTo>
                      <a:pt x="84" y="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835" name="Freeform 817"/>
              <p:cNvSpPr>
                <a:spLocks/>
              </p:cNvSpPr>
              <p:nvPr/>
            </p:nvSpPr>
            <p:spPr bwMode="auto">
              <a:xfrm>
                <a:off x="3018" y="2215"/>
                <a:ext cx="93" cy="133"/>
              </a:xfrm>
              <a:custGeom>
                <a:avLst/>
                <a:gdLst>
                  <a:gd name="T0" fmla="*/ 93 w 93"/>
                  <a:gd name="T1" fmla="*/ 0 h 133"/>
                  <a:gd name="T2" fmla="*/ 84 w 93"/>
                  <a:gd name="T3" fmla="*/ 5 h 133"/>
                  <a:gd name="T4" fmla="*/ 0 w 93"/>
                  <a:gd name="T5" fmla="*/ 126 h 133"/>
                  <a:gd name="T6" fmla="*/ 0 w 93"/>
                  <a:gd name="T7" fmla="*/ 133 h 133"/>
                  <a:gd name="T8" fmla="*/ 93 w 93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3">
                    <a:moveTo>
                      <a:pt x="93" y="0"/>
                    </a:moveTo>
                    <a:lnTo>
                      <a:pt x="84" y="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180" name="Group 1019"/>
            <p:cNvGrpSpPr>
              <a:grpSpLocks/>
            </p:cNvGrpSpPr>
            <p:nvPr/>
          </p:nvGrpSpPr>
          <p:grpSpPr bwMode="auto">
            <a:xfrm>
              <a:off x="4592638" y="2973388"/>
              <a:ext cx="823913" cy="1112838"/>
              <a:chOff x="2893" y="1873"/>
              <a:chExt cx="519" cy="701"/>
            </a:xfrm>
          </p:grpSpPr>
          <p:sp>
            <p:nvSpPr>
              <p:cNvPr id="436" name="Freeform 819"/>
              <p:cNvSpPr>
                <a:spLocks/>
              </p:cNvSpPr>
              <p:nvPr/>
            </p:nvSpPr>
            <p:spPr bwMode="auto">
              <a:xfrm>
                <a:off x="3132" y="1993"/>
                <a:ext cx="135" cy="192"/>
              </a:xfrm>
              <a:custGeom>
                <a:avLst/>
                <a:gdLst>
                  <a:gd name="T0" fmla="*/ 135 w 135"/>
                  <a:gd name="T1" fmla="*/ 0 h 192"/>
                  <a:gd name="T2" fmla="*/ 126 w 135"/>
                  <a:gd name="T3" fmla="*/ 4 h 192"/>
                  <a:gd name="T4" fmla="*/ 0 w 135"/>
                  <a:gd name="T5" fmla="*/ 184 h 192"/>
                  <a:gd name="T6" fmla="*/ 0 w 135"/>
                  <a:gd name="T7" fmla="*/ 192 h 192"/>
                  <a:gd name="T8" fmla="*/ 135 w 135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92">
                    <a:moveTo>
                      <a:pt x="135" y="0"/>
                    </a:moveTo>
                    <a:lnTo>
                      <a:pt x="126" y="4"/>
                    </a:lnTo>
                    <a:lnTo>
                      <a:pt x="0" y="184"/>
                    </a:lnTo>
                    <a:lnTo>
                      <a:pt x="0" y="19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7" name="Freeform 820"/>
              <p:cNvSpPr>
                <a:spLocks/>
              </p:cNvSpPr>
              <p:nvPr/>
            </p:nvSpPr>
            <p:spPr bwMode="auto">
              <a:xfrm>
                <a:off x="3132" y="1993"/>
                <a:ext cx="135" cy="192"/>
              </a:xfrm>
              <a:custGeom>
                <a:avLst/>
                <a:gdLst>
                  <a:gd name="T0" fmla="*/ 135 w 135"/>
                  <a:gd name="T1" fmla="*/ 0 h 192"/>
                  <a:gd name="T2" fmla="*/ 126 w 135"/>
                  <a:gd name="T3" fmla="*/ 4 h 192"/>
                  <a:gd name="T4" fmla="*/ 0 w 135"/>
                  <a:gd name="T5" fmla="*/ 184 h 192"/>
                  <a:gd name="T6" fmla="*/ 0 w 135"/>
                  <a:gd name="T7" fmla="*/ 192 h 192"/>
                  <a:gd name="T8" fmla="*/ 135 w 135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92">
                    <a:moveTo>
                      <a:pt x="135" y="0"/>
                    </a:moveTo>
                    <a:lnTo>
                      <a:pt x="126" y="4"/>
                    </a:lnTo>
                    <a:lnTo>
                      <a:pt x="0" y="184"/>
                    </a:lnTo>
                    <a:lnTo>
                      <a:pt x="0" y="192"/>
                    </a:lnTo>
                    <a:lnTo>
                      <a:pt x="1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8" name="Freeform 821"/>
              <p:cNvSpPr>
                <a:spLocks/>
              </p:cNvSpPr>
              <p:nvPr/>
            </p:nvSpPr>
            <p:spPr bwMode="auto">
              <a:xfrm>
                <a:off x="2893" y="2341"/>
                <a:ext cx="125" cy="180"/>
              </a:xfrm>
              <a:custGeom>
                <a:avLst/>
                <a:gdLst>
                  <a:gd name="T0" fmla="*/ 125 w 125"/>
                  <a:gd name="T1" fmla="*/ 0 h 180"/>
                  <a:gd name="T2" fmla="*/ 0 w 125"/>
                  <a:gd name="T3" fmla="*/ 178 h 180"/>
                  <a:gd name="T4" fmla="*/ 3 w 125"/>
                  <a:gd name="T5" fmla="*/ 180 h 180"/>
                  <a:gd name="T6" fmla="*/ 125 w 125"/>
                  <a:gd name="T7" fmla="*/ 7 h 180"/>
                  <a:gd name="T8" fmla="*/ 125 w 125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0">
                    <a:moveTo>
                      <a:pt x="125" y="0"/>
                    </a:moveTo>
                    <a:lnTo>
                      <a:pt x="0" y="178"/>
                    </a:lnTo>
                    <a:lnTo>
                      <a:pt x="3" y="180"/>
                    </a:lnTo>
                    <a:lnTo>
                      <a:pt x="125" y="7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E0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9" name="Freeform 822"/>
              <p:cNvSpPr>
                <a:spLocks/>
              </p:cNvSpPr>
              <p:nvPr/>
            </p:nvSpPr>
            <p:spPr bwMode="auto">
              <a:xfrm>
                <a:off x="2893" y="2341"/>
                <a:ext cx="125" cy="180"/>
              </a:xfrm>
              <a:custGeom>
                <a:avLst/>
                <a:gdLst>
                  <a:gd name="T0" fmla="*/ 125 w 125"/>
                  <a:gd name="T1" fmla="*/ 0 h 180"/>
                  <a:gd name="T2" fmla="*/ 0 w 125"/>
                  <a:gd name="T3" fmla="*/ 178 h 180"/>
                  <a:gd name="T4" fmla="*/ 3 w 125"/>
                  <a:gd name="T5" fmla="*/ 180 h 180"/>
                  <a:gd name="T6" fmla="*/ 125 w 125"/>
                  <a:gd name="T7" fmla="*/ 7 h 180"/>
                  <a:gd name="T8" fmla="*/ 125 w 125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0">
                    <a:moveTo>
                      <a:pt x="125" y="0"/>
                    </a:moveTo>
                    <a:lnTo>
                      <a:pt x="0" y="178"/>
                    </a:lnTo>
                    <a:lnTo>
                      <a:pt x="3" y="180"/>
                    </a:lnTo>
                    <a:lnTo>
                      <a:pt x="125" y="7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0" name="Freeform 823"/>
              <p:cNvSpPr>
                <a:spLocks/>
              </p:cNvSpPr>
              <p:nvPr/>
            </p:nvSpPr>
            <p:spPr bwMode="auto">
              <a:xfrm>
                <a:off x="3267" y="1873"/>
                <a:ext cx="87" cy="120"/>
              </a:xfrm>
              <a:custGeom>
                <a:avLst/>
                <a:gdLst>
                  <a:gd name="T0" fmla="*/ 83 w 87"/>
                  <a:gd name="T1" fmla="*/ 0 h 120"/>
                  <a:gd name="T2" fmla="*/ 0 w 87"/>
                  <a:gd name="T3" fmla="*/ 120 h 120"/>
                  <a:gd name="T4" fmla="*/ 8 w 87"/>
                  <a:gd name="T5" fmla="*/ 115 h 120"/>
                  <a:gd name="T6" fmla="*/ 87 w 87"/>
                  <a:gd name="T7" fmla="*/ 3 h 120"/>
                  <a:gd name="T8" fmla="*/ 83 w 87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20">
                    <a:moveTo>
                      <a:pt x="83" y="0"/>
                    </a:moveTo>
                    <a:lnTo>
                      <a:pt x="0" y="120"/>
                    </a:lnTo>
                    <a:lnTo>
                      <a:pt x="8" y="115"/>
                    </a:lnTo>
                    <a:lnTo>
                      <a:pt x="87" y="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E0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1" name="Freeform 824"/>
              <p:cNvSpPr>
                <a:spLocks/>
              </p:cNvSpPr>
              <p:nvPr/>
            </p:nvSpPr>
            <p:spPr bwMode="auto">
              <a:xfrm>
                <a:off x="3267" y="1873"/>
                <a:ext cx="87" cy="120"/>
              </a:xfrm>
              <a:custGeom>
                <a:avLst/>
                <a:gdLst>
                  <a:gd name="T0" fmla="*/ 83 w 87"/>
                  <a:gd name="T1" fmla="*/ 0 h 120"/>
                  <a:gd name="T2" fmla="*/ 0 w 87"/>
                  <a:gd name="T3" fmla="*/ 120 h 120"/>
                  <a:gd name="T4" fmla="*/ 8 w 87"/>
                  <a:gd name="T5" fmla="*/ 115 h 120"/>
                  <a:gd name="T6" fmla="*/ 87 w 87"/>
                  <a:gd name="T7" fmla="*/ 3 h 120"/>
                  <a:gd name="T8" fmla="*/ 83 w 87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20">
                    <a:moveTo>
                      <a:pt x="83" y="0"/>
                    </a:moveTo>
                    <a:lnTo>
                      <a:pt x="0" y="120"/>
                    </a:lnTo>
                    <a:lnTo>
                      <a:pt x="8" y="115"/>
                    </a:lnTo>
                    <a:lnTo>
                      <a:pt x="87" y="3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2" name="Freeform 825"/>
              <p:cNvSpPr>
                <a:spLocks/>
              </p:cNvSpPr>
              <p:nvPr/>
            </p:nvSpPr>
            <p:spPr bwMode="auto">
              <a:xfrm>
                <a:off x="3018" y="2210"/>
                <a:ext cx="101" cy="145"/>
              </a:xfrm>
              <a:custGeom>
                <a:avLst/>
                <a:gdLst>
                  <a:gd name="T0" fmla="*/ 101 w 101"/>
                  <a:gd name="T1" fmla="*/ 0 h 145"/>
                  <a:gd name="T2" fmla="*/ 93 w 101"/>
                  <a:gd name="T3" fmla="*/ 5 h 145"/>
                  <a:gd name="T4" fmla="*/ 0 w 101"/>
                  <a:gd name="T5" fmla="*/ 138 h 145"/>
                  <a:gd name="T6" fmla="*/ 0 w 101"/>
                  <a:gd name="T7" fmla="*/ 145 h 145"/>
                  <a:gd name="T8" fmla="*/ 101 w 101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5">
                    <a:moveTo>
                      <a:pt x="101" y="0"/>
                    </a:moveTo>
                    <a:lnTo>
                      <a:pt x="93" y="5"/>
                    </a:lnTo>
                    <a:lnTo>
                      <a:pt x="0" y="138"/>
                    </a:lnTo>
                    <a:lnTo>
                      <a:pt x="0" y="14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3" name="Freeform 826"/>
              <p:cNvSpPr>
                <a:spLocks/>
              </p:cNvSpPr>
              <p:nvPr/>
            </p:nvSpPr>
            <p:spPr bwMode="auto">
              <a:xfrm>
                <a:off x="3018" y="2210"/>
                <a:ext cx="101" cy="145"/>
              </a:xfrm>
              <a:custGeom>
                <a:avLst/>
                <a:gdLst>
                  <a:gd name="T0" fmla="*/ 101 w 101"/>
                  <a:gd name="T1" fmla="*/ 0 h 145"/>
                  <a:gd name="T2" fmla="*/ 93 w 101"/>
                  <a:gd name="T3" fmla="*/ 5 h 145"/>
                  <a:gd name="T4" fmla="*/ 0 w 101"/>
                  <a:gd name="T5" fmla="*/ 138 h 145"/>
                  <a:gd name="T6" fmla="*/ 0 w 101"/>
                  <a:gd name="T7" fmla="*/ 145 h 145"/>
                  <a:gd name="T8" fmla="*/ 101 w 101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5">
                    <a:moveTo>
                      <a:pt x="101" y="0"/>
                    </a:moveTo>
                    <a:lnTo>
                      <a:pt x="93" y="5"/>
                    </a:lnTo>
                    <a:lnTo>
                      <a:pt x="0" y="138"/>
                    </a:lnTo>
                    <a:lnTo>
                      <a:pt x="0" y="145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4" name="Freeform 827"/>
              <p:cNvSpPr>
                <a:spLocks/>
              </p:cNvSpPr>
              <p:nvPr/>
            </p:nvSpPr>
            <p:spPr bwMode="auto">
              <a:xfrm>
                <a:off x="3132" y="1988"/>
                <a:ext cx="143" cy="204"/>
              </a:xfrm>
              <a:custGeom>
                <a:avLst/>
                <a:gdLst>
                  <a:gd name="T0" fmla="*/ 143 w 143"/>
                  <a:gd name="T1" fmla="*/ 0 h 204"/>
                  <a:gd name="T2" fmla="*/ 135 w 143"/>
                  <a:gd name="T3" fmla="*/ 5 h 204"/>
                  <a:gd name="T4" fmla="*/ 0 w 143"/>
                  <a:gd name="T5" fmla="*/ 197 h 204"/>
                  <a:gd name="T6" fmla="*/ 0 w 143"/>
                  <a:gd name="T7" fmla="*/ 204 h 204"/>
                  <a:gd name="T8" fmla="*/ 143 w 143"/>
                  <a:gd name="T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04">
                    <a:moveTo>
                      <a:pt x="143" y="0"/>
                    </a:moveTo>
                    <a:lnTo>
                      <a:pt x="135" y="5"/>
                    </a:lnTo>
                    <a:lnTo>
                      <a:pt x="0" y="197"/>
                    </a:lnTo>
                    <a:lnTo>
                      <a:pt x="0" y="20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5" name="Freeform 828"/>
              <p:cNvSpPr>
                <a:spLocks/>
              </p:cNvSpPr>
              <p:nvPr/>
            </p:nvSpPr>
            <p:spPr bwMode="auto">
              <a:xfrm>
                <a:off x="3132" y="1988"/>
                <a:ext cx="143" cy="204"/>
              </a:xfrm>
              <a:custGeom>
                <a:avLst/>
                <a:gdLst>
                  <a:gd name="T0" fmla="*/ 143 w 143"/>
                  <a:gd name="T1" fmla="*/ 0 h 204"/>
                  <a:gd name="T2" fmla="*/ 135 w 143"/>
                  <a:gd name="T3" fmla="*/ 5 h 204"/>
                  <a:gd name="T4" fmla="*/ 0 w 143"/>
                  <a:gd name="T5" fmla="*/ 197 h 204"/>
                  <a:gd name="T6" fmla="*/ 0 w 143"/>
                  <a:gd name="T7" fmla="*/ 204 h 204"/>
                  <a:gd name="T8" fmla="*/ 143 w 143"/>
                  <a:gd name="T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04">
                    <a:moveTo>
                      <a:pt x="143" y="0"/>
                    </a:moveTo>
                    <a:lnTo>
                      <a:pt x="135" y="5"/>
                    </a:lnTo>
                    <a:lnTo>
                      <a:pt x="0" y="197"/>
                    </a:lnTo>
                    <a:lnTo>
                      <a:pt x="0" y="204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6" name="Freeform 829"/>
              <p:cNvSpPr>
                <a:spLocks/>
              </p:cNvSpPr>
              <p:nvPr/>
            </p:nvSpPr>
            <p:spPr bwMode="auto">
              <a:xfrm>
                <a:off x="2896" y="2348"/>
                <a:ext cx="122" cy="175"/>
              </a:xfrm>
              <a:custGeom>
                <a:avLst/>
                <a:gdLst>
                  <a:gd name="T0" fmla="*/ 122 w 122"/>
                  <a:gd name="T1" fmla="*/ 0 h 175"/>
                  <a:gd name="T2" fmla="*/ 0 w 122"/>
                  <a:gd name="T3" fmla="*/ 173 h 175"/>
                  <a:gd name="T4" fmla="*/ 4 w 122"/>
                  <a:gd name="T5" fmla="*/ 175 h 175"/>
                  <a:gd name="T6" fmla="*/ 122 w 122"/>
                  <a:gd name="T7" fmla="*/ 7 h 175"/>
                  <a:gd name="T8" fmla="*/ 122 w 122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75">
                    <a:moveTo>
                      <a:pt x="122" y="0"/>
                    </a:moveTo>
                    <a:lnTo>
                      <a:pt x="0" y="173"/>
                    </a:lnTo>
                    <a:lnTo>
                      <a:pt x="4" y="175"/>
                    </a:lnTo>
                    <a:lnTo>
                      <a:pt x="122" y="7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E0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7" name="Freeform 830"/>
              <p:cNvSpPr>
                <a:spLocks/>
              </p:cNvSpPr>
              <p:nvPr/>
            </p:nvSpPr>
            <p:spPr bwMode="auto">
              <a:xfrm>
                <a:off x="2896" y="2348"/>
                <a:ext cx="122" cy="175"/>
              </a:xfrm>
              <a:custGeom>
                <a:avLst/>
                <a:gdLst>
                  <a:gd name="T0" fmla="*/ 122 w 122"/>
                  <a:gd name="T1" fmla="*/ 0 h 175"/>
                  <a:gd name="T2" fmla="*/ 0 w 122"/>
                  <a:gd name="T3" fmla="*/ 173 h 175"/>
                  <a:gd name="T4" fmla="*/ 4 w 122"/>
                  <a:gd name="T5" fmla="*/ 175 h 175"/>
                  <a:gd name="T6" fmla="*/ 122 w 122"/>
                  <a:gd name="T7" fmla="*/ 7 h 175"/>
                  <a:gd name="T8" fmla="*/ 122 w 122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75">
                    <a:moveTo>
                      <a:pt x="122" y="0"/>
                    </a:moveTo>
                    <a:lnTo>
                      <a:pt x="0" y="173"/>
                    </a:lnTo>
                    <a:lnTo>
                      <a:pt x="4" y="175"/>
                    </a:lnTo>
                    <a:lnTo>
                      <a:pt x="122" y="7"/>
                    </a:lnTo>
                    <a:lnTo>
                      <a:pt x="1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8" name="Freeform 831"/>
              <p:cNvSpPr>
                <a:spLocks/>
              </p:cNvSpPr>
              <p:nvPr/>
            </p:nvSpPr>
            <p:spPr bwMode="auto">
              <a:xfrm>
                <a:off x="3275" y="1876"/>
                <a:ext cx="82" cy="112"/>
              </a:xfrm>
              <a:custGeom>
                <a:avLst/>
                <a:gdLst>
                  <a:gd name="T0" fmla="*/ 79 w 82"/>
                  <a:gd name="T1" fmla="*/ 0 h 112"/>
                  <a:gd name="T2" fmla="*/ 0 w 82"/>
                  <a:gd name="T3" fmla="*/ 112 h 112"/>
                  <a:gd name="T4" fmla="*/ 8 w 82"/>
                  <a:gd name="T5" fmla="*/ 107 h 112"/>
                  <a:gd name="T6" fmla="*/ 82 w 82"/>
                  <a:gd name="T7" fmla="*/ 2 h 112"/>
                  <a:gd name="T8" fmla="*/ 79 w 8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2">
                    <a:moveTo>
                      <a:pt x="79" y="0"/>
                    </a:moveTo>
                    <a:lnTo>
                      <a:pt x="0" y="112"/>
                    </a:lnTo>
                    <a:lnTo>
                      <a:pt x="8" y="107"/>
                    </a:lnTo>
                    <a:lnTo>
                      <a:pt x="82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9" name="Freeform 832"/>
              <p:cNvSpPr>
                <a:spLocks/>
              </p:cNvSpPr>
              <p:nvPr/>
            </p:nvSpPr>
            <p:spPr bwMode="auto">
              <a:xfrm>
                <a:off x="3275" y="1876"/>
                <a:ext cx="82" cy="112"/>
              </a:xfrm>
              <a:custGeom>
                <a:avLst/>
                <a:gdLst>
                  <a:gd name="T0" fmla="*/ 79 w 82"/>
                  <a:gd name="T1" fmla="*/ 0 h 112"/>
                  <a:gd name="T2" fmla="*/ 0 w 82"/>
                  <a:gd name="T3" fmla="*/ 112 h 112"/>
                  <a:gd name="T4" fmla="*/ 8 w 82"/>
                  <a:gd name="T5" fmla="*/ 107 h 112"/>
                  <a:gd name="T6" fmla="*/ 82 w 82"/>
                  <a:gd name="T7" fmla="*/ 2 h 112"/>
                  <a:gd name="T8" fmla="*/ 79 w 8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2">
                    <a:moveTo>
                      <a:pt x="79" y="0"/>
                    </a:moveTo>
                    <a:lnTo>
                      <a:pt x="0" y="112"/>
                    </a:lnTo>
                    <a:lnTo>
                      <a:pt x="8" y="107"/>
                    </a:lnTo>
                    <a:lnTo>
                      <a:pt x="82" y="2"/>
                    </a:lnTo>
                    <a:lnTo>
                      <a:pt x="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0" name="Freeform 833"/>
              <p:cNvSpPr>
                <a:spLocks/>
              </p:cNvSpPr>
              <p:nvPr/>
            </p:nvSpPr>
            <p:spPr bwMode="auto">
              <a:xfrm>
                <a:off x="3018" y="2206"/>
                <a:ext cx="109" cy="156"/>
              </a:xfrm>
              <a:custGeom>
                <a:avLst/>
                <a:gdLst>
                  <a:gd name="T0" fmla="*/ 109 w 109"/>
                  <a:gd name="T1" fmla="*/ 0 h 156"/>
                  <a:gd name="T2" fmla="*/ 101 w 109"/>
                  <a:gd name="T3" fmla="*/ 4 h 156"/>
                  <a:gd name="T4" fmla="*/ 0 w 109"/>
                  <a:gd name="T5" fmla="*/ 149 h 156"/>
                  <a:gd name="T6" fmla="*/ 0 w 109"/>
                  <a:gd name="T7" fmla="*/ 156 h 156"/>
                  <a:gd name="T8" fmla="*/ 109 w 109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6">
                    <a:moveTo>
                      <a:pt x="109" y="0"/>
                    </a:moveTo>
                    <a:lnTo>
                      <a:pt x="101" y="4"/>
                    </a:lnTo>
                    <a:lnTo>
                      <a:pt x="0" y="149"/>
                    </a:lnTo>
                    <a:lnTo>
                      <a:pt x="0" y="156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1" name="Freeform 834"/>
              <p:cNvSpPr>
                <a:spLocks/>
              </p:cNvSpPr>
              <p:nvPr/>
            </p:nvSpPr>
            <p:spPr bwMode="auto">
              <a:xfrm>
                <a:off x="3018" y="2206"/>
                <a:ext cx="109" cy="156"/>
              </a:xfrm>
              <a:custGeom>
                <a:avLst/>
                <a:gdLst>
                  <a:gd name="T0" fmla="*/ 109 w 109"/>
                  <a:gd name="T1" fmla="*/ 0 h 156"/>
                  <a:gd name="T2" fmla="*/ 101 w 109"/>
                  <a:gd name="T3" fmla="*/ 4 h 156"/>
                  <a:gd name="T4" fmla="*/ 0 w 109"/>
                  <a:gd name="T5" fmla="*/ 149 h 156"/>
                  <a:gd name="T6" fmla="*/ 0 w 109"/>
                  <a:gd name="T7" fmla="*/ 156 h 156"/>
                  <a:gd name="T8" fmla="*/ 109 w 109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6">
                    <a:moveTo>
                      <a:pt x="109" y="0"/>
                    </a:moveTo>
                    <a:lnTo>
                      <a:pt x="101" y="4"/>
                    </a:lnTo>
                    <a:lnTo>
                      <a:pt x="0" y="149"/>
                    </a:lnTo>
                    <a:lnTo>
                      <a:pt x="0" y="156"/>
                    </a:lnTo>
                    <a:lnTo>
                      <a:pt x="1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2" name="Freeform 835"/>
              <p:cNvSpPr>
                <a:spLocks/>
              </p:cNvSpPr>
              <p:nvPr/>
            </p:nvSpPr>
            <p:spPr bwMode="auto">
              <a:xfrm>
                <a:off x="3132" y="1983"/>
                <a:ext cx="151" cy="216"/>
              </a:xfrm>
              <a:custGeom>
                <a:avLst/>
                <a:gdLst>
                  <a:gd name="T0" fmla="*/ 151 w 151"/>
                  <a:gd name="T1" fmla="*/ 0 h 216"/>
                  <a:gd name="T2" fmla="*/ 143 w 151"/>
                  <a:gd name="T3" fmla="*/ 5 h 216"/>
                  <a:gd name="T4" fmla="*/ 0 w 151"/>
                  <a:gd name="T5" fmla="*/ 209 h 216"/>
                  <a:gd name="T6" fmla="*/ 0 w 151"/>
                  <a:gd name="T7" fmla="*/ 216 h 216"/>
                  <a:gd name="T8" fmla="*/ 151 w 151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6">
                    <a:moveTo>
                      <a:pt x="151" y="0"/>
                    </a:moveTo>
                    <a:lnTo>
                      <a:pt x="143" y="5"/>
                    </a:lnTo>
                    <a:lnTo>
                      <a:pt x="0" y="209"/>
                    </a:lnTo>
                    <a:lnTo>
                      <a:pt x="0" y="216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D2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3" name="Freeform 836"/>
              <p:cNvSpPr>
                <a:spLocks/>
              </p:cNvSpPr>
              <p:nvPr/>
            </p:nvSpPr>
            <p:spPr bwMode="auto">
              <a:xfrm>
                <a:off x="3132" y="1983"/>
                <a:ext cx="151" cy="216"/>
              </a:xfrm>
              <a:custGeom>
                <a:avLst/>
                <a:gdLst>
                  <a:gd name="T0" fmla="*/ 151 w 151"/>
                  <a:gd name="T1" fmla="*/ 0 h 216"/>
                  <a:gd name="T2" fmla="*/ 143 w 151"/>
                  <a:gd name="T3" fmla="*/ 5 h 216"/>
                  <a:gd name="T4" fmla="*/ 0 w 151"/>
                  <a:gd name="T5" fmla="*/ 209 h 216"/>
                  <a:gd name="T6" fmla="*/ 0 w 151"/>
                  <a:gd name="T7" fmla="*/ 216 h 216"/>
                  <a:gd name="T8" fmla="*/ 151 w 151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6">
                    <a:moveTo>
                      <a:pt x="151" y="0"/>
                    </a:moveTo>
                    <a:lnTo>
                      <a:pt x="143" y="5"/>
                    </a:lnTo>
                    <a:lnTo>
                      <a:pt x="0" y="209"/>
                    </a:lnTo>
                    <a:lnTo>
                      <a:pt x="0" y="216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4" name="Freeform 837"/>
              <p:cNvSpPr>
                <a:spLocks/>
              </p:cNvSpPr>
              <p:nvPr/>
            </p:nvSpPr>
            <p:spPr bwMode="auto">
              <a:xfrm>
                <a:off x="2900" y="2355"/>
                <a:ext cx="118" cy="170"/>
              </a:xfrm>
              <a:custGeom>
                <a:avLst/>
                <a:gdLst>
                  <a:gd name="T0" fmla="*/ 118 w 118"/>
                  <a:gd name="T1" fmla="*/ 0 h 170"/>
                  <a:gd name="T2" fmla="*/ 0 w 118"/>
                  <a:gd name="T3" fmla="*/ 168 h 170"/>
                  <a:gd name="T4" fmla="*/ 3 w 118"/>
                  <a:gd name="T5" fmla="*/ 170 h 170"/>
                  <a:gd name="T6" fmla="*/ 118 w 118"/>
                  <a:gd name="T7" fmla="*/ 7 h 170"/>
                  <a:gd name="T8" fmla="*/ 118 w 118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70">
                    <a:moveTo>
                      <a:pt x="118" y="0"/>
                    </a:moveTo>
                    <a:lnTo>
                      <a:pt x="0" y="168"/>
                    </a:lnTo>
                    <a:lnTo>
                      <a:pt x="3" y="170"/>
                    </a:lnTo>
                    <a:lnTo>
                      <a:pt x="118" y="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5" name="Freeform 838"/>
              <p:cNvSpPr>
                <a:spLocks/>
              </p:cNvSpPr>
              <p:nvPr/>
            </p:nvSpPr>
            <p:spPr bwMode="auto">
              <a:xfrm>
                <a:off x="2900" y="2355"/>
                <a:ext cx="118" cy="170"/>
              </a:xfrm>
              <a:custGeom>
                <a:avLst/>
                <a:gdLst>
                  <a:gd name="T0" fmla="*/ 118 w 118"/>
                  <a:gd name="T1" fmla="*/ 0 h 170"/>
                  <a:gd name="T2" fmla="*/ 0 w 118"/>
                  <a:gd name="T3" fmla="*/ 168 h 170"/>
                  <a:gd name="T4" fmla="*/ 3 w 118"/>
                  <a:gd name="T5" fmla="*/ 170 h 170"/>
                  <a:gd name="T6" fmla="*/ 118 w 118"/>
                  <a:gd name="T7" fmla="*/ 7 h 170"/>
                  <a:gd name="T8" fmla="*/ 118 w 118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70">
                    <a:moveTo>
                      <a:pt x="118" y="0"/>
                    </a:moveTo>
                    <a:lnTo>
                      <a:pt x="0" y="168"/>
                    </a:lnTo>
                    <a:lnTo>
                      <a:pt x="3" y="170"/>
                    </a:lnTo>
                    <a:lnTo>
                      <a:pt x="118" y="7"/>
                    </a:lnTo>
                    <a:lnTo>
                      <a:pt x="1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6" name="Freeform 839"/>
              <p:cNvSpPr>
                <a:spLocks/>
              </p:cNvSpPr>
              <p:nvPr/>
            </p:nvSpPr>
            <p:spPr bwMode="auto">
              <a:xfrm>
                <a:off x="3283" y="1878"/>
                <a:ext cx="78" cy="105"/>
              </a:xfrm>
              <a:custGeom>
                <a:avLst/>
                <a:gdLst>
                  <a:gd name="T0" fmla="*/ 74 w 78"/>
                  <a:gd name="T1" fmla="*/ 0 h 105"/>
                  <a:gd name="T2" fmla="*/ 0 w 78"/>
                  <a:gd name="T3" fmla="*/ 105 h 105"/>
                  <a:gd name="T4" fmla="*/ 8 w 78"/>
                  <a:gd name="T5" fmla="*/ 101 h 105"/>
                  <a:gd name="T6" fmla="*/ 78 w 78"/>
                  <a:gd name="T7" fmla="*/ 1 h 105"/>
                  <a:gd name="T8" fmla="*/ 74 w 78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5">
                    <a:moveTo>
                      <a:pt x="74" y="0"/>
                    </a:moveTo>
                    <a:lnTo>
                      <a:pt x="0" y="105"/>
                    </a:lnTo>
                    <a:lnTo>
                      <a:pt x="8" y="101"/>
                    </a:lnTo>
                    <a:lnTo>
                      <a:pt x="78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7" name="Freeform 840"/>
              <p:cNvSpPr>
                <a:spLocks/>
              </p:cNvSpPr>
              <p:nvPr/>
            </p:nvSpPr>
            <p:spPr bwMode="auto">
              <a:xfrm>
                <a:off x="3283" y="1878"/>
                <a:ext cx="78" cy="105"/>
              </a:xfrm>
              <a:custGeom>
                <a:avLst/>
                <a:gdLst>
                  <a:gd name="T0" fmla="*/ 74 w 78"/>
                  <a:gd name="T1" fmla="*/ 0 h 105"/>
                  <a:gd name="T2" fmla="*/ 0 w 78"/>
                  <a:gd name="T3" fmla="*/ 105 h 105"/>
                  <a:gd name="T4" fmla="*/ 8 w 78"/>
                  <a:gd name="T5" fmla="*/ 101 h 105"/>
                  <a:gd name="T6" fmla="*/ 78 w 78"/>
                  <a:gd name="T7" fmla="*/ 1 h 105"/>
                  <a:gd name="T8" fmla="*/ 74 w 78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5">
                    <a:moveTo>
                      <a:pt x="74" y="0"/>
                    </a:moveTo>
                    <a:lnTo>
                      <a:pt x="0" y="105"/>
                    </a:lnTo>
                    <a:lnTo>
                      <a:pt x="8" y="101"/>
                    </a:lnTo>
                    <a:lnTo>
                      <a:pt x="78" y="1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8" name="Freeform 841"/>
              <p:cNvSpPr>
                <a:spLocks/>
              </p:cNvSpPr>
              <p:nvPr/>
            </p:nvSpPr>
            <p:spPr bwMode="auto">
              <a:xfrm>
                <a:off x="3018" y="2202"/>
                <a:ext cx="116" cy="167"/>
              </a:xfrm>
              <a:custGeom>
                <a:avLst/>
                <a:gdLst>
                  <a:gd name="T0" fmla="*/ 113 w 116"/>
                  <a:gd name="T1" fmla="*/ 0 h 167"/>
                  <a:gd name="T2" fmla="*/ 113 w 116"/>
                  <a:gd name="T3" fmla="*/ 0 h 167"/>
                  <a:gd name="T4" fmla="*/ 114 w 116"/>
                  <a:gd name="T5" fmla="*/ 1 h 167"/>
                  <a:gd name="T6" fmla="*/ 109 w 116"/>
                  <a:gd name="T7" fmla="*/ 4 h 167"/>
                  <a:gd name="T8" fmla="*/ 0 w 116"/>
                  <a:gd name="T9" fmla="*/ 160 h 167"/>
                  <a:gd name="T10" fmla="*/ 0 w 116"/>
                  <a:gd name="T11" fmla="*/ 167 h 167"/>
                  <a:gd name="T12" fmla="*/ 116 w 116"/>
                  <a:gd name="T13" fmla="*/ 1 h 167"/>
                  <a:gd name="T14" fmla="*/ 114 w 116"/>
                  <a:gd name="T15" fmla="*/ 1 h 167"/>
                  <a:gd name="T16" fmla="*/ 114 w 116"/>
                  <a:gd name="T17" fmla="*/ 1 h 167"/>
                  <a:gd name="T18" fmla="*/ 113 w 116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67">
                    <a:moveTo>
                      <a:pt x="113" y="0"/>
                    </a:moveTo>
                    <a:lnTo>
                      <a:pt x="113" y="0"/>
                    </a:lnTo>
                    <a:lnTo>
                      <a:pt x="114" y="1"/>
                    </a:lnTo>
                    <a:lnTo>
                      <a:pt x="109" y="4"/>
                    </a:lnTo>
                    <a:lnTo>
                      <a:pt x="0" y="160"/>
                    </a:lnTo>
                    <a:lnTo>
                      <a:pt x="0" y="167"/>
                    </a:lnTo>
                    <a:lnTo>
                      <a:pt x="116" y="1"/>
                    </a:lnTo>
                    <a:lnTo>
                      <a:pt x="114" y="1"/>
                    </a:lnTo>
                    <a:lnTo>
                      <a:pt x="114" y="1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9" name="Freeform 842"/>
              <p:cNvSpPr>
                <a:spLocks/>
              </p:cNvSpPr>
              <p:nvPr/>
            </p:nvSpPr>
            <p:spPr bwMode="auto">
              <a:xfrm>
                <a:off x="3018" y="2202"/>
                <a:ext cx="116" cy="167"/>
              </a:xfrm>
              <a:custGeom>
                <a:avLst/>
                <a:gdLst>
                  <a:gd name="T0" fmla="*/ 113 w 116"/>
                  <a:gd name="T1" fmla="*/ 0 h 167"/>
                  <a:gd name="T2" fmla="*/ 113 w 116"/>
                  <a:gd name="T3" fmla="*/ 0 h 167"/>
                  <a:gd name="T4" fmla="*/ 114 w 116"/>
                  <a:gd name="T5" fmla="*/ 1 h 167"/>
                  <a:gd name="T6" fmla="*/ 109 w 116"/>
                  <a:gd name="T7" fmla="*/ 4 h 167"/>
                  <a:gd name="T8" fmla="*/ 0 w 116"/>
                  <a:gd name="T9" fmla="*/ 160 h 167"/>
                  <a:gd name="T10" fmla="*/ 0 w 116"/>
                  <a:gd name="T11" fmla="*/ 167 h 167"/>
                  <a:gd name="T12" fmla="*/ 116 w 116"/>
                  <a:gd name="T13" fmla="*/ 1 h 167"/>
                  <a:gd name="T14" fmla="*/ 114 w 116"/>
                  <a:gd name="T15" fmla="*/ 1 h 167"/>
                  <a:gd name="T16" fmla="*/ 114 w 116"/>
                  <a:gd name="T17" fmla="*/ 1 h 167"/>
                  <a:gd name="T18" fmla="*/ 113 w 116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67">
                    <a:moveTo>
                      <a:pt x="113" y="0"/>
                    </a:moveTo>
                    <a:lnTo>
                      <a:pt x="113" y="0"/>
                    </a:lnTo>
                    <a:lnTo>
                      <a:pt x="114" y="1"/>
                    </a:lnTo>
                    <a:lnTo>
                      <a:pt x="109" y="4"/>
                    </a:lnTo>
                    <a:lnTo>
                      <a:pt x="0" y="160"/>
                    </a:lnTo>
                    <a:lnTo>
                      <a:pt x="0" y="167"/>
                    </a:lnTo>
                    <a:lnTo>
                      <a:pt x="116" y="1"/>
                    </a:lnTo>
                    <a:lnTo>
                      <a:pt x="114" y="1"/>
                    </a:lnTo>
                    <a:lnTo>
                      <a:pt x="114" y="1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0" name="Freeform 843"/>
              <p:cNvSpPr>
                <a:spLocks/>
              </p:cNvSpPr>
              <p:nvPr/>
            </p:nvSpPr>
            <p:spPr bwMode="auto">
              <a:xfrm>
                <a:off x="3132" y="1979"/>
                <a:ext cx="159" cy="224"/>
              </a:xfrm>
              <a:custGeom>
                <a:avLst/>
                <a:gdLst>
                  <a:gd name="T0" fmla="*/ 159 w 159"/>
                  <a:gd name="T1" fmla="*/ 0 h 224"/>
                  <a:gd name="T2" fmla="*/ 151 w 159"/>
                  <a:gd name="T3" fmla="*/ 4 h 224"/>
                  <a:gd name="T4" fmla="*/ 0 w 159"/>
                  <a:gd name="T5" fmla="*/ 220 h 224"/>
                  <a:gd name="T6" fmla="*/ 0 w 159"/>
                  <a:gd name="T7" fmla="*/ 224 h 224"/>
                  <a:gd name="T8" fmla="*/ 2 w 159"/>
                  <a:gd name="T9" fmla="*/ 224 h 224"/>
                  <a:gd name="T10" fmla="*/ 159 w 159"/>
                  <a:gd name="T1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224">
                    <a:moveTo>
                      <a:pt x="159" y="0"/>
                    </a:moveTo>
                    <a:lnTo>
                      <a:pt x="151" y="4"/>
                    </a:lnTo>
                    <a:lnTo>
                      <a:pt x="0" y="220"/>
                    </a:lnTo>
                    <a:lnTo>
                      <a:pt x="0" y="224"/>
                    </a:lnTo>
                    <a:lnTo>
                      <a:pt x="2" y="224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D2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1" name="Freeform 844"/>
              <p:cNvSpPr>
                <a:spLocks/>
              </p:cNvSpPr>
              <p:nvPr/>
            </p:nvSpPr>
            <p:spPr bwMode="auto">
              <a:xfrm>
                <a:off x="3132" y="1979"/>
                <a:ext cx="159" cy="224"/>
              </a:xfrm>
              <a:custGeom>
                <a:avLst/>
                <a:gdLst>
                  <a:gd name="T0" fmla="*/ 159 w 159"/>
                  <a:gd name="T1" fmla="*/ 0 h 224"/>
                  <a:gd name="T2" fmla="*/ 151 w 159"/>
                  <a:gd name="T3" fmla="*/ 4 h 224"/>
                  <a:gd name="T4" fmla="*/ 0 w 159"/>
                  <a:gd name="T5" fmla="*/ 220 h 224"/>
                  <a:gd name="T6" fmla="*/ 0 w 159"/>
                  <a:gd name="T7" fmla="*/ 224 h 224"/>
                  <a:gd name="T8" fmla="*/ 2 w 159"/>
                  <a:gd name="T9" fmla="*/ 224 h 224"/>
                  <a:gd name="T10" fmla="*/ 159 w 159"/>
                  <a:gd name="T1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224">
                    <a:moveTo>
                      <a:pt x="159" y="0"/>
                    </a:moveTo>
                    <a:lnTo>
                      <a:pt x="151" y="4"/>
                    </a:lnTo>
                    <a:lnTo>
                      <a:pt x="0" y="220"/>
                    </a:lnTo>
                    <a:lnTo>
                      <a:pt x="0" y="224"/>
                    </a:lnTo>
                    <a:lnTo>
                      <a:pt x="2" y="224"/>
                    </a:lnTo>
                    <a:lnTo>
                      <a:pt x="1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2" name="Freeform 845"/>
              <p:cNvSpPr>
                <a:spLocks/>
              </p:cNvSpPr>
              <p:nvPr/>
            </p:nvSpPr>
            <p:spPr bwMode="auto">
              <a:xfrm>
                <a:off x="2903" y="2362"/>
                <a:ext cx="115" cy="165"/>
              </a:xfrm>
              <a:custGeom>
                <a:avLst/>
                <a:gdLst>
                  <a:gd name="T0" fmla="*/ 115 w 115"/>
                  <a:gd name="T1" fmla="*/ 0 h 165"/>
                  <a:gd name="T2" fmla="*/ 0 w 115"/>
                  <a:gd name="T3" fmla="*/ 163 h 165"/>
                  <a:gd name="T4" fmla="*/ 4 w 115"/>
                  <a:gd name="T5" fmla="*/ 165 h 165"/>
                  <a:gd name="T6" fmla="*/ 115 w 115"/>
                  <a:gd name="T7" fmla="*/ 7 h 165"/>
                  <a:gd name="T8" fmla="*/ 115 w 115"/>
                  <a:gd name="T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5">
                    <a:moveTo>
                      <a:pt x="115" y="0"/>
                    </a:moveTo>
                    <a:lnTo>
                      <a:pt x="0" y="163"/>
                    </a:lnTo>
                    <a:lnTo>
                      <a:pt x="4" y="165"/>
                    </a:lnTo>
                    <a:lnTo>
                      <a:pt x="115" y="7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3" name="Freeform 846"/>
              <p:cNvSpPr>
                <a:spLocks/>
              </p:cNvSpPr>
              <p:nvPr/>
            </p:nvSpPr>
            <p:spPr bwMode="auto">
              <a:xfrm>
                <a:off x="2903" y="2362"/>
                <a:ext cx="115" cy="165"/>
              </a:xfrm>
              <a:custGeom>
                <a:avLst/>
                <a:gdLst>
                  <a:gd name="T0" fmla="*/ 115 w 115"/>
                  <a:gd name="T1" fmla="*/ 0 h 165"/>
                  <a:gd name="T2" fmla="*/ 0 w 115"/>
                  <a:gd name="T3" fmla="*/ 163 h 165"/>
                  <a:gd name="T4" fmla="*/ 4 w 115"/>
                  <a:gd name="T5" fmla="*/ 165 h 165"/>
                  <a:gd name="T6" fmla="*/ 115 w 115"/>
                  <a:gd name="T7" fmla="*/ 7 h 165"/>
                  <a:gd name="T8" fmla="*/ 115 w 115"/>
                  <a:gd name="T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5">
                    <a:moveTo>
                      <a:pt x="115" y="0"/>
                    </a:moveTo>
                    <a:lnTo>
                      <a:pt x="0" y="163"/>
                    </a:lnTo>
                    <a:lnTo>
                      <a:pt x="4" y="165"/>
                    </a:lnTo>
                    <a:lnTo>
                      <a:pt x="115" y="7"/>
                    </a:lnTo>
                    <a:lnTo>
                      <a:pt x="1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4" name="Freeform 847"/>
              <p:cNvSpPr>
                <a:spLocks/>
              </p:cNvSpPr>
              <p:nvPr/>
            </p:nvSpPr>
            <p:spPr bwMode="auto">
              <a:xfrm>
                <a:off x="3291" y="1879"/>
                <a:ext cx="73" cy="100"/>
              </a:xfrm>
              <a:custGeom>
                <a:avLst/>
                <a:gdLst>
                  <a:gd name="T0" fmla="*/ 70 w 73"/>
                  <a:gd name="T1" fmla="*/ 0 h 100"/>
                  <a:gd name="T2" fmla="*/ 0 w 73"/>
                  <a:gd name="T3" fmla="*/ 100 h 100"/>
                  <a:gd name="T4" fmla="*/ 9 w 73"/>
                  <a:gd name="T5" fmla="*/ 95 h 100"/>
                  <a:gd name="T6" fmla="*/ 73 w 73"/>
                  <a:gd name="T7" fmla="*/ 3 h 100"/>
                  <a:gd name="T8" fmla="*/ 70 w 73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0">
                    <a:moveTo>
                      <a:pt x="70" y="0"/>
                    </a:moveTo>
                    <a:lnTo>
                      <a:pt x="0" y="100"/>
                    </a:lnTo>
                    <a:lnTo>
                      <a:pt x="9" y="95"/>
                    </a:lnTo>
                    <a:lnTo>
                      <a:pt x="73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5" name="Freeform 848"/>
              <p:cNvSpPr>
                <a:spLocks/>
              </p:cNvSpPr>
              <p:nvPr/>
            </p:nvSpPr>
            <p:spPr bwMode="auto">
              <a:xfrm>
                <a:off x="3291" y="1879"/>
                <a:ext cx="73" cy="100"/>
              </a:xfrm>
              <a:custGeom>
                <a:avLst/>
                <a:gdLst>
                  <a:gd name="T0" fmla="*/ 70 w 73"/>
                  <a:gd name="T1" fmla="*/ 0 h 100"/>
                  <a:gd name="T2" fmla="*/ 0 w 73"/>
                  <a:gd name="T3" fmla="*/ 100 h 100"/>
                  <a:gd name="T4" fmla="*/ 9 w 73"/>
                  <a:gd name="T5" fmla="*/ 95 h 100"/>
                  <a:gd name="T6" fmla="*/ 73 w 73"/>
                  <a:gd name="T7" fmla="*/ 3 h 100"/>
                  <a:gd name="T8" fmla="*/ 70 w 73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0">
                    <a:moveTo>
                      <a:pt x="70" y="0"/>
                    </a:moveTo>
                    <a:lnTo>
                      <a:pt x="0" y="100"/>
                    </a:lnTo>
                    <a:lnTo>
                      <a:pt x="9" y="95"/>
                    </a:lnTo>
                    <a:lnTo>
                      <a:pt x="73" y="3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6" name="Freeform 849"/>
              <p:cNvSpPr>
                <a:spLocks/>
              </p:cNvSpPr>
              <p:nvPr/>
            </p:nvSpPr>
            <p:spPr bwMode="auto">
              <a:xfrm>
                <a:off x="3018" y="2203"/>
                <a:ext cx="120" cy="173"/>
              </a:xfrm>
              <a:custGeom>
                <a:avLst/>
                <a:gdLst>
                  <a:gd name="T0" fmla="*/ 116 w 120"/>
                  <a:gd name="T1" fmla="*/ 0 h 173"/>
                  <a:gd name="T2" fmla="*/ 0 w 120"/>
                  <a:gd name="T3" fmla="*/ 166 h 173"/>
                  <a:gd name="T4" fmla="*/ 0 w 120"/>
                  <a:gd name="T5" fmla="*/ 173 h 173"/>
                  <a:gd name="T6" fmla="*/ 120 w 120"/>
                  <a:gd name="T7" fmla="*/ 3 h 173"/>
                  <a:gd name="T8" fmla="*/ 116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16" y="0"/>
                    </a:moveTo>
                    <a:lnTo>
                      <a:pt x="0" y="166"/>
                    </a:lnTo>
                    <a:lnTo>
                      <a:pt x="0" y="173"/>
                    </a:lnTo>
                    <a:lnTo>
                      <a:pt x="120" y="3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C0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7" name="Freeform 850"/>
              <p:cNvSpPr>
                <a:spLocks/>
              </p:cNvSpPr>
              <p:nvPr/>
            </p:nvSpPr>
            <p:spPr bwMode="auto">
              <a:xfrm>
                <a:off x="3018" y="2203"/>
                <a:ext cx="120" cy="173"/>
              </a:xfrm>
              <a:custGeom>
                <a:avLst/>
                <a:gdLst>
                  <a:gd name="T0" fmla="*/ 116 w 120"/>
                  <a:gd name="T1" fmla="*/ 0 h 173"/>
                  <a:gd name="T2" fmla="*/ 0 w 120"/>
                  <a:gd name="T3" fmla="*/ 166 h 173"/>
                  <a:gd name="T4" fmla="*/ 0 w 120"/>
                  <a:gd name="T5" fmla="*/ 173 h 173"/>
                  <a:gd name="T6" fmla="*/ 120 w 120"/>
                  <a:gd name="T7" fmla="*/ 3 h 173"/>
                  <a:gd name="T8" fmla="*/ 116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16" y="0"/>
                    </a:moveTo>
                    <a:lnTo>
                      <a:pt x="0" y="166"/>
                    </a:lnTo>
                    <a:lnTo>
                      <a:pt x="0" y="173"/>
                    </a:lnTo>
                    <a:lnTo>
                      <a:pt x="120" y="3"/>
                    </a:lnTo>
                    <a:lnTo>
                      <a:pt x="1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8" name="Freeform 851"/>
              <p:cNvSpPr>
                <a:spLocks/>
              </p:cNvSpPr>
              <p:nvPr/>
            </p:nvSpPr>
            <p:spPr bwMode="auto">
              <a:xfrm>
                <a:off x="3134" y="1974"/>
                <a:ext cx="166" cy="232"/>
              </a:xfrm>
              <a:custGeom>
                <a:avLst/>
                <a:gdLst>
                  <a:gd name="T0" fmla="*/ 166 w 166"/>
                  <a:gd name="T1" fmla="*/ 0 h 232"/>
                  <a:gd name="T2" fmla="*/ 157 w 166"/>
                  <a:gd name="T3" fmla="*/ 5 h 232"/>
                  <a:gd name="T4" fmla="*/ 0 w 166"/>
                  <a:gd name="T5" fmla="*/ 229 h 232"/>
                  <a:gd name="T6" fmla="*/ 4 w 166"/>
                  <a:gd name="T7" fmla="*/ 232 h 232"/>
                  <a:gd name="T8" fmla="*/ 166 w 166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2">
                    <a:moveTo>
                      <a:pt x="166" y="0"/>
                    </a:moveTo>
                    <a:lnTo>
                      <a:pt x="157" y="5"/>
                    </a:lnTo>
                    <a:lnTo>
                      <a:pt x="0" y="229"/>
                    </a:lnTo>
                    <a:lnTo>
                      <a:pt x="4" y="232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D2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9" name="Freeform 852"/>
              <p:cNvSpPr>
                <a:spLocks/>
              </p:cNvSpPr>
              <p:nvPr/>
            </p:nvSpPr>
            <p:spPr bwMode="auto">
              <a:xfrm>
                <a:off x="3134" y="1974"/>
                <a:ext cx="166" cy="232"/>
              </a:xfrm>
              <a:custGeom>
                <a:avLst/>
                <a:gdLst>
                  <a:gd name="T0" fmla="*/ 166 w 166"/>
                  <a:gd name="T1" fmla="*/ 0 h 232"/>
                  <a:gd name="T2" fmla="*/ 157 w 166"/>
                  <a:gd name="T3" fmla="*/ 5 h 232"/>
                  <a:gd name="T4" fmla="*/ 0 w 166"/>
                  <a:gd name="T5" fmla="*/ 229 h 232"/>
                  <a:gd name="T6" fmla="*/ 4 w 166"/>
                  <a:gd name="T7" fmla="*/ 232 h 232"/>
                  <a:gd name="T8" fmla="*/ 166 w 166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2">
                    <a:moveTo>
                      <a:pt x="166" y="0"/>
                    </a:moveTo>
                    <a:lnTo>
                      <a:pt x="157" y="5"/>
                    </a:lnTo>
                    <a:lnTo>
                      <a:pt x="0" y="229"/>
                    </a:lnTo>
                    <a:lnTo>
                      <a:pt x="4" y="232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0" name="Freeform 853"/>
              <p:cNvSpPr>
                <a:spLocks/>
              </p:cNvSpPr>
              <p:nvPr/>
            </p:nvSpPr>
            <p:spPr bwMode="auto">
              <a:xfrm>
                <a:off x="2907" y="2369"/>
                <a:ext cx="111" cy="161"/>
              </a:xfrm>
              <a:custGeom>
                <a:avLst/>
                <a:gdLst>
                  <a:gd name="T0" fmla="*/ 111 w 111"/>
                  <a:gd name="T1" fmla="*/ 0 h 161"/>
                  <a:gd name="T2" fmla="*/ 0 w 111"/>
                  <a:gd name="T3" fmla="*/ 158 h 161"/>
                  <a:gd name="T4" fmla="*/ 3 w 111"/>
                  <a:gd name="T5" fmla="*/ 161 h 161"/>
                  <a:gd name="T6" fmla="*/ 111 w 111"/>
                  <a:gd name="T7" fmla="*/ 7 h 161"/>
                  <a:gd name="T8" fmla="*/ 111 w 111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61">
                    <a:moveTo>
                      <a:pt x="111" y="0"/>
                    </a:moveTo>
                    <a:lnTo>
                      <a:pt x="0" y="158"/>
                    </a:lnTo>
                    <a:lnTo>
                      <a:pt x="3" y="161"/>
                    </a:lnTo>
                    <a:lnTo>
                      <a:pt x="111" y="7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1" name="Freeform 854"/>
              <p:cNvSpPr>
                <a:spLocks/>
              </p:cNvSpPr>
              <p:nvPr/>
            </p:nvSpPr>
            <p:spPr bwMode="auto">
              <a:xfrm>
                <a:off x="2907" y="2369"/>
                <a:ext cx="111" cy="161"/>
              </a:xfrm>
              <a:custGeom>
                <a:avLst/>
                <a:gdLst>
                  <a:gd name="T0" fmla="*/ 111 w 111"/>
                  <a:gd name="T1" fmla="*/ 0 h 161"/>
                  <a:gd name="T2" fmla="*/ 0 w 111"/>
                  <a:gd name="T3" fmla="*/ 158 h 161"/>
                  <a:gd name="T4" fmla="*/ 3 w 111"/>
                  <a:gd name="T5" fmla="*/ 161 h 161"/>
                  <a:gd name="T6" fmla="*/ 111 w 111"/>
                  <a:gd name="T7" fmla="*/ 7 h 161"/>
                  <a:gd name="T8" fmla="*/ 111 w 111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61">
                    <a:moveTo>
                      <a:pt x="111" y="0"/>
                    </a:moveTo>
                    <a:lnTo>
                      <a:pt x="0" y="158"/>
                    </a:lnTo>
                    <a:lnTo>
                      <a:pt x="3" y="161"/>
                    </a:lnTo>
                    <a:lnTo>
                      <a:pt x="111" y="7"/>
                    </a:lnTo>
                    <a:lnTo>
                      <a:pt x="1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2" name="Freeform 855"/>
              <p:cNvSpPr>
                <a:spLocks/>
              </p:cNvSpPr>
              <p:nvPr/>
            </p:nvSpPr>
            <p:spPr bwMode="auto">
              <a:xfrm>
                <a:off x="3300" y="1882"/>
                <a:ext cx="68" cy="92"/>
              </a:xfrm>
              <a:custGeom>
                <a:avLst/>
                <a:gdLst>
                  <a:gd name="T0" fmla="*/ 64 w 68"/>
                  <a:gd name="T1" fmla="*/ 0 h 92"/>
                  <a:gd name="T2" fmla="*/ 0 w 68"/>
                  <a:gd name="T3" fmla="*/ 92 h 92"/>
                  <a:gd name="T4" fmla="*/ 8 w 68"/>
                  <a:gd name="T5" fmla="*/ 87 h 92"/>
                  <a:gd name="T6" fmla="*/ 68 w 68"/>
                  <a:gd name="T7" fmla="*/ 1 h 92"/>
                  <a:gd name="T8" fmla="*/ 64 w 6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2">
                    <a:moveTo>
                      <a:pt x="64" y="0"/>
                    </a:moveTo>
                    <a:lnTo>
                      <a:pt x="0" y="92"/>
                    </a:lnTo>
                    <a:lnTo>
                      <a:pt x="8" y="87"/>
                    </a:lnTo>
                    <a:lnTo>
                      <a:pt x="68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3" name="Freeform 856"/>
              <p:cNvSpPr>
                <a:spLocks/>
              </p:cNvSpPr>
              <p:nvPr/>
            </p:nvSpPr>
            <p:spPr bwMode="auto">
              <a:xfrm>
                <a:off x="3300" y="1882"/>
                <a:ext cx="68" cy="92"/>
              </a:xfrm>
              <a:custGeom>
                <a:avLst/>
                <a:gdLst>
                  <a:gd name="T0" fmla="*/ 64 w 68"/>
                  <a:gd name="T1" fmla="*/ 0 h 92"/>
                  <a:gd name="T2" fmla="*/ 0 w 68"/>
                  <a:gd name="T3" fmla="*/ 92 h 92"/>
                  <a:gd name="T4" fmla="*/ 8 w 68"/>
                  <a:gd name="T5" fmla="*/ 87 h 92"/>
                  <a:gd name="T6" fmla="*/ 68 w 68"/>
                  <a:gd name="T7" fmla="*/ 1 h 92"/>
                  <a:gd name="T8" fmla="*/ 64 w 6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2">
                    <a:moveTo>
                      <a:pt x="64" y="0"/>
                    </a:moveTo>
                    <a:lnTo>
                      <a:pt x="0" y="92"/>
                    </a:lnTo>
                    <a:lnTo>
                      <a:pt x="8" y="87"/>
                    </a:lnTo>
                    <a:lnTo>
                      <a:pt x="68" y="1"/>
                    </a:lnTo>
                    <a:lnTo>
                      <a:pt x="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4" name="Freeform 857"/>
              <p:cNvSpPr>
                <a:spLocks/>
              </p:cNvSpPr>
              <p:nvPr/>
            </p:nvSpPr>
            <p:spPr bwMode="auto">
              <a:xfrm>
                <a:off x="3018" y="2206"/>
                <a:ext cx="123" cy="177"/>
              </a:xfrm>
              <a:custGeom>
                <a:avLst/>
                <a:gdLst>
                  <a:gd name="T0" fmla="*/ 120 w 123"/>
                  <a:gd name="T1" fmla="*/ 0 h 177"/>
                  <a:gd name="T2" fmla="*/ 0 w 123"/>
                  <a:gd name="T3" fmla="*/ 170 h 177"/>
                  <a:gd name="T4" fmla="*/ 0 w 123"/>
                  <a:gd name="T5" fmla="*/ 177 h 177"/>
                  <a:gd name="T6" fmla="*/ 123 w 123"/>
                  <a:gd name="T7" fmla="*/ 1 h 177"/>
                  <a:gd name="T8" fmla="*/ 120 w 123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7">
                    <a:moveTo>
                      <a:pt x="120" y="0"/>
                    </a:moveTo>
                    <a:lnTo>
                      <a:pt x="0" y="170"/>
                    </a:lnTo>
                    <a:lnTo>
                      <a:pt x="0" y="177"/>
                    </a:lnTo>
                    <a:lnTo>
                      <a:pt x="123" y="1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5" name="Freeform 858"/>
              <p:cNvSpPr>
                <a:spLocks/>
              </p:cNvSpPr>
              <p:nvPr/>
            </p:nvSpPr>
            <p:spPr bwMode="auto">
              <a:xfrm>
                <a:off x="3018" y="2206"/>
                <a:ext cx="123" cy="177"/>
              </a:xfrm>
              <a:custGeom>
                <a:avLst/>
                <a:gdLst>
                  <a:gd name="T0" fmla="*/ 120 w 123"/>
                  <a:gd name="T1" fmla="*/ 0 h 177"/>
                  <a:gd name="T2" fmla="*/ 0 w 123"/>
                  <a:gd name="T3" fmla="*/ 170 h 177"/>
                  <a:gd name="T4" fmla="*/ 0 w 123"/>
                  <a:gd name="T5" fmla="*/ 177 h 177"/>
                  <a:gd name="T6" fmla="*/ 123 w 123"/>
                  <a:gd name="T7" fmla="*/ 1 h 177"/>
                  <a:gd name="T8" fmla="*/ 120 w 123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7">
                    <a:moveTo>
                      <a:pt x="120" y="0"/>
                    </a:moveTo>
                    <a:lnTo>
                      <a:pt x="0" y="170"/>
                    </a:lnTo>
                    <a:lnTo>
                      <a:pt x="0" y="177"/>
                    </a:lnTo>
                    <a:lnTo>
                      <a:pt x="123" y="1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6" name="Freeform 859"/>
              <p:cNvSpPr>
                <a:spLocks/>
              </p:cNvSpPr>
              <p:nvPr/>
            </p:nvSpPr>
            <p:spPr bwMode="auto">
              <a:xfrm>
                <a:off x="3138" y="1969"/>
                <a:ext cx="170" cy="238"/>
              </a:xfrm>
              <a:custGeom>
                <a:avLst/>
                <a:gdLst>
                  <a:gd name="T0" fmla="*/ 170 w 170"/>
                  <a:gd name="T1" fmla="*/ 0 h 238"/>
                  <a:gd name="T2" fmla="*/ 162 w 170"/>
                  <a:gd name="T3" fmla="*/ 5 h 238"/>
                  <a:gd name="T4" fmla="*/ 0 w 170"/>
                  <a:gd name="T5" fmla="*/ 237 h 238"/>
                  <a:gd name="T6" fmla="*/ 3 w 170"/>
                  <a:gd name="T7" fmla="*/ 238 h 238"/>
                  <a:gd name="T8" fmla="*/ 170 w 17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8">
                    <a:moveTo>
                      <a:pt x="170" y="0"/>
                    </a:moveTo>
                    <a:lnTo>
                      <a:pt x="162" y="5"/>
                    </a:lnTo>
                    <a:lnTo>
                      <a:pt x="0" y="237"/>
                    </a:lnTo>
                    <a:lnTo>
                      <a:pt x="3" y="23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D1D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7" name="Freeform 860"/>
              <p:cNvSpPr>
                <a:spLocks/>
              </p:cNvSpPr>
              <p:nvPr/>
            </p:nvSpPr>
            <p:spPr bwMode="auto">
              <a:xfrm>
                <a:off x="3138" y="1969"/>
                <a:ext cx="170" cy="238"/>
              </a:xfrm>
              <a:custGeom>
                <a:avLst/>
                <a:gdLst>
                  <a:gd name="T0" fmla="*/ 170 w 170"/>
                  <a:gd name="T1" fmla="*/ 0 h 238"/>
                  <a:gd name="T2" fmla="*/ 162 w 170"/>
                  <a:gd name="T3" fmla="*/ 5 h 238"/>
                  <a:gd name="T4" fmla="*/ 0 w 170"/>
                  <a:gd name="T5" fmla="*/ 237 h 238"/>
                  <a:gd name="T6" fmla="*/ 3 w 170"/>
                  <a:gd name="T7" fmla="*/ 238 h 238"/>
                  <a:gd name="T8" fmla="*/ 170 w 17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8">
                    <a:moveTo>
                      <a:pt x="170" y="0"/>
                    </a:moveTo>
                    <a:lnTo>
                      <a:pt x="162" y="5"/>
                    </a:lnTo>
                    <a:lnTo>
                      <a:pt x="0" y="237"/>
                    </a:lnTo>
                    <a:lnTo>
                      <a:pt x="3" y="238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8" name="Freeform 861"/>
              <p:cNvSpPr>
                <a:spLocks/>
              </p:cNvSpPr>
              <p:nvPr/>
            </p:nvSpPr>
            <p:spPr bwMode="auto">
              <a:xfrm>
                <a:off x="2910" y="2376"/>
                <a:ext cx="108" cy="155"/>
              </a:xfrm>
              <a:custGeom>
                <a:avLst/>
                <a:gdLst>
                  <a:gd name="T0" fmla="*/ 108 w 108"/>
                  <a:gd name="T1" fmla="*/ 0 h 155"/>
                  <a:gd name="T2" fmla="*/ 0 w 108"/>
                  <a:gd name="T3" fmla="*/ 154 h 155"/>
                  <a:gd name="T4" fmla="*/ 4 w 108"/>
                  <a:gd name="T5" fmla="*/ 155 h 155"/>
                  <a:gd name="T6" fmla="*/ 108 w 108"/>
                  <a:gd name="T7" fmla="*/ 7 h 155"/>
                  <a:gd name="T8" fmla="*/ 108 w 108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5">
                    <a:moveTo>
                      <a:pt x="108" y="0"/>
                    </a:moveTo>
                    <a:lnTo>
                      <a:pt x="0" y="154"/>
                    </a:lnTo>
                    <a:lnTo>
                      <a:pt x="4" y="155"/>
                    </a:lnTo>
                    <a:lnTo>
                      <a:pt x="108" y="7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9" name="Freeform 862"/>
              <p:cNvSpPr>
                <a:spLocks/>
              </p:cNvSpPr>
              <p:nvPr/>
            </p:nvSpPr>
            <p:spPr bwMode="auto">
              <a:xfrm>
                <a:off x="2910" y="2376"/>
                <a:ext cx="108" cy="155"/>
              </a:xfrm>
              <a:custGeom>
                <a:avLst/>
                <a:gdLst>
                  <a:gd name="T0" fmla="*/ 108 w 108"/>
                  <a:gd name="T1" fmla="*/ 0 h 155"/>
                  <a:gd name="T2" fmla="*/ 0 w 108"/>
                  <a:gd name="T3" fmla="*/ 154 h 155"/>
                  <a:gd name="T4" fmla="*/ 4 w 108"/>
                  <a:gd name="T5" fmla="*/ 155 h 155"/>
                  <a:gd name="T6" fmla="*/ 108 w 108"/>
                  <a:gd name="T7" fmla="*/ 7 h 155"/>
                  <a:gd name="T8" fmla="*/ 108 w 108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5">
                    <a:moveTo>
                      <a:pt x="108" y="0"/>
                    </a:moveTo>
                    <a:lnTo>
                      <a:pt x="0" y="154"/>
                    </a:lnTo>
                    <a:lnTo>
                      <a:pt x="4" y="155"/>
                    </a:lnTo>
                    <a:lnTo>
                      <a:pt x="108" y="7"/>
                    </a:lnTo>
                    <a:lnTo>
                      <a:pt x="1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0" name="Freeform 863"/>
              <p:cNvSpPr>
                <a:spLocks/>
              </p:cNvSpPr>
              <p:nvPr/>
            </p:nvSpPr>
            <p:spPr bwMode="auto">
              <a:xfrm>
                <a:off x="3308" y="1883"/>
                <a:ext cx="63" cy="86"/>
              </a:xfrm>
              <a:custGeom>
                <a:avLst/>
                <a:gdLst>
                  <a:gd name="T0" fmla="*/ 60 w 63"/>
                  <a:gd name="T1" fmla="*/ 0 h 86"/>
                  <a:gd name="T2" fmla="*/ 0 w 63"/>
                  <a:gd name="T3" fmla="*/ 86 h 86"/>
                  <a:gd name="T4" fmla="*/ 8 w 63"/>
                  <a:gd name="T5" fmla="*/ 81 h 86"/>
                  <a:gd name="T6" fmla="*/ 63 w 63"/>
                  <a:gd name="T7" fmla="*/ 3 h 86"/>
                  <a:gd name="T8" fmla="*/ 60 w 63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86">
                    <a:moveTo>
                      <a:pt x="60" y="0"/>
                    </a:moveTo>
                    <a:lnTo>
                      <a:pt x="0" y="86"/>
                    </a:lnTo>
                    <a:lnTo>
                      <a:pt x="8" y="81"/>
                    </a:lnTo>
                    <a:lnTo>
                      <a:pt x="63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1" name="Freeform 864"/>
              <p:cNvSpPr>
                <a:spLocks/>
              </p:cNvSpPr>
              <p:nvPr/>
            </p:nvSpPr>
            <p:spPr bwMode="auto">
              <a:xfrm>
                <a:off x="3308" y="1883"/>
                <a:ext cx="63" cy="86"/>
              </a:xfrm>
              <a:custGeom>
                <a:avLst/>
                <a:gdLst>
                  <a:gd name="T0" fmla="*/ 60 w 63"/>
                  <a:gd name="T1" fmla="*/ 0 h 86"/>
                  <a:gd name="T2" fmla="*/ 0 w 63"/>
                  <a:gd name="T3" fmla="*/ 86 h 86"/>
                  <a:gd name="T4" fmla="*/ 8 w 63"/>
                  <a:gd name="T5" fmla="*/ 81 h 86"/>
                  <a:gd name="T6" fmla="*/ 63 w 63"/>
                  <a:gd name="T7" fmla="*/ 3 h 86"/>
                  <a:gd name="T8" fmla="*/ 60 w 63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86">
                    <a:moveTo>
                      <a:pt x="60" y="0"/>
                    </a:moveTo>
                    <a:lnTo>
                      <a:pt x="0" y="86"/>
                    </a:lnTo>
                    <a:lnTo>
                      <a:pt x="8" y="81"/>
                    </a:lnTo>
                    <a:lnTo>
                      <a:pt x="63" y="3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2" name="Freeform 865"/>
              <p:cNvSpPr>
                <a:spLocks/>
              </p:cNvSpPr>
              <p:nvPr/>
            </p:nvSpPr>
            <p:spPr bwMode="auto">
              <a:xfrm>
                <a:off x="3018" y="2207"/>
                <a:ext cx="127" cy="184"/>
              </a:xfrm>
              <a:custGeom>
                <a:avLst/>
                <a:gdLst>
                  <a:gd name="T0" fmla="*/ 123 w 127"/>
                  <a:gd name="T1" fmla="*/ 0 h 184"/>
                  <a:gd name="T2" fmla="*/ 0 w 127"/>
                  <a:gd name="T3" fmla="*/ 176 h 184"/>
                  <a:gd name="T4" fmla="*/ 0 w 127"/>
                  <a:gd name="T5" fmla="*/ 184 h 184"/>
                  <a:gd name="T6" fmla="*/ 127 w 127"/>
                  <a:gd name="T7" fmla="*/ 3 h 184"/>
                  <a:gd name="T8" fmla="*/ 123 w 127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4">
                    <a:moveTo>
                      <a:pt x="123" y="0"/>
                    </a:moveTo>
                    <a:lnTo>
                      <a:pt x="0" y="176"/>
                    </a:lnTo>
                    <a:lnTo>
                      <a:pt x="0" y="184"/>
                    </a:lnTo>
                    <a:lnTo>
                      <a:pt x="127" y="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F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3" name="Freeform 866"/>
              <p:cNvSpPr>
                <a:spLocks/>
              </p:cNvSpPr>
              <p:nvPr/>
            </p:nvSpPr>
            <p:spPr bwMode="auto">
              <a:xfrm>
                <a:off x="3018" y="2207"/>
                <a:ext cx="127" cy="184"/>
              </a:xfrm>
              <a:custGeom>
                <a:avLst/>
                <a:gdLst>
                  <a:gd name="T0" fmla="*/ 123 w 127"/>
                  <a:gd name="T1" fmla="*/ 0 h 184"/>
                  <a:gd name="T2" fmla="*/ 0 w 127"/>
                  <a:gd name="T3" fmla="*/ 176 h 184"/>
                  <a:gd name="T4" fmla="*/ 0 w 127"/>
                  <a:gd name="T5" fmla="*/ 184 h 184"/>
                  <a:gd name="T6" fmla="*/ 127 w 127"/>
                  <a:gd name="T7" fmla="*/ 3 h 184"/>
                  <a:gd name="T8" fmla="*/ 123 w 127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4">
                    <a:moveTo>
                      <a:pt x="123" y="0"/>
                    </a:moveTo>
                    <a:lnTo>
                      <a:pt x="0" y="176"/>
                    </a:lnTo>
                    <a:lnTo>
                      <a:pt x="0" y="184"/>
                    </a:lnTo>
                    <a:lnTo>
                      <a:pt x="127" y="3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4" name="Freeform 867"/>
              <p:cNvSpPr>
                <a:spLocks/>
              </p:cNvSpPr>
              <p:nvPr/>
            </p:nvSpPr>
            <p:spPr bwMode="auto">
              <a:xfrm>
                <a:off x="3141" y="1964"/>
                <a:ext cx="175" cy="246"/>
              </a:xfrm>
              <a:custGeom>
                <a:avLst/>
                <a:gdLst>
                  <a:gd name="T0" fmla="*/ 175 w 175"/>
                  <a:gd name="T1" fmla="*/ 0 h 246"/>
                  <a:gd name="T2" fmla="*/ 167 w 175"/>
                  <a:gd name="T3" fmla="*/ 5 h 246"/>
                  <a:gd name="T4" fmla="*/ 0 w 175"/>
                  <a:gd name="T5" fmla="*/ 243 h 246"/>
                  <a:gd name="T6" fmla="*/ 4 w 175"/>
                  <a:gd name="T7" fmla="*/ 246 h 246"/>
                  <a:gd name="T8" fmla="*/ 175 w 175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46">
                    <a:moveTo>
                      <a:pt x="175" y="0"/>
                    </a:moveTo>
                    <a:lnTo>
                      <a:pt x="167" y="5"/>
                    </a:lnTo>
                    <a:lnTo>
                      <a:pt x="0" y="243"/>
                    </a:lnTo>
                    <a:lnTo>
                      <a:pt x="4" y="246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5" name="Freeform 868"/>
              <p:cNvSpPr>
                <a:spLocks/>
              </p:cNvSpPr>
              <p:nvPr/>
            </p:nvSpPr>
            <p:spPr bwMode="auto">
              <a:xfrm>
                <a:off x="3141" y="1964"/>
                <a:ext cx="175" cy="246"/>
              </a:xfrm>
              <a:custGeom>
                <a:avLst/>
                <a:gdLst>
                  <a:gd name="T0" fmla="*/ 175 w 175"/>
                  <a:gd name="T1" fmla="*/ 0 h 246"/>
                  <a:gd name="T2" fmla="*/ 167 w 175"/>
                  <a:gd name="T3" fmla="*/ 5 h 246"/>
                  <a:gd name="T4" fmla="*/ 0 w 175"/>
                  <a:gd name="T5" fmla="*/ 243 h 246"/>
                  <a:gd name="T6" fmla="*/ 4 w 175"/>
                  <a:gd name="T7" fmla="*/ 246 h 246"/>
                  <a:gd name="T8" fmla="*/ 175 w 175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46">
                    <a:moveTo>
                      <a:pt x="175" y="0"/>
                    </a:moveTo>
                    <a:lnTo>
                      <a:pt x="167" y="5"/>
                    </a:lnTo>
                    <a:lnTo>
                      <a:pt x="0" y="243"/>
                    </a:lnTo>
                    <a:lnTo>
                      <a:pt x="4" y="246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6" name="Freeform 869"/>
              <p:cNvSpPr>
                <a:spLocks/>
              </p:cNvSpPr>
              <p:nvPr/>
            </p:nvSpPr>
            <p:spPr bwMode="auto">
              <a:xfrm>
                <a:off x="2914" y="2383"/>
                <a:ext cx="104" cy="151"/>
              </a:xfrm>
              <a:custGeom>
                <a:avLst/>
                <a:gdLst>
                  <a:gd name="T0" fmla="*/ 104 w 104"/>
                  <a:gd name="T1" fmla="*/ 0 h 151"/>
                  <a:gd name="T2" fmla="*/ 0 w 104"/>
                  <a:gd name="T3" fmla="*/ 148 h 151"/>
                  <a:gd name="T4" fmla="*/ 3 w 104"/>
                  <a:gd name="T5" fmla="*/ 151 h 151"/>
                  <a:gd name="T6" fmla="*/ 104 w 104"/>
                  <a:gd name="T7" fmla="*/ 8 h 151"/>
                  <a:gd name="T8" fmla="*/ 104 w 104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51">
                    <a:moveTo>
                      <a:pt x="104" y="0"/>
                    </a:moveTo>
                    <a:lnTo>
                      <a:pt x="0" y="148"/>
                    </a:lnTo>
                    <a:lnTo>
                      <a:pt x="3" y="151"/>
                    </a:lnTo>
                    <a:lnTo>
                      <a:pt x="104" y="8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7" name="Freeform 870"/>
              <p:cNvSpPr>
                <a:spLocks/>
              </p:cNvSpPr>
              <p:nvPr/>
            </p:nvSpPr>
            <p:spPr bwMode="auto">
              <a:xfrm>
                <a:off x="2914" y="2383"/>
                <a:ext cx="104" cy="151"/>
              </a:xfrm>
              <a:custGeom>
                <a:avLst/>
                <a:gdLst>
                  <a:gd name="T0" fmla="*/ 104 w 104"/>
                  <a:gd name="T1" fmla="*/ 0 h 151"/>
                  <a:gd name="T2" fmla="*/ 0 w 104"/>
                  <a:gd name="T3" fmla="*/ 148 h 151"/>
                  <a:gd name="T4" fmla="*/ 3 w 104"/>
                  <a:gd name="T5" fmla="*/ 151 h 151"/>
                  <a:gd name="T6" fmla="*/ 104 w 104"/>
                  <a:gd name="T7" fmla="*/ 8 h 151"/>
                  <a:gd name="T8" fmla="*/ 104 w 104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51">
                    <a:moveTo>
                      <a:pt x="104" y="0"/>
                    </a:moveTo>
                    <a:lnTo>
                      <a:pt x="0" y="148"/>
                    </a:lnTo>
                    <a:lnTo>
                      <a:pt x="3" y="151"/>
                    </a:lnTo>
                    <a:lnTo>
                      <a:pt x="104" y="8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8" name="Freeform 871"/>
              <p:cNvSpPr>
                <a:spLocks/>
              </p:cNvSpPr>
              <p:nvPr/>
            </p:nvSpPr>
            <p:spPr bwMode="auto">
              <a:xfrm>
                <a:off x="3316" y="1886"/>
                <a:ext cx="59" cy="78"/>
              </a:xfrm>
              <a:custGeom>
                <a:avLst/>
                <a:gdLst>
                  <a:gd name="T0" fmla="*/ 55 w 59"/>
                  <a:gd name="T1" fmla="*/ 0 h 78"/>
                  <a:gd name="T2" fmla="*/ 0 w 59"/>
                  <a:gd name="T3" fmla="*/ 78 h 78"/>
                  <a:gd name="T4" fmla="*/ 9 w 59"/>
                  <a:gd name="T5" fmla="*/ 74 h 78"/>
                  <a:gd name="T6" fmla="*/ 59 w 59"/>
                  <a:gd name="T7" fmla="*/ 1 h 78"/>
                  <a:gd name="T8" fmla="*/ 55 w 59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8">
                    <a:moveTo>
                      <a:pt x="55" y="0"/>
                    </a:moveTo>
                    <a:lnTo>
                      <a:pt x="0" y="78"/>
                    </a:lnTo>
                    <a:lnTo>
                      <a:pt x="9" y="74"/>
                    </a:lnTo>
                    <a:lnTo>
                      <a:pt x="59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9" name="Freeform 872"/>
              <p:cNvSpPr>
                <a:spLocks/>
              </p:cNvSpPr>
              <p:nvPr/>
            </p:nvSpPr>
            <p:spPr bwMode="auto">
              <a:xfrm>
                <a:off x="3316" y="1886"/>
                <a:ext cx="59" cy="78"/>
              </a:xfrm>
              <a:custGeom>
                <a:avLst/>
                <a:gdLst>
                  <a:gd name="T0" fmla="*/ 55 w 59"/>
                  <a:gd name="T1" fmla="*/ 0 h 78"/>
                  <a:gd name="T2" fmla="*/ 0 w 59"/>
                  <a:gd name="T3" fmla="*/ 78 h 78"/>
                  <a:gd name="T4" fmla="*/ 9 w 59"/>
                  <a:gd name="T5" fmla="*/ 74 h 78"/>
                  <a:gd name="T6" fmla="*/ 59 w 59"/>
                  <a:gd name="T7" fmla="*/ 1 h 78"/>
                  <a:gd name="T8" fmla="*/ 55 w 59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8">
                    <a:moveTo>
                      <a:pt x="55" y="0"/>
                    </a:moveTo>
                    <a:lnTo>
                      <a:pt x="0" y="78"/>
                    </a:lnTo>
                    <a:lnTo>
                      <a:pt x="9" y="74"/>
                    </a:lnTo>
                    <a:lnTo>
                      <a:pt x="59" y="1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0" name="Freeform 873"/>
              <p:cNvSpPr>
                <a:spLocks/>
              </p:cNvSpPr>
              <p:nvPr/>
            </p:nvSpPr>
            <p:spPr bwMode="auto">
              <a:xfrm>
                <a:off x="3018" y="2210"/>
                <a:ext cx="130" cy="188"/>
              </a:xfrm>
              <a:custGeom>
                <a:avLst/>
                <a:gdLst>
                  <a:gd name="T0" fmla="*/ 127 w 130"/>
                  <a:gd name="T1" fmla="*/ 0 h 188"/>
                  <a:gd name="T2" fmla="*/ 0 w 130"/>
                  <a:gd name="T3" fmla="*/ 181 h 188"/>
                  <a:gd name="T4" fmla="*/ 0 w 130"/>
                  <a:gd name="T5" fmla="*/ 188 h 188"/>
                  <a:gd name="T6" fmla="*/ 130 w 130"/>
                  <a:gd name="T7" fmla="*/ 1 h 188"/>
                  <a:gd name="T8" fmla="*/ 127 w 130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8">
                    <a:moveTo>
                      <a:pt x="127" y="0"/>
                    </a:moveTo>
                    <a:lnTo>
                      <a:pt x="0" y="181"/>
                    </a:lnTo>
                    <a:lnTo>
                      <a:pt x="0" y="188"/>
                    </a:lnTo>
                    <a:lnTo>
                      <a:pt x="130" y="1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E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1" name="Freeform 874"/>
              <p:cNvSpPr>
                <a:spLocks/>
              </p:cNvSpPr>
              <p:nvPr/>
            </p:nvSpPr>
            <p:spPr bwMode="auto">
              <a:xfrm>
                <a:off x="3018" y="2210"/>
                <a:ext cx="130" cy="188"/>
              </a:xfrm>
              <a:custGeom>
                <a:avLst/>
                <a:gdLst>
                  <a:gd name="T0" fmla="*/ 127 w 130"/>
                  <a:gd name="T1" fmla="*/ 0 h 188"/>
                  <a:gd name="T2" fmla="*/ 0 w 130"/>
                  <a:gd name="T3" fmla="*/ 181 h 188"/>
                  <a:gd name="T4" fmla="*/ 0 w 130"/>
                  <a:gd name="T5" fmla="*/ 188 h 188"/>
                  <a:gd name="T6" fmla="*/ 130 w 130"/>
                  <a:gd name="T7" fmla="*/ 1 h 188"/>
                  <a:gd name="T8" fmla="*/ 127 w 130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8">
                    <a:moveTo>
                      <a:pt x="127" y="0"/>
                    </a:moveTo>
                    <a:lnTo>
                      <a:pt x="0" y="181"/>
                    </a:lnTo>
                    <a:lnTo>
                      <a:pt x="0" y="188"/>
                    </a:lnTo>
                    <a:lnTo>
                      <a:pt x="130" y="1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2" name="Freeform 875"/>
              <p:cNvSpPr>
                <a:spLocks/>
              </p:cNvSpPr>
              <p:nvPr/>
            </p:nvSpPr>
            <p:spPr bwMode="auto">
              <a:xfrm>
                <a:off x="3145" y="1960"/>
                <a:ext cx="180" cy="251"/>
              </a:xfrm>
              <a:custGeom>
                <a:avLst/>
                <a:gdLst>
                  <a:gd name="T0" fmla="*/ 180 w 180"/>
                  <a:gd name="T1" fmla="*/ 0 h 251"/>
                  <a:gd name="T2" fmla="*/ 171 w 180"/>
                  <a:gd name="T3" fmla="*/ 4 h 251"/>
                  <a:gd name="T4" fmla="*/ 0 w 180"/>
                  <a:gd name="T5" fmla="*/ 250 h 251"/>
                  <a:gd name="T6" fmla="*/ 3 w 180"/>
                  <a:gd name="T7" fmla="*/ 251 h 251"/>
                  <a:gd name="T8" fmla="*/ 180 w 180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1">
                    <a:moveTo>
                      <a:pt x="180" y="0"/>
                    </a:moveTo>
                    <a:lnTo>
                      <a:pt x="171" y="4"/>
                    </a:lnTo>
                    <a:lnTo>
                      <a:pt x="0" y="250"/>
                    </a:lnTo>
                    <a:lnTo>
                      <a:pt x="3" y="251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3" name="Freeform 876"/>
              <p:cNvSpPr>
                <a:spLocks/>
              </p:cNvSpPr>
              <p:nvPr/>
            </p:nvSpPr>
            <p:spPr bwMode="auto">
              <a:xfrm>
                <a:off x="3145" y="1960"/>
                <a:ext cx="180" cy="251"/>
              </a:xfrm>
              <a:custGeom>
                <a:avLst/>
                <a:gdLst>
                  <a:gd name="T0" fmla="*/ 180 w 180"/>
                  <a:gd name="T1" fmla="*/ 0 h 251"/>
                  <a:gd name="T2" fmla="*/ 171 w 180"/>
                  <a:gd name="T3" fmla="*/ 4 h 251"/>
                  <a:gd name="T4" fmla="*/ 0 w 180"/>
                  <a:gd name="T5" fmla="*/ 250 h 251"/>
                  <a:gd name="T6" fmla="*/ 3 w 180"/>
                  <a:gd name="T7" fmla="*/ 251 h 251"/>
                  <a:gd name="T8" fmla="*/ 180 w 180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1">
                    <a:moveTo>
                      <a:pt x="180" y="0"/>
                    </a:moveTo>
                    <a:lnTo>
                      <a:pt x="171" y="4"/>
                    </a:lnTo>
                    <a:lnTo>
                      <a:pt x="0" y="250"/>
                    </a:lnTo>
                    <a:lnTo>
                      <a:pt x="3" y="251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4" name="Freeform 877"/>
              <p:cNvSpPr>
                <a:spLocks/>
              </p:cNvSpPr>
              <p:nvPr/>
            </p:nvSpPr>
            <p:spPr bwMode="auto">
              <a:xfrm>
                <a:off x="2917" y="2391"/>
                <a:ext cx="101" cy="144"/>
              </a:xfrm>
              <a:custGeom>
                <a:avLst/>
                <a:gdLst>
                  <a:gd name="T0" fmla="*/ 101 w 101"/>
                  <a:gd name="T1" fmla="*/ 0 h 144"/>
                  <a:gd name="T2" fmla="*/ 0 w 101"/>
                  <a:gd name="T3" fmla="*/ 143 h 144"/>
                  <a:gd name="T4" fmla="*/ 4 w 101"/>
                  <a:gd name="T5" fmla="*/ 144 h 144"/>
                  <a:gd name="T6" fmla="*/ 101 w 101"/>
                  <a:gd name="T7" fmla="*/ 7 h 144"/>
                  <a:gd name="T8" fmla="*/ 101 w 101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4">
                    <a:moveTo>
                      <a:pt x="101" y="0"/>
                    </a:moveTo>
                    <a:lnTo>
                      <a:pt x="0" y="143"/>
                    </a:lnTo>
                    <a:lnTo>
                      <a:pt x="4" y="144"/>
                    </a:lnTo>
                    <a:lnTo>
                      <a:pt x="101" y="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5" name="Freeform 878"/>
              <p:cNvSpPr>
                <a:spLocks/>
              </p:cNvSpPr>
              <p:nvPr/>
            </p:nvSpPr>
            <p:spPr bwMode="auto">
              <a:xfrm>
                <a:off x="2917" y="2391"/>
                <a:ext cx="101" cy="144"/>
              </a:xfrm>
              <a:custGeom>
                <a:avLst/>
                <a:gdLst>
                  <a:gd name="T0" fmla="*/ 101 w 101"/>
                  <a:gd name="T1" fmla="*/ 0 h 144"/>
                  <a:gd name="T2" fmla="*/ 0 w 101"/>
                  <a:gd name="T3" fmla="*/ 143 h 144"/>
                  <a:gd name="T4" fmla="*/ 4 w 101"/>
                  <a:gd name="T5" fmla="*/ 144 h 144"/>
                  <a:gd name="T6" fmla="*/ 101 w 101"/>
                  <a:gd name="T7" fmla="*/ 7 h 144"/>
                  <a:gd name="T8" fmla="*/ 101 w 101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44">
                    <a:moveTo>
                      <a:pt x="101" y="0"/>
                    </a:moveTo>
                    <a:lnTo>
                      <a:pt x="0" y="143"/>
                    </a:lnTo>
                    <a:lnTo>
                      <a:pt x="4" y="144"/>
                    </a:lnTo>
                    <a:lnTo>
                      <a:pt x="101" y="7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6" name="Freeform 879"/>
              <p:cNvSpPr>
                <a:spLocks/>
              </p:cNvSpPr>
              <p:nvPr/>
            </p:nvSpPr>
            <p:spPr bwMode="auto">
              <a:xfrm>
                <a:off x="3325" y="1887"/>
                <a:ext cx="53" cy="73"/>
              </a:xfrm>
              <a:custGeom>
                <a:avLst/>
                <a:gdLst>
                  <a:gd name="T0" fmla="*/ 50 w 53"/>
                  <a:gd name="T1" fmla="*/ 0 h 73"/>
                  <a:gd name="T2" fmla="*/ 0 w 53"/>
                  <a:gd name="T3" fmla="*/ 73 h 73"/>
                  <a:gd name="T4" fmla="*/ 8 w 53"/>
                  <a:gd name="T5" fmla="*/ 68 h 73"/>
                  <a:gd name="T6" fmla="*/ 53 w 53"/>
                  <a:gd name="T7" fmla="*/ 3 h 73"/>
                  <a:gd name="T8" fmla="*/ 50 w 5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3">
                    <a:moveTo>
                      <a:pt x="50" y="0"/>
                    </a:moveTo>
                    <a:lnTo>
                      <a:pt x="0" y="73"/>
                    </a:lnTo>
                    <a:lnTo>
                      <a:pt x="8" y="68"/>
                    </a:lnTo>
                    <a:lnTo>
                      <a:pt x="53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7" name="Freeform 880"/>
              <p:cNvSpPr>
                <a:spLocks/>
              </p:cNvSpPr>
              <p:nvPr/>
            </p:nvSpPr>
            <p:spPr bwMode="auto">
              <a:xfrm>
                <a:off x="3325" y="1887"/>
                <a:ext cx="53" cy="73"/>
              </a:xfrm>
              <a:custGeom>
                <a:avLst/>
                <a:gdLst>
                  <a:gd name="T0" fmla="*/ 50 w 53"/>
                  <a:gd name="T1" fmla="*/ 0 h 73"/>
                  <a:gd name="T2" fmla="*/ 0 w 53"/>
                  <a:gd name="T3" fmla="*/ 73 h 73"/>
                  <a:gd name="T4" fmla="*/ 8 w 53"/>
                  <a:gd name="T5" fmla="*/ 68 h 73"/>
                  <a:gd name="T6" fmla="*/ 53 w 53"/>
                  <a:gd name="T7" fmla="*/ 3 h 73"/>
                  <a:gd name="T8" fmla="*/ 50 w 5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3">
                    <a:moveTo>
                      <a:pt x="50" y="0"/>
                    </a:moveTo>
                    <a:lnTo>
                      <a:pt x="0" y="73"/>
                    </a:lnTo>
                    <a:lnTo>
                      <a:pt x="8" y="68"/>
                    </a:lnTo>
                    <a:lnTo>
                      <a:pt x="53" y="3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8" name="Freeform 881"/>
              <p:cNvSpPr>
                <a:spLocks/>
              </p:cNvSpPr>
              <p:nvPr/>
            </p:nvSpPr>
            <p:spPr bwMode="auto">
              <a:xfrm>
                <a:off x="3018" y="2211"/>
                <a:ext cx="134" cy="194"/>
              </a:xfrm>
              <a:custGeom>
                <a:avLst/>
                <a:gdLst>
                  <a:gd name="T0" fmla="*/ 130 w 134"/>
                  <a:gd name="T1" fmla="*/ 0 h 194"/>
                  <a:gd name="T2" fmla="*/ 0 w 134"/>
                  <a:gd name="T3" fmla="*/ 187 h 194"/>
                  <a:gd name="T4" fmla="*/ 0 w 134"/>
                  <a:gd name="T5" fmla="*/ 194 h 194"/>
                  <a:gd name="T6" fmla="*/ 134 w 134"/>
                  <a:gd name="T7" fmla="*/ 3 h 194"/>
                  <a:gd name="T8" fmla="*/ 130 w 134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4">
                    <a:moveTo>
                      <a:pt x="130" y="0"/>
                    </a:moveTo>
                    <a:lnTo>
                      <a:pt x="0" y="187"/>
                    </a:lnTo>
                    <a:lnTo>
                      <a:pt x="0" y="194"/>
                    </a:lnTo>
                    <a:lnTo>
                      <a:pt x="134" y="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BE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9" name="Freeform 882"/>
              <p:cNvSpPr>
                <a:spLocks/>
              </p:cNvSpPr>
              <p:nvPr/>
            </p:nvSpPr>
            <p:spPr bwMode="auto">
              <a:xfrm>
                <a:off x="3018" y="2211"/>
                <a:ext cx="134" cy="194"/>
              </a:xfrm>
              <a:custGeom>
                <a:avLst/>
                <a:gdLst>
                  <a:gd name="T0" fmla="*/ 130 w 134"/>
                  <a:gd name="T1" fmla="*/ 0 h 194"/>
                  <a:gd name="T2" fmla="*/ 0 w 134"/>
                  <a:gd name="T3" fmla="*/ 187 h 194"/>
                  <a:gd name="T4" fmla="*/ 0 w 134"/>
                  <a:gd name="T5" fmla="*/ 194 h 194"/>
                  <a:gd name="T6" fmla="*/ 134 w 134"/>
                  <a:gd name="T7" fmla="*/ 3 h 194"/>
                  <a:gd name="T8" fmla="*/ 130 w 134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4">
                    <a:moveTo>
                      <a:pt x="130" y="0"/>
                    </a:moveTo>
                    <a:lnTo>
                      <a:pt x="0" y="187"/>
                    </a:lnTo>
                    <a:lnTo>
                      <a:pt x="0" y="194"/>
                    </a:lnTo>
                    <a:lnTo>
                      <a:pt x="134" y="3"/>
                    </a:lnTo>
                    <a:lnTo>
                      <a:pt x="1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0" name="Freeform 883"/>
              <p:cNvSpPr>
                <a:spLocks/>
              </p:cNvSpPr>
              <p:nvPr/>
            </p:nvSpPr>
            <p:spPr bwMode="auto">
              <a:xfrm>
                <a:off x="3148" y="1955"/>
                <a:ext cx="185" cy="259"/>
              </a:xfrm>
              <a:custGeom>
                <a:avLst/>
                <a:gdLst>
                  <a:gd name="T0" fmla="*/ 185 w 185"/>
                  <a:gd name="T1" fmla="*/ 0 h 259"/>
                  <a:gd name="T2" fmla="*/ 177 w 185"/>
                  <a:gd name="T3" fmla="*/ 5 h 259"/>
                  <a:gd name="T4" fmla="*/ 0 w 185"/>
                  <a:gd name="T5" fmla="*/ 256 h 259"/>
                  <a:gd name="T6" fmla="*/ 4 w 185"/>
                  <a:gd name="T7" fmla="*/ 259 h 259"/>
                  <a:gd name="T8" fmla="*/ 185 w 185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9">
                    <a:moveTo>
                      <a:pt x="185" y="0"/>
                    </a:moveTo>
                    <a:lnTo>
                      <a:pt x="177" y="5"/>
                    </a:lnTo>
                    <a:lnTo>
                      <a:pt x="0" y="256"/>
                    </a:lnTo>
                    <a:lnTo>
                      <a:pt x="4" y="259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1" name="Freeform 884"/>
              <p:cNvSpPr>
                <a:spLocks/>
              </p:cNvSpPr>
              <p:nvPr/>
            </p:nvSpPr>
            <p:spPr bwMode="auto">
              <a:xfrm>
                <a:off x="3148" y="1955"/>
                <a:ext cx="185" cy="259"/>
              </a:xfrm>
              <a:custGeom>
                <a:avLst/>
                <a:gdLst>
                  <a:gd name="T0" fmla="*/ 185 w 185"/>
                  <a:gd name="T1" fmla="*/ 0 h 259"/>
                  <a:gd name="T2" fmla="*/ 177 w 185"/>
                  <a:gd name="T3" fmla="*/ 5 h 259"/>
                  <a:gd name="T4" fmla="*/ 0 w 185"/>
                  <a:gd name="T5" fmla="*/ 256 h 259"/>
                  <a:gd name="T6" fmla="*/ 4 w 185"/>
                  <a:gd name="T7" fmla="*/ 259 h 259"/>
                  <a:gd name="T8" fmla="*/ 185 w 185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9">
                    <a:moveTo>
                      <a:pt x="185" y="0"/>
                    </a:moveTo>
                    <a:lnTo>
                      <a:pt x="177" y="5"/>
                    </a:lnTo>
                    <a:lnTo>
                      <a:pt x="0" y="256"/>
                    </a:lnTo>
                    <a:lnTo>
                      <a:pt x="4" y="259"/>
                    </a:lnTo>
                    <a:lnTo>
                      <a:pt x="1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2" name="Freeform 885"/>
              <p:cNvSpPr>
                <a:spLocks/>
              </p:cNvSpPr>
              <p:nvPr/>
            </p:nvSpPr>
            <p:spPr bwMode="auto">
              <a:xfrm>
                <a:off x="2921" y="2398"/>
                <a:ext cx="97" cy="140"/>
              </a:xfrm>
              <a:custGeom>
                <a:avLst/>
                <a:gdLst>
                  <a:gd name="T0" fmla="*/ 97 w 97"/>
                  <a:gd name="T1" fmla="*/ 0 h 140"/>
                  <a:gd name="T2" fmla="*/ 0 w 97"/>
                  <a:gd name="T3" fmla="*/ 137 h 140"/>
                  <a:gd name="T4" fmla="*/ 3 w 97"/>
                  <a:gd name="T5" fmla="*/ 140 h 140"/>
                  <a:gd name="T6" fmla="*/ 97 w 97"/>
                  <a:gd name="T7" fmla="*/ 7 h 140"/>
                  <a:gd name="T8" fmla="*/ 97 w 97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40">
                    <a:moveTo>
                      <a:pt x="97" y="0"/>
                    </a:moveTo>
                    <a:lnTo>
                      <a:pt x="0" y="137"/>
                    </a:lnTo>
                    <a:lnTo>
                      <a:pt x="3" y="140"/>
                    </a:lnTo>
                    <a:lnTo>
                      <a:pt x="97" y="7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3" name="Freeform 886"/>
              <p:cNvSpPr>
                <a:spLocks/>
              </p:cNvSpPr>
              <p:nvPr/>
            </p:nvSpPr>
            <p:spPr bwMode="auto">
              <a:xfrm>
                <a:off x="2921" y="2398"/>
                <a:ext cx="97" cy="140"/>
              </a:xfrm>
              <a:custGeom>
                <a:avLst/>
                <a:gdLst>
                  <a:gd name="T0" fmla="*/ 97 w 97"/>
                  <a:gd name="T1" fmla="*/ 0 h 140"/>
                  <a:gd name="T2" fmla="*/ 0 w 97"/>
                  <a:gd name="T3" fmla="*/ 137 h 140"/>
                  <a:gd name="T4" fmla="*/ 3 w 97"/>
                  <a:gd name="T5" fmla="*/ 140 h 140"/>
                  <a:gd name="T6" fmla="*/ 97 w 97"/>
                  <a:gd name="T7" fmla="*/ 7 h 140"/>
                  <a:gd name="T8" fmla="*/ 97 w 97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40">
                    <a:moveTo>
                      <a:pt x="97" y="0"/>
                    </a:moveTo>
                    <a:lnTo>
                      <a:pt x="0" y="137"/>
                    </a:lnTo>
                    <a:lnTo>
                      <a:pt x="3" y="140"/>
                    </a:lnTo>
                    <a:lnTo>
                      <a:pt x="97" y="7"/>
                    </a:lnTo>
                    <a:lnTo>
                      <a:pt x="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4" name="Freeform 887"/>
              <p:cNvSpPr>
                <a:spLocks/>
              </p:cNvSpPr>
              <p:nvPr/>
            </p:nvSpPr>
            <p:spPr bwMode="auto">
              <a:xfrm>
                <a:off x="3333" y="1890"/>
                <a:ext cx="49" cy="65"/>
              </a:xfrm>
              <a:custGeom>
                <a:avLst/>
                <a:gdLst>
                  <a:gd name="T0" fmla="*/ 45 w 49"/>
                  <a:gd name="T1" fmla="*/ 0 h 65"/>
                  <a:gd name="T2" fmla="*/ 0 w 49"/>
                  <a:gd name="T3" fmla="*/ 65 h 65"/>
                  <a:gd name="T4" fmla="*/ 8 w 49"/>
                  <a:gd name="T5" fmla="*/ 60 h 65"/>
                  <a:gd name="T6" fmla="*/ 49 w 49"/>
                  <a:gd name="T7" fmla="*/ 2 h 65"/>
                  <a:gd name="T8" fmla="*/ 45 w 4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45" y="0"/>
                    </a:moveTo>
                    <a:lnTo>
                      <a:pt x="0" y="65"/>
                    </a:lnTo>
                    <a:lnTo>
                      <a:pt x="8" y="60"/>
                    </a:lnTo>
                    <a:lnTo>
                      <a:pt x="49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5" name="Freeform 888"/>
              <p:cNvSpPr>
                <a:spLocks/>
              </p:cNvSpPr>
              <p:nvPr/>
            </p:nvSpPr>
            <p:spPr bwMode="auto">
              <a:xfrm>
                <a:off x="3333" y="1890"/>
                <a:ext cx="49" cy="65"/>
              </a:xfrm>
              <a:custGeom>
                <a:avLst/>
                <a:gdLst>
                  <a:gd name="T0" fmla="*/ 45 w 49"/>
                  <a:gd name="T1" fmla="*/ 0 h 65"/>
                  <a:gd name="T2" fmla="*/ 0 w 49"/>
                  <a:gd name="T3" fmla="*/ 65 h 65"/>
                  <a:gd name="T4" fmla="*/ 8 w 49"/>
                  <a:gd name="T5" fmla="*/ 60 h 65"/>
                  <a:gd name="T6" fmla="*/ 49 w 49"/>
                  <a:gd name="T7" fmla="*/ 2 h 65"/>
                  <a:gd name="T8" fmla="*/ 45 w 4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45" y="0"/>
                    </a:moveTo>
                    <a:lnTo>
                      <a:pt x="0" y="65"/>
                    </a:lnTo>
                    <a:lnTo>
                      <a:pt x="8" y="60"/>
                    </a:lnTo>
                    <a:lnTo>
                      <a:pt x="49" y="2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6" name="Freeform 889"/>
              <p:cNvSpPr>
                <a:spLocks/>
              </p:cNvSpPr>
              <p:nvPr/>
            </p:nvSpPr>
            <p:spPr bwMode="auto">
              <a:xfrm>
                <a:off x="3018" y="2214"/>
                <a:ext cx="137" cy="198"/>
              </a:xfrm>
              <a:custGeom>
                <a:avLst/>
                <a:gdLst>
                  <a:gd name="T0" fmla="*/ 134 w 137"/>
                  <a:gd name="T1" fmla="*/ 0 h 198"/>
                  <a:gd name="T2" fmla="*/ 0 w 137"/>
                  <a:gd name="T3" fmla="*/ 191 h 198"/>
                  <a:gd name="T4" fmla="*/ 0 w 137"/>
                  <a:gd name="T5" fmla="*/ 198 h 198"/>
                  <a:gd name="T6" fmla="*/ 137 w 137"/>
                  <a:gd name="T7" fmla="*/ 2 h 198"/>
                  <a:gd name="T8" fmla="*/ 134 w 13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8">
                    <a:moveTo>
                      <a:pt x="134" y="0"/>
                    </a:moveTo>
                    <a:lnTo>
                      <a:pt x="0" y="191"/>
                    </a:lnTo>
                    <a:lnTo>
                      <a:pt x="0" y="198"/>
                    </a:lnTo>
                    <a:lnTo>
                      <a:pt x="137" y="2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7" name="Freeform 890"/>
              <p:cNvSpPr>
                <a:spLocks/>
              </p:cNvSpPr>
              <p:nvPr/>
            </p:nvSpPr>
            <p:spPr bwMode="auto">
              <a:xfrm>
                <a:off x="3018" y="2214"/>
                <a:ext cx="137" cy="198"/>
              </a:xfrm>
              <a:custGeom>
                <a:avLst/>
                <a:gdLst>
                  <a:gd name="T0" fmla="*/ 134 w 137"/>
                  <a:gd name="T1" fmla="*/ 0 h 198"/>
                  <a:gd name="T2" fmla="*/ 0 w 137"/>
                  <a:gd name="T3" fmla="*/ 191 h 198"/>
                  <a:gd name="T4" fmla="*/ 0 w 137"/>
                  <a:gd name="T5" fmla="*/ 198 h 198"/>
                  <a:gd name="T6" fmla="*/ 137 w 137"/>
                  <a:gd name="T7" fmla="*/ 2 h 198"/>
                  <a:gd name="T8" fmla="*/ 134 w 13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8">
                    <a:moveTo>
                      <a:pt x="134" y="0"/>
                    </a:moveTo>
                    <a:lnTo>
                      <a:pt x="0" y="191"/>
                    </a:lnTo>
                    <a:lnTo>
                      <a:pt x="0" y="198"/>
                    </a:lnTo>
                    <a:lnTo>
                      <a:pt x="137" y="2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8" name="Freeform 891"/>
              <p:cNvSpPr>
                <a:spLocks/>
              </p:cNvSpPr>
              <p:nvPr/>
            </p:nvSpPr>
            <p:spPr bwMode="auto">
              <a:xfrm>
                <a:off x="3152" y="1950"/>
                <a:ext cx="189" cy="266"/>
              </a:xfrm>
              <a:custGeom>
                <a:avLst/>
                <a:gdLst>
                  <a:gd name="T0" fmla="*/ 189 w 189"/>
                  <a:gd name="T1" fmla="*/ 0 h 266"/>
                  <a:gd name="T2" fmla="*/ 181 w 189"/>
                  <a:gd name="T3" fmla="*/ 5 h 266"/>
                  <a:gd name="T4" fmla="*/ 0 w 189"/>
                  <a:gd name="T5" fmla="*/ 264 h 266"/>
                  <a:gd name="T6" fmla="*/ 3 w 189"/>
                  <a:gd name="T7" fmla="*/ 266 h 266"/>
                  <a:gd name="T8" fmla="*/ 189 w 189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66">
                    <a:moveTo>
                      <a:pt x="189" y="0"/>
                    </a:moveTo>
                    <a:lnTo>
                      <a:pt x="181" y="5"/>
                    </a:lnTo>
                    <a:lnTo>
                      <a:pt x="0" y="264"/>
                    </a:lnTo>
                    <a:lnTo>
                      <a:pt x="3" y="266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9" name="Freeform 892"/>
              <p:cNvSpPr>
                <a:spLocks/>
              </p:cNvSpPr>
              <p:nvPr/>
            </p:nvSpPr>
            <p:spPr bwMode="auto">
              <a:xfrm>
                <a:off x="3152" y="1950"/>
                <a:ext cx="189" cy="266"/>
              </a:xfrm>
              <a:custGeom>
                <a:avLst/>
                <a:gdLst>
                  <a:gd name="T0" fmla="*/ 189 w 189"/>
                  <a:gd name="T1" fmla="*/ 0 h 266"/>
                  <a:gd name="T2" fmla="*/ 181 w 189"/>
                  <a:gd name="T3" fmla="*/ 5 h 266"/>
                  <a:gd name="T4" fmla="*/ 0 w 189"/>
                  <a:gd name="T5" fmla="*/ 264 h 266"/>
                  <a:gd name="T6" fmla="*/ 3 w 189"/>
                  <a:gd name="T7" fmla="*/ 266 h 266"/>
                  <a:gd name="T8" fmla="*/ 189 w 189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66">
                    <a:moveTo>
                      <a:pt x="189" y="0"/>
                    </a:moveTo>
                    <a:lnTo>
                      <a:pt x="181" y="5"/>
                    </a:lnTo>
                    <a:lnTo>
                      <a:pt x="0" y="264"/>
                    </a:lnTo>
                    <a:lnTo>
                      <a:pt x="3" y="266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10" name="Freeform 893"/>
              <p:cNvSpPr>
                <a:spLocks/>
              </p:cNvSpPr>
              <p:nvPr/>
            </p:nvSpPr>
            <p:spPr bwMode="auto">
              <a:xfrm>
                <a:off x="2924" y="2405"/>
                <a:ext cx="94" cy="135"/>
              </a:xfrm>
              <a:custGeom>
                <a:avLst/>
                <a:gdLst>
                  <a:gd name="T0" fmla="*/ 94 w 94"/>
                  <a:gd name="T1" fmla="*/ 0 h 135"/>
                  <a:gd name="T2" fmla="*/ 0 w 94"/>
                  <a:gd name="T3" fmla="*/ 133 h 135"/>
                  <a:gd name="T4" fmla="*/ 4 w 94"/>
                  <a:gd name="T5" fmla="*/ 135 h 135"/>
                  <a:gd name="T6" fmla="*/ 94 w 94"/>
                  <a:gd name="T7" fmla="*/ 7 h 135"/>
                  <a:gd name="T8" fmla="*/ 94 w 94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5">
                    <a:moveTo>
                      <a:pt x="94" y="0"/>
                    </a:moveTo>
                    <a:lnTo>
                      <a:pt x="0" y="133"/>
                    </a:lnTo>
                    <a:lnTo>
                      <a:pt x="4" y="135"/>
                    </a:lnTo>
                    <a:lnTo>
                      <a:pt x="94" y="7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11" name="Freeform 894"/>
              <p:cNvSpPr>
                <a:spLocks/>
              </p:cNvSpPr>
              <p:nvPr/>
            </p:nvSpPr>
            <p:spPr bwMode="auto">
              <a:xfrm>
                <a:off x="2924" y="2405"/>
                <a:ext cx="94" cy="135"/>
              </a:xfrm>
              <a:custGeom>
                <a:avLst/>
                <a:gdLst>
                  <a:gd name="T0" fmla="*/ 94 w 94"/>
                  <a:gd name="T1" fmla="*/ 0 h 135"/>
                  <a:gd name="T2" fmla="*/ 0 w 94"/>
                  <a:gd name="T3" fmla="*/ 133 h 135"/>
                  <a:gd name="T4" fmla="*/ 4 w 94"/>
                  <a:gd name="T5" fmla="*/ 135 h 135"/>
                  <a:gd name="T6" fmla="*/ 94 w 94"/>
                  <a:gd name="T7" fmla="*/ 7 h 135"/>
                  <a:gd name="T8" fmla="*/ 94 w 94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5">
                    <a:moveTo>
                      <a:pt x="94" y="0"/>
                    </a:moveTo>
                    <a:lnTo>
                      <a:pt x="0" y="133"/>
                    </a:lnTo>
                    <a:lnTo>
                      <a:pt x="4" y="135"/>
                    </a:lnTo>
                    <a:lnTo>
                      <a:pt x="94" y="7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12" name="Freeform 895"/>
              <p:cNvSpPr>
                <a:spLocks/>
              </p:cNvSpPr>
              <p:nvPr/>
            </p:nvSpPr>
            <p:spPr bwMode="auto">
              <a:xfrm>
                <a:off x="3341" y="1892"/>
                <a:ext cx="44" cy="58"/>
              </a:xfrm>
              <a:custGeom>
                <a:avLst/>
                <a:gdLst>
                  <a:gd name="T0" fmla="*/ 41 w 44"/>
                  <a:gd name="T1" fmla="*/ 0 h 58"/>
                  <a:gd name="T2" fmla="*/ 0 w 44"/>
                  <a:gd name="T3" fmla="*/ 58 h 58"/>
                  <a:gd name="T4" fmla="*/ 8 w 44"/>
                  <a:gd name="T5" fmla="*/ 53 h 58"/>
                  <a:gd name="T6" fmla="*/ 44 w 44"/>
                  <a:gd name="T7" fmla="*/ 2 h 58"/>
                  <a:gd name="T8" fmla="*/ 41 w 4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41" y="0"/>
                    </a:moveTo>
                    <a:lnTo>
                      <a:pt x="0" y="58"/>
                    </a:lnTo>
                    <a:lnTo>
                      <a:pt x="8" y="53"/>
                    </a:lnTo>
                    <a:lnTo>
                      <a:pt x="44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13" name="Freeform 896"/>
              <p:cNvSpPr>
                <a:spLocks/>
              </p:cNvSpPr>
              <p:nvPr/>
            </p:nvSpPr>
            <p:spPr bwMode="auto">
              <a:xfrm>
                <a:off x="3341" y="1892"/>
                <a:ext cx="44" cy="58"/>
              </a:xfrm>
              <a:custGeom>
                <a:avLst/>
                <a:gdLst>
                  <a:gd name="T0" fmla="*/ 41 w 44"/>
                  <a:gd name="T1" fmla="*/ 0 h 58"/>
                  <a:gd name="T2" fmla="*/ 0 w 44"/>
                  <a:gd name="T3" fmla="*/ 58 h 58"/>
                  <a:gd name="T4" fmla="*/ 8 w 44"/>
                  <a:gd name="T5" fmla="*/ 53 h 58"/>
                  <a:gd name="T6" fmla="*/ 44 w 44"/>
                  <a:gd name="T7" fmla="*/ 2 h 58"/>
                  <a:gd name="T8" fmla="*/ 41 w 4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41" y="0"/>
                    </a:moveTo>
                    <a:lnTo>
                      <a:pt x="0" y="58"/>
                    </a:lnTo>
                    <a:lnTo>
                      <a:pt x="8" y="53"/>
                    </a:lnTo>
                    <a:lnTo>
                      <a:pt x="44" y="2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14" name="Freeform 897"/>
              <p:cNvSpPr>
                <a:spLocks/>
              </p:cNvSpPr>
              <p:nvPr/>
            </p:nvSpPr>
            <p:spPr bwMode="auto">
              <a:xfrm>
                <a:off x="3018" y="2216"/>
                <a:ext cx="140" cy="203"/>
              </a:xfrm>
              <a:custGeom>
                <a:avLst/>
                <a:gdLst>
                  <a:gd name="T0" fmla="*/ 137 w 140"/>
                  <a:gd name="T1" fmla="*/ 0 h 203"/>
                  <a:gd name="T2" fmla="*/ 0 w 140"/>
                  <a:gd name="T3" fmla="*/ 196 h 203"/>
                  <a:gd name="T4" fmla="*/ 0 w 140"/>
                  <a:gd name="T5" fmla="*/ 203 h 203"/>
                  <a:gd name="T6" fmla="*/ 140 w 140"/>
                  <a:gd name="T7" fmla="*/ 2 h 203"/>
                  <a:gd name="T8" fmla="*/ 137 w 140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03">
                    <a:moveTo>
                      <a:pt x="137" y="0"/>
                    </a:moveTo>
                    <a:lnTo>
                      <a:pt x="0" y="196"/>
                    </a:lnTo>
                    <a:lnTo>
                      <a:pt x="0" y="203"/>
                    </a:lnTo>
                    <a:lnTo>
                      <a:pt x="140" y="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15" name="Freeform 898"/>
              <p:cNvSpPr>
                <a:spLocks/>
              </p:cNvSpPr>
              <p:nvPr/>
            </p:nvSpPr>
            <p:spPr bwMode="auto">
              <a:xfrm>
                <a:off x="3018" y="2216"/>
                <a:ext cx="140" cy="203"/>
              </a:xfrm>
              <a:custGeom>
                <a:avLst/>
                <a:gdLst>
                  <a:gd name="T0" fmla="*/ 137 w 140"/>
                  <a:gd name="T1" fmla="*/ 0 h 203"/>
                  <a:gd name="T2" fmla="*/ 0 w 140"/>
                  <a:gd name="T3" fmla="*/ 196 h 203"/>
                  <a:gd name="T4" fmla="*/ 0 w 140"/>
                  <a:gd name="T5" fmla="*/ 203 h 203"/>
                  <a:gd name="T6" fmla="*/ 140 w 140"/>
                  <a:gd name="T7" fmla="*/ 2 h 203"/>
                  <a:gd name="T8" fmla="*/ 137 w 140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03">
                    <a:moveTo>
                      <a:pt x="137" y="0"/>
                    </a:moveTo>
                    <a:lnTo>
                      <a:pt x="0" y="196"/>
                    </a:lnTo>
                    <a:lnTo>
                      <a:pt x="0" y="203"/>
                    </a:lnTo>
                    <a:lnTo>
                      <a:pt x="140" y="2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16" name="Freeform 899"/>
              <p:cNvSpPr>
                <a:spLocks/>
              </p:cNvSpPr>
              <p:nvPr/>
            </p:nvSpPr>
            <p:spPr bwMode="auto">
              <a:xfrm>
                <a:off x="3155" y="1945"/>
                <a:ext cx="194" cy="273"/>
              </a:xfrm>
              <a:custGeom>
                <a:avLst/>
                <a:gdLst>
                  <a:gd name="T0" fmla="*/ 194 w 194"/>
                  <a:gd name="T1" fmla="*/ 0 h 273"/>
                  <a:gd name="T2" fmla="*/ 186 w 194"/>
                  <a:gd name="T3" fmla="*/ 5 h 273"/>
                  <a:gd name="T4" fmla="*/ 0 w 194"/>
                  <a:gd name="T5" fmla="*/ 271 h 273"/>
                  <a:gd name="T6" fmla="*/ 3 w 194"/>
                  <a:gd name="T7" fmla="*/ 273 h 273"/>
                  <a:gd name="T8" fmla="*/ 194 w 194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3">
                    <a:moveTo>
                      <a:pt x="194" y="0"/>
                    </a:moveTo>
                    <a:lnTo>
                      <a:pt x="186" y="5"/>
                    </a:lnTo>
                    <a:lnTo>
                      <a:pt x="0" y="271"/>
                    </a:lnTo>
                    <a:lnTo>
                      <a:pt x="3" y="273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17" name="Freeform 900"/>
              <p:cNvSpPr>
                <a:spLocks/>
              </p:cNvSpPr>
              <p:nvPr/>
            </p:nvSpPr>
            <p:spPr bwMode="auto">
              <a:xfrm>
                <a:off x="3155" y="1945"/>
                <a:ext cx="194" cy="273"/>
              </a:xfrm>
              <a:custGeom>
                <a:avLst/>
                <a:gdLst>
                  <a:gd name="T0" fmla="*/ 194 w 194"/>
                  <a:gd name="T1" fmla="*/ 0 h 273"/>
                  <a:gd name="T2" fmla="*/ 186 w 194"/>
                  <a:gd name="T3" fmla="*/ 5 h 273"/>
                  <a:gd name="T4" fmla="*/ 0 w 194"/>
                  <a:gd name="T5" fmla="*/ 271 h 273"/>
                  <a:gd name="T6" fmla="*/ 3 w 194"/>
                  <a:gd name="T7" fmla="*/ 273 h 273"/>
                  <a:gd name="T8" fmla="*/ 194 w 194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3">
                    <a:moveTo>
                      <a:pt x="194" y="0"/>
                    </a:moveTo>
                    <a:lnTo>
                      <a:pt x="186" y="5"/>
                    </a:lnTo>
                    <a:lnTo>
                      <a:pt x="0" y="271"/>
                    </a:lnTo>
                    <a:lnTo>
                      <a:pt x="3" y="273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18" name="Freeform 901"/>
              <p:cNvSpPr>
                <a:spLocks/>
              </p:cNvSpPr>
              <p:nvPr/>
            </p:nvSpPr>
            <p:spPr bwMode="auto">
              <a:xfrm>
                <a:off x="2928" y="2412"/>
                <a:ext cx="90" cy="130"/>
              </a:xfrm>
              <a:custGeom>
                <a:avLst/>
                <a:gdLst>
                  <a:gd name="T0" fmla="*/ 90 w 90"/>
                  <a:gd name="T1" fmla="*/ 0 h 130"/>
                  <a:gd name="T2" fmla="*/ 0 w 90"/>
                  <a:gd name="T3" fmla="*/ 128 h 130"/>
                  <a:gd name="T4" fmla="*/ 4 w 90"/>
                  <a:gd name="T5" fmla="*/ 130 h 130"/>
                  <a:gd name="T6" fmla="*/ 90 w 90"/>
                  <a:gd name="T7" fmla="*/ 7 h 130"/>
                  <a:gd name="T8" fmla="*/ 90 w 90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0">
                    <a:moveTo>
                      <a:pt x="90" y="0"/>
                    </a:moveTo>
                    <a:lnTo>
                      <a:pt x="0" y="128"/>
                    </a:lnTo>
                    <a:lnTo>
                      <a:pt x="4" y="130"/>
                    </a:lnTo>
                    <a:lnTo>
                      <a:pt x="90" y="7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19" name="Freeform 902"/>
              <p:cNvSpPr>
                <a:spLocks/>
              </p:cNvSpPr>
              <p:nvPr/>
            </p:nvSpPr>
            <p:spPr bwMode="auto">
              <a:xfrm>
                <a:off x="2928" y="2412"/>
                <a:ext cx="90" cy="130"/>
              </a:xfrm>
              <a:custGeom>
                <a:avLst/>
                <a:gdLst>
                  <a:gd name="T0" fmla="*/ 90 w 90"/>
                  <a:gd name="T1" fmla="*/ 0 h 130"/>
                  <a:gd name="T2" fmla="*/ 0 w 90"/>
                  <a:gd name="T3" fmla="*/ 128 h 130"/>
                  <a:gd name="T4" fmla="*/ 4 w 90"/>
                  <a:gd name="T5" fmla="*/ 130 h 130"/>
                  <a:gd name="T6" fmla="*/ 90 w 90"/>
                  <a:gd name="T7" fmla="*/ 7 h 130"/>
                  <a:gd name="T8" fmla="*/ 90 w 90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0">
                    <a:moveTo>
                      <a:pt x="90" y="0"/>
                    </a:moveTo>
                    <a:lnTo>
                      <a:pt x="0" y="128"/>
                    </a:lnTo>
                    <a:lnTo>
                      <a:pt x="4" y="130"/>
                    </a:lnTo>
                    <a:lnTo>
                      <a:pt x="90" y="7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20" name="Freeform 903"/>
              <p:cNvSpPr>
                <a:spLocks/>
              </p:cNvSpPr>
              <p:nvPr/>
            </p:nvSpPr>
            <p:spPr bwMode="auto">
              <a:xfrm>
                <a:off x="3349" y="1894"/>
                <a:ext cx="40" cy="51"/>
              </a:xfrm>
              <a:custGeom>
                <a:avLst/>
                <a:gdLst>
                  <a:gd name="T0" fmla="*/ 36 w 40"/>
                  <a:gd name="T1" fmla="*/ 0 h 51"/>
                  <a:gd name="T2" fmla="*/ 0 w 40"/>
                  <a:gd name="T3" fmla="*/ 51 h 51"/>
                  <a:gd name="T4" fmla="*/ 9 w 40"/>
                  <a:gd name="T5" fmla="*/ 46 h 51"/>
                  <a:gd name="T6" fmla="*/ 40 w 40"/>
                  <a:gd name="T7" fmla="*/ 2 h 51"/>
                  <a:gd name="T8" fmla="*/ 36 w 40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1">
                    <a:moveTo>
                      <a:pt x="36" y="0"/>
                    </a:moveTo>
                    <a:lnTo>
                      <a:pt x="0" y="51"/>
                    </a:lnTo>
                    <a:lnTo>
                      <a:pt x="9" y="46"/>
                    </a:lnTo>
                    <a:lnTo>
                      <a:pt x="40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21" name="Freeform 904"/>
              <p:cNvSpPr>
                <a:spLocks/>
              </p:cNvSpPr>
              <p:nvPr/>
            </p:nvSpPr>
            <p:spPr bwMode="auto">
              <a:xfrm>
                <a:off x="3349" y="1894"/>
                <a:ext cx="40" cy="51"/>
              </a:xfrm>
              <a:custGeom>
                <a:avLst/>
                <a:gdLst>
                  <a:gd name="T0" fmla="*/ 36 w 40"/>
                  <a:gd name="T1" fmla="*/ 0 h 51"/>
                  <a:gd name="T2" fmla="*/ 0 w 40"/>
                  <a:gd name="T3" fmla="*/ 51 h 51"/>
                  <a:gd name="T4" fmla="*/ 9 w 40"/>
                  <a:gd name="T5" fmla="*/ 46 h 51"/>
                  <a:gd name="T6" fmla="*/ 40 w 40"/>
                  <a:gd name="T7" fmla="*/ 2 h 51"/>
                  <a:gd name="T8" fmla="*/ 36 w 40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1">
                    <a:moveTo>
                      <a:pt x="36" y="0"/>
                    </a:moveTo>
                    <a:lnTo>
                      <a:pt x="0" y="51"/>
                    </a:lnTo>
                    <a:lnTo>
                      <a:pt x="9" y="46"/>
                    </a:lnTo>
                    <a:lnTo>
                      <a:pt x="40" y="2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22" name="Freeform 905"/>
              <p:cNvSpPr>
                <a:spLocks/>
              </p:cNvSpPr>
              <p:nvPr/>
            </p:nvSpPr>
            <p:spPr bwMode="auto">
              <a:xfrm>
                <a:off x="3018" y="2218"/>
                <a:ext cx="144" cy="208"/>
              </a:xfrm>
              <a:custGeom>
                <a:avLst/>
                <a:gdLst>
                  <a:gd name="T0" fmla="*/ 140 w 144"/>
                  <a:gd name="T1" fmla="*/ 0 h 208"/>
                  <a:gd name="T2" fmla="*/ 0 w 144"/>
                  <a:gd name="T3" fmla="*/ 201 h 208"/>
                  <a:gd name="T4" fmla="*/ 0 w 144"/>
                  <a:gd name="T5" fmla="*/ 208 h 208"/>
                  <a:gd name="T6" fmla="*/ 144 w 144"/>
                  <a:gd name="T7" fmla="*/ 2 h 208"/>
                  <a:gd name="T8" fmla="*/ 140 w 144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08">
                    <a:moveTo>
                      <a:pt x="140" y="0"/>
                    </a:moveTo>
                    <a:lnTo>
                      <a:pt x="0" y="201"/>
                    </a:lnTo>
                    <a:lnTo>
                      <a:pt x="0" y="208"/>
                    </a:lnTo>
                    <a:lnTo>
                      <a:pt x="144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BC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23" name="Freeform 906"/>
              <p:cNvSpPr>
                <a:spLocks/>
              </p:cNvSpPr>
              <p:nvPr/>
            </p:nvSpPr>
            <p:spPr bwMode="auto">
              <a:xfrm>
                <a:off x="3018" y="2218"/>
                <a:ext cx="144" cy="208"/>
              </a:xfrm>
              <a:custGeom>
                <a:avLst/>
                <a:gdLst>
                  <a:gd name="T0" fmla="*/ 140 w 144"/>
                  <a:gd name="T1" fmla="*/ 0 h 208"/>
                  <a:gd name="T2" fmla="*/ 0 w 144"/>
                  <a:gd name="T3" fmla="*/ 201 h 208"/>
                  <a:gd name="T4" fmla="*/ 0 w 144"/>
                  <a:gd name="T5" fmla="*/ 208 h 208"/>
                  <a:gd name="T6" fmla="*/ 144 w 144"/>
                  <a:gd name="T7" fmla="*/ 2 h 208"/>
                  <a:gd name="T8" fmla="*/ 140 w 144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08">
                    <a:moveTo>
                      <a:pt x="140" y="0"/>
                    </a:moveTo>
                    <a:lnTo>
                      <a:pt x="0" y="201"/>
                    </a:lnTo>
                    <a:lnTo>
                      <a:pt x="0" y="208"/>
                    </a:lnTo>
                    <a:lnTo>
                      <a:pt x="144" y="2"/>
                    </a:lnTo>
                    <a:lnTo>
                      <a:pt x="1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24" name="Freeform 907"/>
              <p:cNvSpPr>
                <a:spLocks/>
              </p:cNvSpPr>
              <p:nvPr/>
            </p:nvSpPr>
            <p:spPr bwMode="auto">
              <a:xfrm>
                <a:off x="3158" y="1940"/>
                <a:ext cx="200" cy="280"/>
              </a:xfrm>
              <a:custGeom>
                <a:avLst/>
                <a:gdLst>
                  <a:gd name="T0" fmla="*/ 200 w 200"/>
                  <a:gd name="T1" fmla="*/ 0 h 280"/>
                  <a:gd name="T2" fmla="*/ 191 w 200"/>
                  <a:gd name="T3" fmla="*/ 5 h 280"/>
                  <a:gd name="T4" fmla="*/ 0 w 200"/>
                  <a:gd name="T5" fmla="*/ 278 h 280"/>
                  <a:gd name="T6" fmla="*/ 4 w 200"/>
                  <a:gd name="T7" fmla="*/ 280 h 280"/>
                  <a:gd name="T8" fmla="*/ 200 w 200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0">
                    <a:moveTo>
                      <a:pt x="200" y="0"/>
                    </a:moveTo>
                    <a:lnTo>
                      <a:pt x="191" y="5"/>
                    </a:lnTo>
                    <a:lnTo>
                      <a:pt x="0" y="278"/>
                    </a:lnTo>
                    <a:lnTo>
                      <a:pt x="4" y="28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CF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25" name="Freeform 908"/>
              <p:cNvSpPr>
                <a:spLocks/>
              </p:cNvSpPr>
              <p:nvPr/>
            </p:nvSpPr>
            <p:spPr bwMode="auto">
              <a:xfrm>
                <a:off x="3158" y="1940"/>
                <a:ext cx="200" cy="280"/>
              </a:xfrm>
              <a:custGeom>
                <a:avLst/>
                <a:gdLst>
                  <a:gd name="T0" fmla="*/ 200 w 200"/>
                  <a:gd name="T1" fmla="*/ 0 h 280"/>
                  <a:gd name="T2" fmla="*/ 191 w 200"/>
                  <a:gd name="T3" fmla="*/ 5 h 280"/>
                  <a:gd name="T4" fmla="*/ 0 w 200"/>
                  <a:gd name="T5" fmla="*/ 278 h 280"/>
                  <a:gd name="T6" fmla="*/ 4 w 200"/>
                  <a:gd name="T7" fmla="*/ 280 h 280"/>
                  <a:gd name="T8" fmla="*/ 200 w 200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0">
                    <a:moveTo>
                      <a:pt x="200" y="0"/>
                    </a:moveTo>
                    <a:lnTo>
                      <a:pt x="191" y="5"/>
                    </a:lnTo>
                    <a:lnTo>
                      <a:pt x="0" y="278"/>
                    </a:lnTo>
                    <a:lnTo>
                      <a:pt x="4" y="280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26" name="Freeform 909"/>
              <p:cNvSpPr>
                <a:spLocks/>
              </p:cNvSpPr>
              <p:nvPr/>
            </p:nvSpPr>
            <p:spPr bwMode="auto">
              <a:xfrm>
                <a:off x="2932" y="2419"/>
                <a:ext cx="86" cy="125"/>
              </a:xfrm>
              <a:custGeom>
                <a:avLst/>
                <a:gdLst>
                  <a:gd name="T0" fmla="*/ 86 w 86"/>
                  <a:gd name="T1" fmla="*/ 0 h 125"/>
                  <a:gd name="T2" fmla="*/ 0 w 86"/>
                  <a:gd name="T3" fmla="*/ 123 h 125"/>
                  <a:gd name="T4" fmla="*/ 3 w 86"/>
                  <a:gd name="T5" fmla="*/ 125 h 125"/>
                  <a:gd name="T6" fmla="*/ 86 w 86"/>
                  <a:gd name="T7" fmla="*/ 7 h 125"/>
                  <a:gd name="T8" fmla="*/ 86 w 86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25">
                    <a:moveTo>
                      <a:pt x="86" y="0"/>
                    </a:moveTo>
                    <a:lnTo>
                      <a:pt x="0" y="123"/>
                    </a:lnTo>
                    <a:lnTo>
                      <a:pt x="3" y="125"/>
                    </a:lnTo>
                    <a:lnTo>
                      <a:pt x="86" y="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27" name="Freeform 910"/>
              <p:cNvSpPr>
                <a:spLocks/>
              </p:cNvSpPr>
              <p:nvPr/>
            </p:nvSpPr>
            <p:spPr bwMode="auto">
              <a:xfrm>
                <a:off x="2932" y="2419"/>
                <a:ext cx="86" cy="125"/>
              </a:xfrm>
              <a:custGeom>
                <a:avLst/>
                <a:gdLst>
                  <a:gd name="T0" fmla="*/ 86 w 86"/>
                  <a:gd name="T1" fmla="*/ 0 h 125"/>
                  <a:gd name="T2" fmla="*/ 0 w 86"/>
                  <a:gd name="T3" fmla="*/ 123 h 125"/>
                  <a:gd name="T4" fmla="*/ 3 w 86"/>
                  <a:gd name="T5" fmla="*/ 125 h 125"/>
                  <a:gd name="T6" fmla="*/ 86 w 86"/>
                  <a:gd name="T7" fmla="*/ 7 h 125"/>
                  <a:gd name="T8" fmla="*/ 86 w 86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25">
                    <a:moveTo>
                      <a:pt x="86" y="0"/>
                    </a:moveTo>
                    <a:lnTo>
                      <a:pt x="0" y="123"/>
                    </a:lnTo>
                    <a:lnTo>
                      <a:pt x="3" y="125"/>
                    </a:lnTo>
                    <a:lnTo>
                      <a:pt x="86" y="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28" name="Freeform 911"/>
              <p:cNvSpPr>
                <a:spLocks/>
              </p:cNvSpPr>
              <p:nvPr/>
            </p:nvSpPr>
            <p:spPr bwMode="auto">
              <a:xfrm>
                <a:off x="3358" y="1896"/>
                <a:ext cx="35" cy="44"/>
              </a:xfrm>
              <a:custGeom>
                <a:avLst/>
                <a:gdLst>
                  <a:gd name="T0" fmla="*/ 31 w 35"/>
                  <a:gd name="T1" fmla="*/ 0 h 44"/>
                  <a:gd name="T2" fmla="*/ 0 w 35"/>
                  <a:gd name="T3" fmla="*/ 44 h 44"/>
                  <a:gd name="T4" fmla="*/ 8 w 35"/>
                  <a:gd name="T5" fmla="*/ 39 h 44"/>
                  <a:gd name="T6" fmla="*/ 35 w 35"/>
                  <a:gd name="T7" fmla="*/ 2 h 44"/>
                  <a:gd name="T8" fmla="*/ 31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31" y="0"/>
                    </a:moveTo>
                    <a:lnTo>
                      <a:pt x="0" y="44"/>
                    </a:lnTo>
                    <a:lnTo>
                      <a:pt x="8" y="39"/>
                    </a:lnTo>
                    <a:lnTo>
                      <a:pt x="35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29" name="Freeform 912"/>
              <p:cNvSpPr>
                <a:spLocks/>
              </p:cNvSpPr>
              <p:nvPr/>
            </p:nvSpPr>
            <p:spPr bwMode="auto">
              <a:xfrm>
                <a:off x="3358" y="1896"/>
                <a:ext cx="35" cy="44"/>
              </a:xfrm>
              <a:custGeom>
                <a:avLst/>
                <a:gdLst>
                  <a:gd name="T0" fmla="*/ 31 w 35"/>
                  <a:gd name="T1" fmla="*/ 0 h 44"/>
                  <a:gd name="T2" fmla="*/ 0 w 35"/>
                  <a:gd name="T3" fmla="*/ 44 h 44"/>
                  <a:gd name="T4" fmla="*/ 8 w 35"/>
                  <a:gd name="T5" fmla="*/ 39 h 44"/>
                  <a:gd name="T6" fmla="*/ 35 w 35"/>
                  <a:gd name="T7" fmla="*/ 2 h 44"/>
                  <a:gd name="T8" fmla="*/ 31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31" y="0"/>
                    </a:moveTo>
                    <a:lnTo>
                      <a:pt x="0" y="44"/>
                    </a:lnTo>
                    <a:lnTo>
                      <a:pt x="8" y="39"/>
                    </a:lnTo>
                    <a:lnTo>
                      <a:pt x="35" y="2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30" name="Freeform 913"/>
              <p:cNvSpPr>
                <a:spLocks/>
              </p:cNvSpPr>
              <p:nvPr/>
            </p:nvSpPr>
            <p:spPr bwMode="auto">
              <a:xfrm>
                <a:off x="3018" y="2220"/>
                <a:ext cx="147" cy="213"/>
              </a:xfrm>
              <a:custGeom>
                <a:avLst/>
                <a:gdLst>
                  <a:gd name="T0" fmla="*/ 144 w 147"/>
                  <a:gd name="T1" fmla="*/ 0 h 213"/>
                  <a:gd name="T2" fmla="*/ 0 w 147"/>
                  <a:gd name="T3" fmla="*/ 206 h 213"/>
                  <a:gd name="T4" fmla="*/ 0 w 147"/>
                  <a:gd name="T5" fmla="*/ 213 h 213"/>
                  <a:gd name="T6" fmla="*/ 147 w 147"/>
                  <a:gd name="T7" fmla="*/ 1 h 213"/>
                  <a:gd name="T8" fmla="*/ 144 w 147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3">
                    <a:moveTo>
                      <a:pt x="144" y="0"/>
                    </a:moveTo>
                    <a:lnTo>
                      <a:pt x="0" y="206"/>
                    </a:lnTo>
                    <a:lnTo>
                      <a:pt x="0" y="213"/>
                    </a:lnTo>
                    <a:lnTo>
                      <a:pt x="147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BC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31" name="Freeform 914"/>
              <p:cNvSpPr>
                <a:spLocks/>
              </p:cNvSpPr>
              <p:nvPr/>
            </p:nvSpPr>
            <p:spPr bwMode="auto">
              <a:xfrm>
                <a:off x="3018" y="2220"/>
                <a:ext cx="147" cy="213"/>
              </a:xfrm>
              <a:custGeom>
                <a:avLst/>
                <a:gdLst>
                  <a:gd name="T0" fmla="*/ 144 w 147"/>
                  <a:gd name="T1" fmla="*/ 0 h 213"/>
                  <a:gd name="T2" fmla="*/ 0 w 147"/>
                  <a:gd name="T3" fmla="*/ 206 h 213"/>
                  <a:gd name="T4" fmla="*/ 0 w 147"/>
                  <a:gd name="T5" fmla="*/ 213 h 213"/>
                  <a:gd name="T6" fmla="*/ 147 w 147"/>
                  <a:gd name="T7" fmla="*/ 1 h 213"/>
                  <a:gd name="T8" fmla="*/ 144 w 147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3">
                    <a:moveTo>
                      <a:pt x="144" y="0"/>
                    </a:moveTo>
                    <a:lnTo>
                      <a:pt x="0" y="206"/>
                    </a:lnTo>
                    <a:lnTo>
                      <a:pt x="0" y="213"/>
                    </a:lnTo>
                    <a:lnTo>
                      <a:pt x="147" y="1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32" name="Freeform 915"/>
              <p:cNvSpPr>
                <a:spLocks/>
              </p:cNvSpPr>
              <p:nvPr/>
            </p:nvSpPr>
            <p:spPr bwMode="auto">
              <a:xfrm>
                <a:off x="3162" y="1935"/>
                <a:ext cx="204" cy="286"/>
              </a:xfrm>
              <a:custGeom>
                <a:avLst/>
                <a:gdLst>
                  <a:gd name="T0" fmla="*/ 204 w 204"/>
                  <a:gd name="T1" fmla="*/ 0 h 286"/>
                  <a:gd name="T2" fmla="*/ 196 w 204"/>
                  <a:gd name="T3" fmla="*/ 5 h 286"/>
                  <a:gd name="T4" fmla="*/ 0 w 204"/>
                  <a:gd name="T5" fmla="*/ 285 h 286"/>
                  <a:gd name="T6" fmla="*/ 3 w 204"/>
                  <a:gd name="T7" fmla="*/ 286 h 286"/>
                  <a:gd name="T8" fmla="*/ 204 w 204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86">
                    <a:moveTo>
                      <a:pt x="204" y="0"/>
                    </a:moveTo>
                    <a:lnTo>
                      <a:pt x="196" y="5"/>
                    </a:lnTo>
                    <a:lnTo>
                      <a:pt x="0" y="285"/>
                    </a:lnTo>
                    <a:lnTo>
                      <a:pt x="3" y="286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33" name="Freeform 916"/>
              <p:cNvSpPr>
                <a:spLocks/>
              </p:cNvSpPr>
              <p:nvPr/>
            </p:nvSpPr>
            <p:spPr bwMode="auto">
              <a:xfrm>
                <a:off x="3162" y="1935"/>
                <a:ext cx="204" cy="286"/>
              </a:xfrm>
              <a:custGeom>
                <a:avLst/>
                <a:gdLst>
                  <a:gd name="T0" fmla="*/ 204 w 204"/>
                  <a:gd name="T1" fmla="*/ 0 h 286"/>
                  <a:gd name="T2" fmla="*/ 196 w 204"/>
                  <a:gd name="T3" fmla="*/ 5 h 286"/>
                  <a:gd name="T4" fmla="*/ 0 w 204"/>
                  <a:gd name="T5" fmla="*/ 285 h 286"/>
                  <a:gd name="T6" fmla="*/ 3 w 204"/>
                  <a:gd name="T7" fmla="*/ 286 h 286"/>
                  <a:gd name="T8" fmla="*/ 204 w 204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86">
                    <a:moveTo>
                      <a:pt x="204" y="0"/>
                    </a:moveTo>
                    <a:lnTo>
                      <a:pt x="196" y="5"/>
                    </a:lnTo>
                    <a:lnTo>
                      <a:pt x="0" y="285"/>
                    </a:lnTo>
                    <a:lnTo>
                      <a:pt x="3" y="286"/>
                    </a:lnTo>
                    <a:lnTo>
                      <a:pt x="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34" name="Freeform 917"/>
              <p:cNvSpPr>
                <a:spLocks/>
              </p:cNvSpPr>
              <p:nvPr/>
            </p:nvSpPr>
            <p:spPr bwMode="auto">
              <a:xfrm>
                <a:off x="2935" y="2426"/>
                <a:ext cx="83" cy="119"/>
              </a:xfrm>
              <a:custGeom>
                <a:avLst/>
                <a:gdLst>
                  <a:gd name="T0" fmla="*/ 83 w 83"/>
                  <a:gd name="T1" fmla="*/ 0 h 119"/>
                  <a:gd name="T2" fmla="*/ 0 w 83"/>
                  <a:gd name="T3" fmla="*/ 118 h 119"/>
                  <a:gd name="T4" fmla="*/ 4 w 83"/>
                  <a:gd name="T5" fmla="*/ 119 h 119"/>
                  <a:gd name="T6" fmla="*/ 83 w 83"/>
                  <a:gd name="T7" fmla="*/ 7 h 119"/>
                  <a:gd name="T8" fmla="*/ 83 w 83"/>
                  <a:gd name="T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9">
                    <a:moveTo>
                      <a:pt x="83" y="0"/>
                    </a:moveTo>
                    <a:lnTo>
                      <a:pt x="0" y="118"/>
                    </a:lnTo>
                    <a:lnTo>
                      <a:pt x="4" y="119"/>
                    </a:lnTo>
                    <a:lnTo>
                      <a:pt x="83" y="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35" name="Freeform 918"/>
              <p:cNvSpPr>
                <a:spLocks/>
              </p:cNvSpPr>
              <p:nvPr/>
            </p:nvSpPr>
            <p:spPr bwMode="auto">
              <a:xfrm>
                <a:off x="2935" y="2426"/>
                <a:ext cx="83" cy="119"/>
              </a:xfrm>
              <a:custGeom>
                <a:avLst/>
                <a:gdLst>
                  <a:gd name="T0" fmla="*/ 83 w 83"/>
                  <a:gd name="T1" fmla="*/ 0 h 119"/>
                  <a:gd name="T2" fmla="*/ 0 w 83"/>
                  <a:gd name="T3" fmla="*/ 118 h 119"/>
                  <a:gd name="T4" fmla="*/ 4 w 83"/>
                  <a:gd name="T5" fmla="*/ 119 h 119"/>
                  <a:gd name="T6" fmla="*/ 83 w 83"/>
                  <a:gd name="T7" fmla="*/ 7 h 119"/>
                  <a:gd name="T8" fmla="*/ 83 w 83"/>
                  <a:gd name="T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9">
                    <a:moveTo>
                      <a:pt x="83" y="0"/>
                    </a:moveTo>
                    <a:lnTo>
                      <a:pt x="0" y="118"/>
                    </a:lnTo>
                    <a:lnTo>
                      <a:pt x="4" y="119"/>
                    </a:lnTo>
                    <a:lnTo>
                      <a:pt x="83" y="7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36" name="Freeform 919"/>
              <p:cNvSpPr>
                <a:spLocks/>
              </p:cNvSpPr>
              <p:nvPr/>
            </p:nvSpPr>
            <p:spPr bwMode="auto">
              <a:xfrm>
                <a:off x="3366" y="1898"/>
                <a:ext cx="30" cy="37"/>
              </a:xfrm>
              <a:custGeom>
                <a:avLst/>
                <a:gdLst>
                  <a:gd name="T0" fmla="*/ 27 w 30"/>
                  <a:gd name="T1" fmla="*/ 0 h 37"/>
                  <a:gd name="T2" fmla="*/ 0 w 30"/>
                  <a:gd name="T3" fmla="*/ 37 h 37"/>
                  <a:gd name="T4" fmla="*/ 8 w 30"/>
                  <a:gd name="T5" fmla="*/ 33 h 37"/>
                  <a:gd name="T6" fmla="*/ 30 w 30"/>
                  <a:gd name="T7" fmla="*/ 2 h 37"/>
                  <a:gd name="T8" fmla="*/ 27 w 3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27" y="0"/>
                    </a:moveTo>
                    <a:lnTo>
                      <a:pt x="0" y="37"/>
                    </a:lnTo>
                    <a:lnTo>
                      <a:pt x="8" y="33"/>
                    </a:lnTo>
                    <a:lnTo>
                      <a:pt x="3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37" name="Freeform 920"/>
              <p:cNvSpPr>
                <a:spLocks/>
              </p:cNvSpPr>
              <p:nvPr/>
            </p:nvSpPr>
            <p:spPr bwMode="auto">
              <a:xfrm>
                <a:off x="3366" y="1898"/>
                <a:ext cx="30" cy="37"/>
              </a:xfrm>
              <a:custGeom>
                <a:avLst/>
                <a:gdLst>
                  <a:gd name="T0" fmla="*/ 27 w 30"/>
                  <a:gd name="T1" fmla="*/ 0 h 37"/>
                  <a:gd name="T2" fmla="*/ 0 w 30"/>
                  <a:gd name="T3" fmla="*/ 37 h 37"/>
                  <a:gd name="T4" fmla="*/ 8 w 30"/>
                  <a:gd name="T5" fmla="*/ 33 h 37"/>
                  <a:gd name="T6" fmla="*/ 30 w 30"/>
                  <a:gd name="T7" fmla="*/ 2 h 37"/>
                  <a:gd name="T8" fmla="*/ 27 w 3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27" y="0"/>
                    </a:moveTo>
                    <a:lnTo>
                      <a:pt x="0" y="37"/>
                    </a:lnTo>
                    <a:lnTo>
                      <a:pt x="8" y="33"/>
                    </a:lnTo>
                    <a:lnTo>
                      <a:pt x="30" y="2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38" name="Freeform 921"/>
              <p:cNvSpPr>
                <a:spLocks/>
              </p:cNvSpPr>
              <p:nvPr/>
            </p:nvSpPr>
            <p:spPr bwMode="auto">
              <a:xfrm>
                <a:off x="3018" y="2221"/>
                <a:ext cx="151" cy="219"/>
              </a:xfrm>
              <a:custGeom>
                <a:avLst/>
                <a:gdLst>
                  <a:gd name="T0" fmla="*/ 147 w 151"/>
                  <a:gd name="T1" fmla="*/ 0 h 219"/>
                  <a:gd name="T2" fmla="*/ 0 w 151"/>
                  <a:gd name="T3" fmla="*/ 212 h 219"/>
                  <a:gd name="T4" fmla="*/ 0 w 151"/>
                  <a:gd name="T5" fmla="*/ 219 h 219"/>
                  <a:gd name="T6" fmla="*/ 151 w 151"/>
                  <a:gd name="T7" fmla="*/ 3 h 219"/>
                  <a:gd name="T8" fmla="*/ 147 w 151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9">
                    <a:moveTo>
                      <a:pt x="147" y="0"/>
                    </a:moveTo>
                    <a:lnTo>
                      <a:pt x="0" y="212"/>
                    </a:lnTo>
                    <a:lnTo>
                      <a:pt x="0" y="219"/>
                    </a:lnTo>
                    <a:lnTo>
                      <a:pt x="151" y="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BCB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39" name="Freeform 922"/>
              <p:cNvSpPr>
                <a:spLocks/>
              </p:cNvSpPr>
              <p:nvPr/>
            </p:nvSpPr>
            <p:spPr bwMode="auto">
              <a:xfrm>
                <a:off x="3018" y="2221"/>
                <a:ext cx="151" cy="219"/>
              </a:xfrm>
              <a:custGeom>
                <a:avLst/>
                <a:gdLst>
                  <a:gd name="T0" fmla="*/ 147 w 151"/>
                  <a:gd name="T1" fmla="*/ 0 h 219"/>
                  <a:gd name="T2" fmla="*/ 0 w 151"/>
                  <a:gd name="T3" fmla="*/ 212 h 219"/>
                  <a:gd name="T4" fmla="*/ 0 w 151"/>
                  <a:gd name="T5" fmla="*/ 219 h 219"/>
                  <a:gd name="T6" fmla="*/ 151 w 151"/>
                  <a:gd name="T7" fmla="*/ 3 h 219"/>
                  <a:gd name="T8" fmla="*/ 147 w 151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9">
                    <a:moveTo>
                      <a:pt x="147" y="0"/>
                    </a:moveTo>
                    <a:lnTo>
                      <a:pt x="0" y="212"/>
                    </a:lnTo>
                    <a:lnTo>
                      <a:pt x="0" y="219"/>
                    </a:lnTo>
                    <a:lnTo>
                      <a:pt x="151" y="3"/>
                    </a:lnTo>
                    <a:lnTo>
                      <a:pt x="1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0" name="Freeform 923"/>
              <p:cNvSpPr>
                <a:spLocks/>
              </p:cNvSpPr>
              <p:nvPr/>
            </p:nvSpPr>
            <p:spPr bwMode="auto">
              <a:xfrm>
                <a:off x="3165" y="1931"/>
                <a:ext cx="209" cy="293"/>
              </a:xfrm>
              <a:custGeom>
                <a:avLst/>
                <a:gdLst>
                  <a:gd name="T0" fmla="*/ 209 w 209"/>
                  <a:gd name="T1" fmla="*/ 0 h 293"/>
                  <a:gd name="T2" fmla="*/ 201 w 209"/>
                  <a:gd name="T3" fmla="*/ 4 h 293"/>
                  <a:gd name="T4" fmla="*/ 0 w 209"/>
                  <a:gd name="T5" fmla="*/ 290 h 293"/>
                  <a:gd name="T6" fmla="*/ 4 w 209"/>
                  <a:gd name="T7" fmla="*/ 293 h 293"/>
                  <a:gd name="T8" fmla="*/ 209 w 209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3">
                    <a:moveTo>
                      <a:pt x="209" y="0"/>
                    </a:moveTo>
                    <a:lnTo>
                      <a:pt x="201" y="4"/>
                    </a:lnTo>
                    <a:lnTo>
                      <a:pt x="0" y="290"/>
                    </a:lnTo>
                    <a:lnTo>
                      <a:pt x="4" y="29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1" name="Freeform 924"/>
              <p:cNvSpPr>
                <a:spLocks/>
              </p:cNvSpPr>
              <p:nvPr/>
            </p:nvSpPr>
            <p:spPr bwMode="auto">
              <a:xfrm>
                <a:off x="3165" y="1931"/>
                <a:ext cx="209" cy="293"/>
              </a:xfrm>
              <a:custGeom>
                <a:avLst/>
                <a:gdLst>
                  <a:gd name="T0" fmla="*/ 209 w 209"/>
                  <a:gd name="T1" fmla="*/ 0 h 293"/>
                  <a:gd name="T2" fmla="*/ 201 w 209"/>
                  <a:gd name="T3" fmla="*/ 4 h 293"/>
                  <a:gd name="T4" fmla="*/ 0 w 209"/>
                  <a:gd name="T5" fmla="*/ 290 h 293"/>
                  <a:gd name="T6" fmla="*/ 4 w 209"/>
                  <a:gd name="T7" fmla="*/ 293 h 293"/>
                  <a:gd name="T8" fmla="*/ 209 w 209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3">
                    <a:moveTo>
                      <a:pt x="209" y="0"/>
                    </a:moveTo>
                    <a:lnTo>
                      <a:pt x="201" y="4"/>
                    </a:lnTo>
                    <a:lnTo>
                      <a:pt x="0" y="290"/>
                    </a:lnTo>
                    <a:lnTo>
                      <a:pt x="4" y="293"/>
                    </a:lnTo>
                    <a:lnTo>
                      <a:pt x="2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2" name="Freeform 925"/>
              <p:cNvSpPr>
                <a:spLocks/>
              </p:cNvSpPr>
              <p:nvPr/>
            </p:nvSpPr>
            <p:spPr bwMode="auto">
              <a:xfrm>
                <a:off x="2939" y="2433"/>
                <a:ext cx="79" cy="115"/>
              </a:xfrm>
              <a:custGeom>
                <a:avLst/>
                <a:gdLst>
                  <a:gd name="T0" fmla="*/ 79 w 79"/>
                  <a:gd name="T1" fmla="*/ 0 h 115"/>
                  <a:gd name="T2" fmla="*/ 0 w 79"/>
                  <a:gd name="T3" fmla="*/ 112 h 115"/>
                  <a:gd name="T4" fmla="*/ 3 w 79"/>
                  <a:gd name="T5" fmla="*/ 115 h 115"/>
                  <a:gd name="T6" fmla="*/ 79 w 79"/>
                  <a:gd name="T7" fmla="*/ 7 h 115"/>
                  <a:gd name="T8" fmla="*/ 79 w 79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5">
                    <a:moveTo>
                      <a:pt x="79" y="0"/>
                    </a:moveTo>
                    <a:lnTo>
                      <a:pt x="0" y="112"/>
                    </a:lnTo>
                    <a:lnTo>
                      <a:pt x="3" y="115"/>
                    </a:lnTo>
                    <a:lnTo>
                      <a:pt x="79" y="7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3" name="Freeform 926"/>
              <p:cNvSpPr>
                <a:spLocks/>
              </p:cNvSpPr>
              <p:nvPr/>
            </p:nvSpPr>
            <p:spPr bwMode="auto">
              <a:xfrm>
                <a:off x="2939" y="2433"/>
                <a:ext cx="79" cy="115"/>
              </a:xfrm>
              <a:custGeom>
                <a:avLst/>
                <a:gdLst>
                  <a:gd name="T0" fmla="*/ 79 w 79"/>
                  <a:gd name="T1" fmla="*/ 0 h 115"/>
                  <a:gd name="T2" fmla="*/ 0 w 79"/>
                  <a:gd name="T3" fmla="*/ 112 h 115"/>
                  <a:gd name="T4" fmla="*/ 3 w 79"/>
                  <a:gd name="T5" fmla="*/ 115 h 115"/>
                  <a:gd name="T6" fmla="*/ 79 w 79"/>
                  <a:gd name="T7" fmla="*/ 7 h 115"/>
                  <a:gd name="T8" fmla="*/ 79 w 79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5">
                    <a:moveTo>
                      <a:pt x="79" y="0"/>
                    </a:moveTo>
                    <a:lnTo>
                      <a:pt x="0" y="112"/>
                    </a:lnTo>
                    <a:lnTo>
                      <a:pt x="3" y="115"/>
                    </a:lnTo>
                    <a:lnTo>
                      <a:pt x="79" y="7"/>
                    </a:lnTo>
                    <a:lnTo>
                      <a:pt x="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4" name="Freeform 927"/>
              <p:cNvSpPr>
                <a:spLocks/>
              </p:cNvSpPr>
              <p:nvPr/>
            </p:nvSpPr>
            <p:spPr bwMode="auto">
              <a:xfrm>
                <a:off x="3374" y="1900"/>
                <a:ext cx="26" cy="31"/>
              </a:xfrm>
              <a:custGeom>
                <a:avLst/>
                <a:gdLst>
                  <a:gd name="T0" fmla="*/ 22 w 26"/>
                  <a:gd name="T1" fmla="*/ 0 h 31"/>
                  <a:gd name="T2" fmla="*/ 0 w 26"/>
                  <a:gd name="T3" fmla="*/ 31 h 31"/>
                  <a:gd name="T4" fmla="*/ 8 w 26"/>
                  <a:gd name="T5" fmla="*/ 26 h 31"/>
                  <a:gd name="T6" fmla="*/ 26 w 26"/>
                  <a:gd name="T7" fmla="*/ 2 h 31"/>
                  <a:gd name="T8" fmla="*/ 22 w 2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22" y="0"/>
                    </a:moveTo>
                    <a:lnTo>
                      <a:pt x="0" y="31"/>
                    </a:lnTo>
                    <a:lnTo>
                      <a:pt x="8" y="26"/>
                    </a:lnTo>
                    <a:lnTo>
                      <a:pt x="26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5" name="Freeform 928"/>
              <p:cNvSpPr>
                <a:spLocks/>
              </p:cNvSpPr>
              <p:nvPr/>
            </p:nvSpPr>
            <p:spPr bwMode="auto">
              <a:xfrm>
                <a:off x="3374" y="1900"/>
                <a:ext cx="26" cy="31"/>
              </a:xfrm>
              <a:custGeom>
                <a:avLst/>
                <a:gdLst>
                  <a:gd name="T0" fmla="*/ 22 w 26"/>
                  <a:gd name="T1" fmla="*/ 0 h 31"/>
                  <a:gd name="T2" fmla="*/ 0 w 26"/>
                  <a:gd name="T3" fmla="*/ 31 h 31"/>
                  <a:gd name="T4" fmla="*/ 8 w 26"/>
                  <a:gd name="T5" fmla="*/ 26 h 31"/>
                  <a:gd name="T6" fmla="*/ 26 w 26"/>
                  <a:gd name="T7" fmla="*/ 2 h 31"/>
                  <a:gd name="T8" fmla="*/ 22 w 2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22" y="0"/>
                    </a:moveTo>
                    <a:lnTo>
                      <a:pt x="0" y="31"/>
                    </a:lnTo>
                    <a:lnTo>
                      <a:pt x="8" y="26"/>
                    </a:lnTo>
                    <a:lnTo>
                      <a:pt x="26" y="2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6" name="Freeform 929"/>
              <p:cNvSpPr>
                <a:spLocks/>
              </p:cNvSpPr>
              <p:nvPr/>
            </p:nvSpPr>
            <p:spPr bwMode="auto">
              <a:xfrm>
                <a:off x="3018" y="2224"/>
                <a:ext cx="154" cy="223"/>
              </a:xfrm>
              <a:custGeom>
                <a:avLst/>
                <a:gdLst>
                  <a:gd name="T0" fmla="*/ 151 w 154"/>
                  <a:gd name="T1" fmla="*/ 0 h 223"/>
                  <a:gd name="T2" fmla="*/ 0 w 154"/>
                  <a:gd name="T3" fmla="*/ 216 h 223"/>
                  <a:gd name="T4" fmla="*/ 0 w 154"/>
                  <a:gd name="T5" fmla="*/ 223 h 223"/>
                  <a:gd name="T6" fmla="*/ 154 w 154"/>
                  <a:gd name="T7" fmla="*/ 2 h 223"/>
                  <a:gd name="T8" fmla="*/ 151 w 154"/>
                  <a:gd name="T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23">
                    <a:moveTo>
                      <a:pt x="151" y="0"/>
                    </a:moveTo>
                    <a:lnTo>
                      <a:pt x="0" y="216"/>
                    </a:lnTo>
                    <a:lnTo>
                      <a:pt x="0" y="223"/>
                    </a:lnTo>
                    <a:lnTo>
                      <a:pt x="154" y="2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BB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7" name="Freeform 930"/>
              <p:cNvSpPr>
                <a:spLocks/>
              </p:cNvSpPr>
              <p:nvPr/>
            </p:nvSpPr>
            <p:spPr bwMode="auto">
              <a:xfrm>
                <a:off x="3018" y="2224"/>
                <a:ext cx="154" cy="223"/>
              </a:xfrm>
              <a:custGeom>
                <a:avLst/>
                <a:gdLst>
                  <a:gd name="T0" fmla="*/ 151 w 154"/>
                  <a:gd name="T1" fmla="*/ 0 h 223"/>
                  <a:gd name="T2" fmla="*/ 0 w 154"/>
                  <a:gd name="T3" fmla="*/ 216 h 223"/>
                  <a:gd name="T4" fmla="*/ 0 w 154"/>
                  <a:gd name="T5" fmla="*/ 223 h 223"/>
                  <a:gd name="T6" fmla="*/ 154 w 154"/>
                  <a:gd name="T7" fmla="*/ 2 h 223"/>
                  <a:gd name="T8" fmla="*/ 151 w 154"/>
                  <a:gd name="T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23">
                    <a:moveTo>
                      <a:pt x="151" y="0"/>
                    </a:moveTo>
                    <a:lnTo>
                      <a:pt x="0" y="216"/>
                    </a:lnTo>
                    <a:lnTo>
                      <a:pt x="0" y="223"/>
                    </a:lnTo>
                    <a:lnTo>
                      <a:pt x="154" y="2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8" name="Freeform 931"/>
              <p:cNvSpPr>
                <a:spLocks/>
              </p:cNvSpPr>
              <p:nvPr/>
            </p:nvSpPr>
            <p:spPr bwMode="auto">
              <a:xfrm>
                <a:off x="3169" y="1926"/>
                <a:ext cx="213" cy="300"/>
              </a:xfrm>
              <a:custGeom>
                <a:avLst/>
                <a:gdLst>
                  <a:gd name="T0" fmla="*/ 213 w 213"/>
                  <a:gd name="T1" fmla="*/ 0 h 300"/>
                  <a:gd name="T2" fmla="*/ 205 w 213"/>
                  <a:gd name="T3" fmla="*/ 5 h 300"/>
                  <a:gd name="T4" fmla="*/ 0 w 213"/>
                  <a:gd name="T5" fmla="*/ 298 h 300"/>
                  <a:gd name="T6" fmla="*/ 3 w 213"/>
                  <a:gd name="T7" fmla="*/ 300 h 300"/>
                  <a:gd name="T8" fmla="*/ 213 w 213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0">
                    <a:moveTo>
                      <a:pt x="213" y="0"/>
                    </a:moveTo>
                    <a:lnTo>
                      <a:pt x="205" y="5"/>
                    </a:lnTo>
                    <a:lnTo>
                      <a:pt x="0" y="298"/>
                    </a:lnTo>
                    <a:lnTo>
                      <a:pt x="3" y="30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CEC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9" name="Freeform 932"/>
              <p:cNvSpPr>
                <a:spLocks/>
              </p:cNvSpPr>
              <p:nvPr/>
            </p:nvSpPr>
            <p:spPr bwMode="auto">
              <a:xfrm>
                <a:off x="3169" y="1926"/>
                <a:ext cx="213" cy="300"/>
              </a:xfrm>
              <a:custGeom>
                <a:avLst/>
                <a:gdLst>
                  <a:gd name="T0" fmla="*/ 213 w 213"/>
                  <a:gd name="T1" fmla="*/ 0 h 300"/>
                  <a:gd name="T2" fmla="*/ 205 w 213"/>
                  <a:gd name="T3" fmla="*/ 5 h 300"/>
                  <a:gd name="T4" fmla="*/ 0 w 213"/>
                  <a:gd name="T5" fmla="*/ 298 h 300"/>
                  <a:gd name="T6" fmla="*/ 3 w 213"/>
                  <a:gd name="T7" fmla="*/ 300 h 300"/>
                  <a:gd name="T8" fmla="*/ 213 w 213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0">
                    <a:moveTo>
                      <a:pt x="213" y="0"/>
                    </a:moveTo>
                    <a:lnTo>
                      <a:pt x="205" y="5"/>
                    </a:lnTo>
                    <a:lnTo>
                      <a:pt x="0" y="298"/>
                    </a:lnTo>
                    <a:lnTo>
                      <a:pt x="3" y="300"/>
                    </a:lnTo>
                    <a:lnTo>
                      <a:pt x="2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50" name="Freeform 933"/>
              <p:cNvSpPr>
                <a:spLocks/>
              </p:cNvSpPr>
              <p:nvPr/>
            </p:nvSpPr>
            <p:spPr bwMode="auto">
              <a:xfrm>
                <a:off x="2942" y="2440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0 w 76"/>
                  <a:gd name="T3" fmla="*/ 108 h 109"/>
                  <a:gd name="T4" fmla="*/ 4 w 76"/>
                  <a:gd name="T5" fmla="*/ 109 h 109"/>
                  <a:gd name="T6" fmla="*/ 76 w 76"/>
                  <a:gd name="T7" fmla="*/ 7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0" y="108"/>
                    </a:lnTo>
                    <a:lnTo>
                      <a:pt x="4" y="109"/>
                    </a:lnTo>
                    <a:lnTo>
                      <a:pt x="76" y="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51" name="Freeform 934"/>
              <p:cNvSpPr>
                <a:spLocks/>
              </p:cNvSpPr>
              <p:nvPr/>
            </p:nvSpPr>
            <p:spPr bwMode="auto">
              <a:xfrm>
                <a:off x="2942" y="2440"/>
                <a:ext cx="76" cy="109"/>
              </a:xfrm>
              <a:custGeom>
                <a:avLst/>
                <a:gdLst>
                  <a:gd name="T0" fmla="*/ 76 w 76"/>
                  <a:gd name="T1" fmla="*/ 0 h 109"/>
                  <a:gd name="T2" fmla="*/ 0 w 76"/>
                  <a:gd name="T3" fmla="*/ 108 h 109"/>
                  <a:gd name="T4" fmla="*/ 4 w 76"/>
                  <a:gd name="T5" fmla="*/ 109 h 109"/>
                  <a:gd name="T6" fmla="*/ 76 w 76"/>
                  <a:gd name="T7" fmla="*/ 7 h 109"/>
                  <a:gd name="T8" fmla="*/ 76 w 76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9">
                    <a:moveTo>
                      <a:pt x="76" y="0"/>
                    </a:moveTo>
                    <a:lnTo>
                      <a:pt x="0" y="108"/>
                    </a:lnTo>
                    <a:lnTo>
                      <a:pt x="4" y="109"/>
                    </a:lnTo>
                    <a:lnTo>
                      <a:pt x="76" y="7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52" name="Freeform 935"/>
              <p:cNvSpPr>
                <a:spLocks/>
              </p:cNvSpPr>
              <p:nvPr/>
            </p:nvSpPr>
            <p:spPr bwMode="auto">
              <a:xfrm>
                <a:off x="3382" y="1902"/>
                <a:ext cx="21" cy="24"/>
              </a:xfrm>
              <a:custGeom>
                <a:avLst/>
                <a:gdLst>
                  <a:gd name="T0" fmla="*/ 18 w 21"/>
                  <a:gd name="T1" fmla="*/ 0 h 24"/>
                  <a:gd name="T2" fmla="*/ 0 w 21"/>
                  <a:gd name="T3" fmla="*/ 24 h 24"/>
                  <a:gd name="T4" fmla="*/ 9 w 21"/>
                  <a:gd name="T5" fmla="*/ 19 h 24"/>
                  <a:gd name="T6" fmla="*/ 21 w 21"/>
                  <a:gd name="T7" fmla="*/ 2 h 24"/>
                  <a:gd name="T8" fmla="*/ 18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18" y="0"/>
                    </a:moveTo>
                    <a:lnTo>
                      <a:pt x="0" y="24"/>
                    </a:lnTo>
                    <a:lnTo>
                      <a:pt x="9" y="19"/>
                    </a:lnTo>
                    <a:lnTo>
                      <a:pt x="21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53" name="Freeform 936"/>
              <p:cNvSpPr>
                <a:spLocks/>
              </p:cNvSpPr>
              <p:nvPr/>
            </p:nvSpPr>
            <p:spPr bwMode="auto">
              <a:xfrm>
                <a:off x="3382" y="1902"/>
                <a:ext cx="21" cy="24"/>
              </a:xfrm>
              <a:custGeom>
                <a:avLst/>
                <a:gdLst>
                  <a:gd name="T0" fmla="*/ 18 w 21"/>
                  <a:gd name="T1" fmla="*/ 0 h 24"/>
                  <a:gd name="T2" fmla="*/ 0 w 21"/>
                  <a:gd name="T3" fmla="*/ 24 h 24"/>
                  <a:gd name="T4" fmla="*/ 9 w 21"/>
                  <a:gd name="T5" fmla="*/ 19 h 24"/>
                  <a:gd name="T6" fmla="*/ 21 w 21"/>
                  <a:gd name="T7" fmla="*/ 2 h 24"/>
                  <a:gd name="T8" fmla="*/ 18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18" y="0"/>
                    </a:moveTo>
                    <a:lnTo>
                      <a:pt x="0" y="24"/>
                    </a:lnTo>
                    <a:lnTo>
                      <a:pt x="9" y="19"/>
                    </a:lnTo>
                    <a:lnTo>
                      <a:pt x="21" y="2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54" name="Freeform 937"/>
              <p:cNvSpPr>
                <a:spLocks/>
              </p:cNvSpPr>
              <p:nvPr/>
            </p:nvSpPr>
            <p:spPr bwMode="auto">
              <a:xfrm>
                <a:off x="3018" y="2226"/>
                <a:ext cx="158" cy="228"/>
              </a:xfrm>
              <a:custGeom>
                <a:avLst/>
                <a:gdLst>
                  <a:gd name="T0" fmla="*/ 154 w 158"/>
                  <a:gd name="T1" fmla="*/ 0 h 228"/>
                  <a:gd name="T2" fmla="*/ 0 w 158"/>
                  <a:gd name="T3" fmla="*/ 221 h 228"/>
                  <a:gd name="T4" fmla="*/ 0 w 158"/>
                  <a:gd name="T5" fmla="*/ 228 h 228"/>
                  <a:gd name="T6" fmla="*/ 158 w 158"/>
                  <a:gd name="T7" fmla="*/ 2 h 228"/>
                  <a:gd name="T8" fmla="*/ 154 w 158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8">
                    <a:moveTo>
                      <a:pt x="154" y="0"/>
                    </a:moveTo>
                    <a:lnTo>
                      <a:pt x="0" y="221"/>
                    </a:lnTo>
                    <a:lnTo>
                      <a:pt x="0" y="228"/>
                    </a:lnTo>
                    <a:lnTo>
                      <a:pt x="158" y="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BB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55" name="Freeform 938"/>
              <p:cNvSpPr>
                <a:spLocks/>
              </p:cNvSpPr>
              <p:nvPr/>
            </p:nvSpPr>
            <p:spPr bwMode="auto">
              <a:xfrm>
                <a:off x="3018" y="2226"/>
                <a:ext cx="158" cy="228"/>
              </a:xfrm>
              <a:custGeom>
                <a:avLst/>
                <a:gdLst>
                  <a:gd name="T0" fmla="*/ 154 w 158"/>
                  <a:gd name="T1" fmla="*/ 0 h 228"/>
                  <a:gd name="T2" fmla="*/ 0 w 158"/>
                  <a:gd name="T3" fmla="*/ 221 h 228"/>
                  <a:gd name="T4" fmla="*/ 0 w 158"/>
                  <a:gd name="T5" fmla="*/ 228 h 228"/>
                  <a:gd name="T6" fmla="*/ 158 w 158"/>
                  <a:gd name="T7" fmla="*/ 2 h 228"/>
                  <a:gd name="T8" fmla="*/ 154 w 158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8">
                    <a:moveTo>
                      <a:pt x="154" y="0"/>
                    </a:moveTo>
                    <a:lnTo>
                      <a:pt x="0" y="221"/>
                    </a:lnTo>
                    <a:lnTo>
                      <a:pt x="0" y="228"/>
                    </a:lnTo>
                    <a:lnTo>
                      <a:pt x="158" y="2"/>
                    </a:lnTo>
                    <a:lnTo>
                      <a:pt x="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56" name="Freeform 939"/>
              <p:cNvSpPr>
                <a:spLocks/>
              </p:cNvSpPr>
              <p:nvPr/>
            </p:nvSpPr>
            <p:spPr bwMode="auto">
              <a:xfrm>
                <a:off x="3172" y="1921"/>
                <a:ext cx="219" cy="307"/>
              </a:xfrm>
              <a:custGeom>
                <a:avLst/>
                <a:gdLst>
                  <a:gd name="T0" fmla="*/ 219 w 219"/>
                  <a:gd name="T1" fmla="*/ 0 h 307"/>
                  <a:gd name="T2" fmla="*/ 210 w 219"/>
                  <a:gd name="T3" fmla="*/ 5 h 307"/>
                  <a:gd name="T4" fmla="*/ 0 w 219"/>
                  <a:gd name="T5" fmla="*/ 305 h 307"/>
                  <a:gd name="T6" fmla="*/ 4 w 219"/>
                  <a:gd name="T7" fmla="*/ 307 h 307"/>
                  <a:gd name="T8" fmla="*/ 219 w 21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07">
                    <a:moveTo>
                      <a:pt x="219" y="0"/>
                    </a:moveTo>
                    <a:lnTo>
                      <a:pt x="210" y="5"/>
                    </a:lnTo>
                    <a:lnTo>
                      <a:pt x="0" y="305"/>
                    </a:lnTo>
                    <a:lnTo>
                      <a:pt x="4" y="30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CE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57" name="Freeform 940"/>
              <p:cNvSpPr>
                <a:spLocks/>
              </p:cNvSpPr>
              <p:nvPr/>
            </p:nvSpPr>
            <p:spPr bwMode="auto">
              <a:xfrm>
                <a:off x="3172" y="1921"/>
                <a:ext cx="219" cy="307"/>
              </a:xfrm>
              <a:custGeom>
                <a:avLst/>
                <a:gdLst>
                  <a:gd name="T0" fmla="*/ 219 w 219"/>
                  <a:gd name="T1" fmla="*/ 0 h 307"/>
                  <a:gd name="T2" fmla="*/ 210 w 219"/>
                  <a:gd name="T3" fmla="*/ 5 h 307"/>
                  <a:gd name="T4" fmla="*/ 0 w 219"/>
                  <a:gd name="T5" fmla="*/ 305 h 307"/>
                  <a:gd name="T6" fmla="*/ 4 w 219"/>
                  <a:gd name="T7" fmla="*/ 307 h 307"/>
                  <a:gd name="T8" fmla="*/ 219 w 21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07">
                    <a:moveTo>
                      <a:pt x="219" y="0"/>
                    </a:moveTo>
                    <a:lnTo>
                      <a:pt x="210" y="5"/>
                    </a:lnTo>
                    <a:lnTo>
                      <a:pt x="0" y="305"/>
                    </a:lnTo>
                    <a:lnTo>
                      <a:pt x="4" y="307"/>
                    </a:lnTo>
                    <a:lnTo>
                      <a:pt x="2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58" name="Freeform 941"/>
              <p:cNvSpPr>
                <a:spLocks/>
              </p:cNvSpPr>
              <p:nvPr/>
            </p:nvSpPr>
            <p:spPr bwMode="auto">
              <a:xfrm>
                <a:off x="2946" y="2447"/>
                <a:ext cx="72" cy="105"/>
              </a:xfrm>
              <a:custGeom>
                <a:avLst/>
                <a:gdLst>
                  <a:gd name="T0" fmla="*/ 72 w 72"/>
                  <a:gd name="T1" fmla="*/ 0 h 105"/>
                  <a:gd name="T2" fmla="*/ 0 w 72"/>
                  <a:gd name="T3" fmla="*/ 102 h 105"/>
                  <a:gd name="T4" fmla="*/ 3 w 72"/>
                  <a:gd name="T5" fmla="*/ 105 h 105"/>
                  <a:gd name="T6" fmla="*/ 72 w 72"/>
                  <a:gd name="T7" fmla="*/ 7 h 105"/>
                  <a:gd name="T8" fmla="*/ 72 w 72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5">
                    <a:moveTo>
                      <a:pt x="72" y="0"/>
                    </a:moveTo>
                    <a:lnTo>
                      <a:pt x="0" y="102"/>
                    </a:lnTo>
                    <a:lnTo>
                      <a:pt x="3" y="105"/>
                    </a:lnTo>
                    <a:lnTo>
                      <a:pt x="72" y="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59" name="Freeform 942"/>
              <p:cNvSpPr>
                <a:spLocks/>
              </p:cNvSpPr>
              <p:nvPr/>
            </p:nvSpPr>
            <p:spPr bwMode="auto">
              <a:xfrm>
                <a:off x="2946" y="2447"/>
                <a:ext cx="72" cy="105"/>
              </a:xfrm>
              <a:custGeom>
                <a:avLst/>
                <a:gdLst>
                  <a:gd name="T0" fmla="*/ 72 w 72"/>
                  <a:gd name="T1" fmla="*/ 0 h 105"/>
                  <a:gd name="T2" fmla="*/ 0 w 72"/>
                  <a:gd name="T3" fmla="*/ 102 h 105"/>
                  <a:gd name="T4" fmla="*/ 3 w 72"/>
                  <a:gd name="T5" fmla="*/ 105 h 105"/>
                  <a:gd name="T6" fmla="*/ 72 w 72"/>
                  <a:gd name="T7" fmla="*/ 7 h 105"/>
                  <a:gd name="T8" fmla="*/ 72 w 72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5">
                    <a:moveTo>
                      <a:pt x="72" y="0"/>
                    </a:moveTo>
                    <a:lnTo>
                      <a:pt x="0" y="102"/>
                    </a:lnTo>
                    <a:lnTo>
                      <a:pt x="3" y="105"/>
                    </a:lnTo>
                    <a:lnTo>
                      <a:pt x="72" y="7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60" name="Freeform 943"/>
              <p:cNvSpPr>
                <a:spLocks/>
              </p:cNvSpPr>
              <p:nvPr/>
            </p:nvSpPr>
            <p:spPr bwMode="auto">
              <a:xfrm>
                <a:off x="3391" y="1904"/>
                <a:ext cx="16" cy="17"/>
              </a:xfrm>
              <a:custGeom>
                <a:avLst/>
                <a:gdLst>
                  <a:gd name="T0" fmla="*/ 12 w 16"/>
                  <a:gd name="T1" fmla="*/ 0 h 17"/>
                  <a:gd name="T2" fmla="*/ 0 w 16"/>
                  <a:gd name="T3" fmla="*/ 17 h 17"/>
                  <a:gd name="T4" fmla="*/ 9 w 16"/>
                  <a:gd name="T5" fmla="*/ 12 h 17"/>
                  <a:gd name="T6" fmla="*/ 16 w 16"/>
                  <a:gd name="T7" fmla="*/ 2 h 17"/>
                  <a:gd name="T8" fmla="*/ 12 w 1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0"/>
                    </a:moveTo>
                    <a:lnTo>
                      <a:pt x="0" y="17"/>
                    </a:lnTo>
                    <a:lnTo>
                      <a:pt x="9" y="12"/>
                    </a:lnTo>
                    <a:lnTo>
                      <a:pt x="16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61" name="Freeform 944"/>
              <p:cNvSpPr>
                <a:spLocks/>
              </p:cNvSpPr>
              <p:nvPr/>
            </p:nvSpPr>
            <p:spPr bwMode="auto">
              <a:xfrm>
                <a:off x="3391" y="1904"/>
                <a:ext cx="16" cy="17"/>
              </a:xfrm>
              <a:custGeom>
                <a:avLst/>
                <a:gdLst>
                  <a:gd name="T0" fmla="*/ 12 w 16"/>
                  <a:gd name="T1" fmla="*/ 0 h 17"/>
                  <a:gd name="T2" fmla="*/ 0 w 16"/>
                  <a:gd name="T3" fmla="*/ 17 h 17"/>
                  <a:gd name="T4" fmla="*/ 9 w 16"/>
                  <a:gd name="T5" fmla="*/ 12 h 17"/>
                  <a:gd name="T6" fmla="*/ 16 w 16"/>
                  <a:gd name="T7" fmla="*/ 2 h 17"/>
                  <a:gd name="T8" fmla="*/ 12 w 1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0"/>
                    </a:moveTo>
                    <a:lnTo>
                      <a:pt x="0" y="17"/>
                    </a:lnTo>
                    <a:lnTo>
                      <a:pt x="9" y="12"/>
                    </a:lnTo>
                    <a:lnTo>
                      <a:pt x="16" y="2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62" name="Freeform 945"/>
              <p:cNvSpPr>
                <a:spLocks/>
              </p:cNvSpPr>
              <p:nvPr/>
            </p:nvSpPr>
            <p:spPr bwMode="auto">
              <a:xfrm>
                <a:off x="3018" y="2228"/>
                <a:ext cx="161" cy="233"/>
              </a:xfrm>
              <a:custGeom>
                <a:avLst/>
                <a:gdLst>
                  <a:gd name="T0" fmla="*/ 158 w 161"/>
                  <a:gd name="T1" fmla="*/ 0 h 233"/>
                  <a:gd name="T2" fmla="*/ 0 w 161"/>
                  <a:gd name="T3" fmla="*/ 226 h 233"/>
                  <a:gd name="T4" fmla="*/ 0 w 161"/>
                  <a:gd name="T5" fmla="*/ 233 h 233"/>
                  <a:gd name="T6" fmla="*/ 161 w 161"/>
                  <a:gd name="T7" fmla="*/ 2 h 233"/>
                  <a:gd name="T8" fmla="*/ 158 w 161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33">
                    <a:moveTo>
                      <a:pt x="158" y="0"/>
                    </a:moveTo>
                    <a:lnTo>
                      <a:pt x="0" y="226"/>
                    </a:lnTo>
                    <a:lnTo>
                      <a:pt x="0" y="233"/>
                    </a:lnTo>
                    <a:lnTo>
                      <a:pt x="161" y="2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63" name="Freeform 946"/>
              <p:cNvSpPr>
                <a:spLocks/>
              </p:cNvSpPr>
              <p:nvPr/>
            </p:nvSpPr>
            <p:spPr bwMode="auto">
              <a:xfrm>
                <a:off x="3018" y="2228"/>
                <a:ext cx="161" cy="233"/>
              </a:xfrm>
              <a:custGeom>
                <a:avLst/>
                <a:gdLst>
                  <a:gd name="T0" fmla="*/ 158 w 161"/>
                  <a:gd name="T1" fmla="*/ 0 h 233"/>
                  <a:gd name="T2" fmla="*/ 0 w 161"/>
                  <a:gd name="T3" fmla="*/ 226 h 233"/>
                  <a:gd name="T4" fmla="*/ 0 w 161"/>
                  <a:gd name="T5" fmla="*/ 233 h 233"/>
                  <a:gd name="T6" fmla="*/ 161 w 161"/>
                  <a:gd name="T7" fmla="*/ 2 h 233"/>
                  <a:gd name="T8" fmla="*/ 158 w 161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33">
                    <a:moveTo>
                      <a:pt x="158" y="0"/>
                    </a:moveTo>
                    <a:lnTo>
                      <a:pt x="0" y="226"/>
                    </a:lnTo>
                    <a:lnTo>
                      <a:pt x="0" y="233"/>
                    </a:lnTo>
                    <a:lnTo>
                      <a:pt x="161" y="2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64" name="Freeform 947"/>
              <p:cNvSpPr>
                <a:spLocks/>
              </p:cNvSpPr>
              <p:nvPr/>
            </p:nvSpPr>
            <p:spPr bwMode="auto">
              <a:xfrm>
                <a:off x="3176" y="1916"/>
                <a:ext cx="224" cy="314"/>
              </a:xfrm>
              <a:custGeom>
                <a:avLst/>
                <a:gdLst>
                  <a:gd name="T0" fmla="*/ 224 w 224"/>
                  <a:gd name="T1" fmla="*/ 0 h 314"/>
                  <a:gd name="T2" fmla="*/ 215 w 224"/>
                  <a:gd name="T3" fmla="*/ 5 h 314"/>
                  <a:gd name="T4" fmla="*/ 0 w 224"/>
                  <a:gd name="T5" fmla="*/ 312 h 314"/>
                  <a:gd name="T6" fmla="*/ 3 w 224"/>
                  <a:gd name="T7" fmla="*/ 314 h 314"/>
                  <a:gd name="T8" fmla="*/ 224 w 224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314">
                    <a:moveTo>
                      <a:pt x="224" y="0"/>
                    </a:moveTo>
                    <a:lnTo>
                      <a:pt x="215" y="5"/>
                    </a:lnTo>
                    <a:lnTo>
                      <a:pt x="0" y="312"/>
                    </a:lnTo>
                    <a:lnTo>
                      <a:pt x="3" y="314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CE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65" name="Freeform 948"/>
              <p:cNvSpPr>
                <a:spLocks/>
              </p:cNvSpPr>
              <p:nvPr/>
            </p:nvSpPr>
            <p:spPr bwMode="auto">
              <a:xfrm>
                <a:off x="3176" y="1916"/>
                <a:ext cx="224" cy="314"/>
              </a:xfrm>
              <a:custGeom>
                <a:avLst/>
                <a:gdLst>
                  <a:gd name="T0" fmla="*/ 224 w 224"/>
                  <a:gd name="T1" fmla="*/ 0 h 314"/>
                  <a:gd name="T2" fmla="*/ 215 w 224"/>
                  <a:gd name="T3" fmla="*/ 5 h 314"/>
                  <a:gd name="T4" fmla="*/ 0 w 224"/>
                  <a:gd name="T5" fmla="*/ 312 h 314"/>
                  <a:gd name="T6" fmla="*/ 3 w 224"/>
                  <a:gd name="T7" fmla="*/ 314 h 314"/>
                  <a:gd name="T8" fmla="*/ 224 w 224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314">
                    <a:moveTo>
                      <a:pt x="224" y="0"/>
                    </a:moveTo>
                    <a:lnTo>
                      <a:pt x="215" y="5"/>
                    </a:lnTo>
                    <a:lnTo>
                      <a:pt x="0" y="312"/>
                    </a:lnTo>
                    <a:lnTo>
                      <a:pt x="3" y="314"/>
                    </a:lnTo>
                    <a:lnTo>
                      <a:pt x="2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66" name="Freeform 949"/>
              <p:cNvSpPr>
                <a:spLocks/>
              </p:cNvSpPr>
              <p:nvPr/>
            </p:nvSpPr>
            <p:spPr bwMode="auto">
              <a:xfrm>
                <a:off x="2949" y="2454"/>
                <a:ext cx="69" cy="100"/>
              </a:xfrm>
              <a:custGeom>
                <a:avLst/>
                <a:gdLst>
                  <a:gd name="T0" fmla="*/ 69 w 69"/>
                  <a:gd name="T1" fmla="*/ 0 h 100"/>
                  <a:gd name="T2" fmla="*/ 0 w 69"/>
                  <a:gd name="T3" fmla="*/ 98 h 100"/>
                  <a:gd name="T4" fmla="*/ 4 w 69"/>
                  <a:gd name="T5" fmla="*/ 100 h 100"/>
                  <a:gd name="T6" fmla="*/ 69 w 69"/>
                  <a:gd name="T7" fmla="*/ 7 h 100"/>
                  <a:gd name="T8" fmla="*/ 69 w 69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0">
                    <a:moveTo>
                      <a:pt x="69" y="0"/>
                    </a:moveTo>
                    <a:lnTo>
                      <a:pt x="0" y="98"/>
                    </a:lnTo>
                    <a:lnTo>
                      <a:pt x="4" y="100"/>
                    </a:lnTo>
                    <a:lnTo>
                      <a:pt x="69" y="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67" name="Freeform 950"/>
              <p:cNvSpPr>
                <a:spLocks/>
              </p:cNvSpPr>
              <p:nvPr/>
            </p:nvSpPr>
            <p:spPr bwMode="auto">
              <a:xfrm>
                <a:off x="2949" y="2454"/>
                <a:ext cx="69" cy="100"/>
              </a:xfrm>
              <a:custGeom>
                <a:avLst/>
                <a:gdLst>
                  <a:gd name="T0" fmla="*/ 69 w 69"/>
                  <a:gd name="T1" fmla="*/ 0 h 100"/>
                  <a:gd name="T2" fmla="*/ 0 w 69"/>
                  <a:gd name="T3" fmla="*/ 98 h 100"/>
                  <a:gd name="T4" fmla="*/ 4 w 69"/>
                  <a:gd name="T5" fmla="*/ 100 h 100"/>
                  <a:gd name="T6" fmla="*/ 69 w 69"/>
                  <a:gd name="T7" fmla="*/ 7 h 100"/>
                  <a:gd name="T8" fmla="*/ 69 w 69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0">
                    <a:moveTo>
                      <a:pt x="69" y="0"/>
                    </a:moveTo>
                    <a:lnTo>
                      <a:pt x="0" y="98"/>
                    </a:lnTo>
                    <a:lnTo>
                      <a:pt x="4" y="100"/>
                    </a:lnTo>
                    <a:lnTo>
                      <a:pt x="69" y="7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68" name="Freeform 951"/>
              <p:cNvSpPr>
                <a:spLocks/>
              </p:cNvSpPr>
              <p:nvPr/>
            </p:nvSpPr>
            <p:spPr bwMode="auto">
              <a:xfrm>
                <a:off x="3400" y="1906"/>
                <a:ext cx="10" cy="10"/>
              </a:xfrm>
              <a:custGeom>
                <a:avLst/>
                <a:gdLst>
                  <a:gd name="T0" fmla="*/ 7 w 10"/>
                  <a:gd name="T1" fmla="*/ 0 h 10"/>
                  <a:gd name="T2" fmla="*/ 0 w 10"/>
                  <a:gd name="T3" fmla="*/ 10 h 10"/>
                  <a:gd name="T4" fmla="*/ 7 w 10"/>
                  <a:gd name="T5" fmla="*/ 6 h 10"/>
                  <a:gd name="T6" fmla="*/ 10 w 10"/>
                  <a:gd name="T7" fmla="*/ 2 h 10"/>
                  <a:gd name="T8" fmla="*/ 7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lnTo>
                      <a:pt x="0" y="10"/>
                    </a:lnTo>
                    <a:lnTo>
                      <a:pt x="7" y="6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69" name="Freeform 952"/>
              <p:cNvSpPr>
                <a:spLocks/>
              </p:cNvSpPr>
              <p:nvPr/>
            </p:nvSpPr>
            <p:spPr bwMode="auto">
              <a:xfrm>
                <a:off x="3400" y="1906"/>
                <a:ext cx="10" cy="10"/>
              </a:xfrm>
              <a:custGeom>
                <a:avLst/>
                <a:gdLst>
                  <a:gd name="T0" fmla="*/ 7 w 10"/>
                  <a:gd name="T1" fmla="*/ 0 h 10"/>
                  <a:gd name="T2" fmla="*/ 0 w 10"/>
                  <a:gd name="T3" fmla="*/ 10 h 10"/>
                  <a:gd name="T4" fmla="*/ 7 w 10"/>
                  <a:gd name="T5" fmla="*/ 6 h 10"/>
                  <a:gd name="T6" fmla="*/ 10 w 10"/>
                  <a:gd name="T7" fmla="*/ 2 h 10"/>
                  <a:gd name="T8" fmla="*/ 7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lnTo>
                      <a:pt x="0" y="10"/>
                    </a:lnTo>
                    <a:lnTo>
                      <a:pt x="7" y="6"/>
                    </a:lnTo>
                    <a:lnTo>
                      <a:pt x="10" y="2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70" name="Freeform 953"/>
              <p:cNvSpPr>
                <a:spLocks/>
              </p:cNvSpPr>
              <p:nvPr/>
            </p:nvSpPr>
            <p:spPr bwMode="auto">
              <a:xfrm>
                <a:off x="3018" y="2230"/>
                <a:ext cx="165" cy="238"/>
              </a:xfrm>
              <a:custGeom>
                <a:avLst/>
                <a:gdLst>
                  <a:gd name="T0" fmla="*/ 161 w 165"/>
                  <a:gd name="T1" fmla="*/ 0 h 238"/>
                  <a:gd name="T2" fmla="*/ 0 w 165"/>
                  <a:gd name="T3" fmla="*/ 231 h 238"/>
                  <a:gd name="T4" fmla="*/ 0 w 165"/>
                  <a:gd name="T5" fmla="*/ 238 h 238"/>
                  <a:gd name="T6" fmla="*/ 165 w 165"/>
                  <a:gd name="T7" fmla="*/ 2 h 238"/>
                  <a:gd name="T8" fmla="*/ 161 w 165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8">
                    <a:moveTo>
                      <a:pt x="161" y="0"/>
                    </a:moveTo>
                    <a:lnTo>
                      <a:pt x="0" y="231"/>
                    </a:lnTo>
                    <a:lnTo>
                      <a:pt x="0" y="238"/>
                    </a:lnTo>
                    <a:lnTo>
                      <a:pt x="165" y="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BA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71" name="Freeform 954"/>
              <p:cNvSpPr>
                <a:spLocks/>
              </p:cNvSpPr>
              <p:nvPr/>
            </p:nvSpPr>
            <p:spPr bwMode="auto">
              <a:xfrm>
                <a:off x="3018" y="2230"/>
                <a:ext cx="165" cy="238"/>
              </a:xfrm>
              <a:custGeom>
                <a:avLst/>
                <a:gdLst>
                  <a:gd name="T0" fmla="*/ 161 w 165"/>
                  <a:gd name="T1" fmla="*/ 0 h 238"/>
                  <a:gd name="T2" fmla="*/ 0 w 165"/>
                  <a:gd name="T3" fmla="*/ 231 h 238"/>
                  <a:gd name="T4" fmla="*/ 0 w 165"/>
                  <a:gd name="T5" fmla="*/ 238 h 238"/>
                  <a:gd name="T6" fmla="*/ 165 w 165"/>
                  <a:gd name="T7" fmla="*/ 2 h 238"/>
                  <a:gd name="T8" fmla="*/ 161 w 165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38">
                    <a:moveTo>
                      <a:pt x="161" y="0"/>
                    </a:moveTo>
                    <a:lnTo>
                      <a:pt x="0" y="231"/>
                    </a:lnTo>
                    <a:lnTo>
                      <a:pt x="0" y="238"/>
                    </a:lnTo>
                    <a:lnTo>
                      <a:pt x="165" y="2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72" name="Freeform 955"/>
              <p:cNvSpPr>
                <a:spLocks/>
              </p:cNvSpPr>
              <p:nvPr/>
            </p:nvSpPr>
            <p:spPr bwMode="auto">
              <a:xfrm>
                <a:off x="3179" y="1912"/>
                <a:ext cx="228" cy="320"/>
              </a:xfrm>
              <a:custGeom>
                <a:avLst/>
                <a:gdLst>
                  <a:gd name="T0" fmla="*/ 228 w 228"/>
                  <a:gd name="T1" fmla="*/ 0 h 320"/>
                  <a:gd name="T2" fmla="*/ 221 w 228"/>
                  <a:gd name="T3" fmla="*/ 4 h 320"/>
                  <a:gd name="T4" fmla="*/ 0 w 228"/>
                  <a:gd name="T5" fmla="*/ 318 h 320"/>
                  <a:gd name="T6" fmla="*/ 4 w 228"/>
                  <a:gd name="T7" fmla="*/ 320 h 320"/>
                  <a:gd name="T8" fmla="*/ 228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8" y="0"/>
                    </a:moveTo>
                    <a:lnTo>
                      <a:pt x="221" y="4"/>
                    </a:lnTo>
                    <a:lnTo>
                      <a:pt x="0" y="318"/>
                    </a:lnTo>
                    <a:lnTo>
                      <a:pt x="4" y="32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CDC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73" name="Freeform 956"/>
              <p:cNvSpPr>
                <a:spLocks/>
              </p:cNvSpPr>
              <p:nvPr/>
            </p:nvSpPr>
            <p:spPr bwMode="auto">
              <a:xfrm>
                <a:off x="3179" y="1912"/>
                <a:ext cx="228" cy="320"/>
              </a:xfrm>
              <a:custGeom>
                <a:avLst/>
                <a:gdLst>
                  <a:gd name="T0" fmla="*/ 228 w 228"/>
                  <a:gd name="T1" fmla="*/ 0 h 320"/>
                  <a:gd name="T2" fmla="*/ 221 w 228"/>
                  <a:gd name="T3" fmla="*/ 4 h 320"/>
                  <a:gd name="T4" fmla="*/ 0 w 228"/>
                  <a:gd name="T5" fmla="*/ 318 h 320"/>
                  <a:gd name="T6" fmla="*/ 4 w 228"/>
                  <a:gd name="T7" fmla="*/ 320 h 320"/>
                  <a:gd name="T8" fmla="*/ 228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8" y="0"/>
                    </a:moveTo>
                    <a:lnTo>
                      <a:pt x="221" y="4"/>
                    </a:lnTo>
                    <a:lnTo>
                      <a:pt x="0" y="318"/>
                    </a:lnTo>
                    <a:lnTo>
                      <a:pt x="4" y="320"/>
                    </a:lnTo>
                    <a:lnTo>
                      <a:pt x="2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74" name="Freeform 957"/>
              <p:cNvSpPr>
                <a:spLocks/>
              </p:cNvSpPr>
              <p:nvPr/>
            </p:nvSpPr>
            <p:spPr bwMode="auto">
              <a:xfrm>
                <a:off x="2953" y="2461"/>
                <a:ext cx="65" cy="95"/>
              </a:xfrm>
              <a:custGeom>
                <a:avLst/>
                <a:gdLst>
                  <a:gd name="T0" fmla="*/ 65 w 65"/>
                  <a:gd name="T1" fmla="*/ 0 h 95"/>
                  <a:gd name="T2" fmla="*/ 0 w 65"/>
                  <a:gd name="T3" fmla="*/ 93 h 95"/>
                  <a:gd name="T4" fmla="*/ 3 w 65"/>
                  <a:gd name="T5" fmla="*/ 95 h 95"/>
                  <a:gd name="T6" fmla="*/ 65 w 65"/>
                  <a:gd name="T7" fmla="*/ 7 h 95"/>
                  <a:gd name="T8" fmla="*/ 65 w 65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5">
                    <a:moveTo>
                      <a:pt x="65" y="0"/>
                    </a:moveTo>
                    <a:lnTo>
                      <a:pt x="0" y="93"/>
                    </a:lnTo>
                    <a:lnTo>
                      <a:pt x="3" y="95"/>
                    </a:lnTo>
                    <a:lnTo>
                      <a:pt x="65" y="7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75" name="Freeform 958"/>
              <p:cNvSpPr>
                <a:spLocks/>
              </p:cNvSpPr>
              <p:nvPr/>
            </p:nvSpPr>
            <p:spPr bwMode="auto">
              <a:xfrm>
                <a:off x="2953" y="2461"/>
                <a:ext cx="65" cy="95"/>
              </a:xfrm>
              <a:custGeom>
                <a:avLst/>
                <a:gdLst>
                  <a:gd name="T0" fmla="*/ 65 w 65"/>
                  <a:gd name="T1" fmla="*/ 0 h 95"/>
                  <a:gd name="T2" fmla="*/ 0 w 65"/>
                  <a:gd name="T3" fmla="*/ 93 h 95"/>
                  <a:gd name="T4" fmla="*/ 3 w 65"/>
                  <a:gd name="T5" fmla="*/ 95 h 95"/>
                  <a:gd name="T6" fmla="*/ 65 w 65"/>
                  <a:gd name="T7" fmla="*/ 7 h 95"/>
                  <a:gd name="T8" fmla="*/ 65 w 65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5">
                    <a:moveTo>
                      <a:pt x="65" y="0"/>
                    </a:moveTo>
                    <a:lnTo>
                      <a:pt x="0" y="93"/>
                    </a:lnTo>
                    <a:lnTo>
                      <a:pt x="3" y="95"/>
                    </a:lnTo>
                    <a:lnTo>
                      <a:pt x="65" y="7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76" name="Freeform 959"/>
              <p:cNvSpPr>
                <a:spLocks/>
              </p:cNvSpPr>
              <p:nvPr/>
            </p:nvSpPr>
            <p:spPr bwMode="auto">
              <a:xfrm>
                <a:off x="3407" y="1908"/>
                <a:ext cx="5" cy="4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4 h 4"/>
                  <a:gd name="T4" fmla="*/ 5 w 5"/>
                  <a:gd name="T5" fmla="*/ 1 h 4"/>
                  <a:gd name="T6" fmla="*/ 5 w 5"/>
                  <a:gd name="T7" fmla="*/ 1 h 4"/>
                  <a:gd name="T8" fmla="*/ 3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0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C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77" name="Freeform 960"/>
              <p:cNvSpPr>
                <a:spLocks/>
              </p:cNvSpPr>
              <p:nvPr/>
            </p:nvSpPr>
            <p:spPr bwMode="auto">
              <a:xfrm>
                <a:off x="3407" y="1908"/>
                <a:ext cx="5" cy="4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4 h 4"/>
                  <a:gd name="T4" fmla="*/ 5 w 5"/>
                  <a:gd name="T5" fmla="*/ 1 h 4"/>
                  <a:gd name="T6" fmla="*/ 5 w 5"/>
                  <a:gd name="T7" fmla="*/ 1 h 4"/>
                  <a:gd name="T8" fmla="*/ 3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0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78" name="Freeform 961"/>
              <p:cNvSpPr>
                <a:spLocks/>
              </p:cNvSpPr>
              <p:nvPr/>
            </p:nvSpPr>
            <p:spPr bwMode="auto">
              <a:xfrm>
                <a:off x="3018" y="2232"/>
                <a:ext cx="168" cy="243"/>
              </a:xfrm>
              <a:custGeom>
                <a:avLst/>
                <a:gdLst>
                  <a:gd name="T0" fmla="*/ 165 w 168"/>
                  <a:gd name="T1" fmla="*/ 0 h 243"/>
                  <a:gd name="T2" fmla="*/ 0 w 168"/>
                  <a:gd name="T3" fmla="*/ 236 h 243"/>
                  <a:gd name="T4" fmla="*/ 0 w 168"/>
                  <a:gd name="T5" fmla="*/ 243 h 243"/>
                  <a:gd name="T6" fmla="*/ 168 w 168"/>
                  <a:gd name="T7" fmla="*/ 2 h 243"/>
                  <a:gd name="T8" fmla="*/ 165 w 168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43">
                    <a:moveTo>
                      <a:pt x="165" y="0"/>
                    </a:moveTo>
                    <a:lnTo>
                      <a:pt x="0" y="236"/>
                    </a:lnTo>
                    <a:lnTo>
                      <a:pt x="0" y="243"/>
                    </a:lnTo>
                    <a:lnTo>
                      <a:pt x="168" y="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9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79" name="Freeform 962"/>
              <p:cNvSpPr>
                <a:spLocks/>
              </p:cNvSpPr>
              <p:nvPr/>
            </p:nvSpPr>
            <p:spPr bwMode="auto">
              <a:xfrm>
                <a:off x="3018" y="2232"/>
                <a:ext cx="168" cy="243"/>
              </a:xfrm>
              <a:custGeom>
                <a:avLst/>
                <a:gdLst>
                  <a:gd name="T0" fmla="*/ 165 w 168"/>
                  <a:gd name="T1" fmla="*/ 0 h 243"/>
                  <a:gd name="T2" fmla="*/ 0 w 168"/>
                  <a:gd name="T3" fmla="*/ 236 h 243"/>
                  <a:gd name="T4" fmla="*/ 0 w 168"/>
                  <a:gd name="T5" fmla="*/ 243 h 243"/>
                  <a:gd name="T6" fmla="*/ 168 w 168"/>
                  <a:gd name="T7" fmla="*/ 2 h 243"/>
                  <a:gd name="T8" fmla="*/ 165 w 168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43">
                    <a:moveTo>
                      <a:pt x="165" y="0"/>
                    </a:moveTo>
                    <a:lnTo>
                      <a:pt x="0" y="236"/>
                    </a:lnTo>
                    <a:lnTo>
                      <a:pt x="0" y="243"/>
                    </a:lnTo>
                    <a:lnTo>
                      <a:pt x="168" y="2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80" name="Freeform 963"/>
              <p:cNvSpPr>
                <a:spLocks/>
              </p:cNvSpPr>
              <p:nvPr/>
            </p:nvSpPr>
            <p:spPr bwMode="auto">
              <a:xfrm>
                <a:off x="3183" y="1909"/>
                <a:ext cx="229" cy="325"/>
              </a:xfrm>
              <a:custGeom>
                <a:avLst/>
                <a:gdLst>
                  <a:gd name="T0" fmla="*/ 229 w 229"/>
                  <a:gd name="T1" fmla="*/ 0 h 325"/>
                  <a:gd name="T2" fmla="*/ 224 w 229"/>
                  <a:gd name="T3" fmla="*/ 3 h 325"/>
                  <a:gd name="T4" fmla="*/ 0 w 229"/>
                  <a:gd name="T5" fmla="*/ 323 h 325"/>
                  <a:gd name="T6" fmla="*/ 3 w 229"/>
                  <a:gd name="T7" fmla="*/ 325 h 325"/>
                  <a:gd name="T8" fmla="*/ 229 w 229"/>
                  <a:gd name="T9" fmla="*/ 3 h 325"/>
                  <a:gd name="T10" fmla="*/ 229 w 229"/>
                  <a:gd name="T11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" h="325">
                    <a:moveTo>
                      <a:pt x="229" y="0"/>
                    </a:moveTo>
                    <a:lnTo>
                      <a:pt x="224" y="3"/>
                    </a:lnTo>
                    <a:lnTo>
                      <a:pt x="0" y="323"/>
                    </a:lnTo>
                    <a:lnTo>
                      <a:pt x="3" y="325"/>
                    </a:lnTo>
                    <a:lnTo>
                      <a:pt x="229" y="3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81" name="Freeform 964"/>
              <p:cNvSpPr>
                <a:spLocks/>
              </p:cNvSpPr>
              <p:nvPr/>
            </p:nvSpPr>
            <p:spPr bwMode="auto">
              <a:xfrm>
                <a:off x="3183" y="1909"/>
                <a:ext cx="229" cy="325"/>
              </a:xfrm>
              <a:custGeom>
                <a:avLst/>
                <a:gdLst>
                  <a:gd name="T0" fmla="*/ 229 w 229"/>
                  <a:gd name="T1" fmla="*/ 0 h 325"/>
                  <a:gd name="T2" fmla="*/ 224 w 229"/>
                  <a:gd name="T3" fmla="*/ 3 h 325"/>
                  <a:gd name="T4" fmla="*/ 0 w 229"/>
                  <a:gd name="T5" fmla="*/ 323 h 325"/>
                  <a:gd name="T6" fmla="*/ 3 w 229"/>
                  <a:gd name="T7" fmla="*/ 325 h 325"/>
                  <a:gd name="T8" fmla="*/ 229 w 229"/>
                  <a:gd name="T9" fmla="*/ 3 h 325"/>
                  <a:gd name="T10" fmla="*/ 229 w 229"/>
                  <a:gd name="T11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" h="325">
                    <a:moveTo>
                      <a:pt x="229" y="0"/>
                    </a:moveTo>
                    <a:lnTo>
                      <a:pt x="224" y="3"/>
                    </a:lnTo>
                    <a:lnTo>
                      <a:pt x="0" y="323"/>
                    </a:lnTo>
                    <a:lnTo>
                      <a:pt x="3" y="325"/>
                    </a:lnTo>
                    <a:lnTo>
                      <a:pt x="229" y="3"/>
                    </a:lnTo>
                    <a:lnTo>
                      <a:pt x="2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82" name="Freeform 965"/>
              <p:cNvSpPr>
                <a:spLocks/>
              </p:cNvSpPr>
              <p:nvPr/>
            </p:nvSpPr>
            <p:spPr bwMode="auto">
              <a:xfrm>
                <a:off x="2956" y="2468"/>
                <a:ext cx="62" cy="90"/>
              </a:xfrm>
              <a:custGeom>
                <a:avLst/>
                <a:gdLst>
                  <a:gd name="T0" fmla="*/ 62 w 62"/>
                  <a:gd name="T1" fmla="*/ 0 h 90"/>
                  <a:gd name="T2" fmla="*/ 0 w 62"/>
                  <a:gd name="T3" fmla="*/ 88 h 90"/>
                  <a:gd name="T4" fmla="*/ 4 w 62"/>
                  <a:gd name="T5" fmla="*/ 90 h 90"/>
                  <a:gd name="T6" fmla="*/ 62 w 62"/>
                  <a:gd name="T7" fmla="*/ 7 h 90"/>
                  <a:gd name="T8" fmla="*/ 62 w 62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0">
                    <a:moveTo>
                      <a:pt x="62" y="0"/>
                    </a:moveTo>
                    <a:lnTo>
                      <a:pt x="0" y="88"/>
                    </a:lnTo>
                    <a:lnTo>
                      <a:pt x="4" y="90"/>
                    </a:lnTo>
                    <a:lnTo>
                      <a:pt x="62" y="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C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83" name="Freeform 966"/>
              <p:cNvSpPr>
                <a:spLocks/>
              </p:cNvSpPr>
              <p:nvPr/>
            </p:nvSpPr>
            <p:spPr bwMode="auto">
              <a:xfrm>
                <a:off x="2956" y="2468"/>
                <a:ext cx="62" cy="90"/>
              </a:xfrm>
              <a:custGeom>
                <a:avLst/>
                <a:gdLst>
                  <a:gd name="T0" fmla="*/ 62 w 62"/>
                  <a:gd name="T1" fmla="*/ 0 h 90"/>
                  <a:gd name="T2" fmla="*/ 0 w 62"/>
                  <a:gd name="T3" fmla="*/ 88 h 90"/>
                  <a:gd name="T4" fmla="*/ 4 w 62"/>
                  <a:gd name="T5" fmla="*/ 90 h 90"/>
                  <a:gd name="T6" fmla="*/ 62 w 62"/>
                  <a:gd name="T7" fmla="*/ 7 h 90"/>
                  <a:gd name="T8" fmla="*/ 62 w 62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0">
                    <a:moveTo>
                      <a:pt x="62" y="0"/>
                    </a:moveTo>
                    <a:lnTo>
                      <a:pt x="0" y="88"/>
                    </a:lnTo>
                    <a:lnTo>
                      <a:pt x="4" y="90"/>
                    </a:lnTo>
                    <a:lnTo>
                      <a:pt x="62" y="7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84" name="Freeform 967"/>
              <p:cNvSpPr>
                <a:spLocks/>
              </p:cNvSpPr>
              <p:nvPr/>
            </p:nvSpPr>
            <p:spPr bwMode="auto">
              <a:xfrm>
                <a:off x="3018" y="2234"/>
                <a:ext cx="172" cy="248"/>
              </a:xfrm>
              <a:custGeom>
                <a:avLst/>
                <a:gdLst>
                  <a:gd name="T0" fmla="*/ 168 w 172"/>
                  <a:gd name="T1" fmla="*/ 0 h 248"/>
                  <a:gd name="T2" fmla="*/ 0 w 172"/>
                  <a:gd name="T3" fmla="*/ 241 h 248"/>
                  <a:gd name="T4" fmla="*/ 0 w 172"/>
                  <a:gd name="T5" fmla="*/ 248 h 248"/>
                  <a:gd name="T6" fmla="*/ 172 w 172"/>
                  <a:gd name="T7" fmla="*/ 2 h 248"/>
                  <a:gd name="T8" fmla="*/ 168 w 17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48">
                    <a:moveTo>
                      <a:pt x="168" y="0"/>
                    </a:moveTo>
                    <a:lnTo>
                      <a:pt x="0" y="241"/>
                    </a:lnTo>
                    <a:lnTo>
                      <a:pt x="0" y="248"/>
                    </a:lnTo>
                    <a:lnTo>
                      <a:pt x="172" y="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B9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85" name="Freeform 968"/>
              <p:cNvSpPr>
                <a:spLocks/>
              </p:cNvSpPr>
              <p:nvPr/>
            </p:nvSpPr>
            <p:spPr bwMode="auto">
              <a:xfrm>
                <a:off x="3018" y="2234"/>
                <a:ext cx="172" cy="248"/>
              </a:xfrm>
              <a:custGeom>
                <a:avLst/>
                <a:gdLst>
                  <a:gd name="T0" fmla="*/ 168 w 172"/>
                  <a:gd name="T1" fmla="*/ 0 h 248"/>
                  <a:gd name="T2" fmla="*/ 0 w 172"/>
                  <a:gd name="T3" fmla="*/ 241 h 248"/>
                  <a:gd name="T4" fmla="*/ 0 w 172"/>
                  <a:gd name="T5" fmla="*/ 248 h 248"/>
                  <a:gd name="T6" fmla="*/ 172 w 172"/>
                  <a:gd name="T7" fmla="*/ 2 h 248"/>
                  <a:gd name="T8" fmla="*/ 168 w 17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48">
                    <a:moveTo>
                      <a:pt x="168" y="0"/>
                    </a:moveTo>
                    <a:lnTo>
                      <a:pt x="0" y="241"/>
                    </a:lnTo>
                    <a:lnTo>
                      <a:pt x="0" y="248"/>
                    </a:lnTo>
                    <a:lnTo>
                      <a:pt x="172" y="2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86" name="Freeform 969"/>
              <p:cNvSpPr>
                <a:spLocks/>
              </p:cNvSpPr>
              <p:nvPr/>
            </p:nvSpPr>
            <p:spPr bwMode="auto">
              <a:xfrm>
                <a:off x="3186" y="1912"/>
                <a:ext cx="226" cy="324"/>
              </a:xfrm>
              <a:custGeom>
                <a:avLst/>
                <a:gdLst>
                  <a:gd name="T0" fmla="*/ 226 w 226"/>
                  <a:gd name="T1" fmla="*/ 0 h 324"/>
                  <a:gd name="T2" fmla="*/ 0 w 226"/>
                  <a:gd name="T3" fmla="*/ 322 h 324"/>
                  <a:gd name="T4" fmla="*/ 4 w 226"/>
                  <a:gd name="T5" fmla="*/ 324 h 324"/>
                  <a:gd name="T6" fmla="*/ 226 w 226"/>
                  <a:gd name="T7" fmla="*/ 8 h 324"/>
                  <a:gd name="T8" fmla="*/ 226 w 226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324">
                    <a:moveTo>
                      <a:pt x="226" y="0"/>
                    </a:moveTo>
                    <a:lnTo>
                      <a:pt x="0" y="322"/>
                    </a:lnTo>
                    <a:lnTo>
                      <a:pt x="4" y="324"/>
                    </a:lnTo>
                    <a:lnTo>
                      <a:pt x="226" y="8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87" name="Freeform 970"/>
              <p:cNvSpPr>
                <a:spLocks/>
              </p:cNvSpPr>
              <p:nvPr/>
            </p:nvSpPr>
            <p:spPr bwMode="auto">
              <a:xfrm>
                <a:off x="3186" y="1912"/>
                <a:ext cx="226" cy="324"/>
              </a:xfrm>
              <a:custGeom>
                <a:avLst/>
                <a:gdLst>
                  <a:gd name="T0" fmla="*/ 226 w 226"/>
                  <a:gd name="T1" fmla="*/ 0 h 324"/>
                  <a:gd name="T2" fmla="*/ 0 w 226"/>
                  <a:gd name="T3" fmla="*/ 322 h 324"/>
                  <a:gd name="T4" fmla="*/ 4 w 226"/>
                  <a:gd name="T5" fmla="*/ 324 h 324"/>
                  <a:gd name="T6" fmla="*/ 226 w 226"/>
                  <a:gd name="T7" fmla="*/ 8 h 324"/>
                  <a:gd name="T8" fmla="*/ 226 w 226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324">
                    <a:moveTo>
                      <a:pt x="226" y="0"/>
                    </a:moveTo>
                    <a:lnTo>
                      <a:pt x="0" y="322"/>
                    </a:lnTo>
                    <a:lnTo>
                      <a:pt x="4" y="324"/>
                    </a:lnTo>
                    <a:lnTo>
                      <a:pt x="226" y="8"/>
                    </a:lnTo>
                    <a:lnTo>
                      <a:pt x="2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88" name="Freeform 971"/>
              <p:cNvSpPr>
                <a:spLocks/>
              </p:cNvSpPr>
              <p:nvPr/>
            </p:nvSpPr>
            <p:spPr bwMode="auto">
              <a:xfrm>
                <a:off x="2960" y="2475"/>
                <a:ext cx="58" cy="85"/>
              </a:xfrm>
              <a:custGeom>
                <a:avLst/>
                <a:gdLst>
                  <a:gd name="T0" fmla="*/ 58 w 58"/>
                  <a:gd name="T1" fmla="*/ 0 h 85"/>
                  <a:gd name="T2" fmla="*/ 0 w 58"/>
                  <a:gd name="T3" fmla="*/ 83 h 85"/>
                  <a:gd name="T4" fmla="*/ 3 w 58"/>
                  <a:gd name="T5" fmla="*/ 85 h 85"/>
                  <a:gd name="T6" fmla="*/ 58 w 58"/>
                  <a:gd name="T7" fmla="*/ 7 h 85"/>
                  <a:gd name="T8" fmla="*/ 58 w 58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85">
                    <a:moveTo>
                      <a:pt x="58" y="0"/>
                    </a:moveTo>
                    <a:lnTo>
                      <a:pt x="0" y="83"/>
                    </a:lnTo>
                    <a:lnTo>
                      <a:pt x="3" y="85"/>
                    </a:lnTo>
                    <a:lnTo>
                      <a:pt x="58" y="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C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89" name="Freeform 972"/>
              <p:cNvSpPr>
                <a:spLocks/>
              </p:cNvSpPr>
              <p:nvPr/>
            </p:nvSpPr>
            <p:spPr bwMode="auto">
              <a:xfrm>
                <a:off x="2960" y="2475"/>
                <a:ext cx="58" cy="85"/>
              </a:xfrm>
              <a:custGeom>
                <a:avLst/>
                <a:gdLst>
                  <a:gd name="T0" fmla="*/ 58 w 58"/>
                  <a:gd name="T1" fmla="*/ 0 h 85"/>
                  <a:gd name="T2" fmla="*/ 0 w 58"/>
                  <a:gd name="T3" fmla="*/ 83 h 85"/>
                  <a:gd name="T4" fmla="*/ 3 w 58"/>
                  <a:gd name="T5" fmla="*/ 85 h 85"/>
                  <a:gd name="T6" fmla="*/ 58 w 58"/>
                  <a:gd name="T7" fmla="*/ 7 h 85"/>
                  <a:gd name="T8" fmla="*/ 58 w 58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85">
                    <a:moveTo>
                      <a:pt x="58" y="0"/>
                    </a:moveTo>
                    <a:lnTo>
                      <a:pt x="0" y="83"/>
                    </a:lnTo>
                    <a:lnTo>
                      <a:pt x="3" y="85"/>
                    </a:lnTo>
                    <a:lnTo>
                      <a:pt x="58" y="7"/>
                    </a:lnTo>
                    <a:lnTo>
                      <a:pt x="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90" name="Freeform 973"/>
              <p:cNvSpPr>
                <a:spLocks/>
              </p:cNvSpPr>
              <p:nvPr/>
            </p:nvSpPr>
            <p:spPr bwMode="auto">
              <a:xfrm>
                <a:off x="3018" y="2236"/>
                <a:ext cx="176" cy="253"/>
              </a:xfrm>
              <a:custGeom>
                <a:avLst/>
                <a:gdLst>
                  <a:gd name="T0" fmla="*/ 172 w 176"/>
                  <a:gd name="T1" fmla="*/ 0 h 253"/>
                  <a:gd name="T2" fmla="*/ 0 w 176"/>
                  <a:gd name="T3" fmla="*/ 246 h 253"/>
                  <a:gd name="T4" fmla="*/ 0 w 176"/>
                  <a:gd name="T5" fmla="*/ 253 h 253"/>
                  <a:gd name="T6" fmla="*/ 176 w 176"/>
                  <a:gd name="T7" fmla="*/ 2 h 253"/>
                  <a:gd name="T8" fmla="*/ 172 w 1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53">
                    <a:moveTo>
                      <a:pt x="172" y="0"/>
                    </a:moveTo>
                    <a:lnTo>
                      <a:pt x="0" y="246"/>
                    </a:lnTo>
                    <a:lnTo>
                      <a:pt x="0" y="253"/>
                    </a:lnTo>
                    <a:lnTo>
                      <a:pt x="176" y="2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B8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91" name="Freeform 974"/>
              <p:cNvSpPr>
                <a:spLocks/>
              </p:cNvSpPr>
              <p:nvPr/>
            </p:nvSpPr>
            <p:spPr bwMode="auto">
              <a:xfrm>
                <a:off x="3018" y="2236"/>
                <a:ext cx="176" cy="253"/>
              </a:xfrm>
              <a:custGeom>
                <a:avLst/>
                <a:gdLst>
                  <a:gd name="T0" fmla="*/ 172 w 176"/>
                  <a:gd name="T1" fmla="*/ 0 h 253"/>
                  <a:gd name="T2" fmla="*/ 0 w 176"/>
                  <a:gd name="T3" fmla="*/ 246 h 253"/>
                  <a:gd name="T4" fmla="*/ 0 w 176"/>
                  <a:gd name="T5" fmla="*/ 253 h 253"/>
                  <a:gd name="T6" fmla="*/ 176 w 176"/>
                  <a:gd name="T7" fmla="*/ 2 h 253"/>
                  <a:gd name="T8" fmla="*/ 172 w 1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53">
                    <a:moveTo>
                      <a:pt x="172" y="0"/>
                    </a:moveTo>
                    <a:lnTo>
                      <a:pt x="0" y="246"/>
                    </a:lnTo>
                    <a:lnTo>
                      <a:pt x="0" y="253"/>
                    </a:lnTo>
                    <a:lnTo>
                      <a:pt x="176" y="2"/>
                    </a:lnTo>
                    <a:lnTo>
                      <a:pt x="1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92" name="Freeform 975"/>
              <p:cNvSpPr>
                <a:spLocks/>
              </p:cNvSpPr>
              <p:nvPr/>
            </p:nvSpPr>
            <p:spPr bwMode="auto">
              <a:xfrm>
                <a:off x="3190" y="1920"/>
                <a:ext cx="222" cy="318"/>
              </a:xfrm>
              <a:custGeom>
                <a:avLst/>
                <a:gdLst>
                  <a:gd name="T0" fmla="*/ 222 w 222"/>
                  <a:gd name="T1" fmla="*/ 0 h 318"/>
                  <a:gd name="T2" fmla="*/ 0 w 222"/>
                  <a:gd name="T3" fmla="*/ 316 h 318"/>
                  <a:gd name="T4" fmla="*/ 4 w 222"/>
                  <a:gd name="T5" fmla="*/ 318 h 318"/>
                  <a:gd name="T6" fmla="*/ 222 w 222"/>
                  <a:gd name="T7" fmla="*/ 7 h 318"/>
                  <a:gd name="T8" fmla="*/ 222 w 222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18">
                    <a:moveTo>
                      <a:pt x="222" y="0"/>
                    </a:moveTo>
                    <a:lnTo>
                      <a:pt x="0" y="316"/>
                    </a:lnTo>
                    <a:lnTo>
                      <a:pt x="4" y="318"/>
                    </a:lnTo>
                    <a:lnTo>
                      <a:pt x="222" y="7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CC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93" name="Freeform 976"/>
              <p:cNvSpPr>
                <a:spLocks/>
              </p:cNvSpPr>
              <p:nvPr/>
            </p:nvSpPr>
            <p:spPr bwMode="auto">
              <a:xfrm>
                <a:off x="3190" y="1920"/>
                <a:ext cx="222" cy="318"/>
              </a:xfrm>
              <a:custGeom>
                <a:avLst/>
                <a:gdLst>
                  <a:gd name="T0" fmla="*/ 222 w 222"/>
                  <a:gd name="T1" fmla="*/ 0 h 318"/>
                  <a:gd name="T2" fmla="*/ 0 w 222"/>
                  <a:gd name="T3" fmla="*/ 316 h 318"/>
                  <a:gd name="T4" fmla="*/ 4 w 222"/>
                  <a:gd name="T5" fmla="*/ 318 h 318"/>
                  <a:gd name="T6" fmla="*/ 222 w 222"/>
                  <a:gd name="T7" fmla="*/ 7 h 318"/>
                  <a:gd name="T8" fmla="*/ 222 w 222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18">
                    <a:moveTo>
                      <a:pt x="222" y="0"/>
                    </a:moveTo>
                    <a:lnTo>
                      <a:pt x="0" y="316"/>
                    </a:lnTo>
                    <a:lnTo>
                      <a:pt x="4" y="318"/>
                    </a:lnTo>
                    <a:lnTo>
                      <a:pt x="222" y="7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94" name="Freeform 977"/>
              <p:cNvSpPr>
                <a:spLocks/>
              </p:cNvSpPr>
              <p:nvPr/>
            </p:nvSpPr>
            <p:spPr bwMode="auto">
              <a:xfrm>
                <a:off x="2963" y="2482"/>
                <a:ext cx="55" cy="80"/>
              </a:xfrm>
              <a:custGeom>
                <a:avLst/>
                <a:gdLst>
                  <a:gd name="T0" fmla="*/ 55 w 55"/>
                  <a:gd name="T1" fmla="*/ 0 h 80"/>
                  <a:gd name="T2" fmla="*/ 0 w 55"/>
                  <a:gd name="T3" fmla="*/ 78 h 80"/>
                  <a:gd name="T4" fmla="*/ 4 w 55"/>
                  <a:gd name="T5" fmla="*/ 80 h 80"/>
                  <a:gd name="T6" fmla="*/ 55 w 55"/>
                  <a:gd name="T7" fmla="*/ 7 h 80"/>
                  <a:gd name="T8" fmla="*/ 55 w 55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0">
                    <a:moveTo>
                      <a:pt x="55" y="0"/>
                    </a:moveTo>
                    <a:lnTo>
                      <a:pt x="0" y="78"/>
                    </a:lnTo>
                    <a:lnTo>
                      <a:pt x="4" y="80"/>
                    </a:lnTo>
                    <a:lnTo>
                      <a:pt x="55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95" name="Freeform 978"/>
              <p:cNvSpPr>
                <a:spLocks/>
              </p:cNvSpPr>
              <p:nvPr/>
            </p:nvSpPr>
            <p:spPr bwMode="auto">
              <a:xfrm>
                <a:off x="2963" y="2482"/>
                <a:ext cx="55" cy="80"/>
              </a:xfrm>
              <a:custGeom>
                <a:avLst/>
                <a:gdLst>
                  <a:gd name="T0" fmla="*/ 55 w 55"/>
                  <a:gd name="T1" fmla="*/ 0 h 80"/>
                  <a:gd name="T2" fmla="*/ 0 w 55"/>
                  <a:gd name="T3" fmla="*/ 78 h 80"/>
                  <a:gd name="T4" fmla="*/ 4 w 55"/>
                  <a:gd name="T5" fmla="*/ 80 h 80"/>
                  <a:gd name="T6" fmla="*/ 55 w 55"/>
                  <a:gd name="T7" fmla="*/ 7 h 80"/>
                  <a:gd name="T8" fmla="*/ 55 w 55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0">
                    <a:moveTo>
                      <a:pt x="55" y="0"/>
                    </a:moveTo>
                    <a:lnTo>
                      <a:pt x="0" y="78"/>
                    </a:lnTo>
                    <a:lnTo>
                      <a:pt x="4" y="80"/>
                    </a:lnTo>
                    <a:lnTo>
                      <a:pt x="55" y="7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96" name="Freeform 979"/>
              <p:cNvSpPr>
                <a:spLocks/>
              </p:cNvSpPr>
              <p:nvPr/>
            </p:nvSpPr>
            <p:spPr bwMode="auto">
              <a:xfrm>
                <a:off x="3018" y="2238"/>
                <a:ext cx="179" cy="258"/>
              </a:xfrm>
              <a:custGeom>
                <a:avLst/>
                <a:gdLst>
                  <a:gd name="T0" fmla="*/ 176 w 179"/>
                  <a:gd name="T1" fmla="*/ 0 h 258"/>
                  <a:gd name="T2" fmla="*/ 0 w 179"/>
                  <a:gd name="T3" fmla="*/ 251 h 258"/>
                  <a:gd name="T4" fmla="*/ 0 w 179"/>
                  <a:gd name="T5" fmla="*/ 258 h 258"/>
                  <a:gd name="T6" fmla="*/ 179 w 179"/>
                  <a:gd name="T7" fmla="*/ 2 h 258"/>
                  <a:gd name="T8" fmla="*/ 176 w 179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258">
                    <a:moveTo>
                      <a:pt x="176" y="0"/>
                    </a:moveTo>
                    <a:lnTo>
                      <a:pt x="0" y="251"/>
                    </a:lnTo>
                    <a:lnTo>
                      <a:pt x="0" y="258"/>
                    </a:lnTo>
                    <a:lnTo>
                      <a:pt x="179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B8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97" name="Freeform 980"/>
              <p:cNvSpPr>
                <a:spLocks/>
              </p:cNvSpPr>
              <p:nvPr/>
            </p:nvSpPr>
            <p:spPr bwMode="auto">
              <a:xfrm>
                <a:off x="3018" y="2238"/>
                <a:ext cx="179" cy="258"/>
              </a:xfrm>
              <a:custGeom>
                <a:avLst/>
                <a:gdLst>
                  <a:gd name="T0" fmla="*/ 176 w 179"/>
                  <a:gd name="T1" fmla="*/ 0 h 258"/>
                  <a:gd name="T2" fmla="*/ 0 w 179"/>
                  <a:gd name="T3" fmla="*/ 251 h 258"/>
                  <a:gd name="T4" fmla="*/ 0 w 179"/>
                  <a:gd name="T5" fmla="*/ 258 h 258"/>
                  <a:gd name="T6" fmla="*/ 179 w 179"/>
                  <a:gd name="T7" fmla="*/ 2 h 258"/>
                  <a:gd name="T8" fmla="*/ 176 w 179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258">
                    <a:moveTo>
                      <a:pt x="176" y="0"/>
                    </a:moveTo>
                    <a:lnTo>
                      <a:pt x="0" y="251"/>
                    </a:lnTo>
                    <a:lnTo>
                      <a:pt x="0" y="258"/>
                    </a:lnTo>
                    <a:lnTo>
                      <a:pt x="179" y="2"/>
                    </a:lnTo>
                    <a:lnTo>
                      <a:pt x="1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98" name="Freeform 981"/>
              <p:cNvSpPr>
                <a:spLocks/>
              </p:cNvSpPr>
              <p:nvPr/>
            </p:nvSpPr>
            <p:spPr bwMode="auto">
              <a:xfrm>
                <a:off x="3194" y="1927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0 w 218"/>
                  <a:gd name="T3" fmla="*/ 311 h 313"/>
                  <a:gd name="T4" fmla="*/ 3 w 218"/>
                  <a:gd name="T5" fmla="*/ 313 h 313"/>
                  <a:gd name="T6" fmla="*/ 218 w 218"/>
                  <a:gd name="T7" fmla="*/ 7 h 313"/>
                  <a:gd name="T8" fmla="*/ 218 w 218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0" y="311"/>
                    </a:lnTo>
                    <a:lnTo>
                      <a:pt x="3" y="313"/>
                    </a:lnTo>
                    <a:lnTo>
                      <a:pt x="218" y="7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99" name="Freeform 982"/>
              <p:cNvSpPr>
                <a:spLocks/>
              </p:cNvSpPr>
              <p:nvPr/>
            </p:nvSpPr>
            <p:spPr bwMode="auto">
              <a:xfrm>
                <a:off x="3194" y="1927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0 w 218"/>
                  <a:gd name="T3" fmla="*/ 311 h 313"/>
                  <a:gd name="T4" fmla="*/ 3 w 218"/>
                  <a:gd name="T5" fmla="*/ 313 h 313"/>
                  <a:gd name="T6" fmla="*/ 218 w 218"/>
                  <a:gd name="T7" fmla="*/ 7 h 313"/>
                  <a:gd name="T8" fmla="*/ 218 w 218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0" y="311"/>
                    </a:lnTo>
                    <a:lnTo>
                      <a:pt x="3" y="313"/>
                    </a:lnTo>
                    <a:lnTo>
                      <a:pt x="218" y="7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00" name="Freeform 983"/>
              <p:cNvSpPr>
                <a:spLocks/>
              </p:cNvSpPr>
              <p:nvPr/>
            </p:nvSpPr>
            <p:spPr bwMode="auto">
              <a:xfrm>
                <a:off x="2967" y="2489"/>
                <a:ext cx="51" cy="75"/>
              </a:xfrm>
              <a:custGeom>
                <a:avLst/>
                <a:gdLst>
                  <a:gd name="T0" fmla="*/ 51 w 51"/>
                  <a:gd name="T1" fmla="*/ 0 h 75"/>
                  <a:gd name="T2" fmla="*/ 0 w 51"/>
                  <a:gd name="T3" fmla="*/ 73 h 75"/>
                  <a:gd name="T4" fmla="*/ 3 w 51"/>
                  <a:gd name="T5" fmla="*/ 75 h 75"/>
                  <a:gd name="T6" fmla="*/ 51 w 51"/>
                  <a:gd name="T7" fmla="*/ 7 h 75"/>
                  <a:gd name="T8" fmla="*/ 51 w 51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5">
                    <a:moveTo>
                      <a:pt x="51" y="0"/>
                    </a:moveTo>
                    <a:lnTo>
                      <a:pt x="0" y="73"/>
                    </a:lnTo>
                    <a:lnTo>
                      <a:pt x="3" y="75"/>
                    </a:lnTo>
                    <a:lnTo>
                      <a:pt x="51" y="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01" name="Freeform 984"/>
              <p:cNvSpPr>
                <a:spLocks/>
              </p:cNvSpPr>
              <p:nvPr/>
            </p:nvSpPr>
            <p:spPr bwMode="auto">
              <a:xfrm>
                <a:off x="2967" y="2489"/>
                <a:ext cx="51" cy="75"/>
              </a:xfrm>
              <a:custGeom>
                <a:avLst/>
                <a:gdLst>
                  <a:gd name="T0" fmla="*/ 51 w 51"/>
                  <a:gd name="T1" fmla="*/ 0 h 75"/>
                  <a:gd name="T2" fmla="*/ 0 w 51"/>
                  <a:gd name="T3" fmla="*/ 73 h 75"/>
                  <a:gd name="T4" fmla="*/ 3 w 51"/>
                  <a:gd name="T5" fmla="*/ 75 h 75"/>
                  <a:gd name="T6" fmla="*/ 51 w 51"/>
                  <a:gd name="T7" fmla="*/ 7 h 75"/>
                  <a:gd name="T8" fmla="*/ 51 w 51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5">
                    <a:moveTo>
                      <a:pt x="51" y="0"/>
                    </a:moveTo>
                    <a:lnTo>
                      <a:pt x="0" y="73"/>
                    </a:lnTo>
                    <a:lnTo>
                      <a:pt x="3" y="75"/>
                    </a:lnTo>
                    <a:lnTo>
                      <a:pt x="51" y="7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02" name="Freeform 985"/>
              <p:cNvSpPr>
                <a:spLocks/>
              </p:cNvSpPr>
              <p:nvPr/>
            </p:nvSpPr>
            <p:spPr bwMode="auto">
              <a:xfrm>
                <a:off x="3018" y="2240"/>
                <a:ext cx="183" cy="263"/>
              </a:xfrm>
              <a:custGeom>
                <a:avLst/>
                <a:gdLst>
                  <a:gd name="T0" fmla="*/ 179 w 183"/>
                  <a:gd name="T1" fmla="*/ 0 h 263"/>
                  <a:gd name="T2" fmla="*/ 0 w 183"/>
                  <a:gd name="T3" fmla="*/ 256 h 263"/>
                  <a:gd name="T4" fmla="*/ 0 w 183"/>
                  <a:gd name="T5" fmla="*/ 263 h 263"/>
                  <a:gd name="T6" fmla="*/ 183 w 183"/>
                  <a:gd name="T7" fmla="*/ 2 h 263"/>
                  <a:gd name="T8" fmla="*/ 179 w 183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3">
                    <a:moveTo>
                      <a:pt x="179" y="0"/>
                    </a:moveTo>
                    <a:lnTo>
                      <a:pt x="0" y="256"/>
                    </a:lnTo>
                    <a:lnTo>
                      <a:pt x="0" y="263"/>
                    </a:lnTo>
                    <a:lnTo>
                      <a:pt x="183" y="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B8B6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03" name="Freeform 986"/>
              <p:cNvSpPr>
                <a:spLocks/>
              </p:cNvSpPr>
              <p:nvPr/>
            </p:nvSpPr>
            <p:spPr bwMode="auto">
              <a:xfrm>
                <a:off x="3018" y="2240"/>
                <a:ext cx="183" cy="263"/>
              </a:xfrm>
              <a:custGeom>
                <a:avLst/>
                <a:gdLst>
                  <a:gd name="T0" fmla="*/ 179 w 183"/>
                  <a:gd name="T1" fmla="*/ 0 h 263"/>
                  <a:gd name="T2" fmla="*/ 0 w 183"/>
                  <a:gd name="T3" fmla="*/ 256 h 263"/>
                  <a:gd name="T4" fmla="*/ 0 w 183"/>
                  <a:gd name="T5" fmla="*/ 263 h 263"/>
                  <a:gd name="T6" fmla="*/ 183 w 183"/>
                  <a:gd name="T7" fmla="*/ 2 h 263"/>
                  <a:gd name="T8" fmla="*/ 179 w 183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3">
                    <a:moveTo>
                      <a:pt x="179" y="0"/>
                    </a:moveTo>
                    <a:lnTo>
                      <a:pt x="0" y="256"/>
                    </a:lnTo>
                    <a:lnTo>
                      <a:pt x="0" y="263"/>
                    </a:lnTo>
                    <a:lnTo>
                      <a:pt x="183" y="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04" name="Freeform 987"/>
              <p:cNvSpPr>
                <a:spLocks/>
              </p:cNvSpPr>
              <p:nvPr/>
            </p:nvSpPr>
            <p:spPr bwMode="auto">
              <a:xfrm>
                <a:off x="3197" y="1934"/>
                <a:ext cx="215" cy="308"/>
              </a:xfrm>
              <a:custGeom>
                <a:avLst/>
                <a:gdLst>
                  <a:gd name="T0" fmla="*/ 215 w 215"/>
                  <a:gd name="T1" fmla="*/ 0 h 308"/>
                  <a:gd name="T2" fmla="*/ 0 w 215"/>
                  <a:gd name="T3" fmla="*/ 306 h 308"/>
                  <a:gd name="T4" fmla="*/ 4 w 215"/>
                  <a:gd name="T5" fmla="*/ 308 h 308"/>
                  <a:gd name="T6" fmla="*/ 215 w 215"/>
                  <a:gd name="T7" fmla="*/ 7 h 308"/>
                  <a:gd name="T8" fmla="*/ 215 w 215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308">
                    <a:moveTo>
                      <a:pt x="215" y="0"/>
                    </a:moveTo>
                    <a:lnTo>
                      <a:pt x="0" y="306"/>
                    </a:lnTo>
                    <a:lnTo>
                      <a:pt x="4" y="308"/>
                    </a:lnTo>
                    <a:lnTo>
                      <a:pt x="215" y="7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05" name="Freeform 988"/>
              <p:cNvSpPr>
                <a:spLocks/>
              </p:cNvSpPr>
              <p:nvPr/>
            </p:nvSpPr>
            <p:spPr bwMode="auto">
              <a:xfrm>
                <a:off x="3197" y="1934"/>
                <a:ext cx="215" cy="308"/>
              </a:xfrm>
              <a:custGeom>
                <a:avLst/>
                <a:gdLst>
                  <a:gd name="T0" fmla="*/ 215 w 215"/>
                  <a:gd name="T1" fmla="*/ 0 h 308"/>
                  <a:gd name="T2" fmla="*/ 0 w 215"/>
                  <a:gd name="T3" fmla="*/ 306 h 308"/>
                  <a:gd name="T4" fmla="*/ 4 w 215"/>
                  <a:gd name="T5" fmla="*/ 308 h 308"/>
                  <a:gd name="T6" fmla="*/ 215 w 215"/>
                  <a:gd name="T7" fmla="*/ 7 h 308"/>
                  <a:gd name="T8" fmla="*/ 215 w 215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308">
                    <a:moveTo>
                      <a:pt x="215" y="0"/>
                    </a:moveTo>
                    <a:lnTo>
                      <a:pt x="0" y="306"/>
                    </a:lnTo>
                    <a:lnTo>
                      <a:pt x="4" y="308"/>
                    </a:lnTo>
                    <a:lnTo>
                      <a:pt x="215" y="7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06" name="Freeform 989"/>
              <p:cNvSpPr>
                <a:spLocks/>
              </p:cNvSpPr>
              <p:nvPr/>
            </p:nvSpPr>
            <p:spPr bwMode="auto">
              <a:xfrm>
                <a:off x="2970" y="2496"/>
                <a:ext cx="48" cy="70"/>
              </a:xfrm>
              <a:custGeom>
                <a:avLst/>
                <a:gdLst>
                  <a:gd name="T0" fmla="*/ 48 w 48"/>
                  <a:gd name="T1" fmla="*/ 0 h 70"/>
                  <a:gd name="T2" fmla="*/ 0 w 48"/>
                  <a:gd name="T3" fmla="*/ 68 h 70"/>
                  <a:gd name="T4" fmla="*/ 4 w 48"/>
                  <a:gd name="T5" fmla="*/ 70 h 70"/>
                  <a:gd name="T6" fmla="*/ 48 w 48"/>
                  <a:gd name="T7" fmla="*/ 7 h 70"/>
                  <a:gd name="T8" fmla="*/ 48 w 4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0"/>
                    </a:moveTo>
                    <a:lnTo>
                      <a:pt x="0" y="68"/>
                    </a:lnTo>
                    <a:lnTo>
                      <a:pt x="4" y="70"/>
                    </a:lnTo>
                    <a:lnTo>
                      <a:pt x="48" y="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B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07" name="Freeform 990"/>
              <p:cNvSpPr>
                <a:spLocks/>
              </p:cNvSpPr>
              <p:nvPr/>
            </p:nvSpPr>
            <p:spPr bwMode="auto">
              <a:xfrm>
                <a:off x="2970" y="2496"/>
                <a:ext cx="48" cy="70"/>
              </a:xfrm>
              <a:custGeom>
                <a:avLst/>
                <a:gdLst>
                  <a:gd name="T0" fmla="*/ 48 w 48"/>
                  <a:gd name="T1" fmla="*/ 0 h 70"/>
                  <a:gd name="T2" fmla="*/ 0 w 48"/>
                  <a:gd name="T3" fmla="*/ 68 h 70"/>
                  <a:gd name="T4" fmla="*/ 4 w 48"/>
                  <a:gd name="T5" fmla="*/ 70 h 70"/>
                  <a:gd name="T6" fmla="*/ 48 w 48"/>
                  <a:gd name="T7" fmla="*/ 7 h 70"/>
                  <a:gd name="T8" fmla="*/ 48 w 4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0"/>
                    </a:moveTo>
                    <a:lnTo>
                      <a:pt x="0" y="68"/>
                    </a:lnTo>
                    <a:lnTo>
                      <a:pt x="4" y="70"/>
                    </a:lnTo>
                    <a:lnTo>
                      <a:pt x="48" y="7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08" name="Freeform 991"/>
              <p:cNvSpPr>
                <a:spLocks/>
              </p:cNvSpPr>
              <p:nvPr/>
            </p:nvSpPr>
            <p:spPr bwMode="auto">
              <a:xfrm>
                <a:off x="3018" y="2242"/>
                <a:ext cx="187" cy="268"/>
              </a:xfrm>
              <a:custGeom>
                <a:avLst/>
                <a:gdLst>
                  <a:gd name="T0" fmla="*/ 183 w 187"/>
                  <a:gd name="T1" fmla="*/ 0 h 268"/>
                  <a:gd name="T2" fmla="*/ 0 w 187"/>
                  <a:gd name="T3" fmla="*/ 261 h 268"/>
                  <a:gd name="T4" fmla="*/ 0 w 187"/>
                  <a:gd name="T5" fmla="*/ 268 h 268"/>
                  <a:gd name="T6" fmla="*/ 187 w 187"/>
                  <a:gd name="T7" fmla="*/ 2 h 268"/>
                  <a:gd name="T8" fmla="*/ 183 w 187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68">
                    <a:moveTo>
                      <a:pt x="183" y="0"/>
                    </a:moveTo>
                    <a:lnTo>
                      <a:pt x="0" y="261"/>
                    </a:lnTo>
                    <a:lnTo>
                      <a:pt x="0" y="268"/>
                    </a:lnTo>
                    <a:lnTo>
                      <a:pt x="187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7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09" name="Freeform 992"/>
              <p:cNvSpPr>
                <a:spLocks/>
              </p:cNvSpPr>
              <p:nvPr/>
            </p:nvSpPr>
            <p:spPr bwMode="auto">
              <a:xfrm>
                <a:off x="3018" y="2242"/>
                <a:ext cx="187" cy="268"/>
              </a:xfrm>
              <a:custGeom>
                <a:avLst/>
                <a:gdLst>
                  <a:gd name="T0" fmla="*/ 183 w 187"/>
                  <a:gd name="T1" fmla="*/ 0 h 268"/>
                  <a:gd name="T2" fmla="*/ 0 w 187"/>
                  <a:gd name="T3" fmla="*/ 261 h 268"/>
                  <a:gd name="T4" fmla="*/ 0 w 187"/>
                  <a:gd name="T5" fmla="*/ 268 h 268"/>
                  <a:gd name="T6" fmla="*/ 187 w 187"/>
                  <a:gd name="T7" fmla="*/ 2 h 268"/>
                  <a:gd name="T8" fmla="*/ 183 w 187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68">
                    <a:moveTo>
                      <a:pt x="183" y="0"/>
                    </a:moveTo>
                    <a:lnTo>
                      <a:pt x="0" y="261"/>
                    </a:lnTo>
                    <a:lnTo>
                      <a:pt x="0" y="268"/>
                    </a:lnTo>
                    <a:lnTo>
                      <a:pt x="187" y="2"/>
                    </a:lnTo>
                    <a:lnTo>
                      <a:pt x="1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10" name="Freeform 993"/>
              <p:cNvSpPr>
                <a:spLocks/>
              </p:cNvSpPr>
              <p:nvPr/>
            </p:nvSpPr>
            <p:spPr bwMode="auto">
              <a:xfrm>
                <a:off x="3201" y="1941"/>
                <a:ext cx="211" cy="303"/>
              </a:xfrm>
              <a:custGeom>
                <a:avLst/>
                <a:gdLst>
                  <a:gd name="T0" fmla="*/ 211 w 211"/>
                  <a:gd name="T1" fmla="*/ 0 h 303"/>
                  <a:gd name="T2" fmla="*/ 0 w 211"/>
                  <a:gd name="T3" fmla="*/ 301 h 303"/>
                  <a:gd name="T4" fmla="*/ 4 w 211"/>
                  <a:gd name="T5" fmla="*/ 303 h 303"/>
                  <a:gd name="T6" fmla="*/ 211 w 211"/>
                  <a:gd name="T7" fmla="*/ 7 h 303"/>
                  <a:gd name="T8" fmla="*/ 211 w 211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3">
                    <a:moveTo>
                      <a:pt x="211" y="0"/>
                    </a:moveTo>
                    <a:lnTo>
                      <a:pt x="0" y="301"/>
                    </a:lnTo>
                    <a:lnTo>
                      <a:pt x="4" y="303"/>
                    </a:lnTo>
                    <a:lnTo>
                      <a:pt x="211" y="7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CBC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11" name="Freeform 994"/>
              <p:cNvSpPr>
                <a:spLocks/>
              </p:cNvSpPr>
              <p:nvPr/>
            </p:nvSpPr>
            <p:spPr bwMode="auto">
              <a:xfrm>
                <a:off x="3201" y="1941"/>
                <a:ext cx="211" cy="303"/>
              </a:xfrm>
              <a:custGeom>
                <a:avLst/>
                <a:gdLst>
                  <a:gd name="T0" fmla="*/ 211 w 211"/>
                  <a:gd name="T1" fmla="*/ 0 h 303"/>
                  <a:gd name="T2" fmla="*/ 0 w 211"/>
                  <a:gd name="T3" fmla="*/ 301 h 303"/>
                  <a:gd name="T4" fmla="*/ 4 w 211"/>
                  <a:gd name="T5" fmla="*/ 303 h 303"/>
                  <a:gd name="T6" fmla="*/ 211 w 211"/>
                  <a:gd name="T7" fmla="*/ 7 h 303"/>
                  <a:gd name="T8" fmla="*/ 211 w 211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3">
                    <a:moveTo>
                      <a:pt x="211" y="0"/>
                    </a:moveTo>
                    <a:lnTo>
                      <a:pt x="0" y="301"/>
                    </a:lnTo>
                    <a:lnTo>
                      <a:pt x="4" y="303"/>
                    </a:lnTo>
                    <a:lnTo>
                      <a:pt x="211" y="7"/>
                    </a:lnTo>
                    <a:lnTo>
                      <a:pt x="2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12" name="Freeform 995"/>
              <p:cNvSpPr>
                <a:spLocks/>
              </p:cNvSpPr>
              <p:nvPr/>
            </p:nvSpPr>
            <p:spPr bwMode="auto">
              <a:xfrm>
                <a:off x="2974" y="2503"/>
                <a:ext cx="44" cy="65"/>
              </a:xfrm>
              <a:custGeom>
                <a:avLst/>
                <a:gdLst>
                  <a:gd name="T0" fmla="*/ 44 w 44"/>
                  <a:gd name="T1" fmla="*/ 0 h 65"/>
                  <a:gd name="T2" fmla="*/ 0 w 44"/>
                  <a:gd name="T3" fmla="*/ 63 h 65"/>
                  <a:gd name="T4" fmla="*/ 3 w 44"/>
                  <a:gd name="T5" fmla="*/ 65 h 65"/>
                  <a:gd name="T6" fmla="*/ 44 w 44"/>
                  <a:gd name="T7" fmla="*/ 7 h 65"/>
                  <a:gd name="T8" fmla="*/ 44 w 44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5">
                    <a:moveTo>
                      <a:pt x="44" y="0"/>
                    </a:moveTo>
                    <a:lnTo>
                      <a:pt x="0" y="63"/>
                    </a:lnTo>
                    <a:lnTo>
                      <a:pt x="3" y="65"/>
                    </a:lnTo>
                    <a:lnTo>
                      <a:pt x="44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B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13" name="Freeform 996"/>
              <p:cNvSpPr>
                <a:spLocks/>
              </p:cNvSpPr>
              <p:nvPr/>
            </p:nvSpPr>
            <p:spPr bwMode="auto">
              <a:xfrm>
                <a:off x="2974" y="2503"/>
                <a:ext cx="44" cy="65"/>
              </a:xfrm>
              <a:custGeom>
                <a:avLst/>
                <a:gdLst>
                  <a:gd name="T0" fmla="*/ 44 w 44"/>
                  <a:gd name="T1" fmla="*/ 0 h 65"/>
                  <a:gd name="T2" fmla="*/ 0 w 44"/>
                  <a:gd name="T3" fmla="*/ 63 h 65"/>
                  <a:gd name="T4" fmla="*/ 3 w 44"/>
                  <a:gd name="T5" fmla="*/ 65 h 65"/>
                  <a:gd name="T6" fmla="*/ 44 w 44"/>
                  <a:gd name="T7" fmla="*/ 7 h 65"/>
                  <a:gd name="T8" fmla="*/ 44 w 44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5">
                    <a:moveTo>
                      <a:pt x="44" y="0"/>
                    </a:moveTo>
                    <a:lnTo>
                      <a:pt x="0" y="63"/>
                    </a:lnTo>
                    <a:lnTo>
                      <a:pt x="3" y="65"/>
                    </a:lnTo>
                    <a:lnTo>
                      <a:pt x="44" y="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14" name="Freeform 997"/>
              <p:cNvSpPr>
                <a:spLocks/>
              </p:cNvSpPr>
              <p:nvPr/>
            </p:nvSpPr>
            <p:spPr bwMode="auto">
              <a:xfrm>
                <a:off x="3018" y="2244"/>
                <a:ext cx="190" cy="273"/>
              </a:xfrm>
              <a:custGeom>
                <a:avLst/>
                <a:gdLst>
                  <a:gd name="T0" fmla="*/ 187 w 190"/>
                  <a:gd name="T1" fmla="*/ 0 h 273"/>
                  <a:gd name="T2" fmla="*/ 0 w 190"/>
                  <a:gd name="T3" fmla="*/ 266 h 273"/>
                  <a:gd name="T4" fmla="*/ 0 w 190"/>
                  <a:gd name="T5" fmla="*/ 273 h 273"/>
                  <a:gd name="T6" fmla="*/ 190 w 190"/>
                  <a:gd name="T7" fmla="*/ 2 h 273"/>
                  <a:gd name="T8" fmla="*/ 187 w 190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3">
                    <a:moveTo>
                      <a:pt x="187" y="0"/>
                    </a:moveTo>
                    <a:lnTo>
                      <a:pt x="0" y="266"/>
                    </a:lnTo>
                    <a:lnTo>
                      <a:pt x="0" y="273"/>
                    </a:lnTo>
                    <a:lnTo>
                      <a:pt x="190" y="2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B7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15" name="Freeform 998"/>
              <p:cNvSpPr>
                <a:spLocks/>
              </p:cNvSpPr>
              <p:nvPr/>
            </p:nvSpPr>
            <p:spPr bwMode="auto">
              <a:xfrm>
                <a:off x="3018" y="2244"/>
                <a:ext cx="190" cy="273"/>
              </a:xfrm>
              <a:custGeom>
                <a:avLst/>
                <a:gdLst>
                  <a:gd name="T0" fmla="*/ 187 w 190"/>
                  <a:gd name="T1" fmla="*/ 0 h 273"/>
                  <a:gd name="T2" fmla="*/ 0 w 190"/>
                  <a:gd name="T3" fmla="*/ 266 h 273"/>
                  <a:gd name="T4" fmla="*/ 0 w 190"/>
                  <a:gd name="T5" fmla="*/ 273 h 273"/>
                  <a:gd name="T6" fmla="*/ 190 w 190"/>
                  <a:gd name="T7" fmla="*/ 2 h 273"/>
                  <a:gd name="T8" fmla="*/ 187 w 190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3">
                    <a:moveTo>
                      <a:pt x="187" y="0"/>
                    </a:moveTo>
                    <a:lnTo>
                      <a:pt x="0" y="266"/>
                    </a:lnTo>
                    <a:lnTo>
                      <a:pt x="0" y="273"/>
                    </a:lnTo>
                    <a:lnTo>
                      <a:pt x="190" y="2"/>
                    </a:lnTo>
                    <a:lnTo>
                      <a:pt x="1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16" name="Freeform 999"/>
              <p:cNvSpPr>
                <a:spLocks/>
              </p:cNvSpPr>
              <p:nvPr/>
            </p:nvSpPr>
            <p:spPr bwMode="auto">
              <a:xfrm>
                <a:off x="3205" y="1948"/>
                <a:ext cx="207" cy="298"/>
              </a:xfrm>
              <a:custGeom>
                <a:avLst/>
                <a:gdLst>
                  <a:gd name="T0" fmla="*/ 207 w 207"/>
                  <a:gd name="T1" fmla="*/ 0 h 298"/>
                  <a:gd name="T2" fmla="*/ 0 w 207"/>
                  <a:gd name="T3" fmla="*/ 296 h 298"/>
                  <a:gd name="T4" fmla="*/ 3 w 207"/>
                  <a:gd name="T5" fmla="*/ 298 h 298"/>
                  <a:gd name="T6" fmla="*/ 207 w 207"/>
                  <a:gd name="T7" fmla="*/ 7 h 298"/>
                  <a:gd name="T8" fmla="*/ 207 w 207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98">
                    <a:moveTo>
                      <a:pt x="207" y="0"/>
                    </a:moveTo>
                    <a:lnTo>
                      <a:pt x="0" y="296"/>
                    </a:lnTo>
                    <a:lnTo>
                      <a:pt x="3" y="298"/>
                    </a:lnTo>
                    <a:lnTo>
                      <a:pt x="207" y="7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17" name="Freeform 1000"/>
              <p:cNvSpPr>
                <a:spLocks/>
              </p:cNvSpPr>
              <p:nvPr/>
            </p:nvSpPr>
            <p:spPr bwMode="auto">
              <a:xfrm>
                <a:off x="3205" y="1948"/>
                <a:ext cx="207" cy="298"/>
              </a:xfrm>
              <a:custGeom>
                <a:avLst/>
                <a:gdLst>
                  <a:gd name="T0" fmla="*/ 207 w 207"/>
                  <a:gd name="T1" fmla="*/ 0 h 298"/>
                  <a:gd name="T2" fmla="*/ 0 w 207"/>
                  <a:gd name="T3" fmla="*/ 296 h 298"/>
                  <a:gd name="T4" fmla="*/ 3 w 207"/>
                  <a:gd name="T5" fmla="*/ 298 h 298"/>
                  <a:gd name="T6" fmla="*/ 207 w 207"/>
                  <a:gd name="T7" fmla="*/ 7 h 298"/>
                  <a:gd name="T8" fmla="*/ 207 w 207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98">
                    <a:moveTo>
                      <a:pt x="207" y="0"/>
                    </a:moveTo>
                    <a:lnTo>
                      <a:pt x="0" y="296"/>
                    </a:lnTo>
                    <a:lnTo>
                      <a:pt x="3" y="298"/>
                    </a:lnTo>
                    <a:lnTo>
                      <a:pt x="207" y="7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18" name="Freeform 1001"/>
              <p:cNvSpPr>
                <a:spLocks/>
              </p:cNvSpPr>
              <p:nvPr/>
            </p:nvSpPr>
            <p:spPr bwMode="auto">
              <a:xfrm>
                <a:off x="2977" y="2510"/>
                <a:ext cx="41" cy="60"/>
              </a:xfrm>
              <a:custGeom>
                <a:avLst/>
                <a:gdLst>
                  <a:gd name="T0" fmla="*/ 41 w 41"/>
                  <a:gd name="T1" fmla="*/ 0 h 60"/>
                  <a:gd name="T2" fmla="*/ 0 w 41"/>
                  <a:gd name="T3" fmla="*/ 58 h 60"/>
                  <a:gd name="T4" fmla="*/ 4 w 41"/>
                  <a:gd name="T5" fmla="*/ 60 h 60"/>
                  <a:gd name="T6" fmla="*/ 41 w 41"/>
                  <a:gd name="T7" fmla="*/ 7 h 60"/>
                  <a:gd name="T8" fmla="*/ 41 w 41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0">
                    <a:moveTo>
                      <a:pt x="41" y="0"/>
                    </a:moveTo>
                    <a:lnTo>
                      <a:pt x="0" y="58"/>
                    </a:lnTo>
                    <a:lnTo>
                      <a:pt x="4" y="60"/>
                    </a:lnTo>
                    <a:lnTo>
                      <a:pt x="41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19" name="Freeform 1002"/>
              <p:cNvSpPr>
                <a:spLocks/>
              </p:cNvSpPr>
              <p:nvPr/>
            </p:nvSpPr>
            <p:spPr bwMode="auto">
              <a:xfrm>
                <a:off x="2977" y="2510"/>
                <a:ext cx="41" cy="60"/>
              </a:xfrm>
              <a:custGeom>
                <a:avLst/>
                <a:gdLst>
                  <a:gd name="T0" fmla="*/ 41 w 41"/>
                  <a:gd name="T1" fmla="*/ 0 h 60"/>
                  <a:gd name="T2" fmla="*/ 0 w 41"/>
                  <a:gd name="T3" fmla="*/ 58 h 60"/>
                  <a:gd name="T4" fmla="*/ 4 w 41"/>
                  <a:gd name="T5" fmla="*/ 60 h 60"/>
                  <a:gd name="T6" fmla="*/ 41 w 41"/>
                  <a:gd name="T7" fmla="*/ 7 h 60"/>
                  <a:gd name="T8" fmla="*/ 41 w 41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0">
                    <a:moveTo>
                      <a:pt x="41" y="0"/>
                    </a:moveTo>
                    <a:lnTo>
                      <a:pt x="0" y="58"/>
                    </a:lnTo>
                    <a:lnTo>
                      <a:pt x="4" y="60"/>
                    </a:lnTo>
                    <a:lnTo>
                      <a:pt x="41" y="7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20" name="Freeform 1003"/>
              <p:cNvSpPr>
                <a:spLocks/>
              </p:cNvSpPr>
              <p:nvPr/>
            </p:nvSpPr>
            <p:spPr bwMode="auto">
              <a:xfrm>
                <a:off x="3018" y="2246"/>
                <a:ext cx="194" cy="278"/>
              </a:xfrm>
              <a:custGeom>
                <a:avLst/>
                <a:gdLst>
                  <a:gd name="T0" fmla="*/ 190 w 194"/>
                  <a:gd name="T1" fmla="*/ 0 h 278"/>
                  <a:gd name="T2" fmla="*/ 0 w 194"/>
                  <a:gd name="T3" fmla="*/ 271 h 278"/>
                  <a:gd name="T4" fmla="*/ 0 w 194"/>
                  <a:gd name="T5" fmla="*/ 278 h 278"/>
                  <a:gd name="T6" fmla="*/ 194 w 194"/>
                  <a:gd name="T7" fmla="*/ 2 h 278"/>
                  <a:gd name="T8" fmla="*/ 190 w 194"/>
                  <a:gd name="T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8">
                    <a:moveTo>
                      <a:pt x="190" y="0"/>
                    </a:moveTo>
                    <a:lnTo>
                      <a:pt x="0" y="271"/>
                    </a:lnTo>
                    <a:lnTo>
                      <a:pt x="0" y="278"/>
                    </a:lnTo>
                    <a:lnTo>
                      <a:pt x="194" y="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B6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21" name="Freeform 1004"/>
              <p:cNvSpPr>
                <a:spLocks/>
              </p:cNvSpPr>
              <p:nvPr/>
            </p:nvSpPr>
            <p:spPr bwMode="auto">
              <a:xfrm>
                <a:off x="3018" y="2246"/>
                <a:ext cx="194" cy="278"/>
              </a:xfrm>
              <a:custGeom>
                <a:avLst/>
                <a:gdLst>
                  <a:gd name="T0" fmla="*/ 190 w 194"/>
                  <a:gd name="T1" fmla="*/ 0 h 278"/>
                  <a:gd name="T2" fmla="*/ 0 w 194"/>
                  <a:gd name="T3" fmla="*/ 271 h 278"/>
                  <a:gd name="T4" fmla="*/ 0 w 194"/>
                  <a:gd name="T5" fmla="*/ 278 h 278"/>
                  <a:gd name="T6" fmla="*/ 194 w 194"/>
                  <a:gd name="T7" fmla="*/ 2 h 278"/>
                  <a:gd name="T8" fmla="*/ 190 w 194"/>
                  <a:gd name="T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78">
                    <a:moveTo>
                      <a:pt x="190" y="0"/>
                    </a:moveTo>
                    <a:lnTo>
                      <a:pt x="0" y="271"/>
                    </a:lnTo>
                    <a:lnTo>
                      <a:pt x="0" y="278"/>
                    </a:lnTo>
                    <a:lnTo>
                      <a:pt x="194" y="2"/>
                    </a:lnTo>
                    <a:lnTo>
                      <a:pt x="1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22" name="Freeform 1005"/>
              <p:cNvSpPr>
                <a:spLocks/>
              </p:cNvSpPr>
              <p:nvPr/>
            </p:nvSpPr>
            <p:spPr bwMode="auto">
              <a:xfrm>
                <a:off x="3208" y="1955"/>
                <a:ext cx="204" cy="293"/>
              </a:xfrm>
              <a:custGeom>
                <a:avLst/>
                <a:gdLst>
                  <a:gd name="T0" fmla="*/ 204 w 204"/>
                  <a:gd name="T1" fmla="*/ 0 h 293"/>
                  <a:gd name="T2" fmla="*/ 0 w 204"/>
                  <a:gd name="T3" fmla="*/ 291 h 293"/>
                  <a:gd name="T4" fmla="*/ 4 w 204"/>
                  <a:gd name="T5" fmla="*/ 293 h 293"/>
                  <a:gd name="T6" fmla="*/ 204 w 204"/>
                  <a:gd name="T7" fmla="*/ 7 h 293"/>
                  <a:gd name="T8" fmla="*/ 204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4" y="0"/>
                    </a:moveTo>
                    <a:lnTo>
                      <a:pt x="0" y="291"/>
                    </a:lnTo>
                    <a:lnTo>
                      <a:pt x="4" y="293"/>
                    </a:lnTo>
                    <a:lnTo>
                      <a:pt x="204" y="7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23" name="Freeform 1006"/>
              <p:cNvSpPr>
                <a:spLocks/>
              </p:cNvSpPr>
              <p:nvPr/>
            </p:nvSpPr>
            <p:spPr bwMode="auto">
              <a:xfrm>
                <a:off x="3208" y="1955"/>
                <a:ext cx="204" cy="293"/>
              </a:xfrm>
              <a:custGeom>
                <a:avLst/>
                <a:gdLst>
                  <a:gd name="T0" fmla="*/ 204 w 204"/>
                  <a:gd name="T1" fmla="*/ 0 h 293"/>
                  <a:gd name="T2" fmla="*/ 0 w 204"/>
                  <a:gd name="T3" fmla="*/ 291 h 293"/>
                  <a:gd name="T4" fmla="*/ 4 w 204"/>
                  <a:gd name="T5" fmla="*/ 293 h 293"/>
                  <a:gd name="T6" fmla="*/ 204 w 204"/>
                  <a:gd name="T7" fmla="*/ 7 h 293"/>
                  <a:gd name="T8" fmla="*/ 204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4" y="0"/>
                    </a:moveTo>
                    <a:lnTo>
                      <a:pt x="0" y="291"/>
                    </a:lnTo>
                    <a:lnTo>
                      <a:pt x="4" y="293"/>
                    </a:lnTo>
                    <a:lnTo>
                      <a:pt x="204" y="7"/>
                    </a:lnTo>
                    <a:lnTo>
                      <a:pt x="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24" name="Freeform 1007"/>
              <p:cNvSpPr>
                <a:spLocks/>
              </p:cNvSpPr>
              <p:nvPr/>
            </p:nvSpPr>
            <p:spPr bwMode="auto">
              <a:xfrm>
                <a:off x="2981" y="2517"/>
                <a:ext cx="37" cy="55"/>
              </a:xfrm>
              <a:custGeom>
                <a:avLst/>
                <a:gdLst>
                  <a:gd name="T0" fmla="*/ 37 w 37"/>
                  <a:gd name="T1" fmla="*/ 0 h 55"/>
                  <a:gd name="T2" fmla="*/ 0 w 37"/>
                  <a:gd name="T3" fmla="*/ 53 h 55"/>
                  <a:gd name="T4" fmla="*/ 3 w 37"/>
                  <a:gd name="T5" fmla="*/ 55 h 55"/>
                  <a:gd name="T6" fmla="*/ 37 w 37"/>
                  <a:gd name="T7" fmla="*/ 7 h 55"/>
                  <a:gd name="T8" fmla="*/ 37 w 3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5">
                    <a:moveTo>
                      <a:pt x="37" y="0"/>
                    </a:moveTo>
                    <a:lnTo>
                      <a:pt x="0" y="53"/>
                    </a:lnTo>
                    <a:lnTo>
                      <a:pt x="3" y="55"/>
                    </a:lnTo>
                    <a:lnTo>
                      <a:pt x="37" y="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25" name="Freeform 1008"/>
              <p:cNvSpPr>
                <a:spLocks/>
              </p:cNvSpPr>
              <p:nvPr/>
            </p:nvSpPr>
            <p:spPr bwMode="auto">
              <a:xfrm>
                <a:off x="2981" y="2517"/>
                <a:ext cx="37" cy="55"/>
              </a:xfrm>
              <a:custGeom>
                <a:avLst/>
                <a:gdLst>
                  <a:gd name="T0" fmla="*/ 37 w 37"/>
                  <a:gd name="T1" fmla="*/ 0 h 55"/>
                  <a:gd name="T2" fmla="*/ 0 w 37"/>
                  <a:gd name="T3" fmla="*/ 53 h 55"/>
                  <a:gd name="T4" fmla="*/ 3 w 37"/>
                  <a:gd name="T5" fmla="*/ 55 h 55"/>
                  <a:gd name="T6" fmla="*/ 37 w 37"/>
                  <a:gd name="T7" fmla="*/ 7 h 55"/>
                  <a:gd name="T8" fmla="*/ 37 w 3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5">
                    <a:moveTo>
                      <a:pt x="37" y="0"/>
                    </a:moveTo>
                    <a:lnTo>
                      <a:pt x="0" y="53"/>
                    </a:lnTo>
                    <a:lnTo>
                      <a:pt x="3" y="55"/>
                    </a:lnTo>
                    <a:lnTo>
                      <a:pt x="37" y="7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26" name="Freeform 1009"/>
              <p:cNvSpPr>
                <a:spLocks/>
              </p:cNvSpPr>
              <p:nvPr/>
            </p:nvSpPr>
            <p:spPr bwMode="auto">
              <a:xfrm>
                <a:off x="3018" y="2248"/>
                <a:ext cx="197" cy="283"/>
              </a:xfrm>
              <a:custGeom>
                <a:avLst/>
                <a:gdLst>
                  <a:gd name="T0" fmla="*/ 194 w 197"/>
                  <a:gd name="T1" fmla="*/ 0 h 283"/>
                  <a:gd name="T2" fmla="*/ 0 w 197"/>
                  <a:gd name="T3" fmla="*/ 276 h 283"/>
                  <a:gd name="T4" fmla="*/ 0 w 197"/>
                  <a:gd name="T5" fmla="*/ 283 h 283"/>
                  <a:gd name="T6" fmla="*/ 197 w 197"/>
                  <a:gd name="T7" fmla="*/ 2 h 283"/>
                  <a:gd name="T8" fmla="*/ 194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4" y="0"/>
                    </a:moveTo>
                    <a:lnTo>
                      <a:pt x="0" y="276"/>
                    </a:lnTo>
                    <a:lnTo>
                      <a:pt x="0" y="283"/>
                    </a:lnTo>
                    <a:lnTo>
                      <a:pt x="197" y="2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B6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27" name="Freeform 1010"/>
              <p:cNvSpPr>
                <a:spLocks/>
              </p:cNvSpPr>
              <p:nvPr/>
            </p:nvSpPr>
            <p:spPr bwMode="auto">
              <a:xfrm>
                <a:off x="3018" y="2248"/>
                <a:ext cx="197" cy="283"/>
              </a:xfrm>
              <a:custGeom>
                <a:avLst/>
                <a:gdLst>
                  <a:gd name="T0" fmla="*/ 194 w 197"/>
                  <a:gd name="T1" fmla="*/ 0 h 283"/>
                  <a:gd name="T2" fmla="*/ 0 w 197"/>
                  <a:gd name="T3" fmla="*/ 276 h 283"/>
                  <a:gd name="T4" fmla="*/ 0 w 197"/>
                  <a:gd name="T5" fmla="*/ 283 h 283"/>
                  <a:gd name="T6" fmla="*/ 197 w 197"/>
                  <a:gd name="T7" fmla="*/ 2 h 283"/>
                  <a:gd name="T8" fmla="*/ 194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4" y="0"/>
                    </a:moveTo>
                    <a:lnTo>
                      <a:pt x="0" y="276"/>
                    </a:lnTo>
                    <a:lnTo>
                      <a:pt x="0" y="283"/>
                    </a:lnTo>
                    <a:lnTo>
                      <a:pt x="197" y="2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28" name="Freeform 1011"/>
              <p:cNvSpPr>
                <a:spLocks/>
              </p:cNvSpPr>
              <p:nvPr/>
            </p:nvSpPr>
            <p:spPr bwMode="auto">
              <a:xfrm>
                <a:off x="3212" y="1962"/>
                <a:ext cx="200" cy="288"/>
              </a:xfrm>
              <a:custGeom>
                <a:avLst/>
                <a:gdLst>
                  <a:gd name="T0" fmla="*/ 200 w 200"/>
                  <a:gd name="T1" fmla="*/ 0 h 288"/>
                  <a:gd name="T2" fmla="*/ 0 w 200"/>
                  <a:gd name="T3" fmla="*/ 286 h 288"/>
                  <a:gd name="T4" fmla="*/ 3 w 200"/>
                  <a:gd name="T5" fmla="*/ 288 h 288"/>
                  <a:gd name="T6" fmla="*/ 200 w 200"/>
                  <a:gd name="T7" fmla="*/ 7 h 288"/>
                  <a:gd name="T8" fmla="*/ 200 w 200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8">
                    <a:moveTo>
                      <a:pt x="200" y="0"/>
                    </a:moveTo>
                    <a:lnTo>
                      <a:pt x="0" y="286"/>
                    </a:lnTo>
                    <a:lnTo>
                      <a:pt x="3" y="288"/>
                    </a:lnTo>
                    <a:lnTo>
                      <a:pt x="200" y="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CAC9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29" name="Freeform 1012"/>
              <p:cNvSpPr>
                <a:spLocks/>
              </p:cNvSpPr>
              <p:nvPr/>
            </p:nvSpPr>
            <p:spPr bwMode="auto">
              <a:xfrm>
                <a:off x="3212" y="1962"/>
                <a:ext cx="200" cy="288"/>
              </a:xfrm>
              <a:custGeom>
                <a:avLst/>
                <a:gdLst>
                  <a:gd name="T0" fmla="*/ 200 w 200"/>
                  <a:gd name="T1" fmla="*/ 0 h 288"/>
                  <a:gd name="T2" fmla="*/ 0 w 200"/>
                  <a:gd name="T3" fmla="*/ 286 h 288"/>
                  <a:gd name="T4" fmla="*/ 3 w 200"/>
                  <a:gd name="T5" fmla="*/ 288 h 288"/>
                  <a:gd name="T6" fmla="*/ 200 w 200"/>
                  <a:gd name="T7" fmla="*/ 7 h 288"/>
                  <a:gd name="T8" fmla="*/ 200 w 200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8">
                    <a:moveTo>
                      <a:pt x="200" y="0"/>
                    </a:moveTo>
                    <a:lnTo>
                      <a:pt x="0" y="286"/>
                    </a:lnTo>
                    <a:lnTo>
                      <a:pt x="3" y="288"/>
                    </a:lnTo>
                    <a:lnTo>
                      <a:pt x="200" y="7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30" name="Freeform 1013"/>
              <p:cNvSpPr>
                <a:spLocks/>
              </p:cNvSpPr>
              <p:nvPr/>
            </p:nvSpPr>
            <p:spPr bwMode="auto">
              <a:xfrm>
                <a:off x="2984" y="2524"/>
                <a:ext cx="34" cy="50"/>
              </a:xfrm>
              <a:custGeom>
                <a:avLst/>
                <a:gdLst>
                  <a:gd name="T0" fmla="*/ 34 w 34"/>
                  <a:gd name="T1" fmla="*/ 0 h 50"/>
                  <a:gd name="T2" fmla="*/ 0 w 34"/>
                  <a:gd name="T3" fmla="*/ 48 h 50"/>
                  <a:gd name="T4" fmla="*/ 4 w 34"/>
                  <a:gd name="T5" fmla="*/ 50 h 50"/>
                  <a:gd name="T6" fmla="*/ 34 w 34"/>
                  <a:gd name="T7" fmla="*/ 7 h 50"/>
                  <a:gd name="T8" fmla="*/ 34 w 3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0">
                    <a:moveTo>
                      <a:pt x="34" y="0"/>
                    </a:moveTo>
                    <a:lnTo>
                      <a:pt x="0" y="48"/>
                    </a:lnTo>
                    <a:lnTo>
                      <a:pt x="4" y="50"/>
                    </a:lnTo>
                    <a:lnTo>
                      <a:pt x="34" y="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A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31" name="Freeform 1014"/>
              <p:cNvSpPr>
                <a:spLocks/>
              </p:cNvSpPr>
              <p:nvPr/>
            </p:nvSpPr>
            <p:spPr bwMode="auto">
              <a:xfrm>
                <a:off x="2984" y="2524"/>
                <a:ext cx="34" cy="50"/>
              </a:xfrm>
              <a:custGeom>
                <a:avLst/>
                <a:gdLst>
                  <a:gd name="T0" fmla="*/ 34 w 34"/>
                  <a:gd name="T1" fmla="*/ 0 h 50"/>
                  <a:gd name="T2" fmla="*/ 0 w 34"/>
                  <a:gd name="T3" fmla="*/ 48 h 50"/>
                  <a:gd name="T4" fmla="*/ 4 w 34"/>
                  <a:gd name="T5" fmla="*/ 50 h 50"/>
                  <a:gd name="T6" fmla="*/ 34 w 34"/>
                  <a:gd name="T7" fmla="*/ 7 h 50"/>
                  <a:gd name="T8" fmla="*/ 34 w 3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0">
                    <a:moveTo>
                      <a:pt x="34" y="0"/>
                    </a:moveTo>
                    <a:lnTo>
                      <a:pt x="0" y="48"/>
                    </a:lnTo>
                    <a:lnTo>
                      <a:pt x="4" y="50"/>
                    </a:lnTo>
                    <a:lnTo>
                      <a:pt x="34" y="7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32" name="Freeform 1015"/>
              <p:cNvSpPr>
                <a:spLocks/>
              </p:cNvSpPr>
              <p:nvPr/>
            </p:nvSpPr>
            <p:spPr bwMode="auto">
              <a:xfrm>
                <a:off x="3018" y="2250"/>
                <a:ext cx="201" cy="288"/>
              </a:xfrm>
              <a:custGeom>
                <a:avLst/>
                <a:gdLst>
                  <a:gd name="T0" fmla="*/ 197 w 201"/>
                  <a:gd name="T1" fmla="*/ 0 h 288"/>
                  <a:gd name="T2" fmla="*/ 0 w 201"/>
                  <a:gd name="T3" fmla="*/ 281 h 288"/>
                  <a:gd name="T4" fmla="*/ 0 w 201"/>
                  <a:gd name="T5" fmla="*/ 288 h 288"/>
                  <a:gd name="T6" fmla="*/ 201 w 201"/>
                  <a:gd name="T7" fmla="*/ 2 h 288"/>
                  <a:gd name="T8" fmla="*/ 197 w 201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88">
                    <a:moveTo>
                      <a:pt x="197" y="0"/>
                    </a:moveTo>
                    <a:lnTo>
                      <a:pt x="0" y="281"/>
                    </a:lnTo>
                    <a:lnTo>
                      <a:pt x="0" y="288"/>
                    </a:lnTo>
                    <a:lnTo>
                      <a:pt x="201" y="2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B5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33" name="Freeform 1016"/>
              <p:cNvSpPr>
                <a:spLocks/>
              </p:cNvSpPr>
              <p:nvPr/>
            </p:nvSpPr>
            <p:spPr bwMode="auto">
              <a:xfrm>
                <a:off x="3018" y="2250"/>
                <a:ext cx="201" cy="288"/>
              </a:xfrm>
              <a:custGeom>
                <a:avLst/>
                <a:gdLst>
                  <a:gd name="T0" fmla="*/ 197 w 201"/>
                  <a:gd name="T1" fmla="*/ 0 h 288"/>
                  <a:gd name="T2" fmla="*/ 0 w 201"/>
                  <a:gd name="T3" fmla="*/ 281 h 288"/>
                  <a:gd name="T4" fmla="*/ 0 w 201"/>
                  <a:gd name="T5" fmla="*/ 288 h 288"/>
                  <a:gd name="T6" fmla="*/ 201 w 201"/>
                  <a:gd name="T7" fmla="*/ 2 h 288"/>
                  <a:gd name="T8" fmla="*/ 197 w 201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88">
                    <a:moveTo>
                      <a:pt x="197" y="0"/>
                    </a:moveTo>
                    <a:lnTo>
                      <a:pt x="0" y="281"/>
                    </a:lnTo>
                    <a:lnTo>
                      <a:pt x="0" y="288"/>
                    </a:lnTo>
                    <a:lnTo>
                      <a:pt x="201" y="2"/>
                    </a:lnTo>
                    <a:lnTo>
                      <a:pt x="1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34" name="Freeform 1017"/>
              <p:cNvSpPr>
                <a:spLocks/>
              </p:cNvSpPr>
              <p:nvPr/>
            </p:nvSpPr>
            <p:spPr bwMode="auto">
              <a:xfrm>
                <a:off x="3215" y="1969"/>
                <a:ext cx="197" cy="283"/>
              </a:xfrm>
              <a:custGeom>
                <a:avLst/>
                <a:gdLst>
                  <a:gd name="T0" fmla="*/ 197 w 197"/>
                  <a:gd name="T1" fmla="*/ 0 h 283"/>
                  <a:gd name="T2" fmla="*/ 0 w 197"/>
                  <a:gd name="T3" fmla="*/ 281 h 283"/>
                  <a:gd name="T4" fmla="*/ 4 w 197"/>
                  <a:gd name="T5" fmla="*/ 283 h 283"/>
                  <a:gd name="T6" fmla="*/ 197 w 197"/>
                  <a:gd name="T7" fmla="*/ 7 h 283"/>
                  <a:gd name="T8" fmla="*/ 197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7" y="0"/>
                    </a:moveTo>
                    <a:lnTo>
                      <a:pt x="0" y="281"/>
                    </a:lnTo>
                    <a:lnTo>
                      <a:pt x="4" y="283"/>
                    </a:lnTo>
                    <a:lnTo>
                      <a:pt x="197" y="7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635" name="Freeform 1018"/>
              <p:cNvSpPr>
                <a:spLocks/>
              </p:cNvSpPr>
              <p:nvPr/>
            </p:nvSpPr>
            <p:spPr bwMode="auto">
              <a:xfrm>
                <a:off x="3215" y="1969"/>
                <a:ext cx="197" cy="283"/>
              </a:xfrm>
              <a:custGeom>
                <a:avLst/>
                <a:gdLst>
                  <a:gd name="T0" fmla="*/ 197 w 197"/>
                  <a:gd name="T1" fmla="*/ 0 h 283"/>
                  <a:gd name="T2" fmla="*/ 0 w 197"/>
                  <a:gd name="T3" fmla="*/ 281 h 283"/>
                  <a:gd name="T4" fmla="*/ 4 w 197"/>
                  <a:gd name="T5" fmla="*/ 283 h 283"/>
                  <a:gd name="T6" fmla="*/ 197 w 197"/>
                  <a:gd name="T7" fmla="*/ 7 h 283"/>
                  <a:gd name="T8" fmla="*/ 197 w 197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83">
                    <a:moveTo>
                      <a:pt x="197" y="0"/>
                    </a:moveTo>
                    <a:lnTo>
                      <a:pt x="0" y="281"/>
                    </a:lnTo>
                    <a:lnTo>
                      <a:pt x="4" y="283"/>
                    </a:lnTo>
                    <a:lnTo>
                      <a:pt x="197" y="7"/>
                    </a:lnTo>
                    <a:lnTo>
                      <a:pt x="1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181" name="Group 1220"/>
            <p:cNvGrpSpPr>
              <a:grpSpLocks/>
            </p:cNvGrpSpPr>
            <p:nvPr/>
          </p:nvGrpSpPr>
          <p:grpSpPr bwMode="auto">
            <a:xfrm>
              <a:off x="4743450" y="3136901"/>
              <a:ext cx="673100" cy="976313"/>
              <a:chOff x="2988" y="1976"/>
              <a:chExt cx="424" cy="615"/>
            </a:xfrm>
          </p:grpSpPr>
          <p:sp>
            <p:nvSpPr>
              <p:cNvPr id="236" name="Freeform 1020"/>
              <p:cNvSpPr>
                <a:spLocks/>
              </p:cNvSpPr>
              <p:nvPr/>
            </p:nvSpPr>
            <p:spPr bwMode="auto">
              <a:xfrm>
                <a:off x="2988" y="2531"/>
                <a:ext cx="30" cy="45"/>
              </a:xfrm>
              <a:custGeom>
                <a:avLst/>
                <a:gdLst>
                  <a:gd name="T0" fmla="*/ 30 w 30"/>
                  <a:gd name="T1" fmla="*/ 0 h 45"/>
                  <a:gd name="T2" fmla="*/ 0 w 30"/>
                  <a:gd name="T3" fmla="*/ 43 h 45"/>
                  <a:gd name="T4" fmla="*/ 3 w 30"/>
                  <a:gd name="T5" fmla="*/ 45 h 45"/>
                  <a:gd name="T6" fmla="*/ 30 w 30"/>
                  <a:gd name="T7" fmla="*/ 7 h 45"/>
                  <a:gd name="T8" fmla="*/ 30 w 30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5">
                    <a:moveTo>
                      <a:pt x="30" y="0"/>
                    </a:moveTo>
                    <a:lnTo>
                      <a:pt x="0" y="43"/>
                    </a:lnTo>
                    <a:lnTo>
                      <a:pt x="3" y="45"/>
                    </a:lnTo>
                    <a:lnTo>
                      <a:pt x="3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37" name="Freeform 1021"/>
              <p:cNvSpPr>
                <a:spLocks/>
              </p:cNvSpPr>
              <p:nvPr/>
            </p:nvSpPr>
            <p:spPr bwMode="auto">
              <a:xfrm>
                <a:off x="2988" y="2531"/>
                <a:ext cx="30" cy="45"/>
              </a:xfrm>
              <a:custGeom>
                <a:avLst/>
                <a:gdLst>
                  <a:gd name="T0" fmla="*/ 30 w 30"/>
                  <a:gd name="T1" fmla="*/ 0 h 45"/>
                  <a:gd name="T2" fmla="*/ 0 w 30"/>
                  <a:gd name="T3" fmla="*/ 43 h 45"/>
                  <a:gd name="T4" fmla="*/ 3 w 30"/>
                  <a:gd name="T5" fmla="*/ 45 h 45"/>
                  <a:gd name="T6" fmla="*/ 30 w 30"/>
                  <a:gd name="T7" fmla="*/ 7 h 45"/>
                  <a:gd name="T8" fmla="*/ 30 w 30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5">
                    <a:moveTo>
                      <a:pt x="30" y="0"/>
                    </a:moveTo>
                    <a:lnTo>
                      <a:pt x="0" y="43"/>
                    </a:lnTo>
                    <a:lnTo>
                      <a:pt x="3" y="45"/>
                    </a:lnTo>
                    <a:lnTo>
                      <a:pt x="30" y="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38" name="Freeform 1022"/>
              <p:cNvSpPr>
                <a:spLocks/>
              </p:cNvSpPr>
              <p:nvPr/>
            </p:nvSpPr>
            <p:spPr bwMode="auto">
              <a:xfrm>
                <a:off x="3018" y="2252"/>
                <a:ext cx="204" cy="293"/>
              </a:xfrm>
              <a:custGeom>
                <a:avLst/>
                <a:gdLst>
                  <a:gd name="T0" fmla="*/ 201 w 204"/>
                  <a:gd name="T1" fmla="*/ 0 h 293"/>
                  <a:gd name="T2" fmla="*/ 0 w 204"/>
                  <a:gd name="T3" fmla="*/ 286 h 293"/>
                  <a:gd name="T4" fmla="*/ 0 w 204"/>
                  <a:gd name="T5" fmla="*/ 293 h 293"/>
                  <a:gd name="T6" fmla="*/ 204 w 204"/>
                  <a:gd name="T7" fmla="*/ 3 h 293"/>
                  <a:gd name="T8" fmla="*/ 201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1" y="0"/>
                    </a:moveTo>
                    <a:lnTo>
                      <a:pt x="0" y="286"/>
                    </a:lnTo>
                    <a:lnTo>
                      <a:pt x="0" y="293"/>
                    </a:lnTo>
                    <a:lnTo>
                      <a:pt x="204" y="3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B5B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39" name="Freeform 1023"/>
              <p:cNvSpPr>
                <a:spLocks/>
              </p:cNvSpPr>
              <p:nvPr/>
            </p:nvSpPr>
            <p:spPr bwMode="auto">
              <a:xfrm>
                <a:off x="3018" y="2252"/>
                <a:ext cx="204" cy="293"/>
              </a:xfrm>
              <a:custGeom>
                <a:avLst/>
                <a:gdLst>
                  <a:gd name="T0" fmla="*/ 201 w 204"/>
                  <a:gd name="T1" fmla="*/ 0 h 293"/>
                  <a:gd name="T2" fmla="*/ 0 w 204"/>
                  <a:gd name="T3" fmla="*/ 286 h 293"/>
                  <a:gd name="T4" fmla="*/ 0 w 204"/>
                  <a:gd name="T5" fmla="*/ 293 h 293"/>
                  <a:gd name="T6" fmla="*/ 204 w 204"/>
                  <a:gd name="T7" fmla="*/ 3 h 293"/>
                  <a:gd name="T8" fmla="*/ 201 w 204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93">
                    <a:moveTo>
                      <a:pt x="201" y="0"/>
                    </a:moveTo>
                    <a:lnTo>
                      <a:pt x="0" y="286"/>
                    </a:lnTo>
                    <a:lnTo>
                      <a:pt x="0" y="293"/>
                    </a:lnTo>
                    <a:lnTo>
                      <a:pt x="204" y="3"/>
                    </a:lnTo>
                    <a:lnTo>
                      <a:pt x="2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40" name="Freeform 1024"/>
              <p:cNvSpPr>
                <a:spLocks/>
              </p:cNvSpPr>
              <p:nvPr/>
            </p:nvSpPr>
            <p:spPr bwMode="auto">
              <a:xfrm>
                <a:off x="3219" y="1976"/>
                <a:ext cx="193" cy="279"/>
              </a:xfrm>
              <a:custGeom>
                <a:avLst/>
                <a:gdLst>
                  <a:gd name="T0" fmla="*/ 193 w 193"/>
                  <a:gd name="T1" fmla="*/ 0 h 279"/>
                  <a:gd name="T2" fmla="*/ 0 w 193"/>
                  <a:gd name="T3" fmla="*/ 276 h 279"/>
                  <a:gd name="T4" fmla="*/ 3 w 193"/>
                  <a:gd name="T5" fmla="*/ 279 h 279"/>
                  <a:gd name="T6" fmla="*/ 193 w 193"/>
                  <a:gd name="T7" fmla="*/ 7 h 279"/>
                  <a:gd name="T8" fmla="*/ 193 w 193"/>
                  <a:gd name="T9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79">
                    <a:moveTo>
                      <a:pt x="193" y="0"/>
                    </a:moveTo>
                    <a:lnTo>
                      <a:pt x="0" y="276"/>
                    </a:lnTo>
                    <a:lnTo>
                      <a:pt x="3" y="279"/>
                    </a:lnTo>
                    <a:lnTo>
                      <a:pt x="193" y="7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41" name="Freeform 1025"/>
              <p:cNvSpPr>
                <a:spLocks/>
              </p:cNvSpPr>
              <p:nvPr/>
            </p:nvSpPr>
            <p:spPr bwMode="auto">
              <a:xfrm>
                <a:off x="3219" y="1976"/>
                <a:ext cx="193" cy="279"/>
              </a:xfrm>
              <a:custGeom>
                <a:avLst/>
                <a:gdLst>
                  <a:gd name="T0" fmla="*/ 193 w 193"/>
                  <a:gd name="T1" fmla="*/ 0 h 279"/>
                  <a:gd name="T2" fmla="*/ 0 w 193"/>
                  <a:gd name="T3" fmla="*/ 276 h 279"/>
                  <a:gd name="T4" fmla="*/ 3 w 193"/>
                  <a:gd name="T5" fmla="*/ 279 h 279"/>
                  <a:gd name="T6" fmla="*/ 193 w 193"/>
                  <a:gd name="T7" fmla="*/ 7 h 279"/>
                  <a:gd name="T8" fmla="*/ 193 w 193"/>
                  <a:gd name="T9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79">
                    <a:moveTo>
                      <a:pt x="193" y="0"/>
                    </a:moveTo>
                    <a:lnTo>
                      <a:pt x="0" y="276"/>
                    </a:lnTo>
                    <a:lnTo>
                      <a:pt x="3" y="279"/>
                    </a:lnTo>
                    <a:lnTo>
                      <a:pt x="193" y="7"/>
                    </a:lnTo>
                    <a:lnTo>
                      <a:pt x="1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42" name="Freeform 1026"/>
              <p:cNvSpPr>
                <a:spLocks/>
              </p:cNvSpPr>
              <p:nvPr/>
            </p:nvSpPr>
            <p:spPr bwMode="auto">
              <a:xfrm>
                <a:off x="2991" y="2538"/>
                <a:ext cx="27" cy="40"/>
              </a:xfrm>
              <a:custGeom>
                <a:avLst/>
                <a:gdLst>
                  <a:gd name="T0" fmla="*/ 27 w 27"/>
                  <a:gd name="T1" fmla="*/ 0 h 40"/>
                  <a:gd name="T2" fmla="*/ 0 w 27"/>
                  <a:gd name="T3" fmla="*/ 38 h 40"/>
                  <a:gd name="T4" fmla="*/ 4 w 27"/>
                  <a:gd name="T5" fmla="*/ 40 h 40"/>
                  <a:gd name="T6" fmla="*/ 27 w 27"/>
                  <a:gd name="T7" fmla="*/ 7 h 40"/>
                  <a:gd name="T8" fmla="*/ 27 w 27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0">
                    <a:moveTo>
                      <a:pt x="27" y="0"/>
                    </a:moveTo>
                    <a:lnTo>
                      <a:pt x="0" y="38"/>
                    </a:lnTo>
                    <a:lnTo>
                      <a:pt x="4" y="40"/>
                    </a:lnTo>
                    <a:lnTo>
                      <a:pt x="27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43" name="Freeform 1027"/>
              <p:cNvSpPr>
                <a:spLocks/>
              </p:cNvSpPr>
              <p:nvPr/>
            </p:nvSpPr>
            <p:spPr bwMode="auto">
              <a:xfrm>
                <a:off x="2991" y="2538"/>
                <a:ext cx="27" cy="40"/>
              </a:xfrm>
              <a:custGeom>
                <a:avLst/>
                <a:gdLst>
                  <a:gd name="T0" fmla="*/ 27 w 27"/>
                  <a:gd name="T1" fmla="*/ 0 h 40"/>
                  <a:gd name="T2" fmla="*/ 0 w 27"/>
                  <a:gd name="T3" fmla="*/ 38 h 40"/>
                  <a:gd name="T4" fmla="*/ 4 w 27"/>
                  <a:gd name="T5" fmla="*/ 40 h 40"/>
                  <a:gd name="T6" fmla="*/ 27 w 27"/>
                  <a:gd name="T7" fmla="*/ 7 h 40"/>
                  <a:gd name="T8" fmla="*/ 27 w 27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0">
                    <a:moveTo>
                      <a:pt x="27" y="0"/>
                    </a:moveTo>
                    <a:lnTo>
                      <a:pt x="0" y="38"/>
                    </a:lnTo>
                    <a:lnTo>
                      <a:pt x="4" y="40"/>
                    </a:lnTo>
                    <a:lnTo>
                      <a:pt x="27" y="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44" name="Freeform 1028"/>
              <p:cNvSpPr>
                <a:spLocks/>
              </p:cNvSpPr>
              <p:nvPr/>
            </p:nvSpPr>
            <p:spPr bwMode="auto">
              <a:xfrm>
                <a:off x="3018" y="2255"/>
                <a:ext cx="207" cy="298"/>
              </a:xfrm>
              <a:custGeom>
                <a:avLst/>
                <a:gdLst>
                  <a:gd name="T0" fmla="*/ 204 w 207"/>
                  <a:gd name="T1" fmla="*/ 0 h 298"/>
                  <a:gd name="T2" fmla="*/ 0 w 207"/>
                  <a:gd name="T3" fmla="*/ 290 h 298"/>
                  <a:gd name="T4" fmla="*/ 0 w 207"/>
                  <a:gd name="T5" fmla="*/ 298 h 298"/>
                  <a:gd name="T6" fmla="*/ 207 w 207"/>
                  <a:gd name="T7" fmla="*/ 1 h 298"/>
                  <a:gd name="T8" fmla="*/ 204 w 207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98">
                    <a:moveTo>
                      <a:pt x="204" y="0"/>
                    </a:moveTo>
                    <a:lnTo>
                      <a:pt x="0" y="290"/>
                    </a:lnTo>
                    <a:lnTo>
                      <a:pt x="0" y="298"/>
                    </a:lnTo>
                    <a:lnTo>
                      <a:pt x="207" y="1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B4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45" name="Freeform 1029"/>
              <p:cNvSpPr>
                <a:spLocks/>
              </p:cNvSpPr>
              <p:nvPr/>
            </p:nvSpPr>
            <p:spPr bwMode="auto">
              <a:xfrm>
                <a:off x="3018" y="2255"/>
                <a:ext cx="207" cy="298"/>
              </a:xfrm>
              <a:custGeom>
                <a:avLst/>
                <a:gdLst>
                  <a:gd name="T0" fmla="*/ 204 w 207"/>
                  <a:gd name="T1" fmla="*/ 0 h 298"/>
                  <a:gd name="T2" fmla="*/ 0 w 207"/>
                  <a:gd name="T3" fmla="*/ 290 h 298"/>
                  <a:gd name="T4" fmla="*/ 0 w 207"/>
                  <a:gd name="T5" fmla="*/ 298 h 298"/>
                  <a:gd name="T6" fmla="*/ 207 w 207"/>
                  <a:gd name="T7" fmla="*/ 1 h 298"/>
                  <a:gd name="T8" fmla="*/ 204 w 207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98">
                    <a:moveTo>
                      <a:pt x="204" y="0"/>
                    </a:moveTo>
                    <a:lnTo>
                      <a:pt x="0" y="290"/>
                    </a:lnTo>
                    <a:lnTo>
                      <a:pt x="0" y="298"/>
                    </a:lnTo>
                    <a:lnTo>
                      <a:pt x="207" y="1"/>
                    </a:lnTo>
                    <a:lnTo>
                      <a:pt x="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46" name="Freeform 1030"/>
              <p:cNvSpPr>
                <a:spLocks/>
              </p:cNvSpPr>
              <p:nvPr/>
            </p:nvSpPr>
            <p:spPr bwMode="auto">
              <a:xfrm>
                <a:off x="3222" y="1983"/>
                <a:ext cx="190" cy="273"/>
              </a:xfrm>
              <a:custGeom>
                <a:avLst/>
                <a:gdLst>
                  <a:gd name="T0" fmla="*/ 190 w 190"/>
                  <a:gd name="T1" fmla="*/ 0 h 273"/>
                  <a:gd name="T2" fmla="*/ 0 w 190"/>
                  <a:gd name="T3" fmla="*/ 272 h 273"/>
                  <a:gd name="T4" fmla="*/ 3 w 190"/>
                  <a:gd name="T5" fmla="*/ 273 h 273"/>
                  <a:gd name="T6" fmla="*/ 190 w 190"/>
                  <a:gd name="T7" fmla="*/ 7 h 273"/>
                  <a:gd name="T8" fmla="*/ 190 w 190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3">
                    <a:moveTo>
                      <a:pt x="190" y="0"/>
                    </a:moveTo>
                    <a:lnTo>
                      <a:pt x="0" y="272"/>
                    </a:lnTo>
                    <a:lnTo>
                      <a:pt x="3" y="273"/>
                    </a:lnTo>
                    <a:lnTo>
                      <a:pt x="190" y="7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47" name="Freeform 1031"/>
              <p:cNvSpPr>
                <a:spLocks/>
              </p:cNvSpPr>
              <p:nvPr/>
            </p:nvSpPr>
            <p:spPr bwMode="auto">
              <a:xfrm>
                <a:off x="3222" y="1983"/>
                <a:ext cx="190" cy="273"/>
              </a:xfrm>
              <a:custGeom>
                <a:avLst/>
                <a:gdLst>
                  <a:gd name="T0" fmla="*/ 190 w 190"/>
                  <a:gd name="T1" fmla="*/ 0 h 273"/>
                  <a:gd name="T2" fmla="*/ 0 w 190"/>
                  <a:gd name="T3" fmla="*/ 272 h 273"/>
                  <a:gd name="T4" fmla="*/ 3 w 190"/>
                  <a:gd name="T5" fmla="*/ 273 h 273"/>
                  <a:gd name="T6" fmla="*/ 190 w 190"/>
                  <a:gd name="T7" fmla="*/ 7 h 273"/>
                  <a:gd name="T8" fmla="*/ 190 w 190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73">
                    <a:moveTo>
                      <a:pt x="190" y="0"/>
                    </a:moveTo>
                    <a:lnTo>
                      <a:pt x="0" y="272"/>
                    </a:lnTo>
                    <a:lnTo>
                      <a:pt x="3" y="273"/>
                    </a:lnTo>
                    <a:lnTo>
                      <a:pt x="190" y="7"/>
                    </a:lnTo>
                    <a:lnTo>
                      <a:pt x="1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48" name="Freeform 1032"/>
              <p:cNvSpPr>
                <a:spLocks/>
              </p:cNvSpPr>
              <p:nvPr/>
            </p:nvSpPr>
            <p:spPr bwMode="auto">
              <a:xfrm>
                <a:off x="2995" y="2545"/>
                <a:ext cx="23" cy="35"/>
              </a:xfrm>
              <a:custGeom>
                <a:avLst/>
                <a:gdLst>
                  <a:gd name="T0" fmla="*/ 23 w 23"/>
                  <a:gd name="T1" fmla="*/ 0 h 35"/>
                  <a:gd name="T2" fmla="*/ 0 w 23"/>
                  <a:gd name="T3" fmla="*/ 33 h 35"/>
                  <a:gd name="T4" fmla="*/ 3 w 23"/>
                  <a:gd name="T5" fmla="*/ 35 h 35"/>
                  <a:gd name="T6" fmla="*/ 23 w 23"/>
                  <a:gd name="T7" fmla="*/ 8 h 35"/>
                  <a:gd name="T8" fmla="*/ 23 w 2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23" y="0"/>
                    </a:moveTo>
                    <a:lnTo>
                      <a:pt x="0" y="33"/>
                    </a:lnTo>
                    <a:lnTo>
                      <a:pt x="3" y="35"/>
                    </a:lnTo>
                    <a:lnTo>
                      <a:pt x="23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49" name="Freeform 1033"/>
              <p:cNvSpPr>
                <a:spLocks/>
              </p:cNvSpPr>
              <p:nvPr/>
            </p:nvSpPr>
            <p:spPr bwMode="auto">
              <a:xfrm>
                <a:off x="2995" y="2545"/>
                <a:ext cx="23" cy="35"/>
              </a:xfrm>
              <a:custGeom>
                <a:avLst/>
                <a:gdLst>
                  <a:gd name="T0" fmla="*/ 23 w 23"/>
                  <a:gd name="T1" fmla="*/ 0 h 35"/>
                  <a:gd name="T2" fmla="*/ 0 w 23"/>
                  <a:gd name="T3" fmla="*/ 33 h 35"/>
                  <a:gd name="T4" fmla="*/ 3 w 23"/>
                  <a:gd name="T5" fmla="*/ 35 h 35"/>
                  <a:gd name="T6" fmla="*/ 23 w 23"/>
                  <a:gd name="T7" fmla="*/ 8 h 35"/>
                  <a:gd name="T8" fmla="*/ 23 w 2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23" y="0"/>
                    </a:moveTo>
                    <a:lnTo>
                      <a:pt x="0" y="33"/>
                    </a:lnTo>
                    <a:lnTo>
                      <a:pt x="3" y="35"/>
                    </a:lnTo>
                    <a:lnTo>
                      <a:pt x="23" y="8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50" name="Freeform 1034"/>
              <p:cNvSpPr>
                <a:spLocks/>
              </p:cNvSpPr>
              <p:nvPr/>
            </p:nvSpPr>
            <p:spPr bwMode="auto">
              <a:xfrm>
                <a:off x="3018" y="2256"/>
                <a:ext cx="211" cy="304"/>
              </a:xfrm>
              <a:custGeom>
                <a:avLst/>
                <a:gdLst>
                  <a:gd name="T0" fmla="*/ 207 w 211"/>
                  <a:gd name="T1" fmla="*/ 0 h 304"/>
                  <a:gd name="T2" fmla="*/ 0 w 211"/>
                  <a:gd name="T3" fmla="*/ 297 h 304"/>
                  <a:gd name="T4" fmla="*/ 0 w 211"/>
                  <a:gd name="T5" fmla="*/ 304 h 304"/>
                  <a:gd name="T6" fmla="*/ 211 w 211"/>
                  <a:gd name="T7" fmla="*/ 2 h 304"/>
                  <a:gd name="T8" fmla="*/ 207 w 211"/>
                  <a:gd name="T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4">
                    <a:moveTo>
                      <a:pt x="207" y="0"/>
                    </a:moveTo>
                    <a:lnTo>
                      <a:pt x="0" y="297"/>
                    </a:lnTo>
                    <a:lnTo>
                      <a:pt x="0" y="304"/>
                    </a:lnTo>
                    <a:lnTo>
                      <a:pt x="211" y="2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B4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51" name="Freeform 1035"/>
              <p:cNvSpPr>
                <a:spLocks/>
              </p:cNvSpPr>
              <p:nvPr/>
            </p:nvSpPr>
            <p:spPr bwMode="auto">
              <a:xfrm>
                <a:off x="3018" y="2256"/>
                <a:ext cx="211" cy="304"/>
              </a:xfrm>
              <a:custGeom>
                <a:avLst/>
                <a:gdLst>
                  <a:gd name="T0" fmla="*/ 207 w 211"/>
                  <a:gd name="T1" fmla="*/ 0 h 304"/>
                  <a:gd name="T2" fmla="*/ 0 w 211"/>
                  <a:gd name="T3" fmla="*/ 297 h 304"/>
                  <a:gd name="T4" fmla="*/ 0 w 211"/>
                  <a:gd name="T5" fmla="*/ 304 h 304"/>
                  <a:gd name="T6" fmla="*/ 211 w 211"/>
                  <a:gd name="T7" fmla="*/ 2 h 304"/>
                  <a:gd name="T8" fmla="*/ 207 w 211"/>
                  <a:gd name="T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304">
                    <a:moveTo>
                      <a:pt x="207" y="0"/>
                    </a:moveTo>
                    <a:lnTo>
                      <a:pt x="0" y="297"/>
                    </a:lnTo>
                    <a:lnTo>
                      <a:pt x="0" y="304"/>
                    </a:lnTo>
                    <a:lnTo>
                      <a:pt x="211" y="2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52" name="Freeform 1036"/>
              <p:cNvSpPr>
                <a:spLocks/>
              </p:cNvSpPr>
              <p:nvPr/>
            </p:nvSpPr>
            <p:spPr bwMode="auto">
              <a:xfrm>
                <a:off x="3225" y="1990"/>
                <a:ext cx="187" cy="268"/>
              </a:xfrm>
              <a:custGeom>
                <a:avLst/>
                <a:gdLst>
                  <a:gd name="T0" fmla="*/ 187 w 187"/>
                  <a:gd name="T1" fmla="*/ 0 h 268"/>
                  <a:gd name="T2" fmla="*/ 0 w 187"/>
                  <a:gd name="T3" fmla="*/ 266 h 268"/>
                  <a:gd name="T4" fmla="*/ 4 w 187"/>
                  <a:gd name="T5" fmla="*/ 268 h 268"/>
                  <a:gd name="T6" fmla="*/ 187 w 187"/>
                  <a:gd name="T7" fmla="*/ 7 h 268"/>
                  <a:gd name="T8" fmla="*/ 187 w 187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68">
                    <a:moveTo>
                      <a:pt x="187" y="0"/>
                    </a:moveTo>
                    <a:lnTo>
                      <a:pt x="0" y="266"/>
                    </a:lnTo>
                    <a:lnTo>
                      <a:pt x="4" y="268"/>
                    </a:lnTo>
                    <a:lnTo>
                      <a:pt x="187" y="7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53" name="Freeform 1037"/>
              <p:cNvSpPr>
                <a:spLocks/>
              </p:cNvSpPr>
              <p:nvPr/>
            </p:nvSpPr>
            <p:spPr bwMode="auto">
              <a:xfrm>
                <a:off x="3225" y="1990"/>
                <a:ext cx="187" cy="268"/>
              </a:xfrm>
              <a:custGeom>
                <a:avLst/>
                <a:gdLst>
                  <a:gd name="T0" fmla="*/ 187 w 187"/>
                  <a:gd name="T1" fmla="*/ 0 h 268"/>
                  <a:gd name="T2" fmla="*/ 0 w 187"/>
                  <a:gd name="T3" fmla="*/ 266 h 268"/>
                  <a:gd name="T4" fmla="*/ 4 w 187"/>
                  <a:gd name="T5" fmla="*/ 268 h 268"/>
                  <a:gd name="T6" fmla="*/ 187 w 187"/>
                  <a:gd name="T7" fmla="*/ 7 h 268"/>
                  <a:gd name="T8" fmla="*/ 187 w 187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68">
                    <a:moveTo>
                      <a:pt x="187" y="0"/>
                    </a:moveTo>
                    <a:lnTo>
                      <a:pt x="0" y="266"/>
                    </a:lnTo>
                    <a:lnTo>
                      <a:pt x="4" y="268"/>
                    </a:lnTo>
                    <a:lnTo>
                      <a:pt x="187" y="7"/>
                    </a:lnTo>
                    <a:lnTo>
                      <a:pt x="1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54" name="Freeform 1038"/>
              <p:cNvSpPr>
                <a:spLocks/>
              </p:cNvSpPr>
              <p:nvPr/>
            </p:nvSpPr>
            <p:spPr bwMode="auto">
              <a:xfrm>
                <a:off x="2998" y="2553"/>
                <a:ext cx="20" cy="29"/>
              </a:xfrm>
              <a:custGeom>
                <a:avLst/>
                <a:gdLst>
                  <a:gd name="T0" fmla="*/ 20 w 20"/>
                  <a:gd name="T1" fmla="*/ 0 h 29"/>
                  <a:gd name="T2" fmla="*/ 0 w 20"/>
                  <a:gd name="T3" fmla="*/ 27 h 29"/>
                  <a:gd name="T4" fmla="*/ 4 w 20"/>
                  <a:gd name="T5" fmla="*/ 29 h 29"/>
                  <a:gd name="T6" fmla="*/ 20 w 20"/>
                  <a:gd name="T7" fmla="*/ 7 h 29"/>
                  <a:gd name="T8" fmla="*/ 20 w 2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20" y="0"/>
                    </a:moveTo>
                    <a:lnTo>
                      <a:pt x="0" y="27"/>
                    </a:lnTo>
                    <a:lnTo>
                      <a:pt x="4" y="29"/>
                    </a:lnTo>
                    <a:lnTo>
                      <a:pt x="20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9D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55" name="Freeform 1039"/>
              <p:cNvSpPr>
                <a:spLocks/>
              </p:cNvSpPr>
              <p:nvPr/>
            </p:nvSpPr>
            <p:spPr bwMode="auto">
              <a:xfrm>
                <a:off x="2998" y="2553"/>
                <a:ext cx="20" cy="29"/>
              </a:xfrm>
              <a:custGeom>
                <a:avLst/>
                <a:gdLst>
                  <a:gd name="T0" fmla="*/ 20 w 20"/>
                  <a:gd name="T1" fmla="*/ 0 h 29"/>
                  <a:gd name="T2" fmla="*/ 0 w 20"/>
                  <a:gd name="T3" fmla="*/ 27 h 29"/>
                  <a:gd name="T4" fmla="*/ 4 w 20"/>
                  <a:gd name="T5" fmla="*/ 29 h 29"/>
                  <a:gd name="T6" fmla="*/ 20 w 20"/>
                  <a:gd name="T7" fmla="*/ 7 h 29"/>
                  <a:gd name="T8" fmla="*/ 20 w 2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20" y="0"/>
                    </a:moveTo>
                    <a:lnTo>
                      <a:pt x="0" y="27"/>
                    </a:lnTo>
                    <a:lnTo>
                      <a:pt x="4" y="29"/>
                    </a:lnTo>
                    <a:lnTo>
                      <a:pt x="20" y="7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56" name="Freeform 1040"/>
              <p:cNvSpPr>
                <a:spLocks/>
              </p:cNvSpPr>
              <p:nvPr/>
            </p:nvSpPr>
            <p:spPr bwMode="auto">
              <a:xfrm>
                <a:off x="3018" y="2258"/>
                <a:ext cx="214" cy="309"/>
              </a:xfrm>
              <a:custGeom>
                <a:avLst/>
                <a:gdLst>
                  <a:gd name="T0" fmla="*/ 211 w 214"/>
                  <a:gd name="T1" fmla="*/ 0 h 309"/>
                  <a:gd name="T2" fmla="*/ 0 w 214"/>
                  <a:gd name="T3" fmla="*/ 302 h 309"/>
                  <a:gd name="T4" fmla="*/ 0 w 214"/>
                  <a:gd name="T5" fmla="*/ 309 h 309"/>
                  <a:gd name="T6" fmla="*/ 214 w 214"/>
                  <a:gd name="T7" fmla="*/ 2 h 309"/>
                  <a:gd name="T8" fmla="*/ 211 w 214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309">
                    <a:moveTo>
                      <a:pt x="211" y="0"/>
                    </a:moveTo>
                    <a:lnTo>
                      <a:pt x="0" y="302"/>
                    </a:lnTo>
                    <a:lnTo>
                      <a:pt x="0" y="309"/>
                    </a:lnTo>
                    <a:lnTo>
                      <a:pt x="214" y="2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57" name="Freeform 1041"/>
              <p:cNvSpPr>
                <a:spLocks/>
              </p:cNvSpPr>
              <p:nvPr/>
            </p:nvSpPr>
            <p:spPr bwMode="auto">
              <a:xfrm>
                <a:off x="3018" y="2258"/>
                <a:ext cx="214" cy="309"/>
              </a:xfrm>
              <a:custGeom>
                <a:avLst/>
                <a:gdLst>
                  <a:gd name="T0" fmla="*/ 211 w 214"/>
                  <a:gd name="T1" fmla="*/ 0 h 309"/>
                  <a:gd name="T2" fmla="*/ 0 w 214"/>
                  <a:gd name="T3" fmla="*/ 302 h 309"/>
                  <a:gd name="T4" fmla="*/ 0 w 214"/>
                  <a:gd name="T5" fmla="*/ 309 h 309"/>
                  <a:gd name="T6" fmla="*/ 214 w 214"/>
                  <a:gd name="T7" fmla="*/ 2 h 309"/>
                  <a:gd name="T8" fmla="*/ 211 w 214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309">
                    <a:moveTo>
                      <a:pt x="211" y="0"/>
                    </a:moveTo>
                    <a:lnTo>
                      <a:pt x="0" y="302"/>
                    </a:lnTo>
                    <a:lnTo>
                      <a:pt x="0" y="309"/>
                    </a:lnTo>
                    <a:lnTo>
                      <a:pt x="214" y="2"/>
                    </a:lnTo>
                    <a:lnTo>
                      <a:pt x="2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58" name="Freeform 1042"/>
              <p:cNvSpPr>
                <a:spLocks/>
              </p:cNvSpPr>
              <p:nvPr/>
            </p:nvSpPr>
            <p:spPr bwMode="auto">
              <a:xfrm>
                <a:off x="3229" y="1997"/>
                <a:ext cx="183" cy="263"/>
              </a:xfrm>
              <a:custGeom>
                <a:avLst/>
                <a:gdLst>
                  <a:gd name="T0" fmla="*/ 183 w 183"/>
                  <a:gd name="T1" fmla="*/ 0 h 263"/>
                  <a:gd name="T2" fmla="*/ 0 w 183"/>
                  <a:gd name="T3" fmla="*/ 261 h 263"/>
                  <a:gd name="T4" fmla="*/ 3 w 183"/>
                  <a:gd name="T5" fmla="*/ 263 h 263"/>
                  <a:gd name="T6" fmla="*/ 183 w 183"/>
                  <a:gd name="T7" fmla="*/ 7 h 263"/>
                  <a:gd name="T8" fmla="*/ 183 w 183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3">
                    <a:moveTo>
                      <a:pt x="183" y="0"/>
                    </a:moveTo>
                    <a:lnTo>
                      <a:pt x="0" y="261"/>
                    </a:lnTo>
                    <a:lnTo>
                      <a:pt x="3" y="263"/>
                    </a:lnTo>
                    <a:lnTo>
                      <a:pt x="183" y="7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59" name="Freeform 1043"/>
              <p:cNvSpPr>
                <a:spLocks/>
              </p:cNvSpPr>
              <p:nvPr/>
            </p:nvSpPr>
            <p:spPr bwMode="auto">
              <a:xfrm>
                <a:off x="3229" y="1997"/>
                <a:ext cx="183" cy="263"/>
              </a:xfrm>
              <a:custGeom>
                <a:avLst/>
                <a:gdLst>
                  <a:gd name="T0" fmla="*/ 183 w 183"/>
                  <a:gd name="T1" fmla="*/ 0 h 263"/>
                  <a:gd name="T2" fmla="*/ 0 w 183"/>
                  <a:gd name="T3" fmla="*/ 261 h 263"/>
                  <a:gd name="T4" fmla="*/ 3 w 183"/>
                  <a:gd name="T5" fmla="*/ 263 h 263"/>
                  <a:gd name="T6" fmla="*/ 183 w 183"/>
                  <a:gd name="T7" fmla="*/ 7 h 263"/>
                  <a:gd name="T8" fmla="*/ 183 w 183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63">
                    <a:moveTo>
                      <a:pt x="183" y="0"/>
                    </a:moveTo>
                    <a:lnTo>
                      <a:pt x="0" y="261"/>
                    </a:lnTo>
                    <a:lnTo>
                      <a:pt x="3" y="263"/>
                    </a:lnTo>
                    <a:lnTo>
                      <a:pt x="183" y="7"/>
                    </a:lnTo>
                    <a:lnTo>
                      <a:pt x="1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60" name="Freeform 1044"/>
              <p:cNvSpPr>
                <a:spLocks/>
              </p:cNvSpPr>
              <p:nvPr/>
            </p:nvSpPr>
            <p:spPr bwMode="auto">
              <a:xfrm>
                <a:off x="3002" y="2560"/>
                <a:ext cx="16" cy="24"/>
              </a:xfrm>
              <a:custGeom>
                <a:avLst/>
                <a:gdLst>
                  <a:gd name="T0" fmla="*/ 16 w 16"/>
                  <a:gd name="T1" fmla="*/ 0 h 24"/>
                  <a:gd name="T2" fmla="*/ 0 w 16"/>
                  <a:gd name="T3" fmla="*/ 22 h 24"/>
                  <a:gd name="T4" fmla="*/ 4 w 16"/>
                  <a:gd name="T5" fmla="*/ 24 h 24"/>
                  <a:gd name="T6" fmla="*/ 16 w 16"/>
                  <a:gd name="T7" fmla="*/ 7 h 24"/>
                  <a:gd name="T8" fmla="*/ 16 w 1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0" y="22"/>
                    </a:lnTo>
                    <a:lnTo>
                      <a:pt x="4" y="24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9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61" name="Freeform 1045"/>
              <p:cNvSpPr>
                <a:spLocks/>
              </p:cNvSpPr>
              <p:nvPr/>
            </p:nvSpPr>
            <p:spPr bwMode="auto">
              <a:xfrm>
                <a:off x="3002" y="2560"/>
                <a:ext cx="16" cy="24"/>
              </a:xfrm>
              <a:custGeom>
                <a:avLst/>
                <a:gdLst>
                  <a:gd name="T0" fmla="*/ 16 w 16"/>
                  <a:gd name="T1" fmla="*/ 0 h 24"/>
                  <a:gd name="T2" fmla="*/ 0 w 16"/>
                  <a:gd name="T3" fmla="*/ 22 h 24"/>
                  <a:gd name="T4" fmla="*/ 4 w 16"/>
                  <a:gd name="T5" fmla="*/ 24 h 24"/>
                  <a:gd name="T6" fmla="*/ 16 w 16"/>
                  <a:gd name="T7" fmla="*/ 7 h 24"/>
                  <a:gd name="T8" fmla="*/ 16 w 1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0" y="22"/>
                    </a:lnTo>
                    <a:lnTo>
                      <a:pt x="4" y="24"/>
                    </a:lnTo>
                    <a:lnTo>
                      <a:pt x="16" y="7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62" name="Freeform 1046"/>
              <p:cNvSpPr>
                <a:spLocks/>
              </p:cNvSpPr>
              <p:nvPr/>
            </p:nvSpPr>
            <p:spPr bwMode="auto">
              <a:xfrm>
                <a:off x="3018" y="2260"/>
                <a:ext cx="218" cy="314"/>
              </a:xfrm>
              <a:custGeom>
                <a:avLst/>
                <a:gdLst>
                  <a:gd name="T0" fmla="*/ 214 w 218"/>
                  <a:gd name="T1" fmla="*/ 0 h 314"/>
                  <a:gd name="T2" fmla="*/ 0 w 218"/>
                  <a:gd name="T3" fmla="*/ 307 h 314"/>
                  <a:gd name="T4" fmla="*/ 0 w 218"/>
                  <a:gd name="T5" fmla="*/ 314 h 314"/>
                  <a:gd name="T6" fmla="*/ 218 w 218"/>
                  <a:gd name="T7" fmla="*/ 2 h 314"/>
                  <a:gd name="T8" fmla="*/ 214 w 218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14">
                    <a:moveTo>
                      <a:pt x="214" y="0"/>
                    </a:moveTo>
                    <a:lnTo>
                      <a:pt x="0" y="307"/>
                    </a:lnTo>
                    <a:lnTo>
                      <a:pt x="0" y="314"/>
                    </a:lnTo>
                    <a:lnTo>
                      <a:pt x="218" y="2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3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63" name="Freeform 1047"/>
              <p:cNvSpPr>
                <a:spLocks/>
              </p:cNvSpPr>
              <p:nvPr/>
            </p:nvSpPr>
            <p:spPr bwMode="auto">
              <a:xfrm>
                <a:off x="3018" y="2260"/>
                <a:ext cx="218" cy="314"/>
              </a:xfrm>
              <a:custGeom>
                <a:avLst/>
                <a:gdLst>
                  <a:gd name="T0" fmla="*/ 214 w 218"/>
                  <a:gd name="T1" fmla="*/ 0 h 314"/>
                  <a:gd name="T2" fmla="*/ 0 w 218"/>
                  <a:gd name="T3" fmla="*/ 307 h 314"/>
                  <a:gd name="T4" fmla="*/ 0 w 218"/>
                  <a:gd name="T5" fmla="*/ 314 h 314"/>
                  <a:gd name="T6" fmla="*/ 218 w 218"/>
                  <a:gd name="T7" fmla="*/ 2 h 314"/>
                  <a:gd name="T8" fmla="*/ 214 w 218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14">
                    <a:moveTo>
                      <a:pt x="214" y="0"/>
                    </a:moveTo>
                    <a:lnTo>
                      <a:pt x="0" y="307"/>
                    </a:lnTo>
                    <a:lnTo>
                      <a:pt x="0" y="314"/>
                    </a:lnTo>
                    <a:lnTo>
                      <a:pt x="218" y="2"/>
                    </a:lnTo>
                    <a:lnTo>
                      <a:pt x="2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64" name="Freeform 1048"/>
              <p:cNvSpPr>
                <a:spLocks/>
              </p:cNvSpPr>
              <p:nvPr/>
            </p:nvSpPr>
            <p:spPr bwMode="auto">
              <a:xfrm>
                <a:off x="3232" y="2004"/>
                <a:ext cx="180" cy="258"/>
              </a:xfrm>
              <a:custGeom>
                <a:avLst/>
                <a:gdLst>
                  <a:gd name="T0" fmla="*/ 180 w 180"/>
                  <a:gd name="T1" fmla="*/ 0 h 258"/>
                  <a:gd name="T2" fmla="*/ 0 w 180"/>
                  <a:gd name="T3" fmla="*/ 256 h 258"/>
                  <a:gd name="T4" fmla="*/ 4 w 180"/>
                  <a:gd name="T5" fmla="*/ 258 h 258"/>
                  <a:gd name="T6" fmla="*/ 180 w 180"/>
                  <a:gd name="T7" fmla="*/ 8 h 258"/>
                  <a:gd name="T8" fmla="*/ 180 w 180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8">
                    <a:moveTo>
                      <a:pt x="180" y="0"/>
                    </a:moveTo>
                    <a:lnTo>
                      <a:pt x="0" y="256"/>
                    </a:lnTo>
                    <a:lnTo>
                      <a:pt x="4" y="258"/>
                    </a:lnTo>
                    <a:lnTo>
                      <a:pt x="180" y="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65" name="Freeform 1049"/>
              <p:cNvSpPr>
                <a:spLocks/>
              </p:cNvSpPr>
              <p:nvPr/>
            </p:nvSpPr>
            <p:spPr bwMode="auto">
              <a:xfrm>
                <a:off x="3232" y="2004"/>
                <a:ext cx="180" cy="258"/>
              </a:xfrm>
              <a:custGeom>
                <a:avLst/>
                <a:gdLst>
                  <a:gd name="T0" fmla="*/ 180 w 180"/>
                  <a:gd name="T1" fmla="*/ 0 h 258"/>
                  <a:gd name="T2" fmla="*/ 0 w 180"/>
                  <a:gd name="T3" fmla="*/ 256 h 258"/>
                  <a:gd name="T4" fmla="*/ 4 w 180"/>
                  <a:gd name="T5" fmla="*/ 258 h 258"/>
                  <a:gd name="T6" fmla="*/ 180 w 180"/>
                  <a:gd name="T7" fmla="*/ 8 h 258"/>
                  <a:gd name="T8" fmla="*/ 180 w 180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58">
                    <a:moveTo>
                      <a:pt x="180" y="0"/>
                    </a:moveTo>
                    <a:lnTo>
                      <a:pt x="0" y="256"/>
                    </a:lnTo>
                    <a:lnTo>
                      <a:pt x="4" y="258"/>
                    </a:lnTo>
                    <a:lnTo>
                      <a:pt x="180" y="8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66" name="Freeform 1050"/>
              <p:cNvSpPr>
                <a:spLocks/>
              </p:cNvSpPr>
              <p:nvPr/>
            </p:nvSpPr>
            <p:spPr bwMode="auto">
              <a:xfrm>
                <a:off x="3006" y="2567"/>
                <a:ext cx="12" cy="19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17 h 19"/>
                  <a:gd name="T4" fmla="*/ 3 w 12"/>
                  <a:gd name="T5" fmla="*/ 19 h 19"/>
                  <a:gd name="T6" fmla="*/ 12 w 12"/>
                  <a:gd name="T7" fmla="*/ 7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0" y="17"/>
                    </a:lnTo>
                    <a:lnTo>
                      <a:pt x="3" y="19"/>
                    </a:lnTo>
                    <a:lnTo>
                      <a:pt x="12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9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67" name="Freeform 1051"/>
              <p:cNvSpPr>
                <a:spLocks/>
              </p:cNvSpPr>
              <p:nvPr/>
            </p:nvSpPr>
            <p:spPr bwMode="auto">
              <a:xfrm>
                <a:off x="3006" y="2567"/>
                <a:ext cx="12" cy="19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17 h 19"/>
                  <a:gd name="T4" fmla="*/ 3 w 12"/>
                  <a:gd name="T5" fmla="*/ 19 h 19"/>
                  <a:gd name="T6" fmla="*/ 12 w 12"/>
                  <a:gd name="T7" fmla="*/ 7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0" y="17"/>
                    </a:lnTo>
                    <a:lnTo>
                      <a:pt x="3" y="19"/>
                    </a:lnTo>
                    <a:lnTo>
                      <a:pt x="12" y="7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68" name="Freeform 1052"/>
              <p:cNvSpPr>
                <a:spLocks/>
              </p:cNvSpPr>
              <p:nvPr/>
            </p:nvSpPr>
            <p:spPr bwMode="auto">
              <a:xfrm>
                <a:off x="3018" y="2262"/>
                <a:ext cx="221" cy="319"/>
              </a:xfrm>
              <a:custGeom>
                <a:avLst/>
                <a:gdLst>
                  <a:gd name="T0" fmla="*/ 218 w 221"/>
                  <a:gd name="T1" fmla="*/ 0 h 319"/>
                  <a:gd name="T2" fmla="*/ 0 w 221"/>
                  <a:gd name="T3" fmla="*/ 312 h 319"/>
                  <a:gd name="T4" fmla="*/ 0 w 221"/>
                  <a:gd name="T5" fmla="*/ 319 h 319"/>
                  <a:gd name="T6" fmla="*/ 221 w 221"/>
                  <a:gd name="T7" fmla="*/ 3 h 319"/>
                  <a:gd name="T8" fmla="*/ 218 w 221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319">
                    <a:moveTo>
                      <a:pt x="218" y="0"/>
                    </a:moveTo>
                    <a:lnTo>
                      <a:pt x="0" y="312"/>
                    </a:lnTo>
                    <a:lnTo>
                      <a:pt x="0" y="319"/>
                    </a:lnTo>
                    <a:lnTo>
                      <a:pt x="221" y="3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B3B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69" name="Freeform 1053"/>
              <p:cNvSpPr>
                <a:spLocks/>
              </p:cNvSpPr>
              <p:nvPr/>
            </p:nvSpPr>
            <p:spPr bwMode="auto">
              <a:xfrm>
                <a:off x="3018" y="2262"/>
                <a:ext cx="221" cy="319"/>
              </a:xfrm>
              <a:custGeom>
                <a:avLst/>
                <a:gdLst>
                  <a:gd name="T0" fmla="*/ 218 w 221"/>
                  <a:gd name="T1" fmla="*/ 0 h 319"/>
                  <a:gd name="T2" fmla="*/ 0 w 221"/>
                  <a:gd name="T3" fmla="*/ 312 h 319"/>
                  <a:gd name="T4" fmla="*/ 0 w 221"/>
                  <a:gd name="T5" fmla="*/ 319 h 319"/>
                  <a:gd name="T6" fmla="*/ 221 w 221"/>
                  <a:gd name="T7" fmla="*/ 3 h 319"/>
                  <a:gd name="T8" fmla="*/ 218 w 221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319">
                    <a:moveTo>
                      <a:pt x="218" y="0"/>
                    </a:moveTo>
                    <a:lnTo>
                      <a:pt x="0" y="312"/>
                    </a:lnTo>
                    <a:lnTo>
                      <a:pt x="0" y="319"/>
                    </a:lnTo>
                    <a:lnTo>
                      <a:pt x="221" y="3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70" name="Freeform 1054"/>
              <p:cNvSpPr>
                <a:spLocks/>
              </p:cNvSpPr>
              <p:nvPr/>
            </p:nvSpPr>
            <p:spPr bwMode="auto">
              <a:xfrm>
                <a:off x="3236" y="2012"/>
                <a:ext cx="176" cy="253"/>
              </a:xfrm>
              <a:custGeom>
                <a:avLst/>
                <a:gdLst>
                  <a:gd name="T0" fmla="*/ 176 w 176"/>
                  <a:gd name="T1" fmla="*/ 0 h 253"/>
                  <a:gd name="T2" fmla="*/ 0 w 176"/>
                  <a:gd name="T3" fmla="*/ 250 h 253"/>
                  <a:gd name="T4" fmla="*/ 3 w 176"/>
                  <a:gd name="T5" fmla="*/ 253 h 253"/>
                  <a:gd name="T6" fmla="*/ 176 w 176"/>
                  <a:gd name="T7" fmla="*/ 7 h 253"/>
                  <a:gd name="T8" fmla="*/ 176 w 1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53">
                    <a:moveTo>
                      <a:pt x="176" y="0"/>
                    </a:moveTo>
                    <a:lnTo>
                      <a:pt x="0" y="250"/>
                    </a:lnTo>
                    <a:lnTo>
                      <a:pt x="3" y="253"/>
                    </a:lnTo>
                    <a:lnTo>
                      <a:pt x="176" y="7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C8C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71" name="Freeform 1055"/>
              <p:cNvSpPr>
                <a:spLocks/>
              </p:cNvSpPr>
              <p:nvPr/>
            </p:nvSpPr>
            <p:spPr bwMode="auto">
              <a:xfrm>
                <a:off x="3236" y="2012"/>
                <a:ext cx="176" cy="253"/>
              </a:xfrm>
              <a:custGeom>
                <a:avLst/>
                <a:gdLst>
                  <a:gd name="T0" fmla="*/ 176 w 176"/>
                  <a:gd name="T1" fmla="*/ 0 h 253"/>
                  <a:gd name="T2" fmla="*/ 0 w 176"/>
                  <a:gd name="T3" fmla="*/ 250 h 253"/>
                  <a:gd name="T4" fmla="*/ 3 w 176"/>
                  <a:gd name="T5" fmla="*/ 253 h 253"/>
                  <a:gd name="T6" fmla="*/ 176 w 176"/>
                  <a:gd name="T7" fmla="*/ 7 h 253"/>
                  <a:gd name="T8" fmla="*/ 176 w 1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53">
                    <a:moveTo>
                      <a:pt x="176" y="0"/>
                    </a:moveTo>
                    <a:lnTo>
                      <a:pt x="0" y="250"/>
                    </a:lnTo>
                    <a:lnTo>
                      <a:pt x="3" y="253"/>
                    </a:lnTo>
                    <a:lnTo>
                      <a:pt x="176" y="7"/>
                    </a:lnTo>
                    <a:lnTo>
                      <a:pt x="1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72" name="Freeform 1056"/>
              <p:cNvSpPr>
                <a:spLocks/>
              </p:cNvSpPr>
              <p:nvPr/>
            </p:nvSpPr>
            <p:spPr bwMode="auto">
              <a:xfrm>
                <a:off x="3009" y="2574"/>
                <a:ext cx="9" cy="15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2 h 15"/>
                  <a:gd name="T4" fmla="*/ 4 w 9"/>
                  <a:gd name="T5" fmla="*/ 15 h 15"/>
                  <a:gd name="T6" fmla="*/ 9 w 9"/>
                  <a:gd name="T7" fmla="*/ 7 h 15"/>
                  <a:gd name="T8" fmla="*/ 9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lnTo>
                      <a:pt x="0" y="12"/>
                    </a:lnTo>
                    <a:lnTo>
                      <a:pt x="4" y="15"/>
                    </a:lnTo>
                    <a:lnTo>
                      <a:pt x="9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73" name="Freeform 1057"/>
              <p:cNvSpPr>
                <a:spLocks/>
              </p:cNvSpPr>
              <p:nvPr/>
            </p:nvSpPr>
            <p:spPr bwMode="auto">
              <a:xfrm>
                <a:off x="3009" y="2574"/>
                <a:ext cx="9" cy="15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2 h 15"/>
                  <a:gd name="T4" fmla="*/ 4 w 9"/>
                  <a:gd name="T5" fmla="*/ 15 h 15"/>
                  <a:gd name="T6" fmla="*/ 9 w 9"/>
                  <a:gd name="T7" fmla="*/ 7 h 15"/>
                  <a:gd name="T8" fmla="*/ 9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lnTo>
                      <a:pt x="0" y="12"/>
                    </a:lnTo>
                    <a:lnTo>
                      <a:pt x="4" y="15"/>
                    </a:lnTo>
                    <a:lnTo>
                      <a:pt x="9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74" name="Freeform 1058"/>
              <p:cNvSpPr>
                <a:spLocks/>
              </p:cNvSpPr>
              <p:nvPr/>
            </p:nvSpPr>
            <p:spPr bwMode="auto">
              <a:xfrm>
                <a:off x="3018" y="2265"/>
                <a:ext cx="225" cy="323"/>
              </a:xfrm>
              <a:custGeom>
                <a:avLst/>
                <a:gdLst>
                  <a:gd name="T0" fmla="*/ 221 w 225"/>
                  <a:gd name="T1" fmla="*/ 0 h 323"/>
                  <a:gd name="T2" fmla="*/ 0 w 225"/>
                  <a:gd name="T3" fmla="*/ 316 h 323"/>
                  <a:gd name="T4" fmla="*/ 0 w 225"/>
                  <a:gd name="T5" fmla="*/ 323 h 323"/>
                  <a:gd name="T6" fmla="*/ 225 w 225"/>
                  <a:gd name="T7" fmla="*/ 1 h 323"/>
                  <a:gd name="T8" fmla="*/ 221 w 225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323">
                    <a:moveTo>
                      <a:pt x="221" y="0"/>
                    </a:moveTo>
                    <a:lnTo>
                      <a:pt x="0" y="316"/>
                    </a:lnTo>
                    <a:lnTo>
                      <a:pt x="0" y="323"/>
                    </a:lnTo>
                    <a:lnTo>
                      <a:pt x="225" y="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B2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75" name="Freeform 1059"/>
              <p:cNvSpPr>
                <a:spLocks/>
              </p:cNvSpPr>
              <p:nvPr/>
            </p:nvSpPr>
            <p:spPr bwMode="auto">
              <a:xfrm>
                <a:off x="3018" y="2265"/>
                <a:ext cx="225" cy="323"/>
              </a:xfrm>
              <a:custGeom>
                <a:avLst/>
                <a:gdLst>
                  <a:gd name="T0" fmla="*/ 221 w 225"/>
                  <a:gd name="T1" fmla="*/ 0 h 323"/>
                  <a:gd name="T2" fmla="*/ 0 w 225"/>
                  <a:gd name="T3" fmla="*/ 316 h 323"/>
                  <a:gd name="T4" fmla="*/ 0 w 225"/>
                  <a:gd name="T5" fmla="*/ 323 h 323"/>
                  <a:gd name="T6" fmla="*/ 225 w 225"/>
                  <a:gd name="T7" fmla="*/ 1 h 323"/>
                  <a:gd name="T8" fmla="*/ 221 w 225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323">
                    <a:moveTo>
                      <a:pt x="221" y="0"/>
                    </a:moveTo>
                    <a:lnTo>
                      <a:pt x="0" y="316"/>
                    </a:lnTo>
                    <a:lnTo>
                      <a:pt x="0" y="323"/>
                    </a:lnTo>
                    <a:lnTo>
                      <a:pt x="225" y="1"/>
                    </a:lnTo>
                    <a:lnTo>
                      <a:pt x="2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76" name="Freeform 1060"/>
              <p:cNvSpPr>
                <a:spLocks/>
              </p:cNvSpPr>
              <p:nvPr/>
            </p:nvSpPr>
            <p:spPr bwMode="auto">
              <a:xfrm>
                <a:off x="3239" y="2019"/>
                <a:ext cx="173" cy="247"/>
              </a:xfrm>
              <a:custGeom>
                <a:avLst/>
                <a:gdLst>
                  <a:gd name="T0" fmla="*/ 173 w 173"/>
                  <a:gd name="T1" fmla="*/ 0 h 247"/>
                  <a:gd name="T2" fmla="*/ 0 w 173"/>
                  <a:gd name="T3" fmla="*/ 246 h 247"/>
                  <a:gd name="T4" fmla="*/ 4 w 173"/>
                  <a:gd name="T5" fmla="*/ 247 h 247"/>
                  <a:gd name="T6" fmla="*/ 173 w 173"/>
                  <a:gd name="T7" fmla="*/ 7 h 247"/>
                  <a:gd name="T8" fmla="*/ 173 w 17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7">
                    <a:moveTo>
                      <a:pt x="173" y="0"/>
                    </a:moveTo>
                    <a:lnTo>
                      <a:pt x="0" y="246"/>
                    </a:lnTo>
                    <a:lnTo>
                      <a:pt x="4" y="247"/>
                    </a:lnTo>
                    <a:lnTo>
                      <a:pt x="173" y="7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C8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77" name="Freeform 1061"/>
              <p:cNvSpPr>
                <a:spLocks/>
              </p:cNvSpPr>
              <p:nvPr/>
            </p:nvSpPr>
            <p:spPr bwMode="auto">
              <a:xfrm>
                <a:off x="3239" y="2019"/>
                <a:ext cx="173" cy="247"/>
              </a:xfrm>
              <a:custGeom>
                <a:avLst/>
                <a:gdLst>
                  <a:gd name="T0" fmla="*/ 173 w 173"/>
                  <a:gd name="T1" fmla="*/ 0 h 247"/>
                  <a:gd name="T2" fmla="*/ 0 w 173"/>
                  <a:gd name="T3" fmla="*/ 246 h 247"/>
                  <a:gd name="T4" fmla="*/ 4 w 173"/>
                  <a:gd name="T5" fmla="*/ 247 h 247"/>
                  <a:gd name="T6" fmla="*/ 173 w 173"/>
                  <a:gd name="T7" fmla="*/ 7 h 247"/>
                  <a:gd name="T8" fmla="*/ 173 w 17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7">
                    <a:moveTo>
                      <a:pt x="173" y="0"/>
                    </a:moveTo>
                    <a:lnTo>
                      <a:pt x="0" y="246"/>
                    </a:lnTo>
                    <a:lnTo>
                      <a:pt x="4" y="247"/>
                    </a:lnTo>
                    <a:lnTo>
                      <a:pt x="173" y="7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78" name="Freeform 1062"/>
              <p:cNvSpPr>
                <a:spLocks/>
              </p:cNvSpPr>
              <p:nvPr/>
            </p:nvSpPr>
            <p:spPr bwMode="auto">
              <a:xfrm>
                <a:off x="3013" y="2581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3 w 5"/>
                  <a:gd name="T5" fmla="*/ 9 h 9"/>
                  <a:gd name="T6" fmla="*/ 5 w 5"/>
                  <a:gd name="T7" fmla="*/ 7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8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79" name="Freeform 1063"/>
              <p:cNvSpPr>
                <a:spLocks/>
              </p:cNvSpPr>
              <p:nvPr/>
            </p:nvSpPr>
            <p:spPr bwMode="auto">
              <a:xfrm>
                <a:off x="3013" y="2581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3 w 5"/>
                  <a:gd name="T5" fmla="*/ 9 h 9"/>
                  <a:gd name="T6" fmla="*/ 5 w 5"/>
                  <a:gd name="T7" fmla="*/ 7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80" name="Freeform 1064"/>
              <p:cNvSpPr>
                <a:spLocks/>
              </p:cNvSpPr>
              <p:nvPr/>
            </p:nvSpPr>
            <p:spPr bwMode="auto">
              <a:xfrm>
                <a:off x="3018" y="2266"/>
                <a:ext cx="228" cy="325"/>
              </a:xfrm>
              <a:custGeom>
                <a:avLst/>
                <a:gdLst>
                  <a:gd name="T0" fmla="*/ 225 w 228"/>
                  <a:gd name="T1" fmla="*/ 0 h 325"/>
                  <a:gd name="T2" fmla="*/ 0 w 228"/>
                  <a:gd name="T3" fmla="*/ 322 h 325"/>
                  <a:gd name="T4" fmla="*/ 0 w 228"/>
                  <a:gd name="T5" fmla="*/ 325 h 325"/>
                  <a:gd name="T6" fmla="*/ 0 w 228"/>
                  <a:gd name="T7" fmla="*/ 325 h 325"/>
                  <a:gd name="T8" fmla="*/ 4 w 228"/>
                  <a:gd name="T9" fmla="*/ 323 h 325"/>
                  <a:gd name="T10" fmla="*/ 228 w 228"/>
                  <a:gd name="T11" fmla="*/ 3 h 325"/>
                  <a:gd name="T12" fmla="*/ 225 w 228"/>
                  <a:gd name="T13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325">
                    <a:moveTo>
                      <a:pt x="225" y="0"/>
                    </a:moveTo>
                    <a:lnTo>
                      <a:pt x="0" y="322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4" y="323"/>
                    </a:lnTo>
                    <a:lnTo>
                      <a:pt x="228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B2B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81" name="Freeform 1065"/>
              <p:cNvSpPr>
                <a:spLocks/>
              </p:cNvSpPr>
              <p:nvPr/>
            </p:nvSpPr>
            <p:spPr bwMode="auto">
              <a:xfrm>
                <a:off x="3018" y="2266"/>
                <a:ext cx="228" cy="325"/>
              </a:xfrm>
              <a:custGeom>
                <a:avLst/>
                <a:gdLst>
                  <a:gd name="T0" fmla="*/ 225 w 228"/>
                  <a:gd name="T1" fmla="*/ 0 h 325"/>
                  <a:gd name="T2" fmla="*/ 0 w 228"/>
                  <a:gd name="T3" fmla="*/ 322 h 325"/>
                  <a:gd name="T4" fmla="*/ 0 w 228"/>
                  <a:gd name="T5" fmla="*/ 325 h 325"/>
                  <a:gd name="T6" fmla="*/ 0 w 228"/>
                  <a:gd name="T7" fmla="*/ 325 h 325"/>
                  <a:gd name="T8" fmla="*/ 4 w 228"/>
                  <a:gd name="T9" fmla="*/ 323 h 325"/>
                  <a:gd name="T10" fmla="*/ 228 w 228"/>
                  <a:gd name="T11" fmla="*/ 3 h 325"/>
                  <a:gd name="T12" fmla="*/ 225 w 228"/>
                  <a:gd name="T13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325">
                    <a:moveTo>
                      <a:pt x="225" y="0"/>
                    </a:moveTo>
                    <a:lnTo>
                      <a:pt x="0" y="322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4" y="323"/>
                    </a:lnTo>
                    <a:lnTo>
                      <a:pt x="228" y="3"/>
                    </a:lnTo>
                    <a:lnTo>
                      <a:pt x="2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82" name="Freeform 1066"/>
              <p:cNvSpPr>
                <a:spLocks/>
              </p:cNvSpPr>
              <p:nvPr/>
            </p:nvSpPr>
            <p:spPr bwMode="auto">
              <a:xfrm>
                <a:off x="3243" y="2026"/>
                <a:ext cx="169" cy="243"/>
              </a:xfrm>
              <a:custGeom>
                <a:avLst/>
                <a:gdLst>
                  <a:gd name="T0" fmla="*/ 169 w 169"/>
                  <a:gd name="T1" fmla="*/ 0 h 243"/>
                  <a:gd name="T2" fmla="*/ 0 w 169"/>
                  <a:gd name="T3" fmla="*/ 240 h 243"/>
                  <a:gd name="T4" fmla="*/ 3 w 169"/>
                  <a:gd name="T5" fmla="*/ 243 h 243"/>
                  <a:gd name="T6" fmla="*/ 169 w 169"/>
                  <a:gd name="T7" fmla="*/ 6 h 243"/>
                  <a:gd name="T8" fmla="*/ 169 w 169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43">
                    <a:moveTo>
                      <a:pt x="169" y="0"/>
                    </a:moveTo>
                    <a:lnTo>
                      <a:pt x="0" y="240"/>
                    </a:lnTo>
                    <a:lnTo>
                      <a:pt x="3" y="243"/>
                    </a:lnTo>
                    <a:lnTo>
                      <a:pt x="169" y="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C8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83" name="Freeform 1067"/>
              <p:cNvSpPr>
                <a:spLocks/>
              </p:cNvSpPr>
              <p:nvPr/>
            </p:nvSpPr>
            <p:spPr bwMode="auto">
              <a:xfrm>
                <a:off x="3243" y="2026"/>
                <a:ext cx="169" cy="243"/>
              </a:xfrm>
              <a:custGeom>
                <a:avLst/>
                <a:gdLst>
                  <a:gd name="T0" fmla="*/ 169 w 169"/>
                  <a:gd name="T1" fmla="*/ 0 h 243"/>
                  <a:gd name="T2" fmla="*/ 0 w 169"/>
                  <a:gd name="T3" fmla="*/ 240 h 243"/>
                  <a:gd name="T4" fmla="*/ 3 w 169"/>
                  <a:gd name="T5" fmla="*/ 243 h 243"/>
                  <a:gd name="T6" fmla="*/ 169 w 169"/>
                  <a:gd name="T7" fmla="*/ 6 h 243"/>
                  <a:gd name="T8" fmla="*/ 169 w 169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43">
                    <a:moveTo>
                      <a:pt x="169" y="0"/>
                    </a:moveTo>
                    <a:lnTo>
                      <a:pt x="0" y="240"/>
                    </a:lnTo>
                    <a:lnTo>
                      <a:pt x="3" y="243"/>
                    </a:lnTo>
                    <a:lnTo>
                      <a:pt x="169" y="6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84" name="Freeform 1068"/>
              <p:cNvSpPr>
                <a:spLocks/>
              </p:cNvSpPr>
              <p:nvPr/>
            </p:nvSpPr>
            <p:spPr bwMode="auto">
              <a:xfrm>
                <a:off x="3016" y="25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2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85" name="Freeform 1069"/>
              <p:cNvSpPr>
                <a:spLocks/>
              </p:cNvSpPr>
              <p:nvPr/>
            </p:nvSpPr>
            <p:spPr bwMode="auto">
              <a:xfrm>
                <a:off x="3016" y="25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2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86" name="Freeform 1070"/>
              <p:cNvSpPr>
                <a:spLocks/>
              </p:cNvSpPr>
              <p:nvPr/>
            </p:nvSpPr>
            <p:spPr bwMode="auto">
              <a:xfrm>
                <a:off x="3022" y="2269"/>
                <a:ext cx="228" cy="320"/>
              </a:xfrm>
              <a:custGeom>
                <a:avLst/>
                <a:gdLst>
                  <a:gd name="T0" fmla="*/ 224 w 228"/>
                  <a:gd name="T1" fmla="*/ 0 h 320"/>
                  <a:gd name="T2" fmla="*/ 0 w 228"/>
                  <a:gd name="T3" fmla="*/ 320 h 320"/>
                  <a:gd name="T4" fmla="*/ 8 w 228"/>
                  <a:gd name="T5" fmla="*/ 315 h 320"/>
                  <a:gd name="T6" fmla="*/ 228 w 228"/>
                  <a:gd name="T7" fmla="*/ 1 h 320"/>
                  <a:gd name="T8" fmla="*/ 224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4" y="0"/>
                    </a:moveTo>
                    <a:lnTo>
                      <a:pt x="0" y="320"/>
                    </a:lnTo>
                    <a:lnTo>
                      <a:pt x="8" y="315"/>
                    </a:lnTo>
                    <a:lnTo>
                      <a:pt x="228" y="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B1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87" name="Freeform 1071"/>
              <p:cNvSpPr>
                <a:spLocks/>
              </p:cNvSpPr>
              <p:nvPr/>
            </p:nvSpPr>
            <p:spPr bwMode="auto">
              <a:xfrm>
                <a:off x="3022" y="2269"/>
                <a:ext cx="228" cy="320"/>
              </a:xfrm>
              <a:custGeom>
                <a:avLst/>
                <a:gdLst>
                  <a:gd name="T0" fmla="*/ 224 w 228"/>
                  <a:gd name="T1" fmla="*/ 0 h 320"/>
                  <a:gd name="T2" fmla="*/ 0 w 228"/>
                  <a:gd name="T3" fmla="*/ 320 h 320"/>
                  <a:gd name="T4" fmla="*/ 8 w 228"/>
                  <a:gd name="T5" fmla="*/ 315 h 320"/>
                  <a:gd name="T6" fmla="*/ 228 w 228"/>
                  <a:gd name="T7" fmla="*/ 1 h 320"/>
                  <a:gd name="T8" fmla="*/ 224 w 228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20">
                    <a:moveTo>
                      <a:pt x="224" y="0"/>
                    </a:moveTo>
                    <a:lnTo>
                      <a:pt x="0" y="320"/>
                    </a:lnTo>
                    <a:lnTo>
                      <a:pt x="8" y="315"/>
                    </a:lnTo>
                    <a:lnTo>
                      <a:pt x="228" y="1"/>
                    </a:lnTo>
                    <a:lnTo>
                      <a:pt x="2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88" name="Freeform 1072"/>
              <p:cNvSpPr>
                <a:spLocks/>
              </p:cNvSpPr>
              <p:nvPr/>
            </p:nvSpPr>
            <p:spPr bwMode="auto">
              <a:xfrm>
                <a:off x="3246" y="2032"/>
                <a:ext cx="166" cy="238"/>
              </a:xfrm>
              <a:custGeom>
                <a:avLst/>
                <a:gdLst>
                  <a:gd name="T0" fmla="*/ 166 w 166"/>
                  <a:gd name="T1" fmla="*/ 0 h 238"/>
                  <a:gd name="T2" fmla="*/ 0 w 166"/>
                  <a:gd name="T3" fmla="*/ 237 h 238"/>
                  <a:gd name="T4" fmla="*/ 4 w 166"/>
                  <a:gd name="T5" fmla="*/ 238 h 238"/>
                  <a:gd name="T6" fmla="*/ 166 w 166"/>
                  <a:gd name="T7" fmla="*/ 7 h 238"/>
                  <a:gd name="T8" fmla="*/ 166 w 166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8">
                    <a:moveTo>
                      <a:pt x="166" y="0"/>
                    </a:moveTo>
                    <a:lnTo>
                      <a:pt x="0" y="237"/>
                    </a:lnTo>
                    <a:lnTo>
                      <a:pt x="4" y="238"/>
                    </a:lnTo>
                    <a:lnTo>
                      <a:pt x="166" y="7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C7C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89" name="Freeform 1073"/>
              <p:cNvSpPr>
                <a:spLocks/>
              </p:cNvSpPr>
              <p:nvPr/>
            </p:nvSpPr>
            <p:spPr bwMode="auto">
              <a:xfrm>
                <a:off x="3246" y="2032"/>
                <a:ext cx="166" cy="238"/>
              </a:xfrm>
              <a:custGeom>
                <a:avLst/>
                <a:gdLst>
                  <a:gd name="T0" fmla="*/ 166 w 166"/>
                  <a:gd name="T1" fmla="*/ 0 h 238"/>
                  <a:gd name="T2" fmla="*/ 0 w 166"/>
                  <a:gd name="T3" fmla="*/ 237 h 238"/>
                  <a:gd name="T4" fmla="*/ 4 w 166"/>
                  <a:gd name="T5" fmla="*/ 238 h 238"/>
                  <a:gd name="T6" fmla="*/ 166 w 166"/>
                  <a:gd name="T7" fmla="*/ 7 h 238"/>
                  <a:gd name="T8" fmla="*/ 166 w 166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8">
                    <a:moveTo>
                      <a:pt x="166" y="0"/>
                    </a:moveTo>
                    <a:lnTo>
                      <a:pt x="0" y="237"/>
                    </a:lnTo>
                    <a:lnTo>
                      <a:pt x="4" y="238"/>
                    </a:lnTo>
                    <a:lnTo>
                      <a:pt x="166" y="7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90" name="Freeform 1074"/>
              <p:cNvSpPr>
                <a:spLocks/>
              </p:cNvSpPr>
              <p:nvPr/>
            </p:nvSpPr>
            <p:spPr bwMode="auto">
              <a:xfrm>
                <a:off x="3030" y="2270"/>
                <a:ext cx="223" cy="314"/>
              </a:xfrm>
              <a:custGeom>
                <a:avLst/>
                <a:gdLst>
                  <a:gd name="T0" fmla="*/ 220 w 223"/>
                  <a:gd name="T1" fmla="*/ 0 h 314"/>
                  <a:gd name="T2" fmla="*/ 0 w 223"/>
                  <a:gd name="T3" fmla="*/ 314 h 314"/>
                  <a:gd name="T4" fmla="*/ 9 w 223"/>
                  <a:gd name="T5" fmla="*/ 309 h 314"/>
                  <a:gd name="T6" fmla="*/ 223 w 223"/>
                  <a:gd name="T7" fmla="*/ 3 h 314"/>
                  <a:gd name="T8" fmla="*/ 220 w 223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314">
                    <a:moveTo>
                      <a:pt x="220" y="0"/>
                    </a:moveTo>
                    <a:lnTo>
                      <a:pt x="0" y="314"/>
                    </a:lnTo>
                    <a:lnTo>
                      <a:pt x="9" y="309"/>
                    </a:lnTo>
                    <a:lnTo>
                      <a:pt x="223" y="3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B1A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91" name="Freeform 1075"/>
              <p:cNvSpPr>
                <a:spLocks/>
              </p:cNvSpPr>
              <p:nvPr/>
            </p:nvSpPr>
            <p:spPr bwMode="auto">
              <a:xfrm>
                <a:off x="3030" y="2270"/>
                <a:ext cx="223" cy="314"/>
              </a:xfrm>
              <a:custGeom>
                <a:avLst/>
                <a:gdLst>
                  <a:gd name="T0" fmla="*/ 220 w 223"/>
                  <a:gd name="T1" fmla="*/ 0 h 314"/>
                  <a:gd name="T2" fmla="*/ 0 w 223"/>
                  <a:gd name="T3" fmla="*/ 314 h 314"/>
                  <a:gd name="T4" fmla="*/ 9 w 223"/>
                  <a:gd name="T5" fmla="*/ 309 h 314"/>
                  <a:gd name="T6" fmla="*/ 223 w 223"/>
                  <a:gd name="T7" fmla="*/ 3 h 314"/>
                  <a:gd name="T8" fmla="*/ 220 w 223"/>
                  <a:gd name="T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314">
                    <a:moveTo>
                      <a:pt x="220" y="0"/>
                    </a:moveTo>
                    <a:lnTo>
                      <a:pt x="0" y="314"/>
                    </a:lnTo>
                    <a:lnTo>
                      <a:pt x="9" y="309"/>
                    </a:lnTo>
                    <a:lnTo>
                      <a:pt x="223" y="3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92" name="Freeform 1076"/>
              <p:cNvSpPr>
                <a:spLocks/>
              </p:cNvSpPr>
              <p:nvPr/>
            </p:nvSpPr>
            <p:spPr bwMode="auto">
              <a:xfrm>
                <a:off x="3250" y="2039"/>
                <a:ext cx="162" cy="234"/>
              </a:xfrm>
              <a:custGeom>
                <a:avLst/>
                <a:gdLst>
                  <a:gd name="T0" fmla="*/ 162 w 162"/>
                  <a:gd name="T1" fmla="*/ 0 h 234"/>
                  <a:gd name="T2" fmla="*/ 0 w 162"/>
                  <a:gd name="T3" fmla="*/ 231 h 234"/>
                  <a:gd name="T4" fmla="*/ 3 w 162"/>
                  <a:gd name="T5" fmla="*/ 234 h 234"/>
                  <a:gd name="T6" fmla="*/ 162 w 162"/>
                  <a:gd name="T7" fmla="*/ 7 h 234"/>
                  <a:gd name="T8" fmla="*/ 162 w 162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234">
                    <a:moveTo>
                      <a:pt x="162" y="0"/>
                    </a:moveTo>
                    <a:lnTo>
                      <a:pt x="0" y="231"/>
                    </a:lnTo>
                    <a:lnTo>
                      <a:pt x="3" y="234"/>
                    </a:lnTo>
                    <a:lnTo>
                      <a:pt x="162" y="7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93" name="Freeform 1077"/>
              <p:cNvSpPr>
                <a:spLocks/>
              </p:cNvSpPr>
              <p:nvPr/>
            </p:nvSpPr>
            <p:spPr bwMode="auto">
              <a:xfrm>
                <a:off x="3250" y="2039"/>
                <a:ext cx="162" cy="234"/>
              </a:xfrm>
              <a:custGeom>
                <a:avLst/>
                <a:gdLst>
                  <a:gd name="T0" fmla="*/ 162 w 162"/>
                  <a:gd name="T1" fmla="*/ 0 h 234"/>
                  <a:gd name="T2" fmla="*/ 0 w 162"/>
                  <a:gd name="T3" fmla="*/ 231 h 234"/>
                  <a:gd name="T4" fmla="*/ 3 w 162"/>
                  <a:gd name="T5" fmla="*/ 234 h 234"/>
                  <a:gd name="T6" fmla="*/ 162 w 162"/>
                  <a:gd name="T7" fmla="*/ 7 h 234"/>
                  <a:gd name="T8" fmla="*/ 162 w 162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234">
                    <a:moveTo>
                      <a:pt x="162" y="0"/>
                    </a:moveTo>
                    <a:lnTo>
                      <a:pt x="0" y="231"/>
                    </a:lnTo>
                    <a:lnTo>
                      <a:pt x="3" y="234"/>
                    </a:lnTo>
                    <a:lnTo>
                      <a:pt x="162" y="7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94" name="Freeform 1078"/>
              <p:cNvSpPr>
                <a:spLocks/>
              </p:cNvSpPr>
              <p:nvPr/>
            </p:nvSpPr>
            <p:spPr bwMode="auto">
              <a:xfrm>
                <a:off x="3039" y="2273"/>
                <a:ext cx="218" cy="306"/>
              </a:xfrm>
              <a:custGeom>
                <a:avLst/>
                <a:gdLst>
                  <a:gd name="T0" fmla="*/ 214 w 218"/>
                  <a:gd name="T1" fmla="*/ 0 h 306"/>
                  <a:gd name="T2" fmla="*/ 0 w 218"/>
                  <a:gd name="T3" fmla="*/ 306 h 306"/>
                  <a:gd name="T4" fmla="*/ 8 w 218"/>
                  <a:gd name="T5" fmla="*/ 302 h 306"/>
                  <a:gd name="T6" fmla="*/ 218 w 218"/>
                  <a:gd name="T7" fmla="*/ 1 h 306"/>
                  <a:gd name="T8" fmla="*/ 214 w 218"/>
                  <a:gd name="T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06">
                    <a:moveTo>
                      <a:pt x="214" y="0"/>
                    </a:moveTo>
                    <a:lnTo>
                      <a:pt x="0" y="306"/>
                    </a:lnTo>
                    <a:lnTo>
                      <a:pt x="8" y="302"/>
                    </a:lnTo>
                    <a:lnTo>
                      <a:pt x="218" y="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95" name="Freeform 1079"/>
              <p:cNvSpPr>
                <a:spLocks/>
              </p:cNvSpPr>
              <p:nvPr/>
            </p:nvSpPr>
            <p:spPr bwMode="auto">
              <a:xfrm>
                <a:off x="3039" y="2273"/>
                <a:ext cx="218" cy="306"/>
              </a:xfrm>
              <a:custGeom>
                <a:avLst/>
                <a:gdLst>
                  <a:gd name="T0" fmla="*/ 214 w 218"/>
                  <a:gd name="T1" fmla="*/ 0 h 306"/>
                  <a:gd name="T2" fmla="*/ 0 w 218"/>
                  <a:gd name="T3" fmla="*/ 306 h 306"/>
                  <a:gd name="T4" fmla="*/ 8 w 218"/>
                  <a:gd name="T5" fmla="*/ 302 h 306"/>
                  <a:gd name="T6" fmla="*/ 218 w 218"/>
                  <a:gd name="T7" fmla="*/ 1 h 306"/>
                  <a:gd name="T8" fmla="*/ 214 w 218"/>
                  <a:gd name="T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06">
                    <a:moveTo>
                      <a:pt x="214" y="0"/>
                    </a:moveTo>
                    <a:lnTo>
                      <a:pt x="0" y="306"/>
                    </a:lnTo>
                    <a:lnTo>
                      <a:pt x="8" y="302"/>
                    </a:lnTo>
                    <a:lnTo>
                      <a:pt x="218" y="1"/>
                    </a:lnTo>
                    <a:lnTo>
                      <a:pt x="2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96" name="Freeform 1080"/>
              <p:cNvSpPr>
                <a:spLocks/>
              </p:cNvSpPr>
              <p:nvPr/>
            </p:nvSpPr>
            <p:spPr bwMode="auto">
              <a:xfrm>
                <a:off x="3253" y="2046"/>
                <a:ext cx="159" cy="228"/>
              </a:xfrm>
              <a:custGeom>
                <a:avLst/>
                <a:gdLst>
                  <a:gd name="T0" fmla="*/ 159 w 159"/>
                  <a:gd name="T1" fmla="*/ 0 h 228"/>
                  <a:gd name="T2" fmla="*/ 0 w 159"/>
                  <a:gd name="T3" fmla="*/ 227 h 228"/>
                  <a:gd name="T4" fmla="*/ 4 w 159"/>
                  <a:gd name="T5" fmla="*/ 228 h 228"/>
                  <a:gd name="T6" fmla="*/ 159 w 159"/>
                  <a:gd name="T7" fmla="*/ 7 h 228"/>
                  <a:gd name="T8" fmla="*/ 159 w 159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28">
                    <a:moveTo>
                      <a:pt x="159" y="0"/>
                    </a:moveTo>
                    <a:lnTo>
                      <a:pt x="0" y="227"/>
                    </a:lnTo>
                    <a:lnTo>
                      <a:pt x="4" y="228"/>
                    </a:lnTo>
                    <a:lnTo>
                      <a:pt x="159" y="7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97" name="Freeform 1081"/>
              <p:cNvSpPr>
                <a:spLocks/>
              </p:cNvSpPr>
              <p:nvPr/>
            </p:nvSpPr>
            <p:spPr bwMode="auto">
              <a:xfrm>
                <a:off x="3253" y="2046"/>
                <a:ext cx="159" cy="228"/>
              </a:xfrm>
              <a:custGeom>
                <a:avLst/>
                <a:gdLst>
                  <a:gd name="T0" fmla="*/ 159 w 159"/>
                  <a:gd name="T1" fmla="*/ 0 h 228"/>
                  <a:gd name="T2" fmla="*/ 0 w 159"/>
                  <a:gd name="T3" fmla="*/ 227 h 228"/>
                  <a:gd name="T4" fmla="*/ 4 w 159"/>
                  <a:gd name="T5" fmla="*/ 228 h 228"/>
                  <a:gd name="T6" fmla="*/ 159 w 159"/>
                  <a:gd name="T7" fmla="*/ 7 h 228"/>
                  <a:gd name="T8" fmla="*/ 159 w 159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28">
                    <a:moveTo>
                      <a:pt x="159" y="0"/>
                    </a:moveTo>
                    <a:lnTo>
                      <a:pt x="0" y="227"/>
                    </a:lnTo>
                    <a:lnTo>
                      <a:pt x="4" y="228"/>
                    </a:lnTo>
                    <a:lnTo>
                      <a:pt x="159" y="7"/>
                    </a:lnTo>
                    <a:lnTo>
                      <a:pt x="1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98" name="Freeform 1082"/>
              <p:cNvSpPr>
                <a:spLocks/>
              </p:cNvSpPr>
              <p:nvPr/>
            </p:nvSpPr>
            <p:spPr bwMode="auto">
              <a:xfrm>
                <a:off x="3047" y="2274"/>
                <a:ext cx="213" cy="301"/>
              </a:xfrm>
              <a:custGeom>
                <a:avLst/>
                <a:gdLst>
                  <a:gd name="T0" fmla="*/ 210 w 213"/>
                  <a:gd name="T1" fmla="*/ 0 h 301"/>
                  <a:gd name="T2" fmla="*/ 0 w 213"/>
                  <a:gd name="T3" fmla="*/ 301 h 301"/>
                  <a:gd name="T4" fmla="*/ 8 w 213"/>
                  <a:gd name="T5" fmla="*/ 296 h 301"/>
                  <a:gd name="T6" fmla="*/ 213 w 213"/>
                  <a:gd name="T7" fmla="*/ 3 h 301"/>
                  <a:gd name="T8" fmla="*/ 210 w 213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1">
                    <a:moveTo>
                      <a:pt x="210" y="0"/>
                    </a:moveTo>
                    <a:lnTo>
                      <a:pt x="0" y="301"/>
                    </a:lnTo>
                    <a:lnTo>
                      <a:pt x="8" y="296"/>
                    </a:lnTo>
                    <a:lnTo>
                      <a:pt x="213" y="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99" name="Freeform 1083"/>
              <p:cNvSpPr>
                <a:spLocks/>
              </p:cNvSpPr>
              <p:nvPr/>
            </p:nvSpPr>
            <p:spPr bwMode="auto">
              <a:xfrm>
                <a:off x="3047" y="2274"/>
                <a:ext cx="213" cy="301"/>
              </a:xfrm>
              <a:custGeom>
                <a:avLst/>
                <a:gdLst>
                  <a:gd name="T0" fmla="*/ 210 w 213"/>
                  <a:gd name="T1" fmla="*/ 0 h 301"/>
                  <a:gd name="T2" fmla="*/ 0 w 213"/>
                  <a:gd name="T3" fmla="*/ 301 h 301"/>
                  <a:gd name="T4" fmla="*/ 8 w 213"/>
                  <a:gd name="T5" fmla="*/ 296 h 301"/>
                  <a:gd name="T6" fmla="*/ 213 w 213"/>
                  <a:gd name="T7" fmla="*/ 3 h 301"/>
                  <a:gd name="T8" fmla="*/ 210 w 213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1">
                    <a:moveTo>
                      <a:pt x="210" y="0"/>
                    </a:moveTo>
                    <a:lnTo>
                      <a:pt x="0" y="301"/>
                    </a:lnTo>
                    <a:lnTo>
                      <a:pt x="8" y="296"/>
                    </a:lnTo>
                    <a:lnTo>
                      <a:pt x="213" y="3"/>
                    </a:lnTo>
                    <a:lnTo>
                      <a:pt x="2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00" name="Freeform 1084"/>
              <p:cNvSpPr>
                <a:spLocks/>
              </p:cNvSpPr>
              <p:nvPr/>
            </p:nvSpPr>
            <p:spPr bwMode="auto">
              <a:xfrm>
                <a:off x="3257" y="2053"/>
                <a:ext cx="155" cy="224"/>
              </a:xfrm>
              <a:custGeom>
                <a:avLst/>
                <a:gdLst>
                  <a:gd name="T0" fmla="*/ 155 w 155"/>
                  <a:gd name="T1" fmla="*/ 0 h 224"/>
                  <a:gd name="T2" fmla="*/ 0 w 155"/>
                  <a:gd name="T3" fmla="*/ 221 h 224"/>
                  <a:gd name="T4" fmla="*/ 3 w 155"/>
                  <a:gd name="T5" fmla="*/ 224 h 224"/>
                  <a:gd name="T6" fmla="*/ 155 w 155"/>
                  <a:gd name="T7" fmla="*/ 7 h 224"/>
                  <a:gd name="T8" fmla="*/ 155 w 155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24">
                    <a:moveTo>
                      <a:pt x="155" y="0"/>
                    </a:moveTo>
                    <a:lnTo>
                      <a:pt x="0" y="221"/>
                    </a:lnTo>
                    <a:lnTo>
                      <a:pt x="3" y="224"/>
                    </a:lnTo>
                    <a:lnTo>
                      <a:pt x="155" y="7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C6C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01" name="Freeform 1085"/>
              <p:cNvSpPr>
                <a:spLocks/>
              </p:cNvSpPr>
              <p:nvPr/>
            </p:nvSpPr>
            <p:spPr bwMode="auto">
              <a:xfrm>
                <a:off x="3257" y="2053"/>
                <a:ext cx="155" cy="224"/>
              </a:xfrm>
              <a:custGeom>
                <a:avLst/>
                <a:gdLst>
                  <a:gd name="T0" fmla="*/ 155 w 155"/>
                  <a:gd name="T1" fmla="*/ 0 h 224"/>
                  <a:gd name="T2" fmla="*/ 0 w 155"/>
                  <a:gd name="T3" fmla="*/ 221 h 224"/>
                  <a:gd name="T4" fmla="*/ 3 w 155"/>
                  <a:gd name="T5" fmla="*/ 224 h 224"/>
                  <a:gd name="T6" fmla="*/ 155 w 155"/>
                  <a:gd name="T7" fmla="*/ 7 h 224"/>
                  <a:gd name="T8" fmla="*/ 155 w 155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24">
                    <a:moveTo>
                      <a:pt x="155" y="0"/>
                    </a:moveTo>
                    <a:lnTo>
                      <a:pt x="0" y="221"/>
                    </a:lnTo>
                    <a:lnTo>
                      <a:pt x="3" y="224"/>
                    </a:lnTo>
                    <a:lnTo>
                      <a:pt x="155" y="7"/>
                    </a:lnTo>
                    <a:lnTo>
                      <a:pt x="1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02" name="Freeform 1086"/>
              <p:cNvSpPr>
                <a:spLocks/>
              </p:cNvSpPr>
              <p:nvPr/>
            </p:nvSpPr>
            <p:spPr bwMode="auto">
              <a:xfrm>
                <a:off x="3055" y="2277"/>
                <a:ext cx="209" cy="293"/>
              </a:xfrm>
              <a:custGeom>
                <a:avLst/>
                <a:gdLst>
                  <a:gd name="T0" fmla="*/ 205 w 209"/>
                  <a:gd name="T1" fmla="*/ 0 h 293"/>
                  <a:gd name="T2" fmla="*/ 0 w 209"/>
                  <a:gd name="T3" fmla="*/ 293 h 293"/>
                  <a:gd name="T4" fmla="*/ 9 w 209"/>
                  <a:gd name="T5" fmla="*/ 288 h 293"/>
                  <a:gd name="T6" fmla="*/ 209 w 209"/>
                  <a:gd name="T7" fmla="*/ 2 h 293"/>
                  <a:gd name="T8" fmla="*/ 205 w 209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3">
                    <a:moveTo>
                      <a:pt x="205" y="0"/>
                    </a:moveTo>
                    <a:lnTo>
                      <a:pt x="0" y="293"/>
                    </a:lnTo>
                    <a:lnTo>
                      <a:pt x="9" y="288"/>
                    </a:lnTo>
                    <a:lnTo>
                      <a:pt x="209" y="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AFA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03" name="Freeform 1087"/>
              <p:cNvSpPr>
                <a:spLocks/>
              </p:cNvSpPr>
              <p:nvPr/>
            </p:nvSpPr>
            <p:spPr bwMode="auto">
              <a:xfrm>
                <a:off x="3055" y="2277"/>
                <a:ext cx="209" cy="293"/>
              </a:xfrm>
              <a:custGeom>
                <a:avLst/>
                <a:gdLst>
                  <a:gd name="T0" fmla="*/ 205 w 209"/>
                  <a:gd name="T1" fmla="*/ 0 h 293"/>
                  <a:gd name="T2" fmla="*/ 0 w 209"/>
                  <a:gd name="T3" fmla="*/ 293 h 293"/>
                  <a:gd name="T4" fmla="*/ 9 w 209"/>
                  <a:gd name="T5" fmla="*/ 288 h 293"/>
                  <a:gd name="T6" fmla="*/ 209 w 209"/>
                  <a:gd name="T7" fmla="*/ 2 h 293"/>
                  <a:gd name="T8" fmla="*/ 205 w 209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93">
                    <a:moveTo>
                      <a:pt x="205" y="0"/>
                    </a:moveTo>
                    <a:lnTo>
                      <a:pt x="0" y="293"/>
                    </a:lnTo>
                    <a:lnTo>
                      <a:pt x="9" y="288"/>
                    </a:lnTo>
                    <a:lnTo>
                      <a:pt x="209" y="2"/>
                    </a:lnTo>
                    <a:lnTo>
                      <a:pt x="2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04" name="Freeform 1088"/>
              <p:cNvSpPr>
                <a:spLocks/>
              </p:cNvSpPr>
              <p:nvPr/>
            </p:nvSpPr>
            <p:spPr bwMode="auto">
              <a:xfrm>
                <a:off x="3260" y="2060"/>
                <a:ext cx="152" cy="219"/>
              </a:xfrm>
              <a:custGeom>
                <a:avLst/>
                <a:gdLst>
                  <a:gd name="T0" fmla="*/ 152 w 152"/>
                  <a:gd name="T1" fmla="*/ 0 h 219"/>
                  <a:gd name="T2" fmla="*/ 0 w 152"/>
                  <a:gd name="T3" fmla="*/ 217 h 219"/>
                  <a:gd name="T4" fmla="*/ 4 w 152"/>
                  <a:gd name="T5" fmla="*/ 219 h 219"/>
                  <a:gd name="T6" fmla="*/ 152 w 152"/>
                  <a:gd name="T7" fmla="*/ 7 h 219"/>
                  <a:gd name="T8" fmla="*/ 152 w 152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19">
                    <a:moveTo>
                      <a:pt x="152" y="0"/>
                    </a:moveTo>
                    <a:lnTo>
                      <a:pt x="0" y="217"/>
                    </a:lnTo>
                    <a:lnTo>
                      <a:pt x="4" y="219"/>
                    </a:lnTo>
                    <a:lnTo>
                      <a:pt x="152" y="7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05" name="Freeform 1089"/>
              <p:cNvSpPr>
                <a:spLocks/>
              </p:cNvSpPr>
              <p:nvPr/>
            </p:nvSpPr>
            <p:spPr bwMode="auto">
              <a:xfrm>
                <a:off x="3260" y="2060"/>
                <a:ext cx="152" cy="219"/>
              </a:xfrm>
              <a:custGeom>
                <a:avLst/>
                <a:gdLst>
                  <a:gd name="T0" fmla="*/ 152 w 152"/>
                  <a:gd name="T1" fmla="*/ 0 h 219"/>
                  <a:gd name="T2" fmla="*/ 0 w 152"/>
                  <a:gd name="T3" fmla="*/ 217 h 219"/>
                  <a:gd name="T4" fmla="*/ 4 w 152"/>
                  <a:gd name="T5" fmla="*/ 219 h 219"/>
                  <a:gd name="T6" fmla="*/ 152 w 152"/>
                  <a:gd name="T7" fmla="*/ 7 h 219"/>
                  <a:gd name="T8" fmla="*/ 152 w 152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19">
                    <a:moveTo>
                      <a:pt x="152" y="0"/>
                    </a:moveTo>
                    <a:lnTo>
                      <a:pt x="0" y="217"/>
                    </a:lnTo>
                    <a:lnTo>
                      <a:pt x="4" y="219"/>
                    </a:lnTo>
                    <a:lnTo>
                      <a:pt x="152" y="7"/>
                    </a:lnTo>
                    <a:lnTo>
                      <a:pt x="1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06" name="Freeform 1090"/>
              <p:cNvSpPr>
                <a:spLocks/>
              </p:cNvSpPr>
              <p:nvPr/>
            </p:nvSpPr>
            <p:spPr bwMode="auto">
              <a:xfrm>
                <a:off x="3064" y="2279"/>
                <a:ext cx="203" cy="286"/>
              </a:xfrm>
              <a:custGeom>
                <a:avLst/>
                <a:gdLst>
                  <a:gd name="T0" fmla="*/ 200 w 203"/>
                  <a:gd name="T1" fmla="*/ 0 h 286"/>
                  <a:gd name="T2" fmla="*/ 0 w 203"/>
                  <a:gd name="T3" fmla="*/ 286 h 286"/>
                  <a:gd name="T4" fmla="*/ 8 w 203"/>
                  <a:gd name="T5" fmla="*/ 281 h 286"/>
                  <a:gd name="T6" fmla="*/ 203 w 203"/>
                  <a:gd name="T7" fmla="*/ 1 h 286"/>
                  <a:gd name="T8" fmla="*/ 200 w 203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86">
                    <a:moveTo>
                      <a:pt x="200" y="0"/>
                    </a:moveTo>
                    <a:lnTo>
                      <a:pt x="0" y="286"/>
                    </a:lnTo>
                    <a:lnTo>
                      <a:pt x="8" y="281"/>
                    </a:lnTo>
                    <a:lnTo>
                      <a:pt x="203" y="1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AF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07" name="Freeform 1091"/>
              <p:cNvSpPr>
                <a:spLocks/>
              </p:cNvSpPr>
              <p:nvPr/>
            </p:nvSpPr>
            <p:spPr bwMode="auto">
              <a:xfrm>
                <a:off x="3064" y="2279"/>
                <a:ext cx="203" cy="286"/>
              </a:xfrm>
              <a:custGeom>
                <a:avLst/>
                <a:gdLst>
                  <a:gd name="T0" fmla="*/ 200 w 203"/>
                  <a:gd name="T1" fmla="*/ 0 h 286"/>
                  <a:gd name="T2" fmla="*/ 0 w 203"/>
                  <a:gd name="T3" fmla="*/ 286 h 286"/>
                  <a:gd name="T4" fmla="*/ 8 w 203"/>
                  <a:gd name="T5" fmla="*/ 281 h 286"/>
                  <a:gd name="T6" fmla="*/ 203 w 203"/>
                  <a:gd name="T7" fmla="*/ 1 h 286"/>
                  <a:gd name="T8" fmla="*/ 200 w 203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86">
                    <a:moveTo>
                      <a:pt x="200" y="0"/>
                    </a:moveTo>
                    <a:lnTo>
                      <a:pt x="0" y="286"/>
                    </a:lnTo>
                    <a:lnTo>
                      <a:pt x="8" y="281"/>
                    </a:lnTo>
                    <a:lnTo>
                      <a:pt x="203" y="1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08" name="Freeform 1092"/>
              <p:cNvSpPr>
                <a:spLocks/>
              </p:cNvSpPr>
              <p:nvPr/>
            </p:nvSpPr>
            <p:spPr bwMode="auto">
              <a:xfrm>
                <a:off x="3264" y="2067"/>
                <a:ext cx="148" cy="213"/>
              </a:xfrm>
              <a:custGeom>
                <a:avLst/>
                <a:gdLst>
                  <a:gd name="T0" fmla="*/ 148 w 148"/>
                  <a:gd name="T1" fmla="*/ 0 h 213"/>
                  <a:gd name="T2" fmla="*/ 0 w 148"/>
                  <a:gd name="T3" fmla="*/ 212 h 213"/>
                  <a:gd name="T4" fmla="*/ 3 w 148"/>
                  <a:gd name="T5" fmla="*/ 213 h 213"/>
                  <a:gd name="T6" fmla="*/ 148 w 148"/>
                  <a:gd name="T7" fmla="*/ 7 h 213"/>
                  <a:gd name="T8" fmla="*/ 148 w 148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13">
                    <a:moveTo>
                      <a:pt x="148" y="0"/>
                    </a:moveTo>
                    <a:lnTo>
                      <a:pt x="0" y="212"/>
                    </a:lnTo>
                    <a:lnTo>
                      <a:pt x="3" y="213"/>
                    </a:lnTo>
                    <a:lnTo>
                      <a:pt x="148" y="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09" name="Freeform 1093"/>
              <p:cNvSpPr>
                <a:spLocks/>
              </p:cNvSpPr>
              <p:nvPr/>
            </p:nvSpPr>
            <p:spPr bwMode="auto">
              <a:xfrm>
                <a:off x="3264" y="2067"/>
                <a:ext cx="148" cy="213"/>
              </a:xfrm>
              <a:custGeom>
                <a:avLst/>
                <a:gdLst>
                  <a:gd name="T0" fmla="*/ 148 w 148"/>
                  <a:gd name="T1" fmla="*/ 0 h 213"/>
                  <a:gd name="T2" fmla="*/ 0 w 148"/>
                  <a:gd name="T3" fmla="*/ 212 h 213"/>
                  <a:gd name="T4" fmla="*/ 3 w 148"/>
                  <a:gd name="T5" fmla="*/ 213 h 213"/>
                  <a:gd name="T6" fmla="*/ 148 w 148"/>
                  <a:gd name="T7" fmla="*/ 7 h 213"/>
                  <a:gd name="T8" fmla="*/ 148 w 148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13">
                    <a:moveTo>
                      <a:pt x="148" y="0"/>
                    </a:moveTo>
                    <a:lnTo>
                      <a:pt x="0" y="212"/>
                    </a:lnTo>
                    <a:lnTo>
                      <a:pt x="3" y="213"/>
                    </a:lnTo>
                    <a:lnTo>
                      <a:pt x="148" y="7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10" name="Freeform 1094"/>
              <p:cNvSpPr>
                <a:spLocks/>
              </p:cNvSpPr>
              <p:nvPr/>
            </p:nvSpPr>
            <p:spPr bwMode="auto">
              <a:xfrm>
                <a:off x="3072" y="2280"/>
                <a:ext cx="199" cy="280"/>
              </a:xfrm>
              <a:custGeom>
                <a:avLst/>
                <a:gdLst>
                  <a:gd name="T0" fmla="*/ 195 w 199"/>
                  <a:gd name="T1" fmla="*/ 0 h 280"/>
                  <a:gd name="T2" fmla="*/ 0 w 199"/>
                  <a:gd name="T3" fmla="*/ 280 h 280"/>
                  <a:gd name="T4" fmla="*/ 8 w 199"/>
                  <a:gd name="T5" fmla="*/ 276 h 280"/>
                  <a:gd name="T6" fmla="*/ 199 w 199"/>
                  <a:gd name="T7" fmla="*/ 3 h 280"/>
                  <a:gd name="T8" fmla="*/ 195 w 199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80">
                    <a:moveTo>
                      <a:pt x="195" y="0"/>
                    </a:moveTo>
                    <a:lnTo>
                      <a:pt x="0" y="280"/>
                    </a:lnTo>
                    <a:lnTo>
                      <a:pt x="8" y="276"/>
                    </a:lnTo>
                    <a:lnTo>
                      <a:pt x="199" y="3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AF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11" name="Freeform 1095"/>
              <p:cNvSpPr>
                <a:spLocks/>
              </p:cNvSpPr>
              <p:nvPr/>
            </p:nvSpPr>
            <p:spPr bwMode="auto">
              <a:xfrm>
                <a:off x="3072" y="2280"/>
                <a:ext cx="199" cy="280"/>
              </a:xfrm>
              <a:custGeom>
                <a:avLst/>
                <a:gdLst>
                  <a:gd name="T0" fmla="*/ 195 w 199"/>
                  <a:gd name="T1" fmla="*/ 0 h 280"/>
                  <a:gd name="T2" fmla="*/ 0 w 199"/>
                  <a:gd name="T3" fmla="*/ 280 h 280"/>
                  <a:gd name="T4" fmla="*/ 8 w 199"/>
                  <a:gd name="T5" fmla="*/ 276 h 280"/>
                  <a:gd name="T6" fmla="*/ 199 w 199"/>
                  <a:gd name="T7" fmla="*/ 3 h 280"/>
                  <a:gd name="T8" fmla="*/ 195 w 199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80">
                    <a:moveTo>
                      <a:pt x="195" y="0"/>
                    </a:moveTo>
                    <a:lnTo>
                      <a:pt x="0" y="280"/>
                    </a:lnTo>
                    <a:lnTo>
                      <a:pt x="8" y="276"/>
                    </a:lnTo>
                    <a:lnTo>
                      <a:pt x="199" y="3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12" name="Freeform 1096"/>
              <p:cNvSpPr>
                <a:spLocks/>
              </p:cNvSpPr>
              <p:nvPr/>
            </p:nvSpPr>
            <p:spPr bwMode="auto">
              <a:xfrm>
                <a:off x="3267" y="2074"/>
                <a:ext cx="145" cy="209"/>
              </a:xfrm>
              <a:custGeom>
                <a:avLst/>
                <a:gdLst>
                  <a:gd name="T0" fmla="*/ 145 w 145"/>
                  <a:gd name="T1" fmla="*/ 0 h 209"/>
                  <a:gd name="T2" fmla="*/ 0 w 145"/>
                  <a:gd name="T3" fmla="*/ 206 h 209"/>
                  <a:gd name="T4" fmla="*/ 4 w 145"/>
                  <a:gd name="T5" fmla="*/ 209 h 209"/>
                  <a:gd name="T6" fmla="*/ 145 w 145"/>
                  <a:gd name="T7" fmla="*/ 8 h 209"/>
                  <a:gd name="T8" fmla="*/ 145 w 145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9">
                    <a:moveTo>
                      <a:pt x="145" y="0"/>
                    </a:moveTo>
                    <a:lnTo>
                      <a:pt x="0" y="206"/>
                    </a:lnTo>
                    <a:lnTo>
                      <a:pt x="4" y="209"/>
                    </a:lnTo>
                    <a:lnTo>
                      <a:pt x="145" y="8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C5C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13" name="Freeform 1097"/>
              <p:cNvSpPr>
                <a:spLocks/>
              </p:cNvSpPr>
              <p:nvPr/>
            </p:nvSpPr>
            <p:spPr bwMode="auto">
              <a:xfrm>
                <a:off x="3267" y="2074"/>
                <a:ext cx="145" cy="209"/>
              </a:xfrm>
              <a:custGeom>
                <a:avLst/>
                <a:gdLst>
                  <a:gd name="T0" fmla="*/ 145 w 145"/>
                  <a:gd name="T1" fmla="*/ 0 h 209"/>
                  <a:gd name="T2" fmla="*/ 0 w 145"/>
                  <a:gd name="T3" fmla="*/ 206 h 209"/>
                  <a:gd name="T4" fmla="*/ 4 w 145"/>
                  <a:gd name="T5" fmla="*/ 209 h 209"/>
                  <a:gd name="T6" fmla="*/ 145 w 145"/>
                  <a:gd name="T7" fmla="*/ 8 h 209"/>
                  <a:gd name="T8" fmla="*/ 145 w 145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9">
                    <a:moveTo>
                      <a:pt x="145" y="0"/>
                    </a:moveTo>
                    <a:lnTo>
                      <a:pt x="0" y="206"/>
                    </a:lnTo>
                    <a:lnTo>
                      <a:pt x="4" y="209"/>
                    </a:lnTo>
                    <a:lnTo>
                      <a:pt x="145" y="8"/>
                    </a:lnTo>
                    <a:lnTo>
                      <a:pt x="1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14" name="Freeform 1098"/>
              <p:cNvSpPr>
                <a:spLocks/>
              </p:cNvSpPr>
              <p:nvPr/>
            </p:nvSpPr>
            <p:spPr bwMode="auto">
              <a:xfrm>
                <a:off x="3080" y="2283"/>
                <a:ext cx="195" cy="273"/>
              </a:xfrm>
              <a:custGeom>
                <a:avLst/>
                <a:gdLst>
                  <a:gd name="T0" fmla="*/ 191 w 195"/>
                  <a:gd name="T1" fmla="*/ 0 h 273"/>
                  <a:gd name="T2" fmla="*/ 0 w 195"/>
                  <a:gd name="T3" fmla="*/ 273 h 273"/>
                  <a:gd name="T4" fmla="*/ 8 w 195"/>
                  <a:gd name="T5" fmla="*/ 268 h 273"/>
                  <a:gd name="T6" fmla="*/ 195 w 195"/>
                  <a:gd name="T7" fmla="*/ 1 h 273"/>
                  <a:gd name="T8" fmla="*/ 191 w 195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73">
                    <a:moveTo>
                      <a:pt x="191" y="0"/>
                    </a:moveTo>
                    <a:lnTo>
                      <a:pt x="0" y="273"/>
                    </a:lnTo>
                    <a:lnTo>
                      <a:pt x="8" y="268"/>
                    </a:lnTo>
                    <a:lnTo>
                      <a:pt x="195" y="1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15" name="Freeform 1099"/>
              <p:cNvSpPr>
                <a:spLocks/>
              </p:cNvSpPr>
              <p:nvPr/>
            </p:nvSpPr>
            <p:spPr bwMode="auto">
              <a:xfrm>
                <a:off x="3080" y="2283"/>
                <a:ext cx="195" cy="273"/>
              </a:xfrm>
              <a:custGeom>
                <a:avLst/>
                <a:gdLst>
                  <a:gd name="T0" fmla="*/ 191 w 195"/>
                  <a:gd name="T1" fmla="*/ 0 h 273"/>
                  <a:gd name="T2" fmla="*/ 0 w 195"/>
                  <a:gd name="T3" fmla="*/ 273 h 273"/>
                  <a:gd name="T4" fmla="*/ 8 w 195"/>
                  <a:gd name="T5" fmla="*/ 268 h 273"/>
                  <a:gd name="T6" fmla="*/ 195 w 195"/>
                  <a:gd name="T7" fmla="*/ 1 h 273"/>
                  <a:gd name="T8" fmla="*/ 191 w 195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73">
                    <a:moveTo>
                      <a:pt x="191" y="0"/>
                    </a:moveTo>
                    <a:lnTo>
                      <a:pt x="0" y="273"/>
                    </a:lnTo>
                    <a:lnTo>
                      <a:pt x="8" y="268"/>
                    </a:lnTo>
                    <a:lnTo>
                      <a:pt x="195" y="1"/>
                    </a:lnTo>
                    <a:lnTo>
                      <a:pt x="19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16" name="Freeform 1100"/>
              <p:cNvSpPr>
                <a:spLocks/>
              </p:cNvSpPr>
              <p:nvPr/>
            </p:nvSpPr>
            <p:spPr bwMode="auto">
              <a:xfrm>
                <a:off x="3271" y="2082"/>
                <a:ext cx="141" cy="202"/>
              </a:xfrm>
              <a:custGeom>
                <a:avLst/>
                <a:gdLst>
                  <a:gd name="T0" fmla="*/ 141 w 141"/>
                  <a:gd name="T1" fmla="*/ 0 h 202"/>
                  <a:gd name="T2" fmla="*/ 0 w 141"/>
                  <a:gd name="T3" fmla="*/ 201 h 202"/>
                  <a:gd name="T4" fmla="*/ 4 w 141"/>
                  <a:gd name="T5" fmla="*/ 202 h 202"/>
                  <a:gd name="T6" fmla="*/ 141 w 141"/>
                  <a:gd name="T7" fmla="*/ 7 h 202"/>
                  <a:gd name="T8" fmla="*/ 141 w 141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02">
                    <a:moveTo>
                      <a:pt x="141" y="0"/>
                    </a:moveTo>
                    <a:lnTo>
                      <a:pt x="0" y="201"/>
                    </a:lnTo>
                    <a:lnTo>
                      <a:pt x="4" y="202"/>
                    </a:lnTo>
                    <a:lnTo>
                      <a:pt x="141" y="7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17" name="Freeform 1101"/>
              <p:cNvSpPr>
                <a:spLocks/>
              </p:cNvSpPr>
              <p:nvPr/>
            </p:nvSpPr>
            <p:spPr bwMode="auto">
              <a:xfrm>
                <a:off x="3271" y="2082"/>
                <a:ext cx="141" cy="202"/>
              </a:xfrm>
              <a:custGeom>
                <a:avLst/>
                <a:gdLst>
                  <a:gd name="T0" fmla="*/ 141 w 141"/>
                  <a:gd name="T1" fmla="*/ 0 h 202"/>
                  <a:gd name="T2" fmla="*/ 0 w 141"/>
                  <a:gd name="T3" fmla="*/ 201 h 202"/>
                  <a:gd name="T4" fmla="*/ 4 w 141"/>
                  <a:gd name="T5" fmla="*/ 202 h 202"/>
                  <a:gd name="T6" fmla="*/ 141 w 141"/>
                  <a:gd name="T7" fmla="*/ 7 h 202"/>
                  <a:gd name="T8" fmla="*/ 141 w 141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02">
                    <a:moveTo>
                      <a:pt x="141" y="0"/>
                    </a:moveTo>
                    <a:lnTo>
                      <a:pt x="0" y="201"/>
                    </a:lnTo>
                    <a:lnTo>
                      <a:pt x="4" y="202"/>
                    </a:lnTo>
                    <a:lnTo>
                      <a:pt x="141" y="7"/>
                    </a:lnTo>
                    <a:lnTo>
                      <a:pt x="1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18" name="Freeform 1102"/>
              <p:cNvSpPr>
                <a:spLocks/>
              </p:cNvSpPr>
              <p:nvPr/>
            </p:nvSpPr>
            <p:spPr bwMode="auto">
              <a:xfrm>
                <a:off x="3088" y="2284"/>
                <a:ext cx="190" cy="267"/>
              </a:xfrm>
              <a:custGeom>
                <a:avLst/>
                <a:gdLst>
                  <a:gd name="T0" fmla="*/ 187 w 190"/>
                  <a:gd name="T1" fmla="*/ 0 h 267"/>
                  <a:gd name="T2" fmla="*/ 0 w 190"/>
                  <a:gd name="T3" fmla="*/ 267 h 267"/>
                  <a:gd name="T4" fmla="*/ 9 w 190"/>
                  <a:gd name="T5" fmla="*/ 261 h 267"/>
                  <a:gd name="T6" fmla="*/ 190 w 190"/>
                  <a:gd name="T7" fmla="*/ 3 h 267"/>
                  <a:gd name="T8" fmla="*/ 187 w 190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67">
                    <a:moveTo>
                      <a:pt x="187" y="0"/>
                    </a:moveTo>
                    <a:lnTo>
                      <a:pt x="0" y="267"/>
                    </a:lnTo>
                    <a:lnTo>
                      <a:pt x="9" y="261"/>
                    </a:lnTo>
                    <a:lnTo>
                      <a:pt x="190" y="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AEAC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19" name="Freeform 1103"/>
              <p:cNvSpPr>
                <a:spLocks/>
              </p:cNvSpPr>
              <p:nvPr/>
            </p:nvSpPr>
            <p:spPr bwMode="auto">
              <a:xfrm>
                <a:off x="3088" y="2284"/>
                <a:ext cx="190" cy="267"/>
              </a:xfrm>
              <a:custGeom>
                <a:avLst/>
                <a:gdLst>
                  <a:gd name="T0" fmla="*/ 187 w 190"/>
                  <a:gd name="T1" fmla="*/ 0 h 267"/>
                  <a:gd name="T2" fmla="*/ 0 w 190"/>
                  <a:gd name="T3" fmla="*/ 267 h 267"/>
                  <a:gd name="T4" fmla="*/ 9 w 190"/>
                  <a:gd name="T5" fmla="*/ 261 h 267"/>
                  <a:gd name="T6" fmla="*/ 190 w 190"/>
                  <a:gd name="T7" fmla="*/ 3 h 267"/>
                  <a:gd name="T8" fmla="*/ 187 w 190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67">
                    <a:moveTo>
                      <a:pt x="187" y="0"/>
                    </a:moveTo>
                    <a:lnTo>
                      <a:pt x="0" y="267"/>
                    </a:lnTo>
                    <a:lnTo>
                      <a:pt x="9" y="261"/>
                    </a:lnTo>
                    <a:lnTo>
                      <a:pt x="190" y="3"/>
                    </a:lnTo>
                    <a:lnTo>
                      <a:pt x="1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20" name="Freeform 1104"/>
              <p:cNvSpPr>
                <a:spLocks/>
              </p:cNvSpPr>
              <p:nvPr/>
            </p:nvSpPr>
            <p:spPr bwMode="auto">
              <a:xfrm>
                <a:off x="3275" y="2089"/>
                <a:ext cx="137" cy="198"/>
              </a:xfrm>
              <a:custGeom>
                <a:avLst/>
                <a:gdLst>
                  <a:gd name="T0" fmla="*/ 137 w 137"/>
                  <a:gd name="T1" fmla="*/ 0 h 198"/>
                  <a:gd name="T2" fmla="*/ 0 w 137"/>
                  <a:gd name="T3" fmla="*/ 195 h 198"/>
                  <a:gd name="T4" fmla="*/ 3 w 137"/>
                  <a:gd name="T5" fmla="*/ 198 h 198"/>
                  <a:gd name="T6" fmla="*/ 137 w 137"/>
                  <a:gd name="T7" fmla="*/ 7 h 198"/>
                  <a:gd name="T8" fmla="*/ 137 w 13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8">
                    <a:moveTo>
                      <a:pt x="137" y="0"/>
                    </a:moveTo>
                    <a:lnTo>
                      <a:pt x="0" y="195"/>
                    </a:lnTo>
                    <a:lnTo>
                      <a:pt x="3" y="198"/>
                    </a:lnTo>
                    <a:lnTo>
                      <a:pt x="137" y="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21" name="Freeform 1105"/>
              <p:cNvSpPr>
                <a:spLocks/>
              </p:cNvSpPr>
              <p:nvPr/>
            </p:nvSpPr>
            <p:spPr bwMode="auto">
              <a:xfrm>
                <a:off x="3275" y="2089"/>
                <a:ext cx="137" cy="198"/>
              </a:xfrm>
              <a:custGeom>
                <a:avLst/>
                <a:gdLst>
                  <a:gd name="T0" fmla="*/ 137 w 137"/>
                  <a:gd name="T1" fmla="*/ 0 h 198"/>
                  <a:gd name="T2" fmla="*/ 0 w 137"/>
                  <a:gd name="T3" fmla="*/ 195 h 198"/>
                  <a:gd name="T4" fmla="*/ 3 w 137"/>
                  <a:gd name="T5" fmla="*/ 198 h 198"/>
                  <a:gd name="T6" fmla="*/ 137 w 137"/>
                  <a:gd name="T7" fmla="*/ 7 h 198"/>
                  <a:gd name="T8" fmla="*/ 137 w 13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8">
                    <a:moveTo>
                      <a:pt x="137" y="0"/>
                    </a:moveTo>
                    <a:lnTo>
                      <a:pt x="0" y="195"/>
                    </a:lnTo>
                    <a:lnTo>
                      <a:pt x="3" y="198"/>
                    </a:lnTo>
                    <a:lnTo>
                      <a:pt x="137" y="7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22" name="Freeform 1106"/>
              <p:cNvSpPr>
                <a:spLocks/>
              </p:cNvSpPr>
              <p:nvPr/>
            </p:nvSpPr>
            <p:spPr bwMode="auto">
              <a:xfrm>
                <a:off x="3097" y="2287"/>
                <a:ext cx="185" cy="258"/>
              </a:xfrm>
              <a:custGeom>
                <a:avLst/>
                <a:gdLst>
                  <a:gd name="T0" fmla="*/ 181 w 185"/>
                  <a:gd name="T1" fmla="*/ 0 h 258"/>
                  <a:gd name="T2" fmla="*/ 0 w 185"/>
                  <a:gd name="T3" fmla="*/ 258 h 258"/>
                  <a:gd name="T4" fmla="*/ 8 w 185"/>
                  <a:gd name="T5" fmla="*/ 254 h 258"/>
                  <a:gd name="T6" fmla="*/ 185 w 185"/>
                  <a:gd name="T7" fmla="*/ 2 h 258"/>
                  <a:gd name="T8" fmla="*/ 181 w 185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8">
                    <a:moveTo>
                      <a:pt x="181" y="0"/>
                    </a:moveTo>
                    <a:lnTo>
                      <a:pt x="0" y="258"/>
                    </a:lnTo>
                    <a:lnTo>
                      <a:pt x="8" y="254"/>
                    </a:lnTo>
                    <a:lnTo>
                      <a:pt x="185" y="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A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23" name="Freeform 1107"/>
              <p:cNvSpPr>
                <a:spLocks/>
              </p:cNvSpPr>
              <p:nvPr/>
            </p:nvSpPr>
            <p:spPr bwMode="auto">
              <a:xfrm>
                <a:off x="3097" y="2287"/>
                <a:ext cx="185" cy="258"/>
              </a:xfrm>
              <a:custGeom>
                <a:avLst/>
                <a:gdLst>
                  <a:gd name="T0" fmla="*/ 181 w 185"/>
                  <a:gd name="T1" fmla="*/ 0 h 258"/>
                  <a:gd name="T2" fmla="*/ 0 w 185"/>
                  <a:gd name="T3" fmla="*/ 258 h 258"/>
                  <a:gd name="T4" fmla="*/ 8 w 185"/>
                  <a:gd name="T5" fmla="*/ 254 h 258"/>
                  <a:gd name="T6" fmla="*/ 185 w 185"/>
                  <a:gd name="T7" fmla="*/ 2 h 258"/>
                  <a:gd name="T8" fmla="*/ 181 w 185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8">
                    <a:moveTo>
                      <a:pt x="181" y="0"/>
                    </a:moveTo>
                    <a:lnTo>
                      <a:pt x="0" y="258"/>
                    </a:lnTo>
                    <a:lnTo>
                      <a:pt x="8" y="254"/>
                    </a:lnTo>
                    <a:lnTo>
                      <a:pt x="185" y="2"/>
                    </a:lnTo>
                    <a:lnTo>
                      <a:pt x="1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24" name="Freeform 1108"/>
              <p:cNvSpPr>
                <a:spLocks/>
              </p:cNvSpPr>
              <p:nvPr/>
            </p:nvSpPr>
            <p:spPr bwMode="auto">
              <a:xfrm>
                <a:off x="3278" y="2096"/>
                <a:ext cx="134" cy="193"/>
              </a:xfrm>
              <a:custGeom>
                <a:avLst/>
                <a:gdLst>
                  <a:gd name="T0" fmla="*/ 134 w 134"/>
                  <a:gd name="T1" fmla="*/ 0 h 193"/>
                  <a:gd name="T2" fmla="*/ 0 w 134"/>
                  <a:gd name="T3" fmla="*/ 191 h 193"/>
                  <a:gd name="T4" fmla="*/ 4 w 134"/>
                  <a:gd name="T5" fmla="*/ 193 h 193"/>
                  <a:gd name="T6" fmla="*/ 134 w 134"/>
                  <a:gd name="T7" fmla="*/ 7 h 193"/>
                  <a:gd name="T8" fmla="*/ 134 w 134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3">
                    <a:moveTo>
                      <a:pt x="134" y="0"/>
                    </a:moveTo>
                    <a:lnTo>
                      <a:pt x="0" y="191"/>
                    </a:lnTo>
                    <a:lnTo>
                      <a:pt x="4" y="193"/>
                    </a:lnTo>
                    <a:lnTo>
                      <a:pt x="134" y="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C5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25" name="Freeform 1109"/>
              <p:cNvSpPr>
                <a:spLocks/>
              </p:cNvSpPr>
              <p:nvPr/>
            </p:nvSpPr>
            <p:spPr bwMode="auto">
              <a:xfrm>
                <a:off x="3278" y="2096"/>
                <a:ext cx="134" cy="193"/>
              </a:xfrm>
              <a:custGeom>
                <a:avLst/>
                <a:gdLst>
                  <a:gd name="T0" fmla="*/ 134 w 134"/>
                  <a:gd name="T1" fmla="*/ 0 h 193"/>
                  <a:gd name="T2" fmla="*/ 0 w 134"/>
                  <a:gd name="T3" fmla="*/ 191 h 193"/>
                  <a:gd name="T4" fmla="*/ 4 w 134"/>
                  <a:gd name="T5" fmla="*/ 193 h 193"/>
                  <a:gd name="T6" fmla="*/ 134 w 134"/>
                  <a:gd name="T7" fmla="*/ 7 h 193"/>
                  <a:gd name="T8" fmla="*/ 134 w 134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93">
                    <a:moveTo>
                      <a:pt x="134" y="0"/>
                    </a:moveTo>
                    <a:lnTo>
                      <a:pt x="0" y="191"/>
                    </a:lnTo>
                    <a:lnTo>
                      <a:pt x="4" y="193"/>
                    </a:lnTo>
                    <a:lnTo>
                      <a:pt x="134" y="7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26" name="Freeform 1110"/>
              <p:cNvSpPr>
                <a:spLocks/>
              </p:cNvSpPr>
              <p:nvPr/>
            </p:nvSpPr>
            <p:spPr bwMode="auto">
              <a:xfrm>
                <a:off x="3105" y="2289"/>
                <a:ext cx="181" cy="252"/>
              </a:xfrm>
              <a:custGeom>
                <a:avLst/>
                <a:gdLst>
                  <a:gd name="T0" fmla="*/ 177 w 181"/>
                  <a:gd name="T1" fmla="*/ 0 h 252"/>
                  <a:gd name="T2" fmla="*/ 0 w 181"/>
                  <a:gd name="T3" fmla="*/ 252 h 252"/>
                  <a:gd name="T4" fmla="*/ 8 w 181"/>
                  <a:gd name="T5" fmla="*/ 247 h 252"/>
                  <a:gd name="T6" fmla="*/ 181 w 181"/>
                  <a:gd name="T7" fmla="*/ 2 h 252"/>
                  <a:gd name="T8" fmla="*/ 177 w 181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252">
                    <a:moveTo>
                      <a:pt x="177" y="0"/>
                    </a:moveTo>
                    <a:lnTo>
                      <a:pt x="0" y="252"/>
                    </a:lnTo>
                    <a:lnTo>
                      <a:pt x="8" y="247"/>
                    </a:lnTo>
                    <a:lnTo>
                      <a:pt x="181" y="2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AD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27" name="Freeform 1111"/>
              <p:cNvSpPr>
                <a:spLocks/>
              </p:cNvSpPr>
              <p:nvPr/>
            </p:nvSpPr>
            <p:spPr bwMode="auto">
              <a:xfrm>
                <a:off x="3105" y="2289"/>
                <a:ext cx="181" cy="252"/>
              </a:xfrm>
              <a:custGeom>
                <a:avLst/>
                <a:gdLst>
                  <a:gd name="T0" fmla="*/ 177 w 181"/>
                  <a:gd name="T1" fmla="*/ 0 h 252"/>
                  <a:gd name="T2" fmla="*/ 0 w 181"/>
                  <a:gd name="T3" fmla="*/ 252 h 252"/>
                  <a:gd name="T4" fmla="*/ 8 w 181"/>
                  <a:gd name="T5" fmla="*/ 247 h 252"/>
                  <a:gd name="T6" fmla="*/ 181 w 181"/>
                  <a:gd name="T7" fmla="*/ 2 h 252"/>
                  <a:gd name="T8" fmla="*/ 177 w 181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252">
                    <a:moveTo>
                      <a:pt x="177" y="0"/>
                    </a:moveTo>
                    <a:lnTo>
                      <a:pt x="0" y="252"/>
                    </a:lnTo>
                    <a:lnTo>
                      <a:pt x="8" y="247"/>
                    </a:lnTo>
                    <a:lnTo>
                      <a:pt x="181" y="2"/>
                    </a:lnTo>
                    <a:lnTo>
                      <a:pt x="1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28" name="Freeform 1112"/>
              <p:cNvSpPr>
                <a:spLocks/>
              </p:cNvSpPr>
              <p:nvPr/>
            </p:nvSpPr>
            <p:spPr bwMode="auto">
              <a:xfrm>
                <a:off x="3282" y="2103"/>
                <a:ext cx="130" cy="188"/>
              </a:xfrm>
              <a:custGeom>
                <a:avLst/>
                <a:gdLst>
                  <a:gd name="T0" fmla="*/ 130 w 130"/>
                  <a:gd name="T1" fmla="*/ 0 h 188"/>
                  <a:gd name="T2" fmla="*/ 0 w 130"/>
                  <a:gd name="T3" fmla="*/ 186 h 188"/>
                  <a:gd name="T4" fmla="*/ 4 w 130"/>
                  <a:gd name="T5" fmla="*/ 188 h 188"/>
                  <a:gd name="T6" fmla="*/ 130 w 130"/>
                  <a:gd name="T7" fmla="*/ 7 h 188"/>
                  <a:gd name="T8" fmla="*/ 130 w 130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8">
                    <a:moveTo>
                      <a:pt x="130" y="0"/>
                    </a:moveTo>
                    <a:lnTo>
                      <a:pt x="0" y="186"/>
                    </a:lnTo>
                    <a:lnTo>
                      <a:pt x="4" y="188"/>
                    </a:lnTo>
                    <a:lnTo>
                      <a:pt x="130" y="7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C4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29" name="Freeform 1113"/>
              <p:cNvSpPr>
                <a:spLocks/>
              </p:cNvSpPr>
              <p:nvPr/>
            </p:nvSpPr>
            <p:spPr bwMode="auto">
              <a:xfrm>
                <a:off x="3282" y="2103"/>
                <a:ext cx="130" cy="188"/>
              </a:xfrm>
              <a:custGeom>
                <a:avLst/>
                <a:gdLst>
                  <a:gd name="T0" fmla="*/ 130 w 130"/>
                  <a:gd name="T1" fmla="*/ 0 h 188"/>
                  <a:gd name="T2" fmla="*/ 0 w 130"/>
                  <a:gd name="T3" fmla="*/ 186 h 188"/>
                  <a:gd name="T4" fmla="*/ 4 w 130"/>
                  <a:gd name="T5" fmla="*/ 188 h 188"/>
                  <a:gd name="T6" fmla="*/ 130 w 130"/>
                  <a:gd name="T7" fmla="*/ 7 h 188"/>
                  <a:gd name="T8" fmla="*/ 130 w 130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88">
                    <a:moveTo>
                      <a:pt x="130" y="0"/>
                    </a:moveTo>
                    <a:lnTo>
                      <a:pt x="0" y="186"/>
                    </a:lnTo>
                    <a:lnTo>
                      <a:pt x="4" y="188"/>
                    </a:lnTo>
                    <a:lnTo>
                      <a:pt x="130" y="7"/>
                    </a:lnTo>
                    <a:lnTo>
                      <a:pt x="1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30" name="Freeform 1114"/>
              <p:cNvSpPr>
                <a:spLocks/>
              </p:cNvSpPr>
              <p:nvPr/>
            </p:nvSpPr>
            <p:spPr bwMode="auto">
              <a:xfrm>
                <a:off x="3113" y="2291"/>
                <a:ext cx="176" cy="245"/>
              </a:xfrm>
              <a:custGeom>
                <a:avLst/>
                <a:gdLst>
                  <a:gd name="T0" fmla="*/ 173 w 176"/>
                  <a:gd name="T1" fmla="*/ 0 h 245"/>
                  <a:gd name="T2" fmla="*/ 0 w 176"/>
                  <a:gd name="T3" fmla="*/ 245 h 245"/>
                  <a:gd name="T4" fmla="*/ 8 w 176"/>
                  <a:gd name="T5" fmla="*/ 240 h 245"/>
                  <a:gd name="T6" fmla="*/ 176 w 176"/>
                  <a:gd name="T7" fmla="*/ 2 h 245"/>
                  <a:gd name="T8" fmla="*/ 173 w 176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45">
                    <a:moveTo>
                      <a:pt x="173" y="0"/>
                    </a:moveTo>
                    <a:lnTo>
                      <a:pt x="0" y="245"/>
                    </a:lnTo>
                    <a:lnTo>
                      <a:pt x="8" y="240"/>
                    </a:lnTo>
                    <a:lnTo>
                      <a:pt x="176" y="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AD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31" name="Freeform 1115"/>
              <p:cNvSpPr>
                <a:spLocks/>
              </p:cNvSpPr>
              <p:nvPr/>
            </p:nvSpPr>
            <p:spPr bwMode="auto">
              <a:xfrm>
                <a:off x="3113" y="2291"/>
                <a:ext cx="176" cy="245"/>
              </a:xfrm>
              <a:custGeom>
                <a:avLst/>
                <a:gdLst>
                  <a:gd name="T0" fmla="*/ 173 w 176"/>
                  <a:gd name="T1" fmla="*/ 0 h 245"/>
                  <a:gd name="T2" fmla="*/ 0 w 176"/>
                  <a:gd name="T3" fmla="*/ 245 h 245"/>
                  <a:gd name="T4" fmla="*/ 8 w 176"/>
                  <a:gd name="T5" fmla="*/ 240 h 245"/>
                  <a:gd name="T6" fmla="*/ 176 w 176"/>
                  <a:gd name="T7" fmla="*/ 2 h 245"/>
                  <a:gd name="T8" fmla="*/ 173 w 176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45">
                    <a:moveTo>
                      <a:pt x="173" y="0"/>
                    </a:moveTo>
                    <a:lnTo>
                      <a:pt x="0" y="245"/>
                    </a:lnTo>
                    <a:lnTo>
                      <a:pt x="8" y="240"/>
                    </a:lnTo>
                    <a:lnTo>
                      <a:pt x="176" y="2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32" name="Freeform 1116"/>
              <p:cNvSpPr>
                <a:spLocks/>
              </p:cNvSpPr>
              <p:nvPr/>
            </p:nvSpPr>
            <p:spPr bwMode="auto">
              <a:xfrm>
                <a:off x="3286" y="2110"/>
                <a:ext cx="126" cy="183"/>
              </a:xfrm>
              <a:custGeom>
                <a:avLst/>
                <a:gdLst>
                  <a:gd name="T0" fmla="*/ 126 w 126"/>
                  <a:gd name="T1" fmla="*/ 0 h 183"/>
                  <a:gd name="T2" fmla="*/ 0 w 126"/>
                  <a:gd name="T3" fmla="*/ 181 h 183"/>
                  <a:gd name="T4" fmla="*/ 3 w 126"/>
                  <a:gd name="T5" fmla="*/ 183 h 183"/>
                  <a:gd name="T6" fmla="*/ 126 w 126"/>
                  <a:gd name="T7" fmla="*/ 7 h 183"/>
                  <a:gd name="T8" fmla="*/ 126 w 126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83">
                    <a:moveTo>
                      <a:pt x="126" y="0"/>
                    </a:moveTo>
                    <a:lnTo>
                      <a:pt x="0" y="181"/>
                    </a:lnTo>
                    <a:lnTo>
                      <a:pt x="3" y="183"/>
                    </a:lnTo>
                    <a:lnTo>
                      <a:pt x="126" y="7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C4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33" name="Freeform 1117"/>
              <p:cNvSpPr>
                <a:spLocks/>
              </p:cNvSpPr>
              <p:nvPr/>
            </p:nvSpPr>
            <p:spPr bwMode="auto">
              <a:xfrm>
                <a:off x="3286" y="2110"/>
                <a:ext cx="126" cy="183"/>
              </a:xfrm>
              <a:custGeom>
                <a:avLst/>
                <a:gdLst>
                  <a:gd name="T0" fmla="*/ 126 w 126"/>
                  <a:gd name="T1" fmla="*/ 0 h 183"/>
                  <a:gd name="T2" fmla="*/ 0 w 126"/>
                  <a:gd name="T3" fmla="*/ 181 h 183"/>
                  <a:gd name="T4" fmla="*/ 3 w 126"/>
                  <a:gd name="T5" fmla="*/ 183 h 183"/>
                  <a:gd name="T6" fmla="*/ 126 w 126"/>
                  <a:gd name="T7" fmla="*/ 7 h 183"/>
                  <a:gd name="T8" fmla="*/ 126 w 126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83">
                    <a:moveTo>
                      <a:pt x="126" y="0"/>
                    </a:moveTo>
                    <a:lnTo>
                      <a:pt x="0" y="181"/>
                    </a:lnTo>
                    <a:lnTo>
                      <a:pt x="3" y="183"/>
                    </a:lnTo>
                    <a:lnTo>
                      <a:pt x="126" y="7"/>
                    </a:lnTo>
                    <a:lnTo>
                      <a:pt x="1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34" name="Freeform 1118"/>
              <p:cNvSpPr>
                <a:spLocks/>
              </p:cNvSpPr>
              <p:nvPr/>
            </p:nvSpPr>
            <p:spPr bwMode="auto">
              <a:xfrm>
                <a:off x="3121" y="2293"/>
                <a:ext cx="171" cy="238"/>
              </a:xfrm>
              <a:custGeom>
                <a:avLst/>
                <a:gdLst>
                  <a:gd name="T0" fmla="*/ 168 w 171"/>
                  <a:gd name="T1" fmla="*/ 0 h 238"/>
                  <a:gd name="T2" fmla="*/ 0 w 171"/>
                  <a:gd name="T3" fmla="*/ 238 h 238"/>
                  <a:gd name="T4" fmla="*/ 9 w 171"/>
                  <a:gd name="T5" fmla="*/ 234 h 238"/>
                  <a:gd name="T6" fmla="*/ 171 w 171"/>
                  <a:gd name="T7" fmla="*/ 2 h 238"/>
                  <a:gd name="T8" fmla="*/ 168 w 171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238">
                    <a:moveTo>
                      <a:pt x="168" y="0"/>
                    </a:moveTo>
                    <a:lnTo>
                      <a:pt x="0" y="238"/>
                    </a:lnTo>
                    <a:lnTo>
                      <a:pt x="9" y="234"/>
                    </a:lnTo>
                    <a:lnTo>
                      <a:pt x="171" y="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35" name="Freeform 1119"/>
              <p:cNvSpPr>
                <a:spLocks/>
              </p:cNvSpPr>
              <p:nvPr/>
            </p:nvSpPr>
            <p:spPr bwMode="auto">
              <a:xfrm>
                <a:off x="3121" y="2293"/>
                <a:ext cx="171" cy="238"/>
              </a:xfrm>
              <a:custGeom>
                <a:avLst/>
                <a:gdLst>
                  <a:gd name="T0" fmla="*/ 168 w 171"/>
                  <a:gd name="T1" fmla="*/ 0 h 238"/>
                  <a:gd name="T2" fmla="*/ 0 w 171"/>
                  <a:gd name="T3" fmla="*/ 238 h 238"/>
                  <a:gd name="T4" fmla="*/ 9 w 171"/>
                  <a:gd name="T5" fmla="*/ 234 h 238"/>
                  <a:gd name="T6" fmla="*/ 171 w 171"/>
                  <a:gd name="T7" fmla="*/ 2 h 238"/>
                  <a:gd name="T8" fmla="*/ 168 w 171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238">
                    <a:moveTo>
                      <a:pt x="168" y="0"/>
                    </a:moveTo>
                    <a:lnTo>
                      <a:pt x="0" y="238"/>
                    </a:lnTo>
                    <a:lnTo>
                      <a:pt x="9" y="234"/>
                    </a:lnTo>
                    <a:lnTo>
                      <a:pt x="171" y="2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36" name="Freeform 1120"/>
              <p:cNvSpPr>
                <a:spLocks/>
              </p:cNvSpPr>
              <p:nvPr/>
            </p:nvSpPr>
            <p:spPr bwMode="auto">
              <a:xfrm>
                <a:off x="3289" y="2117"/>
                <a:ext cx="123" cy="178"/>
              </a:xfrm>
              <a:custGeom>
                <a:avLst/>
                <a:gdLst>
                  <a:gd name="T0" fmla="*/ 123 w 123"/>
                  <a:gd name="T1" fmla="*/ 0 h 178"/>
                  <a:gd name="T2" fmla="*/ 0 w 123"/>
                  <a:gd name="T3" fmla="*/ 176 h 178"/>
                  <a:gd name="T4" fmla="*/ 3 w 123"/>
                  <a:gd name="T5" fmla="*/ 178 h 178"/>
                  <a:gd name="T6" fmla="*/ 123 w 123"/>
                  <a:gd name="T7" fmla="*/ 7 h 178"/>
                  <a:gd name="T8" fmla="*/ 123 w 123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8">
                    <a:moveTo>
                      <a:pt x="123" y="0"/>
                    </a:moveTo>
                    <a:lnTo>
                      <a:pt x="0" y="176"/>
                    </a:lnTo>
                    <a:lnTo>
                      <a:pt x="3" y="178"/>
                    </a:lnTo>
                    <a:lnTo>
                      <a:pt x="123" y="7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C4C2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37" name="Freeform 1121"/>
              <p:cNvSpPr>
                <a:spLocks/>
              </p:cNvSpPr>
              <p:nvPr/>
            </p:nvSpPr>
            <p:spPr bwMode="auto">
              <a:xfrm>
                <a:off x="3289" y="2117"/>
                <a:ext cx="123" cy="178"/>
              </a:xfrm>
              <a:custGeom>
                <a:avLst/>
                <a:gdLst>
                  <a:gd name="T0" fmla="*/ 123 w 123"/>
                  <a:gd name="T1" fmla="*/ 0 h 178"/>
                  <a:gd name="T2" fmla="*/ 0 w 123"/>
                  <a:gd name="T3" fmla="*/ 176 h 178"/>
                  <a:gd name="T4" fmla="*/ 3 w 123"/>
                  <a:gd name="T5" fmla="*/ 178 h 178"/>
                  <a:gd name="T6" fmla="*/ 123 w 123"/>
                  <a:gd name="T7" fmla="*/ 7 h 178"/>
                  <a:gd name="T8" fmla="*/ 123 w 123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78">
                    <a:moveTo>
                      <a:pt x="123" y="0"/>
                    </a:moveTo>
                    <a:lnTo>
                      <a:pt x="0" y="176"/>
                    </a:lnTo>
                    <a:lnTo>
                      <a:pt x="3" y="178"/>
                    </a:lnTo>
                    <a:lnTo>
                      <a:pt x="123" y="7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38" name="Freeform 1122"/>
              <p:cNvSpPr>
                <a:spLocks/>
              </p:cNvSpPr>
              <p:nvPr/>
            </p:nvSpPr>
            <p:spPr bwMode="auto">
              <a:xfrm>
                <a:off x="3130" y="2295"/>
                <a:ext cx="166" cy="232"/>
              </a:xfrm>
              <a:custGeom>
                <a:avLst/>
                <a:gdLst>
                  <a:gd name="T0" fmla="*/ 162 w 166"/>
                  <a:gd name="T1" fmla="*/ 0 h 232"/>
                  <a:gd name="T2" fmla="*/ 0 w 166"/>
                  <a:gd name="T3" fmla="*/ 232 h 232"/>
                  <a:gd name="T4" fmla="*/ 8 w 166"/>
                  <a:gd name="T5" fmla="*/ 227 h 232"/>
                  <a:gd name="T6" fmla="*/ 166 w 166"/>
                  <a:gd name="T7" fmla="*/ 2 h 232"/>
                  <a:gd name="T8" fmla="*/ 162 w 166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2">
                    <a:moveTo>
                      <a:pt x="162" y="0"/>
                    </a:moveTo>
                    <a:lnTo>
                      <a:pt x="0" y="232"/>
                    </a:lnTo>
                    <a:lnTo>
                      <a:pt x="8" y="227"/>
                    </a:lnTo>
                    <a:lnTo>
                      <a:pt x="166" y="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ACA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39" name="Freeform 1123"/>
              <p:cNvSpPr>
                <a:spLocks/>
              </p:cNvSpPr>
              <p:nvPr/>
            </p:nvSpPr>
            <p:spPr bwMode="auto">
              <a:xfrm>
                <a:off x="3130" y="2295"/>
                <a:ext cx="166" cy="232"/>
              </a:xfrm>
              <a:custGeom>
                <a:avLst/>
                <a:gdLst>
                  <a:gd name="T0" fmla="*/ 162 w 166"/>
                  <a:gd name="T1" fmla="*/ 0 h 232"/>
                  <a:gd name="T2" fmla="*/ 0 w 166"/>
                  <a:gd name="T3" fmla="*/ 232 h 232"/>
                  <a:gd name="T4" fmla="*/ 8 w 166"/>
                  <a:gd name="T5" fmla="*/ 227 h 232"/>
                  <a:gd name="T6" fmla="*/ 166 w 166"/>
                  <a:gd name="T7" fmla="*/ 2 h 232"/>
                  <a:gd name="T8" fmla="*/ 162 w 166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2">
                    <a:moveTo>
                      <a:pt x="162" y="0"/>
                    </a:moveTo>
                    <a:lnTo>
                      <a:pt x="0" y="232"/>
                    </a:lnTo>
                    <a:lnTo>
                      <a:pt x="8" y="227"/>
                    </a:lnTo>
                    <a:lnTo>
                      <a:pt x="166" y="2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40" name="Freeform 1124"/>
              <p:cNvSpPr>
                <a:spLocks/>
              </p:cNvSpPr>
              <p:nvPr/>
            </p:nvSpPr>
            <p:spPr bwMode="auto">
              <a:xfrm>
                <a:off x="3292" y="2124"/>
                <a:ext cx="120" cy="173"/>
              </a:xfrm>
              <a:custGeom>
                <a:avLst/>
                <a:gdLst>
                  <a:gd name="T0" fmla="*/ 120 w 120"/>
                  <a:gd name="T1" fmla="*/ 0 h 173"/>
                  <a:gd name="T2" fmla="*/ 0 w 120"/>
                  <a:gd name="T3" fmla="*/ 171 h 173"/>
                  <a:gd name="T4" fmla="*/ 4 w 120"/>
                  <a:gd name="T5" fmla="*/ 173 h 173"/>
                  <a:gd name="T6" fmla="*/ 120 w 120"/>
                  <a:gd name="T7" fmla="*/ 7 h 173"/>
                  <a:gd name="T8" fmla="*/ 120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20" y="0"/>
                    </a:moveTo>
                    <a:lnTo>
                      <a:pt x="0" y="171"/>
                    </a:lnTo>
                    <a:lnTo>
                      <a:pt x="4" y="173"/>
                    </a:lnTo>
                    <a:lnTo>
                      <a:pt x="120" y="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41" name="Freeform 1125"/>
              <p:cNvSpPr>
                <a:spLocks/>
              </p:cNvSpPr>
              <p:nvPr/>
            </p:nvSpPr>
            <p:spPr bwMode="auto">
              <a:xfrm>
                <a:off x="3292" y="2124"/>
                <a:ext cx="120" cy="173"/>
              </a:xfrm>
              <a:custGeom>
                <a:avLst/>
                <a:gdLst>
                  <a:gd name="T0" fmla="*/ 120 w 120"/>
                  <a:gd name="T1" fmla="*/ 0 h 173"/>
                  <a:gd name="T2" fmla="*/ 0 w 120"/>
                  <a:gd name="T3" fmla="*/ 171 h 173"/>
                  <a:gd name="T4" fmla="*/ 4 w 120"/>
                  <a:gd name="T5" fmla="*/ 173 h 173"/>
                  <a:gd name="T6" fmla="*/ 120 w 120"/>
                  <a:gd name="T7" fmla="*/ 7 h 173"/>
                  <a:gd name="T8" fmla="*/ 120 w 12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120" y="0"/>
                    </a:moveTo>
                    <a:lnTo>
                      <a:pt x="0" y="171"/>
                    </a:lnTo>
                    <a:lnTo>
                      <a:pt x="4" y="173"/>
                    </a:lnTo>
                    <a:lnTo>
                      <a:pt x="120" y="7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42" name="Freeform 1126"/>
              <p:cNvSpPr>
                <a:spLocks/>
              </p:cNvSpPr>
              <p:nvPr/>
            </p:nvSpPr>
            <p:spPr bwMode="auto">
              <a:xfrm>
                <a:off x="3138" y="2297"/>
                <a:ext cx="161" cy="225"/>
              </a:xfrm>
              <a:custGeom>
                <a:avLst/>
                <a:gdLst>
                  <a:gd name="T0" fmla="*/ 158 w 161"/>
                  <a:gd name="T1" fmla="*/ 0 h 225"/>
                  <a:gd name="T2" fmla="*/ 0 w 161"/>
                  <a:gd name="T3" fmla="*/ 225 h 225"/>
                  <a:gd name="T4" fmla="*/ 8 w 161"/>
                  <a:gd name="T5" fmla="*/ 220 h 225"/>
                  <a:gd name="T6" fmla="*/ 161 w 161"/>
                  <a:gd name="T7" fmla="*/ 2 h 225"/>
                  <a:gd name="T8" fmla="*/ 158 w 161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25">
                    <a:moveTo>
                      <a:pt x="158" y="0"/>
                    </a:moveTo>
                    <a:lnTo>
                      <a:pt x="0" y="225"/>
                    </a:lnTo>
                    <a:lnTo>
                      <a:pt x="8" y="220"/>
                    </a:lnTo>
                    <a:lnTo>
                      <a:pt x="161" y="2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AB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43" name="Freeform 1127"/>
              <p:cNvSpPr>
                <a:spLocks/>
              </p:cNvSpPr>
              <p:nvPr/>
            </p:nvSpPr>
            <p:spPr bwMode="auto">
              <a:xfrm>
                <a:off x="3138" y="2297"/>
                <a:ext cx="161" cy="225"/>
              </a:xfrm>
              <a:custGeom>
                <a:avLst/>
                <a:gdLst>
                  <a:gd name="T0" fmla="*/ 158 w 161"/>
                  <a:gd name="T1" fmla="*/ 0 h 225"/>
                  <a:gd name="T2" fmla="*/ 0 w 161"/>
                  <a:gd name="T3" fmla="*/ 225 h 225"/>
                  <a:gd name="T4" fmla="*/ 8 w 161"/>
                  <a:gd name="T5" fmla="*/ 220 h 225"/>
                  <a:gd name="T6" fmla="*/ 161 w 161"/>
                  <a:gd name="T7" fmla="*/ 2 h 225"/>
                  <a:gd name="T8" fmla="*/ 158 w 161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25">
                    <a:moveTo>
                      <a:pt x="158" y="0"/>
                    </a:moveTo>
                    <a:lnTo>
                      <a:pt x="0" y="225"/>
                    </a:lnTo>
                    <a:lnTo>
                      <a:pt x="8" y="220"/>
                    </a:lnTo>
                    <a:lnTo>
                      <a:pt x="161" y="2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44" name="Freeform 1128"/>
              <p:cNvSpPr>
                <a:spLocks/>
              </p:cNvSpPr>
              <p:nvPr/>
            </p:nvSpPr>
            <p:spPr bwMode="auto">
              <a:xfrm>
                <a:off x="3296" y="2131"/>
                <a:ext cx="116" cy="168"/>
              </a:xfrm>
              <a:custGeom>
                <a:avLst/>
                <a:gdLst>
                  <a:gd name="T0" fmla="*/ 116 w 116"/>
                  <a:gd name="T1" fmla="*/ 0 h 168"/>
                  <a:gd name="T2" fmla="*/ 0 w 116"/>
                  <a:gd name="T3" fmla="*/ 166 h 168"/>
                  <a:gd name="T4" fmla="*/ 3 w 116"/>
                  <a:gd name="T5" fmla="*/ 168 h 168"/>
                  <a:gd name="T6" fmla="*/ 116 w 116"/>
                  <a:gd name="T7" fmla="*/ 7 h 168"/>
                  <a:gd name="T8" fmla="*/ 116 w 116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8">
                    <a:moveTo>
                      <a:pt x="116" y="0"/>
                    </a:moveTo>
                    <a:lnTo>
                      <a:pt x="0" y="166"/>
                    </a:lnTo>
                    <a:lnTo>
                      <a:pt x="3" y="168"/>
                    </a:lnTo>
                    <a:lnTo>
                      <a:pt x="116" y="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45" name="Freeform 1129"/>
              <p:cNvSpPr>
                <a:spLocks/>
              </p:cNvSpPr>
              <p:nvPr/>
            </p:nvSpPr>
            <p:spPr bwMode="auto">
              <a:xfrm>
                <a:off x="3296" y="2131"/>
                <a:ext cx="116" cy="168"/>
              </a:xfrm>
              <a:custGeom>
                <a:avLst/>
                <a:gdLst>
                  <a:gd name="T0" fmla="*/ 116 w 116"/>
                  <a:gd name="T1" fmla="*/ 0 h 168"/>
                  <a:gd name="T2" fmla="*/ 0 w 116"/>
                  <a:gd name="T3" fmla="*/ 166 h 168"/>
                  <a:gd name="T4" fmla="*/ 3 w 116"/>
                  <a:gd name="T5" fmla="*/ 168 h 168"/>
                  <a:gd name="T6" fmla="*/ 116 w 116"/>
                  <a:gd name="T7" fmla="*/ 7 h 168"/>
                  <a:gd name="T8" fmla="*/ 116 w 116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8">
                    <a:moveTo>
                      <a:pt x="116" y="0"/>
                    </a:moveTo>
                    <a:lnTo>
                      <a:pt x="0" y="166"/>
                    </a:lnTo>
                    <a:lnTo>
                      <a:pt x="3" y="168"/>
                    </a:lnTo>
                    <a:lnTo>
                      <a:pt x="116" y="7"/>
                    </a:lnTo>
                    <a:lnTo>
                      <a:pt x="1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46" name="Freeform 1130"/>
              <p:cNvSpPr>
                <a:spLocks/>
              </p:cNvSpPr>
              <p:nvPr/>
            </p:nvSpPr>
            <p:spPr bwMode="auto">
              <a:xfrm>
                <a:off x="3146" y="2299"/>
                <a:ext cx="157" cy="218"/>
              </a:xfrm>
              <a:custGeom>
                <a:avLst/>
                <a:gdLst>
                  <a:gd name="T0" fmla="*/ 153 w 157"/>
                  <a:gd name="T1" fmla="*/ 0 h 218"/>
                  <a:gd name="T2" fmla="*/ 0 w 157"/>
                  <a:gd name="T3" fmla="*/ 218 h 218"/>
                  <a:gd name="T4" fmla="*/ 9 w 157"/>
                  <a:gd name="T5" fmla="*/ 213 h 218"/>
                  <a:gd name="T6" fmla="*/ 157 w 157"/>
                  <a:gd name="T7" fmla="*/ 2 h 218"/>
                  <a:gd name="T8" fmla="*/ 153 w 157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218">
                    <a:moveTo>
                      <a:pt x="153" y="0"/>
                    </a:moveTo>
                    <a:lnTo>
                      <a:pt x="0" y="218"/>
                    </a:lnTo>
                    <a:lnTo>
                      <a:pt x="9" y="213"/>
                    </a:lnTo>
                    <a:lnTo>
                      <a:pt x="157" y="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ABA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47" name="Freeform 1131"/>
              <p:cNvSpPr>
                <a:spLocks/>
              </p:cNvSpPr>
              <p:nvPr/>
            </p:nvSpPr>
            <p:spPr bwMode="auto">
              <a:xfrm>
                <a:off x="3146" y="2299"/>
                <a:ext cx="157" cy="218"/>
              </a:xfrm>
              <a:custGeom>
                <a:avLst/>
                <a:gdLst>
                  <a:gd name="T0" fmla="*/ 153 w 157"/>
                  <a:gd name="T1" fmla="*/ 0 h 218"/>
                  <a:gd name="T2" fmla="*/ 0 w 157"/>
                  <a:gd name="T3" fmla="*/ 218 h 218"/>
                  <a:gd name="T4" fmla="*/ 9 w 157"/>
                  <a:gd name="T5" fmla="*/ 213 h 218"/>
                  <a:gd name="T6" fmla="*/ 157 w 157"/>
                  <a:gd name="T7" fmla="*/ 2 h 218"/>
                  <a:gd name="T8" fmla="*/ 153 w 157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218">
                    <a:moveTo>
                      <a:pt x="153" y="0"/>
                    </a:moveTo>
                    <a:lnTo>
                      <a:pt x="0" y="218"/>
                    </a:lnTo>
                    <a:lnTo>
                      <a:pt x="9" y="213"/>
                    </a:lnTo>
                    <a:lnTo>
                      <a:pt x="157" y="2"/>
                    </a:lnTo>
                    <a:lnTo>
                      <a:pt x="1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48" name="Freeform 1132"/>
              <p:cNvSpPr>
                <a:spLocks/>
              </p:cNvSpPr>
              <p:nvPr/>
            </p:nvSpPr>
            <p:spPr bwMode="auto">
              <a:xfrm>
                <a:off x="3299" y="2138"/>
                <a:ext cx="113" cy="163"/>
              </a:xfrm>
              <a:custGeom>
                <a:avLst/>
                <a:gdLst>
                  <a:gd name="T0" fmla="*/ 113 w 113"/>
                  <a:gd name="T1" fmla="*/ 0 h 163"/>
                  <a:gd name="T2" fmla="*/ 0 w 113"/>
                  <a:gd name="T3" fmla="*/ 161 h 163"/>
                  <a:gd name="T4" fmla="*/ 4 w 113"/>
                  <a:gd name="T5" fmla="*/ 163 h 163"/>
                  <a:gd name="T6" fmla="*/ 113 w 113"/>
                  <a:gd name="T7" fmla="*/ 7 h 163"/>
                  <a:gd name="T8" fmla="*/ 113 w 113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63">
                    <a:moveTo>
                      <a:pt x="113" y="0"/>
                    </a:moveTo>
                    <a:lnTo>
                      <a:pt x="0" y="161"/>
                    </a:lnTo>
                    <a:lnTo>
                      <a:pt x="4" y="163"/>
                    </a:lnTo>
                    <a:lnTo>
                      <a:pt x="113" y="7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C3C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49" name="Freeform 1133"/>
              <p:cNvSpPr>
                <a:spLocks/>
              </p:cNvSpPr>
              <p:nvPr/>
            </p:nvSpPr>
            <p:spPr bwMode="auto">
              <a:xfrm>
                <a:off x="3299" y="2138"/>
                <a:ext cx="113" cy="163"/>
              </a:xfrm>
              <a:custGeom>
                <a:avLst/>
                <a:gdLst>
                  <a:gd name="T0" fmla="*/ 113 w 113"/>
                  <a:gd name="T1" fmla="*/ 0 h 163"/>
                  <a:gd name="T2" fmla="*/ 0 w 113"/>
                  <a:gd name="T3" fmla="*/ 161 h 163"/>
                  <a:gd name="T4" fmla="*/ 4 w 113"/>
                  <a:gd name="T5" fmla="*/ 163 h 163"/>
                  <a:gd name="T6" fmla="*/ 113 w 113"/>
                  <a:gd name="T7" fmla="*/ 7 h 163"/>
                  <a:gd name="T8" fmla="*/ 113 w 113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63">
                    <a:moveTo>
                      <a:pt x="113" y="0"/>
                    </a:moveTo>
                    <a:lnTo>
                      <a:pt x="0" y="161"/>
                    </a:lnTo>
                    <a:lnTo>
                      <a:pt x="4" y="163"/>
                    </a:lnTo>
                    <a:lnTo>
                      <a:pt x="113" y="7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50" name="Freeform 1134"/>
              <p:cNvSpPr>
                <a:spLocks/>
              </p:cNvSpPr>
              <p:nvPr/>
            </p:nvSpPr>
            <p:spPr bwMode="auto">
              <a:xfrm>
                <a:off x="3155" y="2301"/>
                <a:ext cx="151" cy="211"/>
              </a:xfrm>
              <a:custGeom>
                <a:avLst/>
                <a:gdLst>
                  <a:gd name="T0" fmla="*/ 148 w 151"/>
                  <a:gd name="T1" fmla="*/ 0 h 211"/>
                  <a:gd name="T2" fmla="*/ 0 w 151"/>
                  <a:gd name="T3" fmla="*/ 211 h 211"/>
                  <a:gd name="T4" fmla="*/ 8 w 151"/>
                  <a:gd name="T5" fmla="*/ 207 h 211"/>
                  <a:gd name="T6" fmla="*/ 151 w 151"/>
                  <a:gd name="T7" fmla="*/ 2 h 211"/>
                  <a:gd name="T8" fmla="*/ 148 w 151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1">
                    <a:moveTo>
                      <a:pt x="148" y="0"/>
                    </a:moveTo>
                    <a:lnTo>
                      <a:pt x="0" y="211"/>
                    </a:lnTo>
                    <a:lnTo>
                      <a:pt x="8" y="207"/>
                    </a:lnTo>
                    <a:lnTo>
                      <a:pt x="151" y="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AB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51" name="Freeform 1135"/>
              <p:cNvSpPr>
                <a:spLocks/>
              </p:cNvSpPr>
              <p:nvPr/>
            </p:nvSpPr>
            <p:spPr bwMode="auto">
              <a:xfrm>
                <a:off x="3155" y="2301"/>
                <a:ext cx="151" cy="211"/>
              </a:xfrm>
              <a:custGeom>
                <a:avLst/>
                <a:gdLst>
                  <a:gd name="T0" fmla="*/ 148 w 151"/>
                  <a:gd name="T1" fmla="*/ 0 h 211"/>
                  <a:gd name="T2" fmla="*/ 0 w 151"/>
                  <a:gd name="T3" fmla="*/ 211 h 211"/>
                  <a:gd name="T4" fmla="*/ 8 w 151"/>
                  <a:gd name="T5" fmla="*/ 207 h 211"/>
                  <a:gd name="T6" fmla="*/ 151 w 151"/>
                  <a:gd name="T7" fmla="*/ 2 h 211"/>
                  <a:gd name="T8" fmla="*/ 148 w 151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11">
                    <a:moveTo>
                      <a:pt x="148" y="0"/>
                    </a:moveTo>
                    <a:lnTo>
                      <a:pt x="0" y="211"/>
                    </a:lnTo>
                    <a:lnTo>
                      <a:pt x="8" y="207"/>
                    </a:lnTo>
                    <a:lnTo>
                      <a:pt x="151" y="2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52" name="Freeform 1136"/>
              <p:cNvSpPr>
                <a:spLocks/>
              </p:cNvSpPr>
              <p:nvPr/>
            </p:nvSpPr>
            <p:spPr bwMode="auto">
              <a:xfrm>
                <a:off x="3303" y="2145"/>
                <a:ext cx="109" cy="158"/>
              </a:xfrm>
              <a:custGeom>
                <a:avLst/>
                <a:gdLst>
                  <a:gd name="T0" fmla="*/ 109 w 109"/>
                  <a:gd name="T1" fmla="*/ 0 h 158"/>
                  <a:gd name="T2" fmla="*/ 0 w 109"/>
                  <a:gd name="T3" fmla="*/ 156 h 158"/>
                  <a:gd name="T4" fmla="*/ 3 w 109"/>
                  <a:gd name="T5" fmla="*/ 158 h 158"/>
                  <a:gd name="T6" fmla="*/ 109 w 109"/>
                  <a:gd name="T7" fmla="*/ 7 h 158"/>
                  <a:gd name="T8" fmla="*/ 109 w 109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8">
                    <a:moveTo>
                      <a:pt x="109" y="0"/>
                    </a:moveTo>
                    <a:lnTo>
                      <a:pt x="0" y="156"/>
                    </a:lnTo>
                    <a:lnTo>
                      <a:pt x="3" y="158"/>
                    </a:lnTo>
                    <a:lnTo>
                      <a:pt x="109" y="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53" name="Freeform 1137"/>
              <p:cNvSpPr>
                <a:spLocks/>
              </p:cNvSpPr>
              <p:nvPr/>
            </p:nvSpPr>
            <p:spPr bwMode="auto">
              <a:xfrm>
                <a:off x="3303" y="2145"/>
                <a:ext cx="109" cy="158"/>
              </a:xfrm>
              <a:custGeom>
                <a:avLst/>
                <a:gdLst>
                  <a:gd name="T0" fmla="*/ 109 w 109"/>
                  <a:gd name="T1" fmla="*/ 0 h 158"/>
                  <a:gd name="T2" fmla="*/ 0 w 109"/>
                  <a:gd name="T3" fmla="*/ 156 h 158"/>
                  <a:gd name="T4" fmla="*/ 3 w 109"/>
                  <a:gd name="T5" fmla="*/ 158 h 158"/>
                  <a:gd name="T6" fmla="*/ 109 w 109"/>
                  <a:gd name="T7" fmla="*/ 7 h 158"/>
                  <a:gd name="T8" fmla="*/ 109 w 109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58">
                    <a:moveTo>
                      <a:pt x="109" y="0"/>
                    </a:moveTo>
                    <a:lnTo>
                      <a:pt x="0" y="156"/>
                    </a:lnTo>
                    <a:lnTo>
                      <a:pt x="3" y="158"/>
                    </a:lnTo>
                    <a:lnTo>
                      <a:pt x="109" y="7"/>
                    </a:lnTo>
                    <a:lnTo>
                      <a:pt x="1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54" name="Freeform 1138"/>
              <p:cNvSpPr>
                <a:spLocks/>
              </p:cNvSpPr>
              <p:nvPr/>
            </p:nvSpPr>
            <p:spPr bwMode="auto">
              <a:xfrm>
                <a:off x="3163" y="2303"/>
                <a:ext cx="147" cy="205"/>
              </a:xfrm>
              <a:custGeom>
                <a:avLst/>
                <a:gdLst>
                  <a:gd name="T0" fmla="*/ 143 w 147"/>
                  <a:gd name="T1" fmla="*/ 0 h 205"/>
                  <a:gd name="T2" fmla="*/ 0 w 147"/>
                  <a:gd name="T3" fmla="*/ 205 h 205"/>
                  <a:gd name="T4" fmla="*/ 8 w 147"/>
                  <a:gd name="T5" fmla="*/ 200 h 205"/>
                  <a:gd name="T6" fmla="*/ 147 w 147"/>
                  <a:gd name="T7" fmla="*/ 2 h 205"/>
                  <a:gd name="T8" fmla="*/ 143 w 147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05">
                    <a:moveTo>
                      <a:pt x="143" y="0"/>
                    </a:moveTo>
                    <a:lnTo>
                      <a:pt x="0" y="205"/>
                    </a:lnTo>
                    <a:lnTo>
                      <a:pt x="8" y="200"/>
                    </a:lnTo>
                    <a:lnTo>
                      <a:pt x="147" y="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AA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55" name="Freeform 1139"/>
              <p:cNvSpPr>
                <a:spLocks/>
              </p:cNvSpPr>
              <p:nvPr/>
            </p:nvSpPr>
            <p:spPr bwMode="auto">
              <a:xfrm>
                <a:off x="3163" y="2303"/>
                <a:ext cx="147" cy="205"/>
              </a:xfrm>
              <a:custGeom>
                <a:avLst/>
                <a:gdLst>
                  <a:gd name="T0" fmla="*/ 143 w 147"/>
                  <a:gd name="T1" fmla="*/ 0 h 205"/>
                  <a:gd name="T2" fmla="*/ 0 w 147"/>
                  <a:gd name="T3" fmla="*/ 205 h 205"/>
                  <a:gd name="T4" fmla="*/ 8 w 147"/>
                  <a:gd name="T5" fmla="*/ 200 h 205"/>
                  <a:gd name="T6" fmla="*/ 147 w 147"/>
                  <a:gd name="T7" fmla="*/ 2 h 205"/>
                  <a:gd name="T8" fmla="*/ 143 w 147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05">
                    <a:moveTo>
                      <a:pt x="143" y="0"/>
                    </a:moveTo>
                    <a:lnTo>
                      <a:pt x="0" y="205"/>
                    </a:lnTo>
                    <a:lnTo>
                      <a:pt x="8" y="200"/>
                    </a:lnTo>
                    <a:lnTo>
                      <a:pt x="147" y="2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56" name="Freeform 1140"/>
              <p:cNvSpPr>
                <a:spLocks/>
              </p:cNvSpPr>
              <p:nvPr/>
            </p:nvSpPr>
            <p:spPr bwMode="auto">
              <a:xfrm>
                <a:off x="3306" y="2152"/>
                <a:ext cx="106" cy="153"/>
              </a:xfrm>
              <a:custGeom>
                <a:avLst/>
                <a:gdLst>
                  <a:gd name="T0" fmla="*/ 106 w 106"/>
                  <a:gd name="T1" fmla="*/ 0 h 153"/>
                  <a:gd name="T2" fmla="*/ 0 w 106"/>
                  <a:gd name="T3" fmla="*/ 151 h 153"/>
                  <a:gd name="T4" fmla="*/ 4 w 106"/>
                  <a:gd name="T5" fmla="*/ 153 h 153"/>
                  <a:gd name="T6" fmla="*/ 106 w 106"/>
                  <a:gd name="T7" fmla="*/ 7 h 153"/>
                  <a:gd name="T8" fmla="*/ 106 w 106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53">
                    <a:moveTo>
                      <a:pt x="106" y="0"/>
                    </a:moveTo>
                    <a:lnTo>
                      <a:pt x="0" y="151"/>
                    </a:lnTo>
                    <a:lnTo>
                      <a:pt x="4" y="153"/>
                    </a:lnTo>
                    <a:lnTo>
                      <a:pt x="106" y="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57" name="Freeform 1141"/>
              <p:cNvSpPr>
                <a:spLocks/>
              </p:cNvSpPr>
              <p:nvPr/>
            </p:nvSpPr>
            <p:spPr bwMode="auto">
              <a:xfrm>
                <a:off x="3306" y="2152"/>
                <a:ext cx="106" cy="153"/>
              </a:xfrm>
              <a:custGeom>
                <a:avLst/>
                <a:gdLst>
                  <a:gd name="T0" fmla="*/ 106 w 106"/>
                  <a:gd name="T1" fmla="*/ 0 h 153"/>
                  <a:gd name="T2" fmla="*/ 0 w 106"/>
                  <a:gd name="T3" fmla="*/ 151 h 153"/>
                  <a:gd name="T4" fmla="*/ 4 w 106"/>
                  <a:gd name="T5" fmla="*/ 153 h 153"/>
                  <a:gd name="T6" fmla="*/ 106 w 106"/>
                  <a:gd name="T7" fmla="*/ 7 h 153"/>
                  <a:gd name="T8" fmla="*/ 106 w 106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53">
                    <a:moveTo>
                      <a:pt x="106" y="0"/>
                    </a:moveTo>
                    <a:lnTo>
                      <a:pt x="0" y="151"/>
                    </a:lnTo>
                    <a:lnTo>
                      <a:pt x="4" y="153"/>
                    </a:lnTo>
                    <a:lnTo>
                      <a:pt x="106" y="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58" name="Freeform 1142"/>
              <p:cNvSpPr>
                <a:spLocks/>
              </p:cNvSpPr>
              <p:nvPr/>
            </p:nvSpPr>
            <p:spPr bwMode="auto">
              <a:xfrm>
                <a:off x="3171" y="2305"/>
                <a:ext cx="142" cy="198"/>
              </a:xfrm>
              <a:custGeom>
                <a:avLst/>
                <a:gdLst>
                  <a:gd name="T0" fmla="*/ 139 w 142"/>
                  <a:gd name="T1" fmla="*/ 0 h 198"/>
                  <a:gd name="T2" fmla="*/ 0 w 142"/>
                  <a:gd name="T3" fmla="*/ 198 h 198"/>
                  <a:gd name="T4" fmla="*/ 8 w 142"/>
                  <a:gd name="T5" fmla="*/ 193 h 198"/>
                  <a:gd name="T6" fmla="*/ 142 w 142"/>
                  <a:gd name="T7" fmla="*/ 2 h 198"/>
                  <a:gd name="T8" fmla="*/ 139 w 142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8">
                    <a:moveTo>
                      <a:pt x="139" y="0"/>
                    </a:moveTo>
                    <a:lnTo>
                      <a:pt x="0" y="198"/>
                    </a:lnTo>
                    <a:lnTo>
                      <a:pt x="8" y="193"/>
                    </a:lnTo>
                    <a:lnTo>
                      <a:pt x="142" y="2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AA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59" name="Freeform 1143"/>
              <p:cNvSpPr>
                <a:spLocks/>
              </p:cNvSpPr>
              <p:nvPr/>
            </p:nvSpPr>
            <p:spPr bwMode="auto">
              <a:xfrm>
                <a:off x="3171" y="2305"/>
                <a:ext cx="142" cy="198"/>
              </a:xfrm>
              <a:custGeom>
                <a:avLst/>
                <a:gdLst>
                  <a:gd name="T0" fmla="*/ 139 w 142"/>
                  <a:gd name="T1" fmla="*/ 0 h 198"/>
                  <a:gd name="T2" fmla="*/ 0 w 142"/>
                  <a:gd name="T3" fmla="*/ 198 h 198"/>
                  <a:gd name="T4" fmla="*/ 8 w 142"/>
                  <a:gd name="T5" fmla="*/ 193 h 198"/>
                  <a:gd name="T6" fmla="*/ 142 w 142"/>
                  <a:gd name="T7" fmla="*/ 2 h 198"/>
                  <a:gd name="T8" fmla="*/ 139 w 142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8">
                    <a:moveTo>
                      <a:pt x="139" y="0"/>
                    </a:moveTo>
                    <a:lnTo>
                      <a:pt x="0" y="198"/>
                    </a:lnTo>
                    <a:lnTo>
                      <a:pt x="8" y="193"/>
                    </a:lnTo>
                    <a:lnTo>
                      <a:pt x="142" y="2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60" name="Freeform 1144"/>
              <p:cNvSpPr>
                <a:spLocks/>
              </p:cNvSpPr>
              <p:nvPr/>
            </p:nvSpPr>
            <p:spPr bwMode="auto">
              <a:xfrm>
                <a:off x="3310" y="2159"/>
                <a:ext cx="102" cy="148"/>
              </a:xfrm>
              <a:custGeom>
                <a:avLst/>
                <a:gdLst>
                  <a:gd name="T0" fmla="*/ 102 w 102"/>
                  <a:gd name="T1" fmla="*/ 0 h 148"/>
                  <a:gd name="T2" fmla="*/ 0 w 102"/>
                  <a:gd name="T3" fmla="*/ 146 h 148"/>
                  <a:gd name="T4" fmla="*/ 3 w 102"/>
                  <a:gd name="T5" fmla="*/ 148 h 148"/>
                  <a:gd name="T6" fmla="*/ 102 w 102"/>
                  <a:gd name="T7" fmla="*/ 7 h 148"/>
                  <a:gd name="T8" fmla="*/ 102 w 102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8">
                    <a:moveTo>
                      <a:pt x="102" y="0"/>
                    </a:moveTo>
                    <a:lnTo>
                      <a:pt x="0" y="146"/>
                    </a:lnTo>
                    <a:lnTo>
                      <a:pt x="3" y="148"/>
                    </a:lnTo>
                    <a:lnTo>
                      <a:pt x="102" y="7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2C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61" name="Freeform 1145"/>
              <p:cNvSpPr>
                <a:spLocks/>
              </p:cNvSpPr>
              <p:nvPr/>
            </p:nvSpPr>
            <p:spPr bwMode="auto">
              <a:xfrm>
                <a:off x="3310" y="2159"/>
                <a:ext cx="102" cy="148"/>
              </a:xfrm>
              <a:custGeom>
                <a:avLst/>
                <a:gdLst>
                  <a:gd name="T0" fmla="*/ 102 w 102"/>
                  <a:gd name="T1" fmla="*/ 0 h 148"/>
                  <a:gd name="T2" fmla="*/ 0 w 102"/>
                  <a:gd name="T3" fmla="*/ 146 h 148"/>
                  <a:gd name="T4" fmla="*/ 3 w 102"/>
                  <a:gd name="T5" fmla="*/ 148 h 148"/>
                  <a:gd name="T6" fmla="*/ 102 w 102"/>
                  <a:gd name="T7" fmla="*/ 7 h 148"/>
                  <a:gd name="T8" fmla="*/ 102 w 102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8">
                    <a:moveTo>
                      <a:pt x="102" y="0"/>
                    </a:moveTo>
                    <a:lnTo>
                      <a:pt x="0" y="146"/>
                    </a:lnTo>
                    <a:lnTo>
                      <a:pt x="3" y="148"/>
                    </a:lnTo>
                    <a:lnTo>
                      <a:pt x="102" y="7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62" name="Freeform 1146"/>
              <p:cNvSpPr>
                <a:spLocks/>
              </p:cNvSpPr>
              <p:nvPr/>
            </p:nvSpPr>
            <p:spPr bwMode="auto">
              <a:xfrm>
                <a:off x="3179" y="2307"/>
                <a:ext cx="138" cy="191"/>
              </a:xfrm>
              <a:custGeom>
                <a:avLst/>
                <a:gdLst>
                  <a:gd name="T0" fmla="*/ 134 w 138"/>
                  <a:gd name="T1" fmla="*/ 0 h 191"/>
                  <a:gd name="T2" fmla="*/ 0 w 138"/>
                  <a:gd name="T3" fmla="*/ 191 h 191"/>
                  <a:gd name="T4" fmla="*/ 9 w 138"/>
                  <a:gd name="T5" fmla="*/ 187 h 191"/>
                  <a:gd name="T6" fmla="*/ 138 w 138"/>
                  <a:gd name="T7" fmla="*/ 2 h 191"/>
                  <a:gd name="T8" fmla="*/ 134 w 138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1">
                    <a:moveTo>
                      <a:pt x="134" y="0"/>
                    </a:moveTo>
                    <a:lnTo>
                      <a:pt x="0" y="191"/>
                    </a:lnTo>
                    <a:lnTo>
                      <a:pt x="9" y="187"/>
                    </a:lnTo>
                    <a:lnTo>
                      <a:pt x="138" y="2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A9A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63" name="Freeform 1147"/>
              <p:cNvSpPr>
                <a:spLocks/>
              </p:cNvSpPr>
              <p:nvPr/>
            </p:nvSpPr>
            <p:spPr bwMode="auto">
              <a:xfrm>
                <a:off x="3179" y="2307"/>
                <a:ext cx="138" cy="191"/>
              </a:xfrm>
              <a:custGeom>
                <a:avLst/>
                <a:gdLst>
                  <a:gd name="T0" fmla="*/ 134 w 138"/>
                  <a:gd name="T1" fmla="*/ 0 h 191"/>
                  <a:gd name="T2" fmla="*/ 0 w 138"/>
                  <a:gd name="T3" fmla="*/ 191 h 191"/>
                  <a:gd name="T4" fmla="*/ 9 w 138"/>
                  <a:gd name="T5" fmla="*/ 187 h 191"/>
                  <a:gd name="T6" fmla="*/ 138 w 138"/>
                  <a:gd name="T7" fmla="*/ 2 h 191"/>
                  <a:gd name="T8" fmla="*/ 134 w 138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1">
                    <a:moveTo>
                      <a:pt x="134" y="0"/>
                    </a:moveTo>
                    <a:lnTo>
                      <a:pt x="0" y="191"/>
                    </a:lnTo>
                    <a:lnTo>
                      <a:pt x="9" y="187"/>
                    </a:lnTo>
                    <a:lnTo>
                      <a:pt x="138" y="2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64" name="Freeform 1148"/>
              <p:cNvSpPr>
                <a:spLocks/>
              </p:cNvSpPr>
              <p:nvPr/>
            </p:nvSpPr>
            <p:spPr bwMode="auto">
              <a:xfrm>
                <a:off x="3313" y="2166"/>
                <a:ext cx="99" cy="143"/>
              </a:xfrm>
              <a:custGeom>
                <a:avLst/>
                <a:gdLst>
                  <a:gd name="T0" fmla="*/ 99 w 99"/>
                  <a:gd name="T1" fmla="*/ 0 h 143"/>
                  <a:gd name="T2" fmla="*/ 0 w 99"/>
                  <a:gd name="T3" fmla="*/ 141 h 143"/>
                  <a:gd name="T4" fmla="*/ 4 w 99"/>
                  <a:gd name="T5" fmla="*/ 143 h 143"/>
                  <a:gd name="T6" fmla="*/ 99 w 99"/>
                  <a:gd name="T7" fmla="*/ 8 h 143"/>
                  <a:gd name="T8" fmla="*/ 99 w 99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43">
                    <a:moveTo>
                      <a:pt x="99" y="0"/>
                    </a:moveTo>
                    <a:lnTo>
                      <a:pt x="0" y="141"/>
                    </a:lnTo>
                    <a:lnTo>
                      <a:pt x="4" y="143"/>
                    </a:lnTo>
                    <a:lnTo>
                      <a:pt x="99" y="8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65" name="Freeform 1149"/>
              <p:cNvSpPr>
                <a:spLocks/>
              </p:cNvSpPr>
              <p:nvPr/>
            </p:nvSpPr>
            <p:spPr bwMode="auto">
              <a:xfrm>
                <a:off x="3313" y="2166"/>
                <a:ext cx="99" cy="143"/>
              </a:xfrm>
              <a:custGeom>
                <a:avLst/>
                <a:gdLst>
                  <a:gd name="T0" fmla="*/ 99 w 99"/>
                  <a:gd name="T1" fmla="*/ 0 h 143"/>
                  <a:gd name="T2" fmla="*/ 0 w 99"/>
                  <a:gd name="T3" fmla="*/ 141 h 143"/>
                  <a:gd name="T4" fmla="*/ 4 w 99"/>
                  <a:gd name="T5" fmla="*/ 143 h 143"/>
                  <a:gd name="T6" fmla="*/ 99 w 99"/>
                  <a:gd name="T7" fmla="*/ 8 h 143"/>
                  <a:gd name="T8" fmla="*/ 99 w 99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43">
                    <a:moveTo>
                      <a:pt x="99" y="0"/>
                    </a:moveTo>
                    <a:lnTo>
                      <a:pt x="0" y="141"/>
                    </a:lnTo>
                    <a:lnTo>
                      <a:pt x="4" y="143"/>
                    </a:lnTo>
                    <a:lnTo>
                      <a:pt x="99" y="8"/>
                    </a:lnTo>
                    <a:lnTo>
                      <a:pt x="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66" name="Freeform 1150"/>
              <p:cNvSpPr>
                <a:spLocks/>
              </p:cNvSpPr>
              <p:nvPr/>
            </p:nvSpPr>
            <p:spPr bwMode="auto">
              <a:xfrm>
                <a:off x="3188" y="2309"/>
                <a:ext cx="132" cy="185"/>
              </a:xfrm>
              <a:custGeom>
                <a:avLst/>
                <a:gdLst>
                  <a:gd name="T0" fmla="*/ 129 w 132"/>
                  <a:gd name="T1" fmla="*/ 0 h 185"/>
                  <a:gd name="T2" fmla="*/ 0 w 132"/>
                  <a:gd name="T3" fmla="*/ 185 h 185"/>
                  <a:gd name="T4" fmla="*/ 8 w 132"/>
                  <a:gd name="T5" fmla="*/ 179 h 185"/>
                  <a:gd name="T6" fmla="*/ 132 w 132"/>
                  <a:gd name="T7" fmla="*/ 2 h 185"/>
                  <a:gd name="T8" fmla="*/ 129 w 132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85">
                    <a:moveTo>
                      <a:pt x="129" y="0"/>
                    </a:moveTo>
                    <a:lnTo>
                      <a:pt x="0" y="185"/>
                    </a:lnTo>
                    <a:lnTo>
                      <a:pt x="8" y="179"/>
                    </a:lnTo>
                    <a:lnTo>
                      <a:pt x="132" y="2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A9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67" name="Freeform 1151"/>
              <p:cNvSpPr>
                <a:spLocks/>
              </p:cNvSpPr>
              <p:nvPr/>
            </p:nvSpPr>
            <p:spPr bwMode="auto">
              <a:xfrm>
                <a:off x="3188" y="2309"/>
                <a:ext cx="132" cy="185"/>
              </a:xfrm>
              <a:custGeom>
                <a:avLst/>
                <a:gdLst>
                  <a:gd name="T0" fmla="*/ 129 w 132"/>
                  <a:gd name="T1" fmla="*/ 0 h 185"/>
                  <a:gd name="T2" fmla="*/ 0 w 132"/>
                  <a:gd name="T3" fmla="*/ 185 h 185"/>
                  <a:gd name="T4" fmla="*/ 8 w 132"/>
                  <a:gd name="T5" fmla="*/ 179 h 185"/>
                  <a:gd name="T6" fmla="*/ 132 w 132"/>
                  <a:gd name="T7" fmla="*/ 2 h 185"/>
                  <a:gd name="T8" fmla="*/ 129 w 132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85">
                    <a:moveTo>
                      <a:pt x="129" y="0"/>
                    </a:moveTo>
                    <a:lnTo>
                      <a:pt x="0" y="185"/>
                    </a:lnTo>
                    <a:lnTo>
                      <a:pt x="8" y="179"/>
                    </a:lnTo>
                    <a:lnTo>
                      <a:pt x="132" y="2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68" name="Freeform 1152"/>
              <p:cNvSpPr>
                <a:spLocks/>
              </p:cNvSpPr>
              <p:nvPr/>
            </p:nvSpPr>
            <p:spPr bwMode="auto">
              <a:xfrm>
                <a:off x="3317" y="2174"/>
                <a:ext cx="95" cy="137"/>
              </a:xfrm>
              <a:custGeom>
                <a:avLst/>
                <a:gdLst>
                  <a:gd name="T0" fmla="*/ 95 w 95"/>
                  <a:gd name="T1" fmla="*/ 0 h 137"/>
                  <a:gd name="T2" fmla="*/ 0 w 95"/>
                  <a:gd name="T3" fmla="*/ 135 h 137"/>
                  <a:gd name="T4" fmla="*/ 3 w 95"/>
                  <a:gd name="T5" fmla="*/ 137 h 137"/>
                  <a:gd name="T6" fmla="*/ 95 w 95"/>
                  <a:gd name="T7" fmla="*/ 7 h 137"/>
                  <a:gd name="T8" fmla="*/ 95 w 95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37">
                    <a:moveTo>
                      <a:pt x="95" y="0"/>
                    </a:moveTo>
                    <a:lnTo>
                      <a:pt x="0" y="135"/>
                    </a:lnTo>
                    <a:lnTo>
                      <a:pt x="3" y="137"/>
                    </a:lnTo>
                    <a:lnTo>
                      <a:pt x="95" y="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69" name="Freeform 1153"/>
              <p:cNvSpPr>
                <a:spLocks/>
              </p:cNvSpPr>
              <p:nvPr/>
            </p:nvSpPr>
            <p:spPr bwMode="auto">
              <a:xfrm>
                <a:off x="3317" y="2174"/>
                <a:ext cx="95" cy="137"/>
              </a:xfrm>
              <a:custGeom>
                <a:avLst/>
                <a:gdLst>
                  <a:gd name="T0" fmla="*/ 95 w 95"/>
                  <a:gd name="T1" fmla="*/ 0 h 137"/>
                  <a:gd name="T2" fmla="*/ 0 w 95"/>
                  <a:gd name="T3" fmla="*/ 135 h 137"/>
                  <a:gd name="T4" fmla="*/ 3 w 95"/>
                  <a:gd name="T5" fmla="*/ 137 h 137"/>
                  <a:gd name="T6" fmla="*/ 95 w 95"/>
                  <a:gd name="T7" fmla="*/ 7 h 137"/>
                  <a:gd name="T8" fmla="*/ 95 w 95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37">
                    <a:moveTo>
                      <a:pt x="95" y="0"/>
                    </a:moveTo>
                    <a:lnTo>
                      <a:pt x="0" y="135"/>
                    </a:lnTo>
                    <a:lnTo>
                      <a:pt x="3" y="137"/>
                    </a:lnTo>
                    <a:lnTo>
                      <a:pt x="95" y="7"/>
                    </a:lnTo>
                    <a:lnTo>
                      <a:pt x="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70" name="Freeform 1154"/>
              <p:cNvSpPr>
                <a:spLocks/>
              </p:cNvSpPr>
              <p:nvPr/>
            </p:nvSpPr>
            <p:spPr bwMode="auto">
              <a:xfrm>
                <a:off x="3196" y="2311"/>
                <a:ext cx="128" cy="177"/>
              </a:xfrm>
              <a:custGeom>
                <a:avLst/>
                <a:gdLst>
                  <a:gd name="T0" fmla="*/ 124 w 128"/>
                  <a:gd name="T1" fmla="*/ 0 h 177"/>
                  <a:gd name="T2" fmla="*/ 0 w 128"/>
                  <a:gd name="T3" fmla="*/ 177 h 177"/>
                  <a:gd name="T4" fmla="*/ 9 w 128"/>
                  <a:gd name="T5" fmla="*/ 172 h 177"/>
                  <a:gd name="T6" fmla="*/ 128 w 128"/>
                  <a:gd name="T7" fmla="*/ 2 h 177"/>
                  <a:gd name="T8" fmla="*/ 124 w 128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7">
                    <a:moveTo>
                      <a:pt x="124" y="0"/>
                    </a:moveTo>
                    <a:lnTo>
                      <a:pt x="0" y="177"/>
                    </a:lnTo>
                    <a:lnTo>
                      <a:pt x="9" y="172"/>
                    </a:lnTo>
                    <a:lnTo>
                      <a:pt x="128" y="2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A8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71" name="Freeform 1155"/>
              <p:cNvSpPr>
                <a:spLocks/>
              </p:cNvSpPr>
              <p:nvPr/>
            </p:nvSpPr>
            <p:spPr bwMode="auto">
              <a:xfrm>
                <a:off x="3196" y="2311"/>
                <a:ext cx="128" cy="177"/>
              </a:xfrm>
              <a:custGeom>
                <a:avLst/>
                <a:gdLst>
                  <a:gd name="T0" fmla="*/ 124 w 128"/>
                  <a:gd name="T1" fmla="*/ 0 h 177"/>
                  <a:gd name="T2" fmla="*/ 0 w 128"/>
                  <a:gd name="T3" fmla="*/ 177 h 177"/>
                  <a:gd name="T4" fmla="*/ 9 w 128"/>
                  <a:gd name="T5" fmla="*/ 172 h 177"/>
                  <a:gd name="T6" fmla="*/ 128 w 128"/>
                  <a:gd name="T7" fmla="*/ 2 h 177"/>
                  <a:gd name="T8" fmla="*/ 124 w 128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7">
                    <a:moveTo>
                      <a:pt x="124" y="0"/>
                    </a:moveTo>
                    <a:lnTo>
                      <a:pt x="0" y="177"/>
                    </a:lnTo>
                    <a:lnTo>
                      <a:pt x="9" y="172"/>
                    </a:lnTo>
                    <a:lnTo>
                      <a:pt x="128" y="2"/>
                    </a:lnTo>
                    <a:lnTo>
                      <a:pt x="1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72" name="Freeform 1156"/>
              <p:cNvSpPr>
                <a:spLocks/>
              </p:cNvSpPr>
              <p:nvPr/>
            </p:nvSpPr>
            <p:spPr bwMode="auto">
              <a:xfrm>
                <a:off x="3320" y="2181"/>
                <a:ext cx="92" cy="132"/>
              </a:xfrm>
              <a:custGeom>
                <a:avLst/>
                <a:gdLst>
                  <a:gd name="T0" fmla="*/ 92 w 92"/>
                  <a:gd name="T1" fmla="*/ 0 h 132"/>
                  <a:gd name="T2" fmla="*/ 0 w 92"/>
                  <a:gd name="T3" fmla="*/ 130 h 132"/>
                  <a:gd name="T4" fmla="*/ 4 w 92"/>
                  <a:gd name="T5" fmla="*/ 132 h 132"/>
                  <a:gd name="T6" fmla="*/ 92 w 92"/>
                  <a:gd name="T7" fmla="*/ 7 h 132"/>
                  <a:gd name="T8" fmla="*/ 92 w 9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32">
                    <a:moveTo>
                      <a:pt x="92" y="0"/>
                    </a:moveTo>
                    <a:lnTo>
                      <a:pt x="0" y="130"/>
                    </a:lnTo>
                    <a:lnTo>
                      <a:pt x="4" y="132"/>
                    </a:lnTo>
                    <a:lnTo>
                      <a:pt x="92" y="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73" name="Freeform 1157"/>
              <p:cNvSpPr>
                <a:spLocks/>
              </p:cNvSpPr>
              <p:nvPr/>
            </p:nvSpPr>
            <p:spPr bwMode="auto">
              <a:xfrm>
                <a:off x="3320" y="2181"/>
                <a:ext cx="92" cy="132"/>
              </a:xfrm>
              <a:custGeom>
                <a:avLst/>
                <a:gdLst>
                  <a:gd name="T0" fmla="*/ 92 w 92"/>
                  <a:gd name="T1" fmla="*/ 0 h 132"/>
                  <a:gd name="T2" fmla="*/ 0 w 92"/>
                  <a:gd name="T3" fmla="*/ 130 h 132"/>
                  <a:gd name="T4" fmla="*/ 4 w 92"/>
                  <a:gd name="T5" fmla="*/ 132 h 132"/>
                  <a:gd name="T6" fmla="*/ 92 w 92"/>
                  <a:gd name="T7" fmla="*/ 7 h 132"/>
                  <a:gd name="T8" fmla="*/ 92 w 9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32">
                    <a:moveTo>
                      <a:pt x="92" y="0"/>
                    </a:moveTo>
                    <a:lnTo>
                      <a:pt x="0" y="130"/>
                    </a:lnTo>
                    <a:lnTo>
                      <a:pt x="4" y="132"/>
                    </a:lnTo>
                    <a:lnTo>
                      <a:pt x="92" y="7"/>
                    </a:lnTo>
                    <a:lnTo>
                      <a:pt x="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74" name="Freeform 1158"/>
              <p:cNvSpPr>
                <a:spLocks/>
              </p:cNvSpPr>
              <p:nvPr/>
            </p:nvSpPr>
            <p:spPr bwMode="auto">
              <a:xfrm>
                <a:off x="3205" y="2313"/>
                <a:ext cx="122" cy="170"/>
              </a:xfrm>
              <a:custGeom>
                <a:avLst/>
                <a:gdLst>
                  <a:gd name="T0" fmla="*/ 119 w 122"/>
                  <a:gd name="T1" fmla="*/ 0 h 170"/>
                  <a:gd name="T2" fmla="*/ 0 w 122"/>
                  <a:gd name="T3" fmla="*/ 170 h 170"/>
                  <a:gd name="T4" fmla="*/ 7 w 122"/>
                  <a:gd name="T5" fmla="*/ 166 h 170"/>
                  <a:gd name="T6" fmla="*/ 122 w 122"/>
                  <a:gd name="T7" fmla="*/ 2 h 170"/>
                  <a:gd name="T8" fmla="*/ 119 w 122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70">
                    <a:moveTo>
                      <a:pt x="119" y="0"/>
                    </a:moveTo>
                    <a:lnTo>
                      <a:pt x="0" y="170"/>
                    </a:lnTo>
                    <a:lnTo>
                      <a:pt x="7" y="166"/>
                    </a:lnTo>
                    <a:lnTo>
                      <a:pt x="122" y="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A8A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75" name="Freeform 1159"/>
              <p:cNvSpPr>
                <a:spLocks/>
              </p:cNvSpPr>
              <p:nvPr/>
            </p:nvSpPr>
            <p:spPr bwMode="auto">
              <a:xfrm>
                <a:off x="3205" y="2313"/>
                <a:ext cx="122" cy="170"/>
              </a:xfrm>
              <a:custGeom>
                <a:avLst/>
                <a:gdLst>
                  <a:gd name="T0" fmla="*/ 119 w 122"/>
                  <a:gd name="T1" fmla="*/ 0 h 170"/>
                  <a:gd name="T2" fmla="*/ 0 w 122"/>
                  <a:gd name="T3" fmla="*/ 170 h 170"/>
                  <a:gd name="T4" fmla="*/ 7 w 122"/>
                  <a:gd name="T5" fmla="*/ 166 h 170"/>
                  <a:gd name="T6" fmla="*/ 122 w 122"/>
                  <a:gd name="T7" fmla="*/ 2 h 170"/>
                  <a:gd name="T8" fmla="*/ 119 w 122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70">
                    <a:moveTo>
                      <a:pt x="119" y="0"/>
                    </a:moveTo>
                    <a:lnTo>
                      <a:pt x="0" y="170"/>
                    </a:lnTo>
                    <a:lnTo>
                      <a:pt x="7" y="166"/>
                    </a:lnTo>
                    <a:lnTo>
                      <a:pt x="122" y="2"/>
                    </a:lnTo>
                    <a:lnTo>
                      <a:pt x="1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76" name="Freeform 1160"/>
              <p:cNvSpPr>
                <a:spLocks/>
              </p:cNvSpPr>
              <p:nvPr/>
            </p:nvSpPr>
            <p:spPr bwMode="auto">
              <a:xfrm>
                <a:off x="3324" y="2188"/>
                <a:ext cx="88" cy="127"/>
              </a:xfrm>
              <a:custGeom>
                <a:avLst/>
                <a:gdLst>
                  <a:gd name="T0" fmla="*/ 88 w 88"/>
                  <a:gd name="T1" fmla="*/ 0 h 127"/>
                  <a:gd name="T2" fmla="*/ 0 w 88"/>
                  <a:gd name="T3" fmla="*/ 125 h 127"/>
                  <a:gd name="T4" fmla="*/ 3 w 88"/>
                  <a:gd name="T5" fmla="*/ 127 h 127"/>
                  <a:gd name="T6" fmla="*/ 88 w 88"/>
                  <a:gd name="T7" fmla="*/ 7 h 127"/>
                  <a:gd name="T8" fmla="*/ 88 w 88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27">
                    <a:moveTo>
                      <a:pt x="88" y="0"/>
                    </a:moveTo>
                    <a:lnTo>
                      <a:pt x="0" y="125"/>
                    </a:lnTo>
                    <a:lnTo>
                      <a:pt x="3" y="127"/>
                    </a:lnTo>
                    <a:lnTo>
                      <a:pt x="88" y="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C0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77" name="Freeform 1161"/>
              <p:cNvSpPr>
                <a:spLocks/>
              </p:cNvSpPr>
              <p:nvPr/>
            </p:nvSpPr>
            <p:spPr bwMode="auto">
              <a:xfrm>
                <a:off x="3324" y="2188"/>
                <a:ext cx="88" cy="127"/>
              </a:xfrm>
              <a:custGeom>
                <a:avLst/>
                <a:gdLst>
                  <a:gd name="T0" fmla="*/ 88 w 88"/>
                  <a:gd name="T1" fmla="*/ 0 h 127"/>
                  <a:gd name="T2" fmla="*/ 0 w 88"/>
                  <a:gd name="T3" fmla="*/ 125 h 127"/>
                  <a:gd name="T4" fmla="*/ 3 w 88"/>
                  <a:gd name="T5" fmla="*/ 127 h 127"/>
                  <a:gd name="T6" fmla="*/ 88 w 88"/>
                  <a:gd name="T7" fmla="*/ 7 h 127"/>
                  <a:gd name="T8" fmla="*/ 88 w 88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27">
                    <a:moveTo>
                      <a:pt x="88" y="0"/>
                    </a:moveTo>
                    <a:lnTo>
                      <a:pt x="0" y="125"/>
                    </a:lnTo>
                    <a:lnTo>
                      <a:pt x="3" y="127"/>
                    </a:lnTo>
                    <a:lnTo>
                      <a:pt x="88" y="7"/>
                    </a:lnTo>
                    <a:lnTo>
                      <a:pt x="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78" name="Freeform 1162"/>
              <p:cNvSpPr>
                <a:spLocks/>
              </p:cNvSpPr>
              <p:nvPr/>
            </p:nvSpPr>
            <p:spPr bwMode="auto">
              <a:xfrm>
                <a:off x="3212" y="2315"/>
                <a:ext cx="119" cy="164"/>
              </a:xfrm>
              <a:custGeom>
                <a:avLst/>
                <a:gdLst>
                  <a:gd name="T0" fmla="*/ 115 w 119"/>
                  <a:gd name="T1" fmla="*/ 0 h 164"/>
                  <a:gd name="T2" fmla="*/ 0 w 119"/>
                  <a:gd name="T3" fmla="*/ 164 h 164"/>
                  <a:gd name="T4" fmla="*/ 9 w 119"/>
                  <a:gd name="T5" fmla="*/ 159 h 164"/>
                  <a:gd name="T6" fmla="*/ 119 w 119"/>
                  <a:gd name="T7" fmla="*/ 2 h 164"/>
                  <a:gd name="T8" fmla="*/ 115 w 119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64">
                    <a:moveTo>
                      <a:pt x="115" y="0"/>
                    </a:moveTo>
                    <a:lnTo>
                      <a:pt x="0" y="164"/>
                    </a:lnTo>
                    <a:lnTo>
                      <a:pt x="9" y="159"/>
                    </a:lnTo>
                    <a:lnTo>
                      <a:pt x="119" y="2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79" name="Freeform 1163"/>
              <p:cNvSpPr>
                <a:spLocks/>
              </p:cNvSpPr>
              <p:nvPr/>
            </p:nvSpPr>
            <p:spPr bwMode="auto">
              <a:xfrm>
                <a:off x="3212" y="2315"/>
                <a:ext cx="119" cy="164"/>
              </a:xfrm>
              <a:custGeom>
                <a:avLst/>
                <a:gdLst>
                  <a:gd name="T0" fmla="*/ 115 w 119"/>
                  <a:gd name="T1" fmla="*/ 0 h 164"/>
                  <a:gd name="T2" fmla="*/ 0 w 119"/>
                  <a:gd name="T3" fmla="*/ 164 h 164"/>
                  <a:gd name="T4" fmla="*/ 9 w 119"/>
                  <a:gd name="T5" fmla="*/ 159 h 164"/>
                  <a:gd name="T6" fmla="*/ 119 w 119"/>
                  <a:gd name="T7" fmla="*/ 2 h 164"/>
                  <a:gd name="T8" fmla="*/ 115 w 119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64">
                    <a:moveTo>
                      <a:pt x="115" y="0"/>
                    </a:moveTo>
                    <a:lnTo>
                      <a:pt x="0" y="164"/>
                    </a:lnTo>
                    <a:lnTo>
                      <a:pt x="9" y="159"/>
                    </a:lnTo>
                    <a:lnTo>
                      <a:pt x="119" y="2"/>
                    </a:lnTo>
                    <a:lnTo>
                      <a:pt x="1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80" name="Freeform 1164"/>
              <p:cNvSpPr>
                <a:spLocks/>
              </p:cNvSpPr>
              <p:nvPr/>
            </p:nvSpPr>
            <p:spPr bwMode="auto">
              <a:xfrm>
                <a:off x="3327" y="2195"/>
                <a:ext cx="85" cy="122"/>
              </a:xfrm>
              <a:custGeom>
                <a:avLst/>
                <a:gdLst>
                  <a:gd name="T0" fmla="*/ 85 w 85"/>
                  <a:gd name="T1" fmla="*/ 0 h 122"/>
                  <a:gd name="T2" fmla="*/ 0 w 85"/>
                  <a:gd name="T3" fmla="*/ 120 h 122"/>
                  <a:gd name="T4" fmla="*/ 4 w 85"/>
                  <a:gd name="T5" fmla="*/ 122 h 122"/>
                  <a:gd name="T6" fmla="*/ 85 w 85"/>
                  <a:gd name="T7" fmla="*/ 7 h 122"/>
                  <a:gd name="T8" fmla="*/ 85 w 8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2">
                    <a:moveTo>
                      <a:pt x="85" y="0"/>
                    </a:moveTo>
                    <a:lnTo>
                      <a:pt x="0" y="120"/>
                    </a:lnTo>
                    <a:lnTo>
                      <a:pt x="4" y="122"/>
                    </a:lnTo>
                    <a:lnTo>
                      <a:pt x="85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81" name="Freeform 1165"/>
              <p:cNvSpPr>
                <a:spLocks/>
              </p:cNvSpPr>
              <p:nvPr/>
            </p:nvSpPr>
            <p:spPr bwMode="auto">
              <a:xfrm>
                <a:off x="3327" y="2195"/>
                <a:ext cx="85" cy="122"/>
              </a:xfrm>
              <a:custGeom>
                <a:avLst/>
                <a:gdLst>
                  <a:gd name="T0" fmla="*/ 85 w 85"/>
                  <a:gd name="T1" fmla="*/ 0 h 122"/>
                  <a:gd name="T2" fmla="*/ 0 w 85"/>
                  <a:gd name="T3" fmla="*/ 120 h 122"/>
                  <a:gd name="T4" fmla="*/ 4 w 85"/>
                  <a:gd name="T5" fmla="*/ 122 h 122"/>
                  <a:gd name="T6" fmla="*/ 85 w 85"/>
                  <a:gd name="T7" fmla="*/ 7 h 122"/>
                  <a:gd name="T8" fmla="*/ 85 w 8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2">
                    <a:moveTo>
                      <a:pt x="85" y="0"/>
                    </a:moveTo>
                    <a:lnTo>
                      <a:pt x="0" y="120"/>
                    </a:lnTo>
                    <a:lnTo>
                      <a:pt x="4" y="122"/>
                    </a:lnTo>
                    <a:lnTo>
                      <a:pt x="85" y="7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82" name="Freeform 1166"/>
              <p:cNvSpPr>
                <a:spLocks/>
              </p:cNvSpPr>
              <p:nvPr/>
            </p:nvSpPr>
            <p:spPr bwMode="auto">
              <a:xfrm>
                <a:off x="3221" y="2317"/>
                <a:ext cx="113" cy="157"/>
              </a:xfrm>
              <a:custGeom>
                <a:avLst/>
                <a:gdLst>
                  <a:gd name="T0" fmla="*/ 110 w 113"/>
                  <a:gd name="T1" fmla="*/ 0 h 157"/>
                  <a:gd name="T2" fmla="*/ 0 w 113"/>
                  <a:gd name="T3" fmla="*/ 157 h 157"/>
                  <a:gd name="T4" fmla="*/ 9 w 113"/>
                  <a:gd name="T5" fmla="*/ 152 h 157"/>
                  <a:gd name="T6" fmla="*/ 113 w 113"/>
                  <a:gd name="T7" fmla="*/ 2 h 157"/>
                  <a:gd name="T8" fmla="*/ 110 w 113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7">
                    <a:moveTo>
                      <a:pt x="110" y="0"/>
                    </a:moveTo>
                    <a:lnTo>
                      <a:pt x="0" y="157"/>
                    </a:lnTo>
                    <a:lnTo>
                      <a:pt x="9" y="152"/>
                    </a:lnTo>
                    <a:lnTo>
                      <a:pt x="113" y="2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83" name="Freeform 1167"/>
              <p:cNvSpPr>
                <a:spLocks/>
              </p:cNvSpPr>
              <p:nvPr/>
            </p:nvSpPr>
            <p:spPr bwMode="auto">
              <a:xfrm>
                <a:off x="3221" y="2317"/>
                <a:ext cx="113" cy="157"/>
              </a:xfrm>
              <a:custGeom>
                <a:avLst/>
                <a:gdLst>
                  <a:gd name="T0" fmla="*/ 110 w 113"/>
                  <a:gd name="T1" fmla="*/ 0 h 157"/>
                  <a:gd name="T2" fmla="*/ 0 w 113"/>
                  <a:gd name="T3" fmla="*/ 157 h 157"/>
                  <a:gd name="T4" fmla="*/ 9 w 113"/>
                  <a:gd name="T5" fmla="*/ 152 h 157"/>
                  <a:gd name="T6" fmla="*/ 113 w 113"/>
                  <a:gd name="T7" fmla="*/ 2 h 157"/>
                  <a:gd name="T8" fmla="*/ 110 w 113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7">
                    <a:moveTo>
                      <a:pt x="110" y="0"/>
                    </a:moveTo>
                    <a:lnTo>
                      <a:pt x="0" y="157"/>
                    </a:lnTo>
                    <a:lnTo>
                      <a:pt x="9" y="152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84" name="Freeform 1168"/>
              <p:cNvSpPr>
                <a:spLocks/>
              </p:cNvSpPr>
              <p:nvPr/>
            </p:nvSpPr>
            <p:spPr bwMode="auto">
              <a:xfrm>
                <a:off x="3331" y="2202"/>
                <a:ext cx="81" cy="117"/>
              </a:xfrm>
              <a:custGeom>
                <a:avLst/>
                <a:gdLst>
                  <a:gd name="T0" fmla="*/ 81 w 81"/>
                  <a:gd name="T1" fmla="*/ 0 h 117"/>
                  <a:gd name="T2" fmla="*/ 0 w 81"/>
                  <a:gd name="T3" fmla="*/ 115 h 117"/>
                  <a:gd name="T4" fmla="*/ 3 w 81"/>
                  <a:gd name="T5" fmla="*/ 117 h 117"/>
                  <a:gd name="T6" fmla="*/ 81 w 81"/>
                  <a:gd name="T7" fmla="*/ 7 h 117"/>
                  <a:gd name="T8" fmla="*/ 81 w 8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81" y="0"/>
                    </a:moveTo>
                    <a:lnTo>
                      <a:pt x="0" y="115"/>
                    </a:lnTo>
                    <a:lnTo>
                      <a:pt x="3" y="117"/>
                    </a:lnTo>
                    <a:lnTo>
                      <a:pt x="81" y="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85" name="Freeform 1169"/>
              <p:cNvSpPr>
                <a:spLocks/>
              </p:cNvSpPr>
              <p:nvPr/>
            </p:nvSpPr>
            <p:spPr bwMode="auto">
              <a:xfrm>
                <a:off x="3331" y="2202"/>
                <a:ext cx="81" cy="117"/>
              </a:xfrm>
              <a:custGeom>
                <a:avLst/>
                <a:gdLst>
                  <a:gd name="T0" fmla="*/ 81 w 81"/>
                  <a:gd name="T1" fmla="*/ 0 h 117"/>
                  <a:gd name="T2" fmla="*/ 0 w 81"/>
                  <a:gd name="T3" fmla="*/ 115 h 117"/>
                  <a:gd name="T4" fmla="*/ 3 w 81"/>
                  <a:gd name="T5" fmla="*/ 117 h 117"/>
                  <a:gd name="T6" fmla="*/ 81 w 81"/>
                  <a:gd name="T7" fmla="*/ 7 h 117"/>
                  <a:gd name="T8" fmla="*/ 81 w 8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81" y="0"/>
                    </a:moveTo>
                    <a:lnTo>
                      <a:pt x="0" y="115"/>
                    </a:lnTo>
                    <a:lnTo>
                      <a:pt x="3" y="117"/>
                    </a:lnTo>
                    <a:lnTo>
                      <a:pt x="81" y="7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86" name="Freeform 1170"/>
              <p:cNvSpPr>
                <a:spLocks/>
              </p:cNvSpPr>
              <p:nvPr/>
            </p:nvSpPr>
            <p:spPr bwMode="auto">
              <a:xfrm>
                <a:off x="3230" y="2319"/>
                <a:ext cx="108" cy="150"/>
              </a:xfrm>
              <a:custGeom>
                <a:avLst/>
                <a:gdLst>
                  <a:gd name="T0" fmla="*/ 104 w 108"/>
                  <a:gd name="T1" fmla="*/ 0 h 150"/>
                  <a:gd name="T2" fmla="*/ 0 w 108"/>
                  <a:gd name="T3" fmla="*/ 150 h 150"/>
                  <a:gd name="T4" fmla="*/ 8 w 108"/>
                  <a:gd name="T5" fmla="*/ 145 h 150"/>
                  <a:gd name="T6" fmla="*/ 108 w 108"/>
                  <a:gd name="T7" fmla="*/ 2 h 150"/>
                  <a:gd name="T8" fmla="*/ 104 w 108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0">
                    <a:moveTo>
                      <a:pt x="104" y="0"/>
                    </a:moveTo>
                    <a:lnTo>
                      <a:pt x="0" y="150"/>
                    </a:lnTo>
                    <a:lnTo>
                      <a:pt x="8" y="145"/>
                    </a:lnTo>
                    <a:lnTo>
                      <a:pt x="108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A7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87" name="Freeform 1171"/>
              <p:cNvSpPr>
                <a:spLocks/>
              </p:cNvSpPr>
              <p:nvPr/>
            </p:nvSpPr>
            <p:spPr bwMode="auto">
              <a:xfrm>
                <a:off x="3230" y="2319"/>
                <a:ext cx="108" cy="150"/>
              </a:xfrm>
              <a:custGeom>
                <a:avLst/>
                <a:gdLst>
                  <a:gd name="T0" fmla="*/ 104 w 108"/>
                  <a:gd name="T1" fmla="*/ 0 h 150"/>
                  <a:gd name="T2" fmla="*/ 0 w 108"/>
                  <a:gd name="T3" fmla="*/ 150 h 150"/>
                  <a:gd name="T4" fmla="*/ 8 w 108"/>
                  <a:gd name="T5" fmla="*/ 145 h 150"/>
                  <a:gd name="T6" fmla="*/ 108 w 108"/>
                  <a:gd name="T7" fmla="*/ 2 h 150"/>
                  <a:gd name="T8" fmla="*/ 104 w 108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0">
                    <a:moveTo>
                      <a:pt x="104" y="0"/>
                    </a:moveTo>
                    <a:lnTo>
                      <a:pt x="0" y="150"/>
                    </a:lnTo>
                    <a:lnTo>
                      <a:pt x="8" y="145"/>
                    </a:lnTo>
                    <a:lnTo>
                      <a:pt x="108" y="2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88" name="Freeform 1172"/>
              <p:cNvSpPr>
                <a:spLocks/>
              </p:cNvSpPr>
              <p:nvPr/>
            </p:nvSpPr>
            <p:spPr bwMode="auto">
              <a:xfrm>
                <a:off x="3334" y="2209"/>
                <a:ext cx="78" cy="112"/>
              </a:xfrm>
              <a:custGeom>
                <a:avLst/>
                <a:gdLst>
                  <a:gd name="T0" fmla="*/ 78 w 78"/>
                  <a:gd name="T1" fmla="*/ 0 h 112"/>
                  <a:gd name="T2" fmla="*/ 0 w 78"/>
                  <a:gd name="T3" fmla="*/ 110 h 112"/>
                  <a:gd name="T4" fmla="*/ 4 w 78"/>
                  <a:gd name="T5" fmla="*/ 112 h 112"/>
                  <a:gd name="T6" fmla="*/ 78 w 78"/>
                  <a:gd name="T7" fmla="*/ 7 h 112"/>
                  <a:gd name="T8" fmla="*/ 78 w 78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12">
                    <a:moveTo>
                      <a:pt x="78" y="0"/>
                    </a:moveTo>
                    <a:lnTo>
                      <a:pt x="0" y="110"/>
                    </a:lnTo>
                    <a:lnTo>
                      <a:pt x="4" y="112"/>
                    </a:lnTo>
                    <a:lnTo>
                      <a:pt x="78" y="7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0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89" name="Freeform 1173"/>
              <p:cNvSpPr>
                <a:spLocks/>
              </p:cNvSpPr>
              <p:nvPr/>
            </p:nvSpPr>
            <p:spPr bwMode="auto">
              <a:xfrm>
                <a:off x="3334" y="2209"/>
                <a:ext cx="78" cy="112"/>
              </a:xfrm>
              <a:custGeom>
                <a:avLst/>
                <a:gdLst>
                  <a:gd name="T0" fmla="*/ 78 w 78"/>
                  <a:gd name="T1" fmla="*/ 0 h 112"/>
                  <a:gd name="T2" fmla="*/ 0 w 78"/>
                  <a:gd name="T3" fmla="*/ 110 h 112"/>
                  <a:gd name="T4" fmla="*/ 4 w 78"/>
                  <a:gd name="T5" fmla="*/ 112 h 112"/>
                  <a:gd name="T6" fmla="*/ 78 w 78"/>
                  <a:gd name="T7" fmla="*/ 7 h 112"/>
                  <a:gd name="T8" fmla="*/ 78 w 78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12">
                    <a:moveTo>
                      <a:pt x="78" y="0"/>
                    </a:moveTo>
                    <a:lnTo>
                      <a:pt x="0" y="110"/>
                    </a:lnTo>
                    <a:lnTo>
                      <a:pt x="4" y="112"/>
                    </a:lnTo>
                    <a:lnTo>
                      <a:pt x="78" y="7"/>
                    </a:lnTo>
                    <a:lnTo>
                      <a:pt x="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90" name="Freeform 1174"/>
              <p:cNvSpPr>
                <a:spLocks/>
              </p:cNvSpPr>
              <p:nvPr/>
            </p:nvSpPr>
            <p:spPr bwMode="auto">
              <a:xfrm>
                <a:off x="3238" y="2321"/>
                <a:ext cx="103" cy="143"/>
              </a:xfrm>
              <a:custGeom>
                <a:avLst/>
                <a:gdLst>
                  <a:gd name="T0" fmla="*/ 100 w 103"/>
                  <a:gd name="T1" fmla="*/ 0 h 143"/>
                  <a:gd name="T2" fmla="*/ 0 w 103"/>
                  <a:gd name="T3" fmla="*/ 143 h 143"/>
                  <a:gd name="T4" fmla="*/ 8 w 103"/>
                  <a:gd name="T5" fmla="*/ 139 h 143"/>
                  <a:gd name="T6" fmla="*/ 103 w 103"/>
                  <a:gd name="T7" fmla="*/ 2 h 143"/>
                  <a:gd name="T8" fmla="*/ 100 w 103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43">
                    <a:moveTo>
                      <a:pt x="100" y="0"/>
                    </a:moveTo>
                    <a:lnTo>
                      <a:pt x="0" y="143"/>
                    </a:lnTo>
                    <a:lnTo>
                      <a:pt x="8" y="139"/>
                    </a:lnTo>
                    <a:lnTo>
                      <a:pt x="103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A6A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91" name="Freeform 1175"/>
              <p:cNvSpPr>
                <a:spLocks/>
              </p:cNvSpPr>
              <p:nvPr/>
            </p:nvSpPr>
            <p:spPr bwMode="auto">
              <a:xfrm>
                <a:off x="3238" y="2321"/>
                <a:ext cx="103" cy="143"/>
              </a:xfrm>
              <a:custGeom>
                <a:avLst/>
                <a:gdLst>
                  <a:gd name="T0" fmla="*/ 100 w 103"/>
                  <a:gd name="T1" fmla="*/ 0 h 143"/>
                  <a:gd name="T2" fmla="*/ 0 w 103"/>
                  <a:gd name="T3" fmla="*/ 143 h 143"/>
                  <a:gd name="T4" fmla="*/ 8 w 103"/>
                  <a:gd name="T5" fmla="*/ 139 h 143"/>
                  <a:gd name="T6" fmla="*/ 103 w 103"/>
                  <a:gd name="T7" fmla="*/ 2 h 143"/>
                  <a:gd name="T8" fmla="*/ 100 w 103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43">
                    <a:moveTo>
                      <a:pt x="100" y="0"/>
                    </a:moveTo>
                    <a:lnTo>
                      <a:pt x="0" y="143"/>
                    </a:lnTo>
                    <a:lnTo>
                      <a:pt x="8" y="139"/>
                    </a:lnTo>
                    <a:lnTo>
                      <a:pt x="103" y="2"/>
                    </a:lnTo>
                    <a:lnTo>
                      <a:pt x="1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92" name="Freeform 1176"/>
              <p:cNvSpPr>
                <a:spLocks/>
              </p:cNvSpPr>
              <p:nvPr/>
            </p:nvSpPr>
            <p:spPr bwMode="auto">
              <a:xfrm>
                <a:off x="3338" y="2216"/>
                <a:ext cx="74" cy="107"/>
              </a:xfrm>
              <a:custGeom>
                <a:avLst/>
                <a:gdLst>
                  <a:gd name="T0" fmla="*/ 74 w 74"/>
                  <a:gd name="T1" fmla="*/ 0 h 107"/>
                  <a:gd name="T2" fmla="*/ 0 w 74"/>
                  <a:gd name="T3" fmla="*/ 105 h 107"/>
                  <a:gd name="T4" fmla="*/ 3 w 74"/>
                  <a:gd name="T5" fmla="*/ 107 h 107"/>
                  <a:gd name="T6" fmla="*/ 74 w 74"/>
                  <a:gd name="T7" fmla="*/ 7 h 107"/>
                  <a:gd name="T8" fmla="*/ 74 w 74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07">
                    <a:moveTo>
                      <a:pt x="74" y="0"/>
                    </a:moveTo>
                    <a:lnTo>
                      <a:pt x="0" y="105"/>
                    </a:lnTo>
                    <a:lnTo>
                      <a:pt x="3" y="107"/>
                    </a:lnTo>
                    <a:lnTo>
                      <a:pt x="74" y="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93" name="Freeform 1177"/>
              <p:cNvSpPr>
                <a:spLocks/>
              </p:cNvSpPr>
              <p:nvPr/>
            </p:nvSpPr>
            <p:spPr bwMode="auto">
              <a:xfrm>
                <a:off x="3338" y="2216"/>
                <a:ext cx="74" cy="107"/>
              </a:xfrm>
              <a:custGeom>
                <a:avLst/>
                <a:gdLst>
                  <a:gd name="T0" fmla="*/ 74 w 74"/>
                  <a:gd name="T1" fmla="*/ 0 h 107"/>
                  <a:gd name="T2" fmla="*/ 0 w 74"/>
                  <a:gd name="T3" fmla="*/ 105 h 107"/>
                  <a:gd name="T4" fmla="*/ 3 w 74"/>
                  <a:gd name="T5" fmla="*/ 107 h 107"/>
                  <a:gd name="T6" fmla="*/ 74 w 74"/>
                  <a:gd name="T7" fmla="*/ 7 h 107"/>
                  <a:gd name="T8" fmla="*/ 74 w 74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07">
                    <a:moveTo>
                      <a:pt x="74" y="0"/>
                    </a:moveTo>
                    <a:lnTo>
                      <a:pt x="0" y="105"/>
                    </a:lnTo>
                    <a:lnTo>
                      <a:pt x="3" y="107"/>
                    </a:lnTo>
                    <a:lnTo>
                      <a:pt x="74" y="7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94" name="Freeform 1178"/>
              <p:cNvSpPr>
                <a:spLocks/>
              </p:cNvSpPr>
              <p:nvPr/>
            </p:nvSpPr>
            <p:spPr bwMode="auto">
              <a:xfrm>
                <a:off x="3246" y="2323"/>
                <a:ext cx="99" cy="137"/>
              </a:xfrm>
              <a:custGeom>
                <a:avLst/>
                <a:gdLst>
                  <a:gd name="T0" fmla="*/ 95 w 99"/>
                  <a:gd name="T1" fmla="*/ 0 h 137"/>
                  <a:gd name="T2" fmla="*/ 0 w 99"/>
                  <a:gd name="T3" fmla="*/ 137 h 137"/>
                  <a:gd name="T4" fmla="*/ 8 w 99"/>
                  <a:gd name="T5" fmla="*/ 132 h 137"/>
                  <a:gd name="T6" fmla="*/ 99 w 99"/>
                  <a:gd name="T7" fmla="*/ 2 h 137"/>
                  <a:gd name="T8" fmla="*/ 95 w 99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37">
                    <a:moveTo>
                      <a:pt x="95" y="0"/>
                    </a:moveTo>
                    <a:lnTo>
                      <a:pt x="0" y="137"/>
                    </a:lnTo>
                    <a:lnTo>
                      <a:pt x="8" y="13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A6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95" name="Freeform 1179"/>
              <p:cNvSpPr>
                <a:spLocks/>
              </p:cNvSpPr>
              <p:nvPr/>
            </p:nvSpPr>
            <p:spPr bwMode="auto">
              <a:xfrm>
                <a:off x="3246" y="2323"/>
                <a:ext cx="99" cy="137"/>
              </a:xfrm>
              <a:custGeom>
                <a:avLst/>
                <a:gdLst>
                  <a:gd name="T0" fmla="*/ 95 w 99"/>
                  <a:gd name="T1" fmla="*/ 0 h 137"/>
                  <a:gd name="T2" fmla="*/ 0 w 99"/>
                  <a:gd name="T3" fmla="*/ 137 h 137"/>
                  <a:gd name="T4" fmla="*/ 8 w 99"/>
                  <a:gd name="T5" fmla="*/ 132 h 137"/>
                  <a:gd name="T6" fmla="*/ 99 w 99"/>
                  <a:gd name="T7" fmla="*/ 2 h 137"/>
                  <a:gd name="T8" fmla="*/ 95 w 99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37">
                    <a:moveTo>
                      <a:pt x="95" y="0"/>
                    </a:moveTo>
                    <a:lnTo>
                      <a:pt x="0" y="137"/>
                    </a:lnTo>
                    <a:lnTo>
                      <a:pt x="8" y="132"/>
                    </a:lnTo>
                    <a:lnTo>
                      <a:pt x="99" y="2"/>
                    </a:lnTo>
                    <a:lnTo>
                      <a:pt x="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96" name="Freeform 1180"/>
              <p:cNvSpPr>
                <a:spLocks/>
              </p:cNvSpPr>
              <p:nvPr/>
            </p:nvSpPr>
            <p:spPr bwMode="auto">
              <a:xfrm>
                <a:off x="3341" y="2223"/>
                <a:ext cx="71" cy="102"/>
              </a:xfrm>
              <a:custGeom>
                <a:avLst/>
                <a:gdLst>
                  <a:gd name="T0" fmla="*/ 71 w 71"/>
                  <a:gd name="T1" fmla="*/ 0 h 102"/>
                  <a:gd name="T2" fmla="*/ 0 w 71"/>
                  <a:gd name="T3" fmla="*/ 100 h 102"/>
                  <a:gd name="T4" fmla="*/ 4 w 71"/>
                  <a:gd name="T5" fmla="*/ 102 h 102"/>
                  <a:gd name="T6" fmla="*/ 71 w 71"/>
                  <a:gd name="T7" fmla="*/ 7 h 102"/>
                  <a:gd name="T8" fmla="*/ 71 w 71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02">
                    <a:moveTo>
                      <a:pt x="71" y="0"/>
                    </a:moveTo>
                    <a:lnTo>
                      <a:pt x="0" y="100"/>
                    </a:lnTo>
                    <a:lnTo>
                      <a:pt x="4" y="102"/>
                    </a:lnTo>
                    <a:lnTo>
                      <a:pt x="71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97" name="Freeform 1181"/>
              <p:cNvSpPr>
                <a:spLocks/>
              </p:cNvSpPr>
              <p:nvPr/>
            </p:nvSpPr>
            <p:spPr bwMode="auto">
              <a:xfrm>
                <a:off x="3341" y="2223"/>
                <a:ext cx="71" cy="102"/>
              </a:xfrm>
              <a:custGeom>
                <a:avLst/>
                <a:gdLst>
                  <a:gd name="T0" fmla="*/ 71 w 71"/>
                  <a:gd name="T1" fmla="*/ 0 h 102"/>
                  <a:gd name="T2" fmla="*/ 0 w 71"/>
                  <a:gd name="T3" fmla="*/ 100 h 102"/>
                  <a:gd name="T4" fmla="*/ 4 w 71"/>
                  <a:gd name="T5" fmla="*/ 102 h 102"/>
                  <a:gd name="T6" fmla="*/ 71 w 71"/>
                  <a:gd name="T7" fmla="*/ 7 h 102"/>
                  <a:gd name="T8" fmla="*/ 71 w 71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02">
                    <a:moveTo>
                      <a:pt x="71" y="0"/>
                    </a:moveTo>
                    <a:lnTo>
                      <a:pt x="0" y="100"/>
                    </a:lnTo>
                    <a:lnTo>
                      <a:pt x="4" y="102"/>
                    </a:lnTo>
                    <a:lnTo>
                      <a:pt x="71" y="7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98" name="Freeform 1182"/>
              <p:cNvSpPr>
                <a:spLocks/>
              </p:cNvSpPr>
              <p:nvPr/>
            </p:nvSpPr>
            <p:spPr bwMode="auto">
              <a:xfrm>
                <a:off x="3254" y="2325"/>
                <a:ext cx="94" cy="130"/>
              </a:xfrm>
              <a:custGeom>
                <a:avLst/>
                <a:gdLst>
                  <a:gd name="T0" fmla="*/ 91 w 94"/>
                  <a:gd name="T1" fmla="*/ 0 h 130"/>
                  <a:gd name="T2" fmla="*/ 0 w 94"/>
                  <a:gd name="T3" fmla="*/ 130 h 130"/>
                  <a:gd name="T4" fmla="*/ 9 w 94"/>
                  <a:gd name="T5" fmla="*/ 125 h 130"/>
                  <a:gd name="T6" fmla="*/ 94 w 94"/>
                  <a:gd name="T7" fmla="*/ 3 h 130"/>
                  <a:gd name="T8" fmla="*/ 91 w 9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0">
                    <a:moveTo>
                      <a:pt x="91" y="0"/>
                    </a:moveTo>
                    <a:lnTo>
                      <a:pt x="0" y="130"/>
                    </a:lnTo>
                    <a:lnTo>
                      <a:pt x="9" y="125"/>
                    </a:lnTo>
                    <a:lnTo>
                      <a:pt x="94" y="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A5A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99" name="Freeform 1183"/>
              <p:cNvSpPr>
                <a:spLocks/>
              </p:cNvSpPr>
              <p:nvPr/>
            </p:nvSpPr>
            <p:spPr bwMode="auto">
              <a:xfrm>
                <a:off x="3254" y="2325"/>
                <a:ext cx="94" cy="130"/>
              </a:xfrm>
              <a:custGeom>
                <a:avLst/>
                <a:gdLst>
                  <a:gd name="T0" fmla="*/ 91 w 94"/>
                  <a:gd name="T1" fmla="*/ 0 h 130"/>
                  <a:gd name="T2" fmla="*/ 0 w 94"/>
                  <a:gd name="T3" fmla="*/ 130 h 130"/>
                  <a:gd name="T4" fmla="*/ 9 w 94"/>
                  <a:gd name="T5" fmla="*/ 125 h 130"/>
                  <a:gd name="T6" fmla="*/ 94 w 94"/>
                  <a:gd name="T7" fmla="*/ 3 h 130"/>
                  <a:gd name="T8" fmla="*/ 91 w 9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0">
                    <a:moveTo>
                      <a:pt x="91" y="0"/>
                    </a:moveTo>
                    <a:lnTo>
                      <a:pt x="0" y="130"/>
                    </a:lnTo>
                    <a:lnTo>
                      <a:pt x="9" y="125"/>
                    </a:lnTo>
                    <a:lnTo>
                      <a:pt x="94" y="3"/>
                    </a:lnTo>
                    <a:lnTo>
                      <a:pt x="9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00" name="Freeform 1184"/>
              <p:cNvSpPr>
                <a:spLocks/>
              </p:cNvSpPr>
              <p:nvPr/>
            </p:nvSpPr>
            <p:spPr bwMode="auto">
              <a:xfrm>
                <a:off x="3345" y="2230"/>
                <a:ext cx="67" cy="98"/>
              </a:xfrm>
              <a:custGeom>
                <a:avLst/>
                <a:gdLst>
                  <a:gd name="T0" fmla="*/ 67 w 67"/>
                  <a:gd name="T1" fmla="*/ 0 h 98"/>
                  <a:gd name="T2" fmla="*/ 0 w 67"/>
                  <a:gd name="T3" fmla="*/ 95 h 98"/>
                  <a:gd name="T4" fmla="*/ 3 w 67"/>
                  <a:gd name="T5" fmla="*/ 98 h 98"/>
                  <a:gd name="T6" fmla="*/ 67 w 67"/>
                  <a:gd name="T7" fmla="*/ 7 h 98"/>
                  <a:gd name="T8" fmla="*/ 67 w 67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8">
                    <a:moveTo>
                      <a:pt x="67" y="0"/>
                    </a:moveTo>
                    <a:lnTo>
                      <a:pt x="0" y="95"/>
                    </a:lnTo>
                    <a:lnTo>
                      <a:pt x="3" y="98"/>
                    </a:lnTo>
                    <a:lnTo>
                      <a:pt x="67" y="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BF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01" name="Freeform 1185"/>
              <p:cNvSpPr>
                <a:spLocks/>
              </p:cNvSpPr>
              <p:nvPr/>
            </p:nvSpPr>
            <p:spPr bwMode="auto">
              <a:xfrm>
                <a:off x="3345" y="2230"/>
                <a:ext cx="67" cy="98"/>
              </a:xfrm>
              <a:custGeom>
                <a:avLst/>
                <a:gdLst>
                  <a:gd name="T0" fmla="*/ 67 w 67"/>
                  <a:gd name="T1" fmla="*/ 0 h 98"/>
                  <a:gd name="T2" fmla="*/ 0 w 67"/>
                  <a:gd name="T3" fmla="*/ 95 h 98"/>
                  <a:gd name="T4" fmla="*/ 3 w 67"/>
                  <a:gd name="T5" fmla="*/ 98 h 98"/>
                  <a:gd name="T6" fmla="*/ 67 w 67"/>
                  <a:gd name="T7" fmla="*/ 7 h 98"/>
                  <a:gd name="T8" fmla="*/ 67 w 67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8">
                    <a:moveTo>
                      <a:pt x="67" y="0"/>
                    </a:moveTo>
                    <a:lnTo>
                      <a:pt x="0" y="95"/>
                    </a:lnTo>
                    <a:lnTo>
                      <a:pt x="3" y="98"/>
                    </a:lnTo>
                    <a:lnTo>
                      <a:pt x="67" y="7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02" name="Freeform 1186"/>
              <p:cNvSpPr>
                <a:spLocks/>
              </p:cNvSpPr>
              <p:nvPr/>
            </p:nvSpPr>
            <p:spPr bwMode="auto">
              <a:xfrm>
                <a:off x="3263" y="2328"/>
                <a:ext cx="89" cy="122"/>
              </a:xfrm>
              <a:custGeom>
                <a:avLst/>
                <a:gdLst>
                  <a:gd name="T0" fmla="*/ 85 w 89"/>
                  <a:gd name="T1" fmla="*/ 0 h 122"/>
                  <a:gd name="T2" fmla="*/ 0 w 89"/>
                  <a:gd name="T3" fmla="*/ 122 h 122"/>
                  <a:gd name="T4" fmla="*/ 8 w 89"/>
                  <a:gd name="T5" fmla="*/ 118 h 122"/>
                  <a:gd name="T6" fmla="*/ 89 w 89"/>
                  <a:gd name="T7" fmla="*/ 1 h 122"/>
                  <a:gd name="T8" fmla="*/ 85 w 89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22">
                    <a:moveTo>
                      <a:pt x="85" y="0"/>
                    </a:moveTo>
                    <a:lnTo>
                      <a:pt x="0" y="122"/>
                    </a:lnTo>
                    <a:lnTo>
                      <a:pt x="8" y="118"/>
                    </a:lnTo>
                    <a:lnTo>
                      <a:pt x="89" y="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A5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03" name="Freeform 1187"/>
              <p:cNvSpPr>
                <a:spLocks/>
              </p:cNvSpPr>
              <p:nvPr/>
            </p:nvSpPr>
            <p:spPr bwMode="auto">
              <a:xfrm>
                <a:off x="3263" y="2328"/>
                <a:ext cx="89" cy="122"/>
              </a:xfrm>
              <a:custGeom>
                <a:avLst/>
                <a:gdLst>
                  <a:gd name="T0" fmla="*/ 85 w 89"/>
                  <a:gd name="T1" fmla="*/ 0 h 122"/>
                  <a:gd name="T2" fmla="*/ 0 w 89"/>
                  <a:gd name="T3" fmla="*/ 122 h 122"/>
                  <a:gd name="T4" fmla="*/ 8 w 89"/>
                  <a:gd name="T5" fmla="*/ 118 h 122"/>
                  <a:gd name="T6" fmla="*/ 89 w 89"/>
                  <a:gd name="T7" fmla="*/ 1 h 122"/>
                  <a:gd name="T8" fmla="*/ 85 w 89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22">
                    <a:moveTo>
                      <a:pt x="85" y="0"/>
                    </a:moveTo>
                    <a:lnTo>
                      <a:pt x="0" y="122"/>
                    </a:lnTo>
                    <a:lnTo>
                      <a:pt x="8" y="118"/>
                    </a:lnTo>
                    <a:lnTo>
                      <a:pt x="89" y="1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04" name="Freeform 1188"/>
              <p:cNvSpPr>
                <a:spLocks/>
              </p:cNvSpPr>
              <p:nvPr/>
            </p:nvSpPr>
            <p:spPr bwMode="auto">
              <a:xfrm>
                <a:off x="3348" y="2237"/>
                <a:ext cx="64" cy="92"/>
              </a:xfrm>
              <a:custGeom>
                <a:avLst/>
                <a:gdLst>
                  <a:gd name="T0" fmla="*/ 64 w 64"/>
                  <a:gd name="T1" fmla="*/ 0 h 92"/>
                  <a:gd name="T2" fmla="*/ 0 w 64"/>
                  <a:gd name="T3" fmla="*/ 91 h 92"/>
                  <a:gd name="T4" fmla="*/ 4 w 64"/>
                  <a:gd name="T5" fmla="*/ 92 h 92"/>
                  <a:gd name="T6" fmla="*/ 64 w 64"/>
                  <a:gd name="T7" fmla="*/ 7 h 92"/>
                  <a:gd name="T8" fmla="*/ 64 w 64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2">
                    <a:moveTo>
                      <a:pt x="64" y="0"/>
                    </a:moveTo>
                    <a:lnTo>
                      <a:pt x="0" y="91"/>
                    </a:lnTo>
                    <a:lnTo>
                      <a:pt x="4" y="92"/>
                    </a:lnTo>
                    <a:lnTo>
                      <a:pt x="64" y="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BE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05" name="Freeform 1189"/>
              <p:cNvSpPr>
                <a:spLocks/>
              </p:cNvSpPr>
              <p:nvPr/>
            </p:nvSpPr>
            <p:spPr bwMode="auto">
              <a:xfrm>
                <a:off x="3348" y="2237"/>
                <a:ext cx="64" cy="92"/>
              </a:xfrm>
              <a:custGeom>
                <a:avLst/>
                <a:gdLst>
                  <a:gd name="T0" fmla="*/ 64 w 64"/>
                  <a:gd name="T1" fmla="*/ 0 h 92"/>
                  <a:gd name="T2" fmla="*/ 0 w 64"/>
                  <a:gd name="T3" fmla="*/ 91 h 92"/>
                  <a:gd name="T4" fmla="*/ 4 w 64"/>
                  <a:gd name="T5" fmla="*/ 92 h 92"/>
                  <a:gd name="T6" fmla="*/ 64 w 64"/>
                  <a:gd name="T7" fmla="*/ 7 h 92"/>
                  <a:gd name="T8" fmla="*/ 64 w 64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2">
                    <a:moveTo>
                      <a:pt x="64" y="0"/>
                    </a:moveTo>
                    <a:lnTo>
                      <a:pt x="0" y="91"/>
                    </a:lnTo>
                    <a:lnTo>
                      <a:pt x="4" y="92"/>
                    </a:lnTo>
                    <a:lnTo>
                      <a:pt x="64" y="7"/>
                    </a:lnTo>
                    <a:lnTo>
                      <a:pt x="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06" name="Freeform 1190"/>
              <p:cNvSpPr>
                <a:spLocks/>
              </p:cNvSpPr>
              <p:nvPr/>
            </p:nvSpPr>
            <p:spPr bwMode="auto">
              <a:xfrm>
                <a:off x="3271" y="2329"/>
                <a:ext cx="85" cy="117"/>
              </a:xfrm>
              <a:custGeom>
                <a:avLst/>
                <a:gdLst>
                  <a:gd name="T0" fmla="*/ 81 w 85"/>
                  <a:gd name="T1" fmla="*/ 0 h 117"/>
                  <a:gd name="T2" fmla="*/ 0 w 85"/>
                  <a:gd name="T3" fmla="*/ 117 h 117"/>
                  <a:gd name="T4" fmla="*/ 8 w 85"/>
                  <a:gd name="T5" fmla="*/ 112 h 117"/>
                  <a:gd name="T6" fmla="*/ 85 w 85"/>
                  <a:gd name="T7" fmla="*/ 3 h 117"/>
                  <a:gd name="T8" fmla="*/ 81 w 85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17">
                    <a:moveTo>
                      <a:pt x="81" y="0"/>
                    </a:moveTo>
                    <a:lnTo>
                      <a:pt x="0" y="117"/>
                    </a:lnTo>
                    <a:lnTo>
                      <a:pt x="8" y="112"/>
                    </a:lnTo>
                    <a:lnTo>
                      <a:pt x="85" y="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07" name="Freeform 1191"/>
              <p:cNvSpPr>
                <a:spLocks/>
              </p:cNvSpPr>
              <p:nvPr/>
            </p:nvSpPr>
            <p:spPr bwMode="auto">
              <a:xfrm>
                <a:off x="3271" y="2329"/>
                <a:ext cx="85" cy="117"/>
              </a:xfrm>
              <a:custGeom>
                <a:avLst/>
                <a:gdLst>
                  <a:gd name="T0" fmla="*/ 81 w 85"/>
                  <a:gd name="T1" fmla="*/ 0 h 117"/>
                  <a:gd name="T2" fmla="*/ 0 w 85"/>
                  <a:gd name="T3" fmla="*/ 117 h 117"/>
                  <a:gd name="T4" fmla="*/ 8 w 85"/>
                  <a:gd name="T5" fmla="*/ 112 h 117"/>
                  <a:gd name="T6" fmla="*/ 85 w 85"/>
                  <a:gd name="T7" fmla="*/ 3 h 117"/>
                  <a:gd name="T8" fmla="*/ 81 w 85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17">
                    <a:moveTo>
                      <a:pt x="81" y="0"/>
                    </a:moveTo>
                    <a:lnTo>
                      <a:pt x="0" y="117"/>
                    </a:lnTo>
                    <a:lnTo>
                      <a:pt x="8" y="112"/>
                    </a:lnTo>
                    <a:lnTo>
                      <a:pt x="85" y="3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08" name="Freeform 1192"/>
              <p:cNvSpPr>
                <a:spLocks/>
              </p:cNvSpPr>
              <p:nvPr/>
            </p:nvSpPr>
            <p:spPr bwMode="auto">
              <a:xfrm>
                <a:off x="3352" y="2244"/>
                <a:ext cx="60" cy="88"/>
              </a:xfrm>
              <a:custGeom>
                <a:avLst/>
                <a:gdLst>
                  <a:gd name="T0" fmla="*/ 60 w 60"/>
                  <a:gd name="T1" fmla="*/ 0 h 88"/>
                  <a:gd name="T2" fmla="*/ 0 w 60"/>
                  <a:gd name="T3" fmla="*/ 85 h 88"/>
                  <a:gd name="T4" fmla="*/ 4 w 60"/>
                  <a:gd name="T5" fmla="*/ 88 h 88"/>
                  <a:gd name="T6" fmla="*/ 60 w 60"/>
                  <a:gd name="T7" fmla="*/ 7 h 88"/>
                  <a:gd name="T8" fmla="*/ 60 w 60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8">
                    <a:moveTo>
                      <a:pt x="60" y="0"/>
                    </a:moveTo>
                    <a:lnTo>
                      <a:pt x="0" y="85"/>
                    </a:lnTo>
                    <a:lnTo>
                      <a:pt x="4" y="88"/>
                    </a:lnTo>
                    <a:lnTo>
                      <a:pt x="60" y="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BE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09" name="Freeform 1193"/>
              <p:cNvSpPr>
                <a:spLocks/>
              </p:cNvSpPr>
              <p:nvPr/>
            </p:nvSpPr>
            <p:spPr bwMode="auto">
              <a:xfrm>
                <a:off x="3352" y="2244"/>
                <a:ext cx="60" cy="88"/>
              </a:xfrm>
              <a:custGeom>
                <a:avLst/>
                <a:gdLst>
                  <a:gd name="T0" fmla="*/ 60 w 60"/>
                  <a:gd name="T1" fmla="*/ 0 h 88"/>
                  <a:gd name="T2" fmla="*/ 0 w 60"/>
                  <a:gd name="T3" fmla="*/ 85 h 88"/>
                  <a:gd name="T4" fmla="*/ 4 w 60"/>
                  <a:gd name="T5" fmla="*/ 88 h 88"/>
                  <a:gd name="T6" fmla="*/ 60 w 60"/>
                  <a:gd name="T7" fmla="*/ 7 h 88"/>
                  <a:gd name="T8" fmla="*/ 60 w 60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8">
                    <a:moveTo>
                      <a:pt x="60" y="0"/>
                    </a:moveTo>
                    <a:lnTo>
                      <a:pt x="0" y="85"/>
                    </a:lnTo>
                    <a:lnTo>
                      <a:pt x="4" y="88"/>
                    </a:lnTo>
                    <a:lnTo>
                      <a:pt x="60" y="7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10" name="Freeform 1194"/>
              <p:cNvSpPr>
                <a:spLocks/>
              </p:cNvSpPr>
              <p:nvPr/>
            </p:nvSpPr>
            <p:spPr bwMode="auto">
              <a:xfrm>
                <a:off x="3279" y="2332"/>
                <a:ext cx="80" cy="109"/>
              </a:xfrm>
              <a:custGeom>
                <a:avLst/>
                <a:gdLst>
                  <a:gd name="T0" fmla="*/ 77 w 80"/>
                  <a:gd name="T1" fmla="*/ 0 h 109"/>
                  <a:gd name="T2" fmla="*/ 0 w 80"/>
                  <a:gd name="T3" fmla="*/ 109 h 109"/>
                  <a:gd name="T4" fmla="*/ 8 w 80"/>
                  <a:gd name="T5" fmla="*/ 103 h 109"/>
                  <a:gd name="T6" fmla="*/ 80 w 80"/>
                  <a:gd name="T7" fmla="*/ 1 h 109"/>
                  <a:gd name="T8" fmla="*/ 77 w 80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09">
                    <a:moveTo>
                      <a:pt x="77" y="0"/>
                    </a:moveTo>
                    <a:lnTo>
                      <a:pt x="0" y="109"/>
                    </a:lnTo>
                    <a:lnTo>
                      <a:pt x="8" y="103"/>
                    </a:lnTo>
                    <a:lnTo>
                      <a:pt x="80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A4A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11" name="Freeform 1195"/>
              <p:cNvSpPr>
                <a:spLocks/>
              </p:cNvSpPr>
              <p:nvPr/>
            </p:nvSpPr>
            <p:spPr bwMode="auto">
              <a:xfrm>
                <a:off x="3279" y="2332"/>
                <a:ext cx="80" cy="109"/>
              </a:xfrm>
              <a:custGeom>
                <a:avLst/>
                <a:gdLst>
                  <a:gd name="T0" fmla="*/ 77 w 80"/>
                  <a:gd name="T1" fmla="*/ 0 h 109"/>
                  <a:gd name="T2" fmla="*/ 0 w 80"/>
                  <a:gd name="T3" fmla="*/ 109 h 109"/>
                  <a:gd name="T4" fmla="*/ 8 w 80"/>
                  <a:gd name="T5" fmla="*/ 103 h 109"/>
                  <a:gd name="T6" fmla="*/ 80 w 80"/>
                  <a:gd name="T7" fmla="*/ 1 h 109"/>
                  <a:gd name="T8" fmla="*/ 77 w 80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09">
                    <a:moveTo>
                      <a:pt x="77" y="0"/>
                    </a:moveTo>
                    <a:lnTo>
                      <a:pt x="0" y="109"/>
                    </a:lnTo>
                    <a:lnTo>
                      <a:pt x="8" y="103"/>
                    </a:lnTo>
                    <a:lnTo>
                      <a:pt x="80" y="1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12" name="Freeform 1196"/>
              <p:cNvSpPr>
                <a:spLocks/>
              </p:cNvSpPr>
              <p:nvPr/>
            </p:nvSpPr>
            <p:spPr bwMode="auto">
              <a:xfrm>
                <a:off x="3356" y="2251"/>
                <a:ext cx="56" cy="82"/>
              </a:xfrm>
              <a:custGeom>
                <a:avLst/>
                <a:gdLst>
                  <a:gd name="T0" fmla="*/ 56 w 56"/>
                  <a:gd name="T1" fmla="*/ 0 h 82"/>
                  <a:gd name="T2" fmla="*/ 0 w 56"/>
                  <a:gd name="T3" fmla="*/ 81 h 82"/>
                  <a:gd name="T4" fmla="*/ 3 w 56"/>
                  <a:gd name="T5" fmla="*/ 82 h 82"/>
                  <a:gd name="T6" fmla="*/ 56 w 56"/>
                  <a:gd name="T7" fmla="*/ 7 h 82"/>
                  <a:gd name="T8" fmla="*/ 56 w 56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2">
                    <a:moveTo>
                      <a:pt x="56" y="0"/>
                    </a:moveTo>
                    <a:lnTo>
                      <a:pt x="0" y="81"/>
                    </a:lnTo>
                    <a:lnTo>
                      <a:pt x="3" y="82"/>
                    </a:lnTo>
                    <a:lnTo>
                      <a:pt x="56" y="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BE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13" name="Freeform 1197"/>
              <p:cNvSpPr>
                <a:spLocks/>
              </p:cNvSpPr>
              <p:nvPr/>
            </p:nvSpPr>
            <p:spPr bwMode="auto">
              <a:xfrm>
                <a:off x="3356" y="2251"/>
                <a:ext cx="56" cy="82"/>
              </a:xfrm>
              <a:custGeom>
                <a:avLst/>
                <a:gdLst>
                  <a:gd name="T0" fmla="*/ 56 w 56"/>
                  <a:gd name="T1" fmla="*/ 0 h 82"/>
                  <a:gd name="T2" fmla="*/ 0 w 56"/>
                  <a:gd name="T3" fmla="*/ 81 h 82"/>
                  <a:gd name="T4" fmla="*/ 3 w 56"/>
                  <a:gd name="T5" fmla="*/ 82 h 82"/>
                  <a:gd name="T6" fmla="*/ 56 w 56"/>
                  <a:gd name="T7" fmla="*/ 7 h 82"/>
                  <a:gd name="T8" fmla="*/ 56 w 56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2">
                    <a:moveTo>
                      <a:pt x="56" y="0"/>
                    </a:moveTo>
                    <a:lnTo>
                      <a:pt x="0" y="81"/>
                    </a:lnTo>
                    <a:lnTo>
                      <a:pt x="3" y="82"/>
                    </a:lnTo>
                    <a:lnTo>
                      <a:pt x="56" y="7"/>
                    </a:lnTo>
                    <a:lnTo>
                      <a:pt x="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14" name="Freeform 1198"/>
              <p:cNvSpPr>
                <a:spLocks/>
              </p:cNvSpPr>
              <p:nvPr/>
            </p:nvSpPr>
            <p:spPr bwMode="auto">
              <a:xfrm>
                <a:off x="3287" y="2333"/>
                <a:ext cx="76" cy="102"/>
              </a:xfrm>
              <a:custGeom>
                <a:avLst/>
                <a:gdLst>
                  <a:gd name="T0" fmla="*/ 72 w 76"/>
                  <a:gd name="T1" fmla="*/ 0 h 102"/>
                  <a:gd name="T2" fmla="*/ 0 w 76"/>
                  <a:gd name="T3" fmla="*/ 102 h 102"/>
                  <a:gd name="T4" fmla="*/ 9 w 76"/>
                  <a:gd name="T5" fmla="*/ 98 h 102"/>
                  <a:gd name="T6" fmla="*/ 76 w 76"/>
                  <a:gd name="T7" fmla="*/ 3 h 102"/>
                  <a:gd name="T8" fmla="*/ 72 w 76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2">
                    <a:moveTo>
                      <a:pt x="72" y="0"/>
                    </a:moveTo>
                    <a:lnTo>
                      <a:pt x="0" y="102"/>
                    </a:lnTo>
                    <a:lnTo>
                      <a:pt x="9" y="98"/>
                    </a:lnTo>
                    <a:lnTo>
                      <a:pt x="76" y="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15" name="Freeform 1199"/>
              <p:cNvSpPr>
                <a:spLocks/>
              </p:cNvSpPr>
              <p:nvPr/>
            </p:nvSpPr>
            <p:spPr bwMode="auto">
              <a:xfrm>
                <a:off x="3287" y="2333"/>
                <a:ext cx="76" cy="102"/>
              </a:xfrm>
              <a:custGeom>
                <a:avLst/>
                <a:gdLst>
                  <a:gd name="T0" fmla="*/ 72 w 76"/>
                  <a:gd name="T1" fmla="*/ 0 h 102"/>
                  <a:gd name="T2" fmla="*/ 0 w 76"/>
                  <a:gd name="T3" fmla="*/ 102 h 102"/>
                  <a:gd name="T4" fmla="*/ 9 w 76"/>
                  <a:gd name="T5" fmla="*/ 98 h 102"/>
                  <a:gd name="T6" fmla="*/ 76 w 76"/>
                  <a:gd name="T7" fmla="*/ 3 h 102"/>
                  <a:gd name="T8" fmla="*/ 72 w 76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2">
                    <a:moveTo>
                      <a:pt x="72" y="0"/>
                    </a:moveTo>
                    <a:lnTo>
                      <a:pt x="0" y="102"/>
                    </a:lnTo>
                    <a:lnTo>
                      <a:pt x="9" y="98"/>
                    </a:lnTo>
                    <a:lnTo>
                      <a:pt x="76" y="3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16" name="Freeform 1200"/>
              <p:cNvSpPr>
                <a:spLocks/>
              </p:cNvSpPr>
              <p:nvPr/>
            </p:nvSpPr>
            <p:spPr bwMode="auto">
              <a:xfrm>
                <a:off x="3359" y="2258"/>
                <a:ext cx="53" cy="78"/>
              </a:xfrm>
              <a:custGeom>
                <a:avLst/>
                <a:gdLst>
                  <a:gd name="T0" fmla="*/ 53 w 53"/>
                  <a:gd name="T1" fmla="*/ 0 h 78"/>
                  <a:gd name="T2" fmla="*/ 0 w 53"/>
                  <a:gd name="T3" fmla="*/ 75 h 78"/>
                  <a:gd name="T4" fmla="*/ 4 w 53"/>
                  <a:gd name="T5" fmla="*/ 78 h 78"/>
                  <a:gd name="T6" fmla="*/ 53 w 53"/>
                  <a:gd name="T7" fmla="*/ 8 h 78"/>
                  <a:gd name="T8" fmla="*/ 53 w 53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8">
                    <a:moveTo>
                      <a:pt x="53" y="0"/>
                    </a:moveTo>
                    <a:lnTo>
                      <a:pt x="0" y="75"/>
                    </a:lnTo>
                    <a:lnTo>
                      <a:pt x="4" y="78"/>
                    </a:lnTo>
                    <a:lnTo>
                      <a:pt x="53" y="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17" name="Freeform 1201"/>
              <p:cNvSpPr>
                <a:spLocks/>
              </p:cNvSpPr>
              <p:nvPr/>
            </p:nvSpPr>
            <p:spPr bwMode="auto">
              <a:xfrm>
                <a:off x="3359" y="2258"/>
                <a:ext cx="53" cy="78"/>
              </a:xfrm>
              <a:custGeom>
                <a:avLst/>
                <a:gdLst>
                  <a:gd name="T0" fmla="*/ 53 w 53"/>
                  <a:gd name="T1" fmla="*/ 0 h 78"/>
                  <a:gd name="T2" fmla="*/ 0 w 53"/>
                  <a:gd name="T3" fmla="*/ 75 h 78"/>
                  <a:gd name="T4" fmla="*/ 4 w 53"/>
                  <a:gd name="T5" fmla="*/ 78 h 78"/>
                  <a:gd name="T6" fmla="*/ 53 w 53"/>
                  <a:gd name="T7" fmla="*/ 8 h 78"/>
                  <a:gd name="T8" fmla="*/ 53 w 53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8">
                    <a:moveTo>
                      <a:pt x="53" y="0"/>
                    </a:moveTo>
                    <a:lnTo>
                      <a:pt x="0" y="75"/>
                    </a:lnTo>
                    <a:lnTo>
                      <a:pt x="4" y="78"/>
                    </a:lnTo>
                    <a:lnTo>
                      <a:pt x="53" y="8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18" name="Freeform 1202"/>
              <p:cNvSpPr>
                <a:spLocks/>
              </p:cNvSpPr>
              <p:nvPr/>
            </p:nvSpPr>
            <p:spPr bwMode="auto">
              <a:xfrm>
                <a:off x="3296" y="2336"/>
                <a:ext cx="70" cy="95"/>
              </a:xfrm>
              <a:custGeom>
                <a:avLst/>
                <a:gdLst>
                  <a:gd name="T0" fmla="*/ 67 w 70"/>
                  <a:gd name="T1" fmla="*/ 0 h 95"/>
                  <a:gd name="T2" fmla="*/ 0 w 70"/>
                  <a:gd name="T3" fmla="*/ 95 h 95"/>
                  <a:gd name="T4" fmla="*/ 8 w 70"/>
                  <a:gd name="T5" fmla="*/ 90 h 95"/>
                  <a:gd name="T6" fmla="*/ 70 w 70"/>
                  <a:gd name="T7" fmla="*/ 2 h 95"/>
                  <a:gd name="T8" fmla="*/ 67 w 70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67" y="0"/>
                    </a:moveTo>
                    <a:lnTo>
                      <a:pt x="0" y="95"/>
                    </a:lnTo>
                    <a:lnTo>
                      <a:pt x="8" y="90"/>
                    </a:lnTo>
                    <a:lnTo>
                      <a:pt x="70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3A1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19" name="Freeform 1203"/>
              <p:cNvSpPr>
                <a:spLocks/>
              </p:cNvSpPr>
              <p:nvPr/>
            </p:nvSpPr>
            <p:spPr bwMode="auto">
              <a:xfrm>
                <a:off x="3296" y="2336"/>
                <a:ext cx="70" cy="95"/>
              </a:xfrm>
              <a:custGeom>
                <a:avLst/>
                <a:gdLst>
                  <a:gd name="T0" fmla="*/ 67 w 70"/>
                  <a:gd name="T1" fmla="*/ 0 h 95"/>
                  <a:gd name="T2" fmla="*/ 0 w 70"/>
                  <a:gd name="T3" fmla="*/ 95 h 95"/>
                  <a:gd name="T4" fmla="*/ 8 w 70"/>
                  <a:gd name="T5" fmla="*/ 90 h 95"/>
                  <a:gd name="T6" fmla="*/ 70 w 70"/>
                  <a:gd name="T7" fmla="*/ 2 h 95"/>
                  <a:gd name="T8" fmla="*/ 67 w 70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67" y="0"/>
                    </a:moveTo>
                    <a:lnTo>
                      <a:pt x="0" y="95"/>
                    </a:lnTo>
                    <a:lnTo>
                      <a:pt x="8" y="90"/>
                    </a:lnTo>
                    <a:lnTo>
                      <a:pt x="70" y="2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20" name="Freeform 1204"/>
              <p:cNvSpPr>
                <a:spLocks/>
              </p:cNvSpPr>
              <p:nvPr/>
            </p:nvSpPr>
            <p:spPr bwMode="auto">
              <a:xfrm>
                <a:off x="3363" y="2266"/>
                <a:ext cx="49" cy="72"/>
              </a:xfrm>
              <a:custGeom>
                <a:avLst/>
                <a:gdLst>
                  <a:gd name="T0" fmla="*/ 49 w 49"/>
                  <a:gd name="T1" fmla="*/ 0 h 72"/>
                  <a:gd name="T2" fmla="*/ 0 w 49"/>
                  <a:gd name="T3" fmla="*/ 70 h 72"/>
                  <a:gd name="T4" fmla="*/ 3 w 49"/>
                  <a:gd name="T5" fmla="*/ 72 h 72"/>
                  <a:gd name="T6" fmla="*/ 49 w 49"/>
                  <a:gd name="T7" fmla="*/ 6 h 72"/>
                  <a:gd name="T8" fmla="*/ 49 w 49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2">
                    <a:moveTo>
                      <a:pt x="49" y="0"/>
                    </a:moveTo>
                    <a:lnTo>
                      <a:pt x="0" y="70"/>
                    </a:lnTo>
                    <a:lnTo>
                      <a:pt x="3" y="72"/>
                    </a:lnTo>
                    <a:lnTo>
                      <a:pt x="49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21" name="Freeform 1205"/>
              <p:cNvSpPr>
                <a:spLocks/>
              </p:cNvSpPr>
              <p:nvPr/>
            </p:nvSpPr>
            <p:spPr bwMode="auto">
              <a:xfrm>
                <a:off x="3363" y="2266"/>
                <a:ext cx="49" cy="72"/>
              </a:xfrm>
              <a:custGeom>
                <a:avLst/>
                <a:gdLst>
                  <a:gd name="T0" fmla="*/ 49 w 49"/>
                  <a:gd name="T1" fmla="*/ 0 h 72"/>
                  <a:gd name="T2" fmla="*/ 0 w 49"/>
                  <a:gd name="T3" fmla="*/ 70 h 72"/>
                  <a:gd name="T4" fmla="*/ 3 w 49"/>
                  <a:gd name="T5" fmla="*/ 72 h 72"/>
                  <a:gd name="T6" fmla="*/ 49 w 49"/>
                  <a:gd name="T7" fmla="*/ 6 h 72"/>
                  <a:gd name="T8" fmla="*/ 49 w 49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2">
                    <a:moveTo>
                      <a:pt x="49" y="0"/>
                    </a:moveTo>
                    <a:lnTo>
                      <a:pt x="0" y="70"/>
                    </a:lnTo>
                    <a:lnTo>
                      <a:pt x="3" y="72"/>
                    </a:lnTo>
                    <a:lnTo>
                      <a:pt x="49" y="6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22" name="Freeform 1206"/>
              <p:cNvSpPr>
                <a:spLocks/>
              </p:cNvSpPr>
              <p:nvPr/>
            </p:nvSpPr>
            <p:spPr bwMode="auto">
              <a:xfrm>
                <a:off x="3304" y="2338"/>
                <a:ext cx="66" cy="88"/>
              </a:xfrm>
              <a:custGeom>
                <a:avLst/>
                <a:gdLst>
                  <a:gd name="T0" fmla="*/ 62 w 66"/>
                  <a:gd name="T1" fmla="*/ 0 h 88"/>
                  <a:gd name="T2" fmla="*/ 0 w 66"/>
                  <a:gd name="T3" fmla="*/ 88 h 88"/>
                  <a:gd name="T4" fmla="*/ 8 w 66"/>
                  <a:gd name="T5" fmla="*/ 83 h 88"/>
                  <a:gd name="T6" fmla="*/ 66 w 66"/>
                  <a:gd name="T7" fmla="*/ 1 h 88"/>
                  <a:gd name="T8" fmla="*/ 62 w 66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88">
                    <a:moveTo>
                      <a:pt x="62" y="0"/>
                    </a:moveTo>
                    <a:lnTo>
                      <a:pt x="0" y="88"/>
                    </a:lnTo>
                    <a:lnTo>
                      <a:pt x="8" y="83"/>
                    </a:lnTo>
                    <a:lnTo>
                      <a:pt x="66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A3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23" name="Freeform 1207"/>
              <p:cNvSpPr>
                <a:spLocks/>
              </p:cNvSpPr>
              <p:nvPr/>
            </p:nvSpPr>
            <p:spPr bwMode="auto">
              <a:xfrm>
                <a:off x="3304" y="2338"/>
                <a:ext cx="66" cy="88"/>
              </a:xfrm>
              <a:custGeom>
                <a:avLst/>
                <a:gdLst>
                  <a:gd name="T0" fmla="*/ 62 w 66"/>
                  <a:gd name="T1" fmla="*/ 0 h 88"/>
                  <a:gd name="T2" fmla="*/ 0 w 66"/>
                  <a:gd name="T3" fmla="*/ 88 h 88"/>
                  <a:gd name="T4" fmla="*/ 8 w 66"/>
                  <a:gd name="T5" fmla="*/ 83 h 88"/>
                  <a:gd name="T6" fmla="*/ 66 w 66"/>
                  <a:gd name="T7" fmla="*/ 1 h 88"/>
                  <a:gd name="T8" fmla="*/ 62 w 66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88">
                    <a:moveTo>
                      <a:pt x="62" y="0"/>
                    </a:moveTo>
                    <a:lnTo>
                      <a:pt x="0" y="88"/>
                    </a:lnTo>
                    <a:lnTo>
                      <a:pt x="8" y="83"/>
                    </a:lnTo>
                    <a:lnTo>
                      <a:pt x="66" y="1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24" name="Freeform 1208"/>
              <p:cNvSpPr>
                <a:spLocks/>
              </p:cNvSpPr>
              <p:nvPr/>
            </p:nvSpPr>
            <p:spPr bwMode="auto">
              <a:xfrm>
                <a:off x="3366" y="2272"/>
                <a:ext cx="46" cy="67"/>
              </a:xfrm>
              <a:custGeom>
                <a:avLst/>
                <a:gdLst>
                  <a:gd name="T0" fmla="*/ 46 w 46"/>
                  <a:gd name="T1" fmla="*/ 0 h 67"/>
                  <a:gd name="T2" fmla="*/ 0 w 46"/>
                  <a:gd name="T3" fmla="*/ 66 h 67"/>
                  <a:gd name="T4" fmla="*/ 4 w 46"/>
                  <a:gd name="T5" fmla="*/ 67 h 67"/>
                  <a:gd name="T6" fmla="*/ 46 w 46"/>
                  <a:gd name="T7" fmla="*/ 7 h 67"/>
                  <a:gd name="T8" fmla="*/ 46 w 4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7">
                    <a:moveTo>
                      <a:pt x="46" y="0"/>
                    </a:moveTo>
                    <a:lnTo>
                      <a:pt x="0" y="66"/>
                    </a:lnTo>
                    <a:lnTo>
                      <a:pt x="4" y="67"/>
                    </a:lnTo>
                    <a:lnTo>
                      <a:pt x="46" y="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25" name="Freeform 1209"/>
              <p:cNvSpPr>
                <a:spLocks/>
              </p:cNvSpPr>
              <p:nvPr/>
            </p:nvSpPr>
            <p:spPr bwMode="auto">
              <a:xfrm>
                <a:off x="3366" y="2272"/>
                <a:ext cx="46" cy="67"/>
              </a:xfrm>
              <a:custGeom>
                <a:avLst/>
                <a:gdLst>
                  <a:gd name="T0" fmla="*/ 46 w 46"/>
                  <a:gd name="T1" fmla="*/ 0 h 67"/>
                  <a:gd name="T2" fmla="*/ 0 w 46"/>
                  <a:gd name="T3" fmla="*/ 66 h 67"/>
                  <a:gd name="T4" fmla="*/ 4 w 46"/>
                  <a:gd name="T5" fmla="*/ 67 h 67"/>
                  <a:gd name="T6" fmla="*/ 46 w 46"/>
                  <a:gd name="T7" fmla="*/ 7 h 67"/>
                  <a:gd name="T8" fmla="*/ 46 w 4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7">
                    <a:moveTo>
                      <a:pt x="46" y="0"/>
                    </a:moveTo>
                    <a:lnTo>
                      <a:pt x="0" y="66"/>
                    </a:lnTo>
                    <a:lnTo>
                      <a:pt x="4" y="67"/>
                    </a:lnTo>
                    <a:lnTo>
                      <a:pt x="46" y="7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26" name="Freeform 1210"/>
              <p:cNvSpPr>
                <a:spLocks/>
              </p:cNvSpPr>
              <p:nvPr/>
            </p:nvSpPr>
            <p:spPr bwMode="auto">
              <a:xfrm>
                <a:off x="3312" y="2339"/>
                <a:ext cx="61" cy="82"/>
              </a:xfrm>
              <a:custGeom>
                <a:avLst/>
                <a:gdLst>
                  <a:gd name="T0" fmla="*/ 58 w 61"/>
                  <a:gd name="T1" fmla="*/ 0 h 82"/>
                  <a:gd name="T2" fmla="*/ 0 w 61"/>
                  <a:gd name="T3" fmla="*/ 82 h 82"/>
                  <a:gd name="T4" fmla="*/ 9 w 61"/>
                  <a:gd name="T5" fmla="*/ 77 h 82"/>
                  <a:gd name="T6" fmla="*/ 61 w 61"/>
                  <a:gd name="T7" fmla="*/ 3 h 82"/>
                  <a:gd name="T8" fmla="*/ 58 w 6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82">
                    <a:moveTo>
                      <a:pt x="58" y="0"/>
                    </a:moveTo>
                    <a:lnTo>
                      <a:pt x="0" y="82"/>
                    </a:lnTo>
                    <a:lnTo>
                      <a:pt x="9" y="77"/>
                    </a:lnTo>
                    <a:lnTo>
                      <a:pt x="61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2A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27" name="Freeform 1211"/>
              <p:cNvSpPr>
                <a:spLocks/>
              </p:cNvSpPr>
              <p:nvPr/>
            </p:nvSpPr>
            <p:spPr bwMode="auto">
              <a:xfrm>
                <a:off x="3312" y="2339"/>
                <a:ext cx="61" cy="82"/>
              </a:xfrm>
              <a:custGeom>
                <a:avLst/>
                <a:gdLst>
                  <a:gd name="T0" fmla="*/ 58 w 61"/>
                  <a:gd name="T1" fmla="*/ 0 h 82"/>
                  <a:gd name="T2" fmla="*/ 0 w 61"/>
                  <a:gd name="T3" fmla="*/ 82 h 82"/>
                  <a:gd name="T4" fmla="*/ 9 w 61"/>
                  <a:gd name="T5" fmla="*/ 77 h 82"/>
                  <a:gd name="T6" fmla="*/ 61 w 61"/>
                  <a:gd name="T7" fmla="*/ 3 h 82"/>
                  <a:gd name="T8" fmla="*/ 58 w 6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82">
                    <a:moveTo>
                      <a:pt x="58" y="0"/>
                    </a:moveTo>
                    <a:lnTo>
                      <a:pt x="0" y="82"/>
                    </a:lnTo>
                    <a:lnTo>
                      <a:pt x="9" y="77"/>
                    </a:lnTo>
                    <a:lnTo>
                      <a:pt x="61" y="3"/>
                    </a:lnTo>
                    <a:lnTo>
                      <a:pt x="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28" name="Freeform 1212"/>
              <p:cNvSpPr>
                <a:spLocks/>
              </p:cNvSpPr>
              <p:nvPr/>
            </p:nvSpPr>
            <p:spPr bwMode="auto">
              <a:xfrm>
                <a:off x="3370" y="2279"/>
                <a:ext cx="42" cy="63"/>
              </a:xfrm>
              <a:custGeom>
                <a:avLst/>
                <a:gdLst>
                  <a:gd name="T0" fmla="*/ 42 w 42"/>
                  <a:gd name="T1" fmla="*/ 0 h 63"/>
                  <a:gd name="T2" fmla="*/ 0 w 42"/>
                  <a:gd name="T3" fmla="*/ 60 h 63"/>
                  <a:gd name="T4" fmla="*/ 3 w 42"/>
                  <a:gd name="T5" fmla="*/ 63 h 63"/>
                  <a:gd name="T6" fmla="*/ 42 w 42"/>
                  <a:gd name="T7" fmla="*/ 7 h 63"/>
                  <a:gd name="T8" fmla="*/ 42 w 4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3">
                    <a:moveTo>
                      <a:pt x="42" y="0"/>
                    </a:moveTo>
                    <a:lnTo>
                      <a:pt x="0" y="60"/>
                    </a:lnTo>
                    <a:lnTo>
                      <a:pt x="3" y="63"/>
                    </a:lnTo>
                    <a:lnTo>
                      <a:pt x="42" y="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C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29" name="Freeform 1213"/>
              <p:cNvSpPr>
                <a:spLocks/>
              </p:cNvSpPr>
              <p:nvPr/>
            </p:nvSpPr>
            <p:spPr bwMode="auto">
              <a:xfrm>
                <a:off x="3370" y="2279"/>
                <a:ext cx="42" cy="63"/>
              </a:xfrm>
              <a:custGeom>
                <a:avLst/>
                <a:gdLst>
                  <a:gd name="T0" fmla="*/ 42 w 42"/>
                  <a:gd name="T1" fmla="*/ 0 h 63"/>
                  <a:gd name="T2" fmla="*/ 0 w 42"/>
                  <a:gd name="T3" fmla="*/ 60 h 63"/>
                  <a:gd name="T4" fmla="*/ 3 w 42"/>
                  <a:gd name="T5" fmla="*/ 63 h 63"/>
                  <a:gd name="T6" fmla="*/ 42 w 42"/>
                  <a:gd name="T7" fmla="*/ 7 h 63"/>
                  <a:gd name="T8" fmla="*/ 42 w 4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3">
                    <a:moveTo>
                      <a:pt x="42" y="0"/>
                    </a:moveTo>
                    <a:lnTo>
                      <a:pt x="0" y="60"/>
                    </a:lnTo>
                    <a:lnTo>
                      <a:pt x="3" y="63"/>
                    </a:lnTo>
                    <a:lnTo>
                      <a:pt x="42" y="7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0" name="Freeform 1214"/>
              <p:cNvSpPr>
                <a:spLocks/>
              </p:cNvSpPr>
              <p:nvPr/>
            </p:nvSpPr>
            <p:spPr bwMode="auto">
              <a:xfrm>
                <a:off x="3321" y="2342"/>
                <a:ext cx="56" cy="74"/>
              </a:xfrm>
              <a:custGeom>
                <a:avLst/>
                <a:gdLst>
                  <a:gd name="T0" fmla="*/ 52 w 56"/>
                  <a:gd name="T1" fmla="*/ 0 h 74"/>
                  <a:gd name="T2" fmla="*/ 0 w 56"/>
                  <a:gd name="T3" fmla="*/ 74 h 74"/>
                  <a:gd name="T4" fmla="*/ 8 w 56"/>
                  <a:gd name="T5" fmla="*/ 70 h 74"/>
                  <a:gd name="T6" fmla="*/ 56 w 56"/>
                  <a:gd name="T7" fmla="*/ 1 h 74"/>
                  <a:gd name="T8" fmla="*/ 52 w 56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52" y="0"/>
                    </a:moveTo>
                    <a:lnTo>
                      <a:pt x="0" y="74"/>
                    </a:lnTo>
                    <a:lnTo>
                      <a:pt x="8" y="70"/>
                    </a:lnTo>
                    <a:lnTo>
                      <a:pt x="56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2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1" name="Freeform 1215"/>
              <p:cNvSpPr>
                <a:spLocks/>
              </p:cNvSpPr>
              <p:nvPr/>
            </p:nvSpPr>
            <p:spPr bwMode="auto">
              <a:xfrm>
                <a:off x="3321" y="2342"/>
                <a:ext cx="56" cy="74"/>
              </a:xfrm>
              <a:custGeom>
                <a:avLst/>
                <a:gdLst>
                  <a:gd name="T0" fmla="*/ 52 w 56"/>
                  <a:gd name="T1" fmla="*/ 0 h 74"/>
                  <a:gd name="T2" fmla="*/ 0 w 56"/>
                  <a:gd name="T3" fmla="*/ 74 h 74"/>
                  <a:gd name="T4" fmla="*/ 8 w 56"/>
                  <a:gd name="T5" fmla="*/ 70 h 74"/>
                  <a:gd name="T6" fmla="*/ 56 w 56"/>
                  <a:gd name="T7" fmla="*/ 1 h 74"/>
                  <a:gd name="T8" fmla="*/ 52 w 56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52" y="0"/>
                    </a:moveTo>
                    <a:lnTo>
                      <a:pt x="0" y="74"/>
                    </a:lnTo>
                    <a:lnTo>
                      <a:pt x="8" y="70"/>
                    </a:lnTo>
                    <a:lnTo>
                      <a:pt x="56" y="1"/>
                    </a:lnTo>
                    <a:lnTo>
                      <a:pt x="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2" name="Freeform 1216"/>
              <p:cNvSpPr>
                <a:spLocks/>
              </p:cNvSpPr>
              <p:nvPr/>
            </p:nvSpPr>
            <p:spPr bwMode="auto">
              <a:xfrm>
                <a:off x="3373" y="2286"/>
                <a:ext cx="39" cy="57"/>
              </a:xfrm>
              <a:custGeom>
                <a:avLst/>
                <a:gdLst>
                  <a:gd name="T0" fmla="*/ 39 w 39"/>
                  <a:gd name="T1" fmla="*/ 0 h 57"/>
                  <a:gd name="T2" fmla="*/ 0 w 39"/>
                  <a:gd name="T3" fmla="*/ 56 h 57"/>
                  <a:gd name="T4" fmla="*/ 4 w 39"/>
                  <a:gd name="T5" fmla="*/ 57 h 57"/>
                  <a:gd name="T6" fmla="*/ 39 w 39"/>
                  <a:gd name="T7" fmla="*/ 7 h 57"/>
                  <a:gd name="T8" fmla="*/ 39 w 39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7">
                    <a:moveTo>
                      <a:pt x="39" y="0"/>
                    </a:moveTo>
                    <a:lnTo>
                      <a:pt x="0" y="56"/>
                    </a:lnTo>
                    <a:lnTo>
                      <a:pt x="4" y="57"/>
                    </a:lnTo>
                    <a:lnTo>
                      <a:pt x="39" y="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C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3" name="Freeform 1217"/>
              <p:cNvSpPr>
                <a:spLocks/>
              </p:cNvSpPr>
              <p:nvPr/>
            </p:nvSpPr>
            <p:spPr bwMode="auto">
              <a:xfrm>
                <a:off x="3373" y="2286"/>
                <a:ext cx="39" cy="57"/>
              </a:xfrm>
              <a:custGeom>
                <a:avLst/>
                <a:gdLst>
                  <a:gd name="T0" fmla="*/ 39 w 39"/>
                  <a:gd name="T1" fmla="*/ 0 h 57"/>
                  <a:gd name="T2" fmla="*/ 0 w 39"/>
                  <a:gd name="T3" fmla="*/ 56 h 57"/>
                  <a:gd name="T4" fmla="*/ 4 w 39"/>
                  <a:gd name="T5" fmla="*/ 57 h 57"/>
                  <a:gd name="T6" fmla="*/ 39 w 39"/>
                  <a:gd name="T7" fmla="*/ 7 h 57"/>
                  <a:gd name="T8" fmla="*/ 39 w 39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7">
                    <a:moveTo>
                      <a:pt x="39" y="0"/>
                    </a:moveTo>
                    <a:lnTo>
                      <a:pt x="0" y="56"/>
                    </a:lnTo>
                    <a:lnTo>
                      <a:pt x="4" y="57"/>
                    </a:lnTo>
                    <a:lnTo>
                      <a:pt x="39" y="7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4" name="Freeform 1218"/>
              <p:cNvSpPr>
                <a:spLocks/>
              </p:cNvSpPr>
              <p:nvPr/>
            </p:nvSpPr>
            <p:spPr bwMode="auto">
              <a:xfrm>
                <a:off x="3329" y="2343"/>
                <a:ext cx="51" cy="69"/>
              </a:xfrm>
              <a:custGeom>
                <a:avLst/>
                <a:gdLst>
                  <a:gd name="T0" fmla="*/ 48 w 51"/>
                  <a:gd name="T1" fmla="*/ 0 h 69"/>
                  <a:gd name="T2" fmla="*/ 0 w 51"/>
                  <a:gd name="T3" fmla="*/ 69 h 69"/>
                  <a:gd name="T4" fmla="*/ 8 w 51"/>
                  <a:gd name="T5" fmla="*/ 64 h 69"/>
                  <a:gd name="T6" fmla="*/ 51 w 51"/>
                  <a:gd name="T7" fmla="*/ 3 h 69"/>
                  <a:gd name="T8" fmla="*/ 48 w 51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9">
                    <a:moveTo>
                      <a:pt x="48" y="0"/>
                    </a:moveTo>
                    <a:lnTo>
                      <a:pt x="0" y="69"/>
                    </a:lnTo>
                    <a:lnTo>
                      <a:pt x="8" y="64"/>
                    </a:lnTo>
                    <a:lnTo>
                      <a:pt x="51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1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5" name="Freeform 1219"/>
              <p:cNvSpPr>
                <a:spLocks/>
              </p:cNvSpPr>
              <p:nvPr/>
            </p:nvSpPr>
            <p:spPr bwMode="auto">
              <a:xfrm>
                <a:off x="3329" y="2343"/>
                <a:ext cx="51" cy="69"/>
              </a:xfrm>
              <a:custGeom>
                <a:avLst/>
                <a:gdLst>
                  <a:gd name="T0" fmla="*/ 48 w 51"/>
                  <a:gd name="T1" fmla="*/ 0 h 69"/>
                  <a:gd name="T2" fmla="*/ 0 w 51"/>
                  <a:gd name="T3" fmla="*/ 69 h 69"/>
                  <a:gd name="T4" fmla="*/ 8 w 51"/>
                  <a:gd name="T5" fmla="*/ 64 h 69"/>
                  <a:gd name="T6" fmla="*/ 51 w 51"/>
                  <a:gd name="T7" fmla="*/ 3 h 69"/>
                  <a:gd name="T8" fmla="*/ 48 w 51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9">
                    <a:moveTo>
                      <a:pt x="48" y="0"/>
                    </a:moveTo>
                    <a:lnTo>
                      <a:pt x="0" y="69"/>
                    </a:lnTo>
                    <a:lnTo>
                      <a:pt x="8" y="64"/>
                    </a:lnTo>
                    <a:lnTo>
                      <a:pt x="51" y="3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sp>
          <p:nvSpPr>
            <p:cNvPr id="182" name="Freeform 1221"/>
            <p:cNvSpPr>
              <a:spLocks/>
            </p:cNvSpPr>
            <p:nvPr/>
          </p:nvSpPr>
          <p:spPr bwMode="auto">
            <a:xfrm>
              <a:off x="5360988" y="3640138"/>
              <a:ext cx="55563" cy="84138"/>
            </a:xfrm>
            <a:custGeom>
              <a:avLst/>
              <a:gdLst>
                <a:gd name="T0" fmla="*/ 35 w 35"/>
                <a:gd name="T1" fmla="*/ 0 h 53"/>
                <a:gd name="T2" fmla="*/ 0 w 35"/>
                <a:gd name="T3" fmla="*/ 50 h 53"/>
                <a:gd name="T4" fmla="*/ 3 w 35"/>
                <a:gd name="T5" fmla="*/ 53 h 53"/>
                <a:gd name="T6" fmla="*/ 35 w 35"/>
                <a:gd name="T7" fmla="*/ 7 h 53"/>
                <a:gd name="T8" fmla="*/ 35 w 35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3">
                  <a:moveTo>
                    <a:pt x="35" y="0"/>
                  </a:moveTo>
                  <a:lnTo>
                    <a:pt x="0" y="50"/>
                  </a:lnTo>
                  <a:lnTo>
                    <a:pt x="3" y="53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CB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83" name="Freeform 1222"/>
            <p:cNvSpPr>
              <a:spLocks/>
            </p:cNvSpPr>
            <p:nvPr/>
          </p:nvSpPr>
          <p:spPr bwMode="auto">
            <a:xfrm>
              <a:off x="5360988" y="3640138"/>
              <a:ext cx="55563" cy="84138"/>
            </a:xfrm>
            <a:custGeom>
              <a:avLst/>
              <a:gdLst>
                <a:gd name="T0" fmla="*/ 35 w 35"/>
                <a:gd name="T1" fmla="*/ 0 h 53"/>
                <a:gd name="T2" fmla="*/ 0 w 35"/>
                <a:gd name="T3" fmla="*/ 50 h 53"/>
                <a:gd name="T4" fmla="*/ 3 w 35"/>
                <a:gd name="T5" fmla="*/ 53 h 53"/>
                <a:gd name="T6" fmla="*/ 35 w 35"/>
                <a:gd name="T7" fmla="*/ 7 h 53"/>
                <a:gd name="T8" fmla="*/ 35 w 35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3">
                  <a:moveTo>
                    <a:pt x="35" y="0"/>
                  </a:moveTo>
                  <a:lnTo>
                    <a:pt x="0" y="50"/>
                  </a:lnTo>
                  <a:lnTo>
                    <a:pt x="3" y="53"/>
                  </a:lnTo>
                  <a:lnTo>
                    <a:pt x="35" y="7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84" name="Freeform 1223"/>
            <p:cNvSpPr>
              <a:spLocks/>
            </p:cNvSpPr>
            <p:nvPr/>
          </p:nvSpPr>
          <p:spPr bwMode="auto">
            <a:xfrm>
              <a:off x="5297488" y="3724276"/>
              <a:ext cx="74613" cy="96838"/>
            </a:xfrm>
            <a:custGeom>
              <a:avLst/>
              <a:gdLst>
                <a:gd name="T0" fmla="*/ 43 w 47"/>
                <a:gd name="T1" fmla="*/ 0 h 61"/>
                <a:gd name="T2" fmla="*/ 0 w 47"/>
                <a:gd name="T3" fmla="*/ 61 h 61"/>
                <a:gd name="T4" fmla="*/ 8 w 47"/>
                <a:gd name="T5" fmla="*/ 56 h 61"/>
                <a:gd name="T6" fmla="*/ 47 w 47"/>
                <a:gd name="T7" fmla="*/ 1 h 61"/>
                <a:gd name="T8" fmla="*/ 43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43" y="0"/>
                  </a:moveTo>
                  <a:lnTo>
                    <a:pt x="0" y="61"/>
                  </a:lnTo>
                  <a:lnTo>
                    <a:pt x="8" y="56"/>
                  </a:lnTo>
                  <a:lnTo>
                    <a:pt x="47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85" name="Freeform 1224"/>
            <p:cNvSpPr>
              <a:spLocks/>
            </p:cNvSpPr>
            <p:nvPr/>
          </p:nvSpPr>
          <p:spPr bwMode="auto">
            <a:xfrm>
              <a:off x="5297488" y="3724276"/>
              <a:ext cx="74613" cy="96838"/>
            </a:xfrm>
            <a:custGeom>
              <a:avLst/>
              <a:gdLst>
                <a:gd name="T0" fmla="*/ 43 w 47"/>
                <a:gd name="T1" fmla="*/ 0 h 61"/>
                <a:gd name="T2" fmla="*/ 0 w 47"/>
                <a:gd name="T3" fmla="*/ 61 h 61"/>
                <a:gd name="T4" fmla="*/ 8 w 47"/>
                <a:gd name="T5" fmla="*/ 56 h 61"/>
                <a:gd name="T6" fmla="*/ 47 w 47"/>
                <a:gd name="T7" fmla="*/ 1 h 61"/>
                <a:gd name="T8" fmla="*/ 43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43" y="0"/>
                  </a:moveTo>
                  <a:lnTo>
                    <a:pt x="0" y="61"/>
                  </a:lnTo>
                  <a:lnTo>
                    <a:pt x="8" y="56"/>
                  </a:lnTo>
                  <a:lnTo>
                    <a:pt x="47" y="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86" name="Freeform 1225"/>
            <p:cNvSpPr>
              <a:spLocks/>
            </p:cNvSpPr>
            <p:nvPr/>
          </p:nvSpPr>
          <p:spPr bwMode="auto">
            <a:xfrm>
              <a:off x="5365750" y="3651251"/>
              <a:ext cx="50800" cy="74613"/>
            </a:xfrm>
            <a:custGeom>
              <a:avLst/>
              <a:gdLst>
                <a:gd name="T0" fmla="*/ 32 w 32"/>
                <a:gd name="T1" fmla="*/ 0 h 47"/>
                <a:gd name="T2" fmla="*/ 0 w 32"/>
                <a:gd name="T3" fmla="*/ 46 h 47"/>
                <a:gd name="T4" fmla="*/ 4 w 32"/>
                <a:gd name="T5" fmla="*/ 47 h 47"/>
                <a:gd name="T6" fmla="*/ 32 w 32"/>
                <a:gd name="T7" fmla="*/ 7 h 47"/>
                <a:gd name="T8" fmla="*/ 32 w 3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7">
                  <a:moveTo>
                    <a:pt x="32" y="0"/>
                  </a:moveTo>
                  <a:lnTo>
                    <a:pt x="0" y="46"/>
                  </a:lnTo>
                  <a:lnTo>
                    <a:pt x="4" y="47"/>
                  </a:lnTo>
                  <a:lnTo>
                    <a:pt x="32" y="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B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87" name="Freeform 1226"/>
            <p:cNvSpPr>
              <a:spLocks/>
            </p:cNvSpPr>
            <p:nvPr/>
          </p:nvSpPr>
          <p:spPr bwMode="auto">
            <a:xfrm>
              <a:off x="5365750" y="3651251"/>
              <a:ext cx="50800" cy="74613"/>
            </a:xfrm>
            <a:custGeom>
              <a:avLst/>
              <a:gdLst>
                <a:gd name="T0" fmla="*/ 32 w 32"/>
                <a:gd name="T1" fmla="*/ 0 h 47"/>
                <a:gd name="T2" fmla="*/ 0 w 32"/>
                <a:gd name="T3" fmla="*/ 46 h 47"/>
                <a:gd name="T4" fmla="*/ 4 w 32"/>
                <a:gd name="T5" fmla="*/ 47 h 47"/>
                <a:gd name="T6" fmla="*/ 32 w 32"/>
                <a:gd name="T7" fmla="*/ 7 h 47"/>
                <a:gd name="T8" fmla="*/ 32 w 3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7">
                  <a:moveTo>
                    <a:pt x="32" y="0"/>
                  </a:moveTo>
                  <a:lnTo>
                    <a:pt x="0" y="46"/>
                  </a:lnTo>
                  <a:lnTo>
                    <a:pt x="4" y="47"/>
                  </a:lnTo>
                  <a:lnTo>
                    <a:pt x="32" y="7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88" name="Freeform 1227"/>
            <p:cNvSpPr>
              <a:spLocks/>
            </p:cNvSpPr>
            <p:nvPr/>
          </p:nvSpPr>
          <p:spPr bwMode="auto">
            <a:xfrm>
              <a:off x="5310188" y="3725863"/>
              <a:ext cx="66675" cy="87313"/>
            </a:xfrm>
            <a:custGeom>
              <a:avLst/>
              <a:gdLst>
                <a:gd name="T0" fmla="*/ 39 w 42"/>
                <a:gd name="T1" fmla="*/ 0 h 55"/>
                <a:gd name="T2" fmla="*/ 0 w 42"/>
                <a:gd name="T3" fmla="*/ 55 h 55"/>
                <a:gd name="T4" fmla="*/ 9 w 42"/>
                <a:gd name="T5" fmla="*/ 51 h 55"/>
                <a:gd name="T6" fmla="*/ 42 w 42"/>
                <a:gd name="T7" fmla="*/ 3 h 55"/>
                <a:gd name="T8" fmla="*/ 39 w 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5">
                  <a:moveTo>
                    <a:pt x="39" y="0"/>
                  </a:moveTo>
                  <a:lnTo>
                    <a:pt x="0" y="55"/>
                  </a:lnTo>
                  <a:lnTo>
                    <a:pt x="9" y="51"/>
                  </a:lnTo>
                  <a:lnTo>
                    <a:pt x="42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0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89" name="Freeform 1228"/>
            <p:cNvSpPr>
              <a:spLocks/>
            </p:cNvSpPr>
            <p:nvPr/>
          </p:nvSpPr>
          <p:spPr bwMode="auto">
            <a:xfrm>
              <a:off x="5310188" y="3725863"/>
              <a:ext cx="66675" cy="87313"/>
            </a:xfrm>
            <a:custGeom>
              <a:avLst/>
              <a:gdLst>
                <a:gd name="T0" fmla="*/ 39 w 42"/>
                <a:gd name="T1" fmla="*/ 0 h 55"/>
                <a:gd name="T2" fmla="*/ 0 w 42"/>
                <a:gd name="T3" fmla="*/ 55 h 55"/>
                <a:gd name="T4" fmla="*/ 9 w 42"/>
                <a:gd name="T5" fmla="*/ 51 h 55"/>
                <a:gd name="T6" fmla="*/ 42 w 42"/>
                <a:gd name="T7" fmla="*/ 3 h 55"/>
                <a:gd name="T8" fmla="*/ 39 w 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5">
                  <a:moveTo>
                    <a:pt x="39" y="0"/>
                  </a:moveTo>
                  <a:lnTo>
                    <a:pt x="0" y="55"/>
                  </a:lnTo>
                  <a:lnTo>
                    <a:pt x="9" y="51"/>
                  </a:lnTo>
                  <a:lnTo>
                    <a:pt x="42" y="3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0" name="Freeform 1229"/>
            <p:cNvSpPr>
              <a:spLocks/>
            </p:cNvSpPr>
            <p:nvPr/>
          </p:nvSpPr>
          <p:spPr bwMode="auto">
            <a:xfrm>
              <a:off x="5372100" y="3662363"/>
              <a:ext cx="44450" cy="68263"/>
            </a:xfrm>
            <a:custGeom>
              <a:avLst/>
              <a:gdLst>
                <a:gd name="T0" fmla="*/ 28 w 28"/>
                <a:gd name="T1" fmla="*/ 0 h 43"/>
                <a:gd name="T2" fmla="*/ 0 w 28"/>
                <a:gd name="T3" fmla="*/ 40 h 43"/>
                <a:gd name="T4" fmla="*/ 3 w 28"/>
                <a:gd name="T5" fmla="*/ 43 h 43"/>
                <a:gd name="T6" fmla="*/ 28 w 28"/>
                <a:gd name="T7" fmla="*/ 7 h 43"/>
                <a:gd name="T8" fmla="*/ 28 w 2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3">
                  <a:moveTo>
                    <a:pt x="28" y="0"/>
                  </a:moveTo>
                  <a:lnTo>
                    <a:pt x="0" y="40"/>
                  </a:lnTo>
                  <a:lnTo>
                    <a:pt x="3" y="43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B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1" name="Freeform 1230"/>
            <p:cNvSpPr>
              <a:spLocks/>
            </p:cNvSpPr>
            <p:nvPr/>
          </p:nvSpPr>
          <p:spPr bwMode="auto">
            <a:xfrm>
              <a:off x="5372100" y="3662363"/>
              <a:ext cx="44450" cy="68263"/>
            </a:xfrm>
            <a:custGeom>
              <a:avLst/>
              <a:gdLst>
                <a:gd name="T0" fmla="*/ 28 w 28"/>
                <a:gd name="T1" fmla="*/ 0 h 43"/>
                <a:gd name="T2" fmla="*/ 0 w 28"/>
                <a:gd name="T3" fmla="*/ 40 h 43"/>
                <a:gd name="T4" fmla="*/ 3 w 28"/>
                <a:gd name="T5" fmla="*/ 43 h 43"/>
                <a:gd name="T6" fmla="*/ 28 w 28"/>
                <a:gd name="T7" fmla="*/ 7 h 43"/>
                <a:gd name="T8" fmla="*/ 28 w 2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3">
                  <a:moveTo>
                    <a:pt x="28" y="0"/>
                  </a:moveTo>
                  <a:lnTo>
                    <a:pt x="0" y="40"/>
                  </a:lnTo>
                  <a:lnTo>
                    <a:pt x="3" y="43"/>
                  </a:lnTo>
                  <a:lnTo>
                    <a:pt x="28" y="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2" name="Freeform 1231"/>
            <p:cNvSpPr>
              <a:spLocks/>
            </p:cNvSpPr>
            <p:nvPr/>
          </p:nvSpPr>
          <p:spPr bwMode="auto">
            <a:xfrm>
              <a:off x="5324475" y="3730626"/>
              <a:ext cx="58738" cy="76200"/>
            </a:xfrm>
            <a:custGeom>
              <a:avLst/>
              <a:gdLst>
                <a:gd name="T0" fmla="*/ 33 w 37"/>
                <a:gd name="T1" fmla="*/ 0 h 48"/>
                <a:gd name="T2" fmla="*/ 0 w 37"/>
                <a:gd name="T3" fmla="*/ 48 h 48"/>
                <a:gd name="T4" fmla="*/ 8 w 37"/>
                <a:gd name="T5" fmla="*/ 43 h 48"/>
                <a:gd name="T6" fmla="*/ 37 w 37"/>
                <a:gd name="T7" fmla="*/ 2 h 48"/>
                <a:gd name="T8" fmla="*/ 33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33" y="0"/>
                  </a:moveTo>
                  <a:lnTo>
                    <a:pt x="0" y="48"/>
                  </a:lnTo>
                  <a:lnTo>
                    <a:pt x="8" y="43"/>
                  </a:lnTo>
                  <a:lnTo>
                    <a:pt x="37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0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3" name="Freeform 1232"/>
            <p:cNvSpPr>
              <a:spLocks/>
            </p:cNvSpPr>
            <p:nvPr/>
          </p:nvSpPr>
          <p:spPr bwMode="auto">
            <a:xfrm>
              <a:off x="5324475" y="3730626"/>
              <a:ext cx="58738" cy="76200"/>
            </a:xfrm>
            <a:custGeom>
              <a:avLst/>
              <a:gdLst>
                <a:gd name="T0" fmla="*/ 33 w 37"/>
                <a:gd name="T1" fmla="*/ 0 h 48"/>
                <a:gd name="T2" fmla="*/ 0 w 37"/>
                <a:gd name="T3" fmla="*/ 48 h 48"/>
                <a:gd name="T4" fmla="*/ 8 w 37"/>
                <a:gd name="T5" fmla="*/ 43 h 48"/>
                <a:gd name="T6" fmla="*/ 37 w 37"/>
                <a:gd name="T7" fmla="*/ 2 h 48"/>
                <a:gd name="T8" fmla="*/ 33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33" y="0"/>
                  </a:moveTo>
                  <a:lnTo>
                    <a:pt x="0" y="48"/>
                  </a:lnTo>
                  <a:lnTo>
                    <a:pt x="8" y="43"/>
                  </a:lnTo>
                  <a:lnTo>
                    <a:pt x="37" y="2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4" name="Freeform 1233"/>
            <p:cNvSpPr>
              <a:spLocks/>
            </p:cNvSpPr>
            <p:nvPr/>
          </p:nvSpPr>
          <p:spPr bwMode="auto">
            <a:xfrm>
              <a:off x="5376863" y="3673476"/>
              <a:ext cx="39688" cy="60325"/>
            </a:xfrm>
            <a:custGeom>
              <a:avLst/>
              <a:gdLst>
                <a:gd name="T0" fmla="*/ 25 w 25"/>
                <a:gd name="T1" fmla="*/ 0 h 38"/>
                <a:gd name="T2" fmla="*/ 0 w 25"/>
                <a:gd name="T3" fmla="*/ 36 h 38"/>
                <a:gd name="T4" fmla="*/ 4 w 25"/>
                <a:gd name="T5" fmla="*/ 38 h 38"/>
                <a:gd name="T6" fmla="*/ 25 w 25"/>
                <a:gd name="T7" fmla="*/ 7 h 38"/>
                <a:gd name="T8" fmla="*/ 25 w 2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36"/>
                  </a:lnTo>
                  <a:lnTo>
                    <a:pt x="4" y="38"/>
                  </a:lnTo>
                  <a:lnTo>
                    <a:pt x="25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B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5" name="Freeform 1234"/>
            <p:cNvSpPr>
              <a:spLocks/>
            </p:cNvSpPr>
            <p:nvPr/>
          </p:nvSpPr>
          <p:spPr bwMode="auto">
            <a:xfrm>
              <a:off x="5376863" y="3673476"/>
              <a:ext cx="39688" cy="60325"/>
            </a:xfrm>
            <a:custGeom>
              <a:avLst/>
              <a:gdLst>
                <a:gd name="T0" fmla="*/ 25 w 25"/>
                <a:gd name="T1" fmla="*/ 0 h 38"/>
                <a:gd name="T2" fmla="*/ 0 w 25"/>
                <a:gd name="T3" fmla="*/ 36 h 38"/>
                <a:gd name="T4" fmla="*/ 4 w 25"/>
                <a:gd name="T5" fmla="*/ 38 h 38"/>
                <a:gd name="T6" fmla="*/ 25 w 25"/>
                <a:gd name="T7" fmla="*/ 7 h 38"/>
                <a:gd name="T8" fmla="*/ 25 w 2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36"/>
                  </a:lnTo>
                  <a:lnTo>
                    <a:pt x="4" y="38"/>
                  </a:lnTo>
                  <a:lnTo>
                    <a:pt x="25" y="7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6" name="Freeform 1235"/>
            <p:cNvSpPr>
              <a:spLocks/>
            </p:cNvSpPr>
            <p:nvPr/>
          </p:nvSpPr>
          <p:spPr bwMode="auto">
            <a:xfrm>
              <a:off x="5337175" y="3733801"/>
              <a:ext cx="50800" cy="65088"/>
            </a:xfrm>
            <a:custGeom>
              <a:avLst/>
              <a:gdLst>
                <a:gd name="T0" fmla="*/ 29 w 32"/>
                <a:gd name="T1" fmla="*/ 0 h 41"/>
                <a:gd name="T2" fmla="*/ 0 w 32"/>
                <a:gd name="T3" fmla="*/ 41 h 41"/>
                <a:gd name="T4" fmla="*/ 9 w 32"/>
                <a:gd name="T5" fmla="*/ 36 h 41"/>
                <a:gd name="T6" fmla="*/ 32 w 32"/>
                <a:gd name="T7" fmla="*/ 2 h 41"/>
                <a:gd name="T8" fmla="*/ 29 w 32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1">
                  <a:moveTo>
                    <a:pt x="29" y="0"/>
                  </a:moveTo>
                  <a:lnTo>
                    <a:pt x="0" y="41"/>
                  </a:lnTo>
                  <a:lnTo>
                    <a:pt x="9" y="36"/>
                  </a:lnTo>
                  <a:lnTo>
                    <a:pt x="32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7" name="Freeform 1236"/>
            <p:cNvSpPr>
              <a:spLocks/>
            </p:cNvSpPr>
            <p:nvPr/>
          </p:nvSpPr>
          <p:spPr bwMode="auto">
            <a:xfrm>
              <a:off x="5337175" y="3733801"/>
              <a:ext cx="50800" cy="65088"/>
            </a:xfrm>
            <a:custGeom>
              <a:avLst/>
              <a:gdLst>
                <a:gd name="T0" fmla="*/ 29 w 32"/>
                <a:gd name="T1" fmla="*/ 0 h 41"/>
                <a:gd name="T2" fmla="*/ 0 w 32"/>
                <a:gd name="T3" fmla="*/ 41 h 41"/>
                <a:gd name="T4" fmla="*/ 9 w 32"/>
                <a:gd name="T5" fmla="*/ 36 h 41"/>
                <a:gd name="T6" fmla="*/ 32 w 32"/>
                <a:gd name="T7" fmla="*/ 2 h 41"/>
                <a:gd name="T8" fmla="*/ 29 w 32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1">
                  <a:moveTo>
                    <a:pt x="29" y="0"/>
                  </a:moveTo>
                  <a:lnTo>
                    <a:pt x="0" y="41"/>
                  </a:lnTo>
                  <a:lnTo>
                    <a:pt x="9" y="36"/>
                  </a:lnTo>
                  <a:lnTo>
                    <a:pt x="32" y="2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8" name="Freeform 1237"/>
            <p:cNvSpPr>
              <a:spLocks/>
            </p:cNvSpPr>
            <p:nvPr/>
          </p:nvSpPr>
          <p:spPr bwMode="auto">
            <a:xfrm>
              <a:off x="5383213" y="3684588"/>
              <a:ext cx="33338" cy="52388"/>
            </a:xfrm>
            <a:custGeom>
              <a:avLst/>
              <a:gdLst>
                <a:gd name="T0" fmla="*/ 21 w 21"/>
                <a:gd name="T1" fmla="*/ 0 h 33"/>
                <a:gd name="T2" fmla="*/ 0 w 21"/>
                <a:gd name="T3" fmla="*/ 31 h 33"/>
                <a:gd name="T4" fmla="*/ 3 w 21"/>
                <a:gd name="T5" fmla="*/ 33 h 33"/>
                <a:gd name="T6" fmla="*/ 21 w 21"/>
                <a:gd name="T7" fmla="*/ 7 h 33"/>
                <a:gd name="T8" fmla="*/ 21 w 2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21" y="0"/>
                  </a:moveTo>
                  <a:lnTo>
                    <a:pt x="0" y="31"/>
                  </a:lnTo>
                  <a:lnTo>
                    <a:pt x="3" y="33"/>
                  </a:lnTo>
                  <a:lnTo>
                    <a:pt x="21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A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9" name="Freeform 1238"/>
            <p:cNvSpPr>
              <a:spLocks/>
            </p:cNvSpPr>
            <p:nvPr/>
          </p:nvSpPr>
          <p:spPr bwMode="auto">
            <a:xfrm>
              <a:off x="5383213" y="3684588"/>
              <a:ext cx="33338" cy="52388"/>
            </a:xfrm>
            <a:custGeom>
              <a:avLst/>
              <a:gdLst>
                <a:gd name="T0" fmla="*/ 21 w 21"/>
                <a:gd name="T1" fmla="*/ 0 h 33"/>
                <a:gd name="T2" fmla="*/ 0 w 21"/>
                <a:gd name="T3" fmla="*/ 31 h 33"/>
                <a:gd name="T4" fmla="*/ 3 w 21"/>
                <a:gd name="T5" fmla="*/ 33 h 33"/>
                <a:gd name="T6" fmla="*/ 21 w 21"/>
                <a:gd name="T7" fmla="*/ 7 h 33"/>
                <a:gd name="T8" fmla="*/ 21 w 2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21" y="0"/>
                  </a:moveTo>
                  <a:lnTo>
                    <a:pt x="0" y="31"/>
                  </a:lnTo>
                  <a:lnTo>
                    <a:pt x="3" y="33"/>
                  </a:lnTo>
                  <a:lnTo>
                    <a:pt x="21" y="7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00" name="Freeform 1239"/>
            <p:cNvSpPr>
              <a:spLocks/>
            </p:cNvSpPr>
            <p:nvPr/>
          </p:nvSpPr>
          <p:spPr bwMode="auto">
            <a:xfrm>
              <a:off x="5351463" y="3736976"/>
              <a:ext cx="42863" cy="53975"/>
            </a:xfrm>
            <a:custGeom>
              <a:avLst/>
              <a:gdLst>
                <a:gd name="T0" fmla="*/ 23 w 27"/>
                <a:gd name="T1" fmla="*/ 0 h 34"/>
                <a:gd name="T2" fmla="*/ 0 w 27"/>
                <a:gd name="T3" fmla="*/ 34 h 34"/>
                <a:gd name="T4" fmla="*/ 7 w 27"/>
                <a:gd name="T5" fmla="*/ 29 h 34"/>
                <a:gd name="T6" fmla="*/ 27 w 27"/>
                <a:gd name="T7" fmla="*/ 2 h 34"/>
                <a:gd name="T8" fmla="*/ 23 w 2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4">
                  <a:moveTo>
                    <a:pt x="23" y="0"/>
                  </a:moveTo>
                  <a:lnTo>
                    <a:pt x="0" y="34"/>
                  </a:lnTo>
                  <a:lnTo>
                    <a:pt x="7" y="29"/>
                  </a:lnTo>
                  <a:lnTo>
                    <a:pt x="27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F9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01" name="Freeform 1240"/>
            <p:cNvSpPr>
              <a:spLocks/>
            </p:cNvSpPr>
            <p:nvPr/>
          </p:nvSpPr>
          <p:spPr bwMode="auto">
            <a:xfrm>
              <a:off x="5351463" y="3736976"/>
              <a:ext cx="42863" cy="53975"/>
            </a:xfrm>
            <a:custGeom>
              <a:avLst/>
              <a:gdLst>
                <a:gd name="T0" fmla="*/ 23 w 27"/>
                <a:gd name="T1" fmla="*/ 0 h 34"/>
                <a:gd name="T2" fmla="*/ 0 w 27"/>
                <a:gd name="T3" fmla="*/ 34 h 34"/>
                <a:gd name="T4" fmla="*/ 7 w 27"/>
                <a:gd name="T5" fmla="*/ 29 h 34"/>
                <a:gd name="T6" fmla="*/ 27 w 27"/>
                <a:gd name="T7" fmla="*/ 2 h 34"/>
                <a:gd name="T8" fmla="*/ 23 w 2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4">
                  <a:moveTo>
                    <a:pt x="23" y="0"/>
                  </a:moveTo>
                  <a:lnTo>
                    <a:pt x="0" y="34"/>
                  </a:lnTo>
                  <a:lnTo>
                    <a:pt x="7" y="29"/>
                  </a:lnTo>
                  <a:lnTo>
                    <a:pt x="27" y="2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02" name="Freeform 1241"/>
            <p:cNvSpPr>
              <a:spLocks/>
            </p:cNvSpPr>
            <p:nvPr/>
          </p:nvSpPr>
          <p:spPr bwMode="auto">
            <a:xfrm>
              <a:off x="5387975" y="3695701"/>
              <a:ext cx="28575" cy="44450"/>
            </a:xfrm>
            <a:custGeom>
              <a:avLst/>
              <a:gdLst>
                <a:gd name="T0" fmla="*/ 18 w 18"/>
                <a:gd name="T1" fmla="*/ 0 h 28"/>
                <a:gd name="T2" fmla="*/ 0 w 18"/>
                <a:gd name="T3" fmla="*/ 26 h 28"/>
                <a:gd name="T4" fmla="*/ 4 w 18"/>
                <a:gd name="T5" fmla="*/ 28 h 28"/>
                <a:gd name="T6" fmla="*/ 18 w 18"/>
                <a:gd name="T7" fmla="*/ 8 h 28"/>
                <a:gd name="T8" fmla="*/ 18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18" y="0"/>
                  </a:moveTo>
                  <a:lnTo>
                    <a:pt x="0" y="26"/>
                  </a:lnTo>
                  <a:lnTo>
                    <a:pt x="4" y="28"/>
                  </a:lnTo>
                  <a:lnTo>
                    <a:pt x="18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03" name="Freeform 1242"/>
            <p:cNvSpPr>
              <a:spLocks/>
            </p:cNvSpPr>
            <p:nvPr/>
          </p:nvSpPr>
          <p:spPr bwMode="auto">
            <a:xfrm>
              <a:off x="5387975" y="3695701"/>
              <a:ext cx="28575" cy="44450"/>
            </a:xfrm>
            <a:custGeom>
              <a:avLst/>
              <a:gdLst>
                <a:gd name="T0" fmla="*/ 18 w 18"/>
                <a:gd name="T1" fmla="*/ 0 h 28"/>
                <a:gd name="T2" fmla="*/ 0 w 18"/>
                <a:gd name="T3" fmla="*/ 26 h 28"/>
                <a:gd name="T4" fmla="*/ 4 w 18"/>
                <a:gd name="T5" fmla="*/ 28 h 28"/>
                <a:gd name="T6" fmla="*/ 18 w 18"/>
                <a:gd name="T7" fmla="*/ 8 h 28"/>
                <a:gd name="T8" fmla="*/ 18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18" y="0"/>
                  </a:moveTo>
                  <a:lnTo>
                    <a:pt x="0" y="26"/>
                  </a:lnTo>
                  <a:lnTo>
                    <a:pt x="4" y="28"/>
                  </a:lnTo>
                  <a:lnTo>
                    <a:pt x="18" y="8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04" name="Freeform 1243"/>
            <p:cNvSpPr>
              <a:spLocks/>
            </p:cNvSpPr>
            <p:nvPr/>
          </p:nvSpPr>
          <p:spPr bwMode="auto">
            <a:xfrm>
              <a:off x="5362575" y="3740151"/>
              <a:ext cx="36513" cy="42863"/>
            </a:xfrm>
            <a:custGeom>
              <a:avLst/>
              <a:gdLst>
                <a:gd name="T0" fmla="*/ 20 w 23"/>
                <a:gd name="T1" fmla="*/ 0 h 27"/>
                <a:gd name="T2" fmla="*/ 0 w 23"/>
                <a:gd name="T3" fmla="*/ 27 h 27"/>
                <a:gd name="T4" fmla="*/ 9 w 23"/>
                <a:gd name="T5" fmla="*/ 22 h 27"/>
                <a:gd name="T6" fmla="*/ 23 w 23"/>
                <a:gd name="T7" fmla="*/ 2 h 27"/>
                <a:gd name="T8" fmla="*/ 20 w 2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0" y="0"/>
                  </a:moveTo>
                  <a:lnTo>
                    <a:pt x="0" y="27"/>
                  </a:lnTo>
                  <a:lnTo>
                    <a:pt x="9" y="22"/>
                  </a:lnTo>
                  <a:lnTo>
                    <a:pt x="23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E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05" name="Freeform 1244"/>
            <p:cNvSpPr>
              <a:spLocks/>
            </p:cNvSpPr>
            <p:nvPr/>
          </p:nvSpPr>
          <p:spPr bwMode="auto">
            <a:xfrm>
              <a:off x="5362575" y="3740151"/>
              <a:ext cx="36513" cy="42863"/>
            </a:xfrm>
            <a:custGeom>
              <a:avLst/>
              <a:gdLst>
                <a:gd name="T0" fmla="*/ 20 w 23"/>
                <a:gd name="T1" fmla="*/ 0 h 27"/>
                <a:gd name="T2" fmla="*/ 0 w 23"/>
                <a:gd name="T3" fmla="*/ 27 h 27"/>
                <a:gd name="T4" fmla="*/ 9 w 23"/>
                <a:gd name="T5" fmla="*/ 22 h 27"/>
                <a:gd name="T6" fmla="*/ 23 w 23"/>
                <a:gd name="T7" fmla="*/ 2 h 27"/>
                <a:gd name="T8" fmla="*/ 20 w 2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0" y="0"/>
                  </a:moveTo>
                  <a:lnTo>
                    <a:pt x="0" y="27"/>
                  </a:lnTo>
                  <a:lnTo>
                    <a:pt x="9" y="22"/>
                  </a:lnTo>
                  <a:lnTo>
                    <a:pt x="23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06" name="Freeform 1245"/>
            <p:cNvSpPr>
              <a:spLocks/>
            </p:cNvSpPr>
            <p:nvPr/>
          </p:nvSpPr>
          <p:spPr bwMode="auto">
            <a:xfrm>
              <a:off x="5394325" y="3708401"/>
              <a:ext cx="22225" cy="34925"/>
            </a:xfrm>
            <a:custGeom>
              <a:avLst/>
              <a:gdLst>
                <a:gd name="T0" fmla="*/ 14 w 14"/>
                <a:gd name="T1" fmla="*/ 0 h 22"/>
                <a:gd name="T2" fmla="*/ 0 w 14"/>
                <a:gd name="T3" fmla="*/ 20 h 22"/>
                <a:gd name="T4" fmla="*/ 3 w 14"/>
                <a:gd name="T5" fmla="*/ 22 h 22"/>
                <a:gd name="T6" fmla="*/ 14 w 14"/>
                <a:gd name="T7" fmla="*/ 7 h 22"/>
                <a:gd name="T8" fmla="*/ 14 w 1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14" y="0"/>
                  </a:moveTo>
                  <a:lnTo>
                    <a:pt x="0" y="20"/>
                  </a:lnTo>
                  <a:lnTo>
                    <a:pt x="3" y="22"/>
                  </a:lnTo>
                  <a:lnTo>
                    <a:pt x="14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07" name="Freeform 1246"/>
            <p:cNvSpPr>
              <a:spLocks/>
            </p:cNvSpPr>
            <p:nvPr/>
          </p:nvSpPr>
          <p:spPr bwMode="auto">
            <a:xfrm>
              <a:off x="5394325" y="3708401"/>
              <a:ext cx="22225" cy="34925"/>
            </a:xfrm>
            <a:custGeom>
              <a:avLst/>
              <a:gdLst>
                <a:gd name="T0" fmla="*/ 14 w 14"/>
                <a:gd name="T1" fmla="*/ 0 h 22"/>
                <a:gd name="T2" fmla="*/ 0 w 14"/>
                <a:gd name="T3" fmla="*/ 20 h 22"/>
                <a:gd name="T4" fmla="*/ 3 w 14"/>
                <a:gd name="T5" fmla="*/ 22 h 22"/>
                <a:gd name="T6" fmla="*/ 14 w 14"/>
                <a:gd name="T7" fmla="*/ 7 h 22"/>
                <a:gd name="T8" fmla="*/ 14 w 1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14" y="0"/>
                  </a:moveTo>
                  <a:lnTo>
                    <a:pt x="0" y="20"/>
                  </a:lnTo>
                  <a:lnTo>
                    <a:pt x="3" y="22"/>
                  </a:lnTo>
                  <a:lnTo>
                    <a:pt x="14" y="7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08" name="Freeform 1247"/>
            <p:cNvSpPr>
              <a:spLocks/>
            </p:cNvSpPr>
            <p:nvPr/>
          </p:nvSpPr>
          <p:spPr bwMode="auto">
            <a:xfrm>
              <a:off x="5376863" y="3743326"/>
              <a:ext cx="28575" cy="31750"/>
            </a:xfrm>
            <a:custGeom>
              <a:avLst/>
              <a:gdLst>
                <a:gd name="T0" fmla="*/ 14 w 18"/>
                <a:gd name="T1" fmla="*/ 0 h 20"/>
                <a:gd name="T2" fmla="*/ 0 w 18"/>
                <a:gd name="T3" fmla="*/ 20 h 20"/>
                <a:gd name="T4" fmla="*/ 8 w 18"/>
                <a:gd name="T5" fmla="*/ 15 h 20"/>
                <a:gd name="T6" fmla="*/ 18 w 18"/>
                <a:gd name="T7" fmla="*/ 2 h 20"/>
                <a:gd name="T8" fmla="*/ 14 w 1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4" y="0"/>
                  </a:moveTo>
                  <a:lnTo>
                    <a:pt x="0" y="20"/>
                  </a:lnTo>
                  <a:lnTo>
                    <a:pt x="8" y="15"/>
                  </a:lnTo>
                  <a:lnTo>
                    <a:pt x="1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E9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09" name="Freeform 1248"/>
            <p:cNvSpPr>
              <a:spLocks/>
            </p:cNvSpPr>
            <p:nvPr/>
          </p:nvSpPr>
          <p:spPr bwMode="auto">
            <a:xfrm>
              <a:off x="5376863" y="3743326"/>
              <a:ext cx="28575" cy="31750"/>
            </a:xfrm>
            <a:custGeom>
              <a:avLst/>
              <a:gdLst>
                <a:gd name="T0" fmla="*/ 14 w 18"/>
                <a:gd name="T1" fmla="*/ 0 h 20"/>
                <a:gd name="T2" fmla="*/ 0 w 18"/>
                <a:gd name="T3" fmla="*/ 20 h 20"/>
                <a:gd name="T4" fmla="*/ 8 w 18"/>
                <a:gd name="T5" fmla="*/ 15 h 20"/>
                <a:gd name="T6" fmla="*/ 18 w 18"/>
                <a:gd name="T7" fmla="*/ 2 h 20"/>
                <a:gd name="T8" fmla="*/ 14 w 1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4" y="0"/>
                  </a:moveTo>
                  <a:lnTo>
                    <a:pt x="0" y="20"/>
                  </a:lnTo>
                  <a:lnTo>
                    <a:pt x="8" y="15"/>
                  </a:lnTo>
                  <a:lnTo>
                    <a:pt x="18" y="2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10" name="Freeform 1249"/>
            <p:cNvSpPr>
              <a:spLocks/>
            </p:cNvSpPr>
            <p:nvPr/>
          </p:nvSpPr>
          <p:spPr bwMode="auto">
            <a:xfrm>
              <a:off x="5399088" y="3719513"/>
              <a:ext cx="17463" cy="26988"/>
            </a:xfrm>
            <a:custGeom>
              <a:avLst/>
              <a:gdLst>
                <a:gd name="T0" fmla="*/ 11 w 11"/>
                <a:gd name="T1" fmla="*/ 0 h 17"/>
                <a:gd name="T2" fmla="*/ 0 w 11"/>
                <a:gd name="T3" fmla="*/ 15 h 17"/>
                <a:gd name="T4" fmla="*/ 4 w 11"/>
                <a:gd name="T5" fmla="*/ 17 h 17"/>
                <a:gd name="T6" fmla="*/ 11 w 11"/>
                <a:gd name="T7" fmla="*/ 7 h 17"/>
                <a:gd name="T8" fmla="*/ 11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lnTo>
                    <a:pt x="0" y="15"/>
                  </a:lnTo>
                  <a:lnTo>
                    <a:pt x="4" y="17"/>
                  </a:lnTo>
                  <a:lnTo>
                    <a:pt x="11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11" name="Freeform 1250"/>
            <p:cNvSpPr>
              <a:spLocks/>
            </p:cNvSpPr>
            <p:nvPr/>
          </p:nvSpPr>
          <p:spPr bwMode="auto">
            <a:xfrm>
              <a:off x="5399088" y="3719513"/>
              <a:ext cx="17463" cy="26988"/>
            </a:xfrm>
            <a:custGeom>
              <a:avLst/>
              <a:gdLst>
                <a:gd name="T0" fmla="*/ 11 w 11"/>
                <a:gd name="T1" fmla="*/ 0 h 17"/>
                <a:gd name="T2" fmla="*/ 0 w 11"/>
                <a:gd name="T3" fmla="*/ 15 h 17"/>
                <a:gd name="T4" fmla="*/ 4 w 11"/>
                <a:gd name="T5" fmla="*/ 17 h 17"/>
                <a:gd name="T6" fmla="*/ 11 w 11"/>
                <a:gd name="T7" fmla="*/ 7 h 17"/>
                <a:gd name="T8" fmla="*/ 11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lnTo>
                    <a:pt x="0" y="15"/>
                  </a:lnTo>
                  <a:lnTo>
                    <a:pt x="4" y="17"/>
                  </a:lnTo>
                  <a:lnTo>
                    <a:pt x="11" y="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12" name="Freeform 1251"/>
            <p:cNvSpPr>
              <a:spLocks/>
            </p:cNvSpPr>
            <p:nvPr/>
          </p:nvSpPr>
          <p:spPr bwMode="auto">
            <a:xfrm>
              <a:off x="5389563" y="3746501"/>
              <a:ext cx="20638" cy="20638"/>
            </a:xfrm>
            <a:custGeom>
              <a:avLst/>
              <a:gdLst>
                <a:gd name="T0" fmla="*/ 10 w 13"/>
                <a:gd name="T1" fmla="*/ 0 h 13"/>
                <a:gd name="T2" fmla="*/ 0 w 13"/>
                <a:gd name="T3" fmla="*/ 13 h 13"/>
                <a:gd name="T4" fmla="*/ 9 w 13"/>
                <a:gd name="T5" fmla="*/ 9 h 13"/>
                <a:gd name="T6" fmla="*/ 13 w 13"/>
                <a:gd name="T7" fmla="*/ 2 h 13"/>
                <a:gd name="T8" fmla="*/ 10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0" y="13"/>
                  </a:lnTo>
                  <a:lnTo>
                    <a:pt x="9" y="9"/>
                  </a:lnTo>
                  <a:lnTo>
                    <a:pt x="13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E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13" name="Freeform 1252"/>
            <p:cNvSpPr>
              <a:spLocks/>
            </p:cNvSpPr>
            <p:nvPr/>
          </p:nvSpPr>
          <p:spPr bwMode="auto">
            <a:xfrm>
              <a:off x="5389563" y="3746501"/>
              <a:ext cx="20638" cy="20638"/>
            </a:xfrm>
            <a:custGeom>
              <a:avLst/>
              <a:gdLst>
                <a:gd name="T0" fmla="*/ 10 w 13"/>
                <a:gd name="T1" fmla="*/ 0 h 13"/>
                <a:gd name="T2" fmla="*/ 0 w 13"/>
                <a:gd name="T3" fmla="*/ 13 h 13"/>
                <a:gd name="T4" fmla="*/ 9 w 13"/>
                <a:gd name="T5" fmla="*/ 9 h 13"/>
                <a:gd name="T6" fmla="*/ 13 w 13"/>
                <a:gd name="T7" fmla="*/ 2 h 13"/>
                <a:gd name="T8" fmla="*/ 10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0" y="13"/>
                  </a:lnTo>
                  <a:lnTo>
                    <a:pt x="9" y="9"/>
                  </a:lnTo>
                  <a:lnTo>
                    <a:pt x="13" y="2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14" name="Freeform 1253"/>
            <p:cNvSpPr>
              <a:spLocks/>
            </p:cNvSpPr>
            <p:nvPr/>
          </p:nvSpPr>
          <p:spPr bwMode="auto">
            <a:xfrm>
              <a:off x="5405438" y="3730626"/>
              <a:ext cx="11113" cy="19050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0 h 12"/>
                <a:gd name="T4" fmla="*/ 3 w 7"/>
                <a:gd name="T5" fmla="*/ 12 h 12"/>
                <a:gd name="T6" fmla="*/ 7 w 7"/>
                <a:gd name="T7" fmla="*/ 7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0" y="10"/>
                  </a:lnTo>
                  <a:lnTo>
                    <a:pt x="3" y="12"/>
                  </a:lnTo>
                  <a:lnTo>
                    <a:pt x="7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15" name="Freeform 1254"/>
            <p:cNvSpPr>
              <a:spLocks/>
            </p:cNvSpPr>
            <p:nvPr/>
          </p:nvSpPr>
          <p:spPr bwMode="auto">
            <a:xfrm>
              <a:off x="5405438" y="3730626"/>
              <a:ext cx="11113" cy="19050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0 h 12"/>
                <a:gd name="T4" fmla="*/ 3 w 7"/>
                <a:gd name="T5" fmla="*/ 12 h 12"/>
                <a:gd name="T6" fmla="*/ 7 w 7"/>
                <a:gd name="T7" fmla="*/ 7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0" y="10"/>
                  </a:lnTo>
                  <a:lnTo>
                    <a:pt x="3" y="12"/>
                  </a:lnTo>
                  <a:lnTo>
                    <a:pt x="7" y="7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16" name="Freeform 1255"/>
            <p:cNvSpPr>
              <a:spLocks/>
            </p:cNvSpPr>
            <p:nvPr/>
          </p:nvSpPr>
          <p:spPr bwMode="auto">
            <a:xfrm>
              <a:off x="5403850" y="3749676"/>
              <a:ext cx="12700" cy="11113"/>
            </a:xfrm>
            <a:custGeom>
              <a:avLst/>
              <a:gdLst>
                <a:gd name="T0" fmla="*/ 4 w 8"/>
                <a:gd name="T1" fmla="*/ 0 h 7"/>
                <a:gd name="T2" fmla="*/ 0 w 8"/>
                <a:gd name="T3" fmla="*/ 7 h 7"/>
                <a:gd name="T4" fmla="*/ 8 w 8"/>
                <a:gd name="T5" fmla="*/ 2 h 7"/>
                <a:gd name="T6" fmla="*/ 4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lnTo>
                    <a:pt x="0" y="7"/>
                  </a:lnTo>
                  <a:lnTo>
                    <a:pt x="8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D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17" name="Freeform 1256"/>
            <p:cNvSpPr>
              <a:spLocks/>
            </p:cNvSpPr>
            <p:nvPr/>
          </p:nvSpPr>
          <p:spPr bwMode="auto">
            <a:xfrm>
              <a:off x="5403850" y="3749676"/>
              <a:ext cx="12700" cy="11113"/>
            </a:xfrm>
            <a:custGeom>
              <a:avLst/>
              <a:gdLst>
                <a:gd name="T0" fmla="*/ 4 w 8"/>
                <a:gd name="T1" fmla="*/ 0 h 7"/>
                <a:gd name="T2" fmla="*/ 0 w 8"/>
                <a:gd name="T3" fmla="*/ 7 h 7"/>
                <a:gd name="T4" fmla="*/ 8 w 8"/>
                <a:gd name="T5" fmla="*/ 2 h 7"/>
                <a:gd name="T6" fmla="*/ 4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lnTo>
                    <a:pt x="0" y="7"/>
                  </a:lnTo>
                  <a:lnTo>
                    <a:pt x="8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18" name="Freeform 1257"/>
            <p:cNvSpPr>
              <a:spLocks/>
            </p:cNvSpPr>
            <p:nvPr/>
          </p:nvSpPr>
          <p:spPr bwMode="auto">
            <a:xfrm>
              <a:off x="5410200" y="3741738"/>
              <a:ext cx="6350" cy="11113"/>
            </a:xfrm>
            <a:custGeom>
              <a:avLst/>
              <a:gdLst>
                <a:gd name="T0" fmla="*/ 4 w 4"/>
                <a:gd name="T1" fmla="*/ 0 h 7"/>
                <a:gd name="T2" fmla="*/ 0 w 4"/>
                <a:gd name="T3" fmla="*/ 5 h 7"/>
                <a:gd name="T4" fmla="*/ 4 w 4"/>
                <a:gd name="T5" fmla="*/ 7 h 7"/>
                <a:gd name="T6" fmla="*/ 4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0" y="5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9B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19" name="Freeform 1258"/>
            <p:cNvSpPr>
              <a:spLocks/>
            </p:cNvSpPr>
            <p:nvPr/>
          </p:nvSpPr>
          <p:spPr bwMode="auto">
            <a:xfrm>
              <a:off x="5410200" y="3741738"/>
              <a:ext cx="6350" cy="11113"/>
            </a:xfrm>
            <a:custGeom>
              <a:avLst/>
              <a:gdLst>
                <a:gd name="T0" fmla="*/ 4 w 4"/>
                <a:gd name="T1" fmla="*/ 0 h 7"/>
                <a:gd name="T2" fmla="*/ 0 w 4"/>
                <a:gd name="T3" fmla="*/ 5 h 7"/>
                <a:gd name="T4" fmla="*/ 4 w 4"/>
                <a:gd name="T5" fmla="*/ 7 h 7"/>
                <a:gd name="T6" fmla="*/ 4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0" y="5"/>
                  </a:lnTo>
                  <a:lnTo>
                    <a:pt x="4" y="7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20" name="Freeform 1259"/>
            <p:cNvSpPr>
              <a:spLocks/>
            </p:cNvSpPr>
            <p:nvPr/>
          </p:nvSpPr>
          <p:spPr bwMode="auto">
            <a:xfrm>
              <a:off x="4791075" y="3181351"/>
              <a:ext cx="180975" cy="211138"/>
            </a:xfrm>
            <a:custGeom>
              <a:avLst/>
              <a:gdLst>
                <a:gd name="T0" fmla="*/ 0 w 114"/>
                <a:gd name="T1" fmla="*/ 133 h 133"/>
                <a:gd name="T2" fmla="*/ 114 w 114"/>
                <a:gd name="T3" fmla="*/ 67 h 133"/>
                <a:gd name="T4" fmla="*/ 0 w 114"/>
                <a:gd name="T5" fmla="*/ 0 h 133"/>
                <a:gd name="T6" fmla="*/ 0 w 114"/>
                <a:gd name="T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14" y="67"/>
                  </a:lnTo>
                  <a:lnTo>
                    <a:pt x="0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21" name="Freeform 1260"/>
            <p:cNvSpPr>
              <a:spLocks/>
            </p:cNvSpPr>
            <p:nvPr/>
          </p:nvSpPr>
          <p:spPr bwMode="auto">
            <a:xfrm>
              <a:off x="4791075" y="3181351"/>
              <a:ext cx="180975" cy="211138"/>
            </a:xfrm>
            <a:custGeom>
              <a:avLst/>
              <a:gdLst>
                <a:gd name="T0" fmla="*/ 0 w 114"/>
                <a:gd name="T1" fmla="*/ 133 h 133"/>
                <a:gd name="T2" fmla="*/ 114 w 114"/>
                <a:gd name="T3" fmla="*/ 67 h 133"/>
                <a:gd name="T4" fmla="*/ 0 w 114"/>
                <a:gd name="T5" fmla="*/ 0 h 133"/>
                <a:gd name="T6" fmla="*/ 0 w 114"/>
                <a:gd name="T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14" y="67"/>
                  </a:lnTo>
                  <a:lnTo>
                    <a:pt x="0" y="0"/>
                  </a:lnTo>
                  <a:lnTo>
                    <a:pt x="0" y="1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22" name="Freeform 1261"/>
            <p:cNvSpPr>
              <a:spLocks/>
            </p:cNvSpPr>
            <p:nvPr/>
          </p:nvSpPr>
          <p:spPr bwMode="auto">
            <a:xfrm>
              <a:off x="4608513" y="3181351"/>
              <a:ext cx="182563" cy="211138"/>
            </a:xfrm>
            <a:custGeom>
              <a:avLst/>
              <a:gdLst>
                <a:gd name="T0" fmla="*/ 115 w 115"/>
                <a:gd name="T1" fmla="*/ 0 h 133"/>
                <a:gd name="T2" fmla="*/ 0 w 115"/>
                <a:gd name="T3" fmla="*/ 67 h 133"/>
                <a:gd name="T4" fmla="*/ 115 w 115"/>
                <a:gd name="T5" fmla="*/ 133 h 133"/>
                <a:gd name="T6" fmla="*/ 115 w 115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33">
                  <a:moveTo>
                    <a:pt x="115" y="0"/>
                  </a:moveTo>
                  <a:lnTo>
                    <a:pt x="0" y="67"/>
                  </a:lnTo>
                  <a:lnTo>
                    <a:pt x="115" y="13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23" name="Freeform 1262"/>
            <p:cNvSpPr>
              <a:spLocks/>
            </p:cNvSpPr>
            <p:nvPr/>
          </p:nvSpPr>
          <p:spPr bwMode="auto">
            <a:xfrm>
              <a:off x="4608513" y="3181351"/>
              <a:ext cx="182563" cy="211138"/>
            </a:xfrm>
            <a:custGeom>
              <a:avLst/>
              <a:gdLst>
                <a:gd name="T0" fmla="*/ 115 w 115"/>
                <a:gd name="T1" fmla="*/ 0 h 133"/>
                <a:gd name="T2" fmla="*/ 0 w 115"/>
                <a:gd name="T3" fmla="*/ 67 h 133"/>
                <a:gd name="T4" fmla="*/ 115 w 115"/>
                <a:gd name="T5" fmla="*/ 133 h 133"/>
                <a:gd name="T6" fmla="*/ 115 w 115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33">
                  <a:moveTo>
                    <a:pt x="115" y="0"/>
                  </a:moveTo>
                  <a:lnTo>
                    <a:pt x="0" y="67"/>
                  </a:lnTo>
                  <a:lnTo>
                    <a:pt x="115" y="133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24" name="Freeform 1263"/>
            <p:cNvSpPr>
              <a:spLocks/>
            </p:cNvSpPr>
            <p:nvPr/>
          </p:nvSpPr>
          <p:spPr bwMode="auto">
            <a:xfrm>
              <a:off x="4791075" y="3392488"/>
              <a:ext cx="180975" cy="209550"/>
            </a:xfrm>
            <a:custGeom>
              <a:avLst/>
              <a:gdLst>
                <a:gd name="T0" fmla="*/ 0 w 114"/>
                <a:gd name="T1" fmla="*/ 0 h 132"/>
                <a:gd name="T2" fmla="*/ 0 w 114"/>
                <a:gd name="T3" fmla="*/ 132 h 132"/>
                <a:gd name="T4" fmla="*/ 114 w 114"/>
                <a:gd name="T5" fmla="*/ 66 h 132"/>
                <a:gd name="T6" fmla="*/ 0 w 114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2">
                  <a:moveTo>
                    <a:pt x="0" y="0"/>
                  </a:moveTo>
                  <a:lnTo>
                    <a:pt x="0" y="132"/>
                  </a:lnTo>
                  <a:lnTo>
                    <a:pt x="114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25" name="Freeform 1264"/>
            <p:cNvSpPr>
              <a:spLocks/>
            </p:cNvSpPr>
            <p:nvPr/>
          </p:nvSpPr>
          <p:spPr bwMode="auto">
            <a:xfrm>
              <a:off x="4791075" y="3392488"/>
              <a:ext cx="180975" cy="209550"/>
            </a:xfrm>
            <a:custGeom>
              <a:avLst/>
              <a:gdLst>
                <a:gd name="T0" fmla="*/ 0 w 114"/>
                <a:gd name="T1" fmla="*/ 0 h 132"/>
                <a:gd name="T2" fmla="*/ 0 w 114"/>
                <a:gd name="T3" fmla="*/ 132 h 132"/>
                <a:gd name="T4" fmla="*/ 114 w 114"/>
                <a:gd name="T5" fmla="*/ 66 h 132"/>
                <a:gd name="T6" fmla="*/ 0 w 114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2">
                  <a:moveTo>
                    <a:pt x="0" y="0"/>
                  </a:moveTo>
                  <a:lnTo>
                    <a:pt x="0" y="132"/>
                  </a:lnTo>
                  <a:lnTo>
                    <a:pt x="114" y="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26" name="Freeform 1265"/>
            <p:cNvSpPr>
              <a:spLocks/>
            </p:cNvSpPr>
            <p:nvPr/>
          </p:nvSpPr>
          <p:spPr bwMode="auto">
            <a:xfrm>
              <a:off x="4791075" y="3287713"/>
              <a:ext cx="180975" cy="209550"/>
            </a:xfrm>
            <a:custGeom>
              <a:avLst/>
              <a:gdLst>
                <a:gd name="T0" fmla="*/ 0 w 114"/>
                <a:gd name="T1" fmla="*/ 66 h 132"/>
                <a:gd name="T2" fmla="*/ 114 w 114"/>
                <a:gd name="T3" fmla="*/ 132 h 132"/>
                <a:gd name="T4" fmla="*/ 114 w 114"/>
                <a:gd name="T5" fmla="*/ 0 h 132"/>
                <a:gd name="T6" fmla="*/ 0 w 114"/>
                <a:gd name="T7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2">
                  <a:moveTo>
                    <a:pt x="0" y="66"/>
                  </a:moveTo>
                  <a:lnTo>
                    <a:pt x="114" y="132"/>
                  </a:lnTo>
                  <a:lnTo>
                    <a:pt x="11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27" name="Freeform 1266"/>
            <p:cNvSpPr>
              <a:spLocks/>
            </p:cNvSpPr>
            <p:nvPr/>
          </p:nvSpPr>
          <p:spPr bwMode="auto">
            <a:xfrm>
              <a:off x="4791075" y="3287713"/>
              <a:ext cx="180975" cy="209550"/>
            </a:xfrm>
            <a:custGeom>
              <a:avLst/>
              <a:gdLst>
                <a:gd name="T0" fmla="*/ 0 w 114"/>
                <a:gd name="T1" fmla="*/ 66 h 132"/>
                <a:gd name="T2" fmla="*/ 114 w 114"/>
                <a:gd name="T3" fmla="*/ 132 h 132"/>
                <a:gd name="T4" fmla="*/ 114 w 114"/>
                <a:gd name="T5" fmla="*/ 0 h 132"/>
                <a:gd name="T6" fmla="*/ 0 w 114"/>
                <a:gd name="T7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2">
                  <a:moveTo>
                    <a:pt x="0" y="66"/>
                  </a:moveTo>
                  <a:lnTo>
                    <a:pt x="114" y="132"/>
                  </a:lnTo>
                  <a:lnTo>
                    <a:pt x="114" y="0"/>
                  </a:lnTo>
                  <a:lnTo>
                    <a:pt x="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28" name="Freeform 1267"/>
            <p:cNvSpPr>
              <a:spLocks/>
            </p:cNvSpPr>
            <p:nvPr/>
          </p:nvSpPr>
          <p:spPr bwMode="auto">
            <a:xfrm>
              <a:off x="4608513" y="3392488"/>
              <a:ext cx="182563" cy="209550"/>
            </a:xfrm>
            <a:custGeom>
              <a:avLst/>
              <a:gdLst>
                <a:gd name="T0" fmla="*/ 0 w 115"/>
                <a:gd name="T1" fmla="*/ 66 h 132"/>
                <a:gd name="T2" fmla="*/ 115 w 115"/>
                <a:gd name="T3" fmla="*/ 132 h 132"/>
                <a:gd name="T4" fmla="*/ 115 w 115"/>
                <a:gd name="T5" fmla="*/ 0 h 132"/>
                <a:gd name="T6" fmla="*/ 0 w 115"/>
                <a:gd name="T7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32">
                  <a:moveTo>
                    <a:pt x="0" y="66"/>
                  </a:moveTo>
                  <a:lnTo>
                    <a:pt x="115" y="132"/>
                  </a:lnTo>
                  <a:lnTo>
                    <a:pt x="115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29" name="Freeform 1268"/>
            <p:cNvSpPr>
              <a:spLocks/>
            </p:cNvSpPr>
            <p:nvPr/>
          </p:nvSpPr>
          <p:spPr bwMode="auto">
            <a:xfrm>
              <a:off x="4608513" y="3392488"/>
              <a:ext cx="182563" cy="209550"/>
            </a:xfrm>
            <a:custGeom>
              <a:avLst/>
              <a:gdLst>
                <a:gd name="T0" fmla="*/ 0 w 115"/>
                <a:gd name="T1" fmla="*/ 66 h 132"/>
                <a:gd name="T2" fmla="*/ 115 w 115"/>
                <a:gd name="T3" fmla="*/ 132 h 132"/>
                <a:gd name="T4" fmla="*/ 115 w 115"/>
                <a:gd name="T5" fmla="*/ 0 h 132"/>
                <a:gd name="T6" fmla="*/ 0 w 115"/>
                <a:gd name="T7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32">
                  <a:moveTo>
                    <a:pt x="0" y="66"/>
                  </a:moveTo>
                  <a:lnTo>
                    <a:pt x="115" y="132"/>
                  </a:lnTo>
                  <a:lnTo>
                    <a:pt x="115" y="0"/>
                  </a:lnTo>
                  <a:lnTo>
                    <a:pt x="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30" name="Freeform 1269"/>
            <p:cNvSpPr>
              <a:spLocks/>
            </p:cNvSpPr>
            <p:nvPr/>
          </p:nvSpPr>
          <p:spPr bwMode="auto">
            <a:xfrm>
              <a:off x="4608513" y="3287713"/>
              <a:ext cx="182563" cy="209550"/>
            </a:xfrm>
            <a:custGeom>
              <a:avLst/>
              <a:gdLst>
                <a:gd name="T0" fmla="*/ 115 w 115"/>
                <a:gd name="T1" fmla="*/ 66 h 132"/>
                <a:gd name="T2" fmla="*/ 0 w 115"/>
                <a:gd name="T3" fmla="*/ 0 h 132"/>
                <a:gd name="T4" fmla="*/ 0 w 115"/>
                <a:gd name="T5" fmla="*/ 132 h 132"/>
                <a:gd name="T6" fmla="*/ 115 w 115"/>
                <a:gd name="T7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32">
                  <a:moveTo>
                    <a:pt x="115" y="66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15" y="66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31" name="Freeform 1270"/>
            <p:cNvSpPr>
              <a:spLocks/>
            </p:cNvSpPr>
            <p:nvPr/>
          </p:nvSpPr>
          <p:spPr bwMode="auto">
            <a:xfrm>
              <a:off x="4608513" y="3287713"/>
              <a:ext cx="182563" cy="209550"/>
            </a:xfrm>
            <a:custGeom>
              <a:avLst/>
              <a:gdLst>
                <a:gd name="T0" fmla="*/ 115 w 115"/>
                <a:gd name="T1" fmla="*/ 66 h 132"/>
                <a:gd name="T2" fmla="*/ 0 w 115"/>
                <a:gd name="T3" fmla="*/ 0 h 132"/>
                <a:gd name="T4" fmla="*/ 0 w 115"/>
                <a:gd name="T5" fmla="*/ 132 h 132"/>
                <a:gd name="T6" fmla="*/ 115 w 115"/>
                <a:gd name="T7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32">
                  <a:moveTo>
                    <a:pt x="115" y="66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1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32" name="Freeform 1271"/>
            <p:cNvSpPr>
              <a:spLocks/>
            </p:cNvSpPr>
            <p:nvPr/>
          </p:nvSpPr>
          <p:spPr bwMode="auto">
            <a:xfrm>
              <a:off x="4649788" y="3228976"/>
              <a:ext cx="280988" cy="323850"/>
            </a:xfrm>
            <a:custGeom>
              <a:avLst/>
              <a:gdLst>
                <a:gd name="T0" fmla="*/ 89 w 177"/>
                <a:gd name="T1" fmla="*/ 0 h 204"/>
                <a:gd name="T2" fmla="*/ 0 w 177"/>
                <a:gd name="T3" fmla="*/ 51 h 204"/>
                <a:gd name="T4" fmla="*/ 0 w 177"/>
                <a:gd name="T5" fmla="*/ 154 h 204"/>
                <a:gd name="T6" fmla="*/ 89 w 177"/>
                <a:gd name="T7" fmla="*/ 204 h 204"/>
                <a:gd name="T8" fmla="*/ 177 w 177"/>
                <a:gd name="T9" fmla="*/ 154 h 204"/>
                <a:gd name="T10" fmla="*/ 177 w 177"/>
                <a:gd name="T11" fmla="*/ 51 h 204"/>
                <a:gd name="T12" fmla="*/ 89 w 177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04">
                  <a:moveTo>
                    <a:pt x="89" y="0"/>
                  </a:moveTo>
                  <a:lnTo>
                    <a:pt x="0" y="51"/>
                  </a:lnTo>
                  <a:lnTo>
                    <a:pt x="0" y="154"/>
                  </a:lnTo>
                  <a:lnTo>
                    <a:pt x="89" y="204"/>
                  </a:lnTo>
                  <a:lnTo>
                    <a:pt x="177" y="154"/>
                  </a:lnTo>
                  <a:lnTo>
                    <a:pt x="177" y="5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33" name="Freeform 1272"/>
            <p:cNvSpPr>
              <a:spLocks/>
            </p:cNvSpPr>
            <p:nvPr/>
          </p:nvSpPr>
          <p:spPr bwMode="auto">
            <a:xfrm>
              <a:off x="4649788" y="3228976"/>
              <a:ext cx="280988" cy="323850"/>
            </a:xfrm>
            <a:custGeom>
              <a:avLst/>
              <a:gdLst>
                <a:gd name="T0" fmla="*/ 89 w 177"/>
                <a:gd name="T1" fmla="*/ 0 h 204"/>
                <a:gd name="T2" fmla="*/ 0 w 177"/>
                <a:gd name="T3" fmla="*/ 51 h 204"/>
                <a:gd name="T4" fmla="*/ 0 w 177"/>
                <a:gd name="T5" fmla="*/ 154 h 204"/>
                <a:gd name="T6" fmla="*/ 89 w 177"/>
                <a:gd name="T7" fmla="*/ 204 h 204"/>
                <a:gd name="T8" fmla="*/ 177 w 177"/>
                <a:gd name="T9" fmla="*/ 154 h 204"/>
                <a:gd name="T10" fmla="*/ 177 w 177"/>
                <a:gd name="T11" fmla="*/ 51 h 204"/>
                <a:gd name="T12" fmla="*/ 89 w 177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04">
                  <a:moveTo>
                    <a:pt x="89" y="0"/>
                  </a:moveTo>
                  <a:lnTo>
                    <a:pt x="0" y="51"/>
                  </a:lnTo>
                  <a:lnTo>
                    <a:pt x="0" y="154"/>
                  </a:lnTo>
                  <a:lnTo>
                    <a:pt x="89" y="204"/>
                  </a:lnTo>
                  <a:lnTo>
                    <a:pt x="177" y="154"/>
                  </a:lnTo>
                  <a:lnTo>
                    <a:pt x="177" y="51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34" name="Freeform 1273"/>
            <p:cNvSpPr>
              <a:spLocks/>
            </p:cNvSpPr>
            <p:nvPr/>
          </p:nvSpPr>
          <p:spPr bwMode="auto">
            <a:xfrm>
              <a:off x="4670425" y="3252788"/>
              <a:ext cx="241300" cy="277813"/>
            </a:xfrm>
            <a:custGeom>
              <a:avLst/>
              <a:gdLst>
                <a:gd name="T0" fmla="*/ 76 w 152"/>
                <a:gd name="T1" fmla="*/ 0 h 175"/>
                <a:gd name="T2" fmla="*/ 0 w 152"/>
                <a:gd name="T3" fmla="*/ 44 h 175"/>
                <a:gd name="T4" fmla="*/ 0 w 152"/>
                <a:gd name="T5" fmla="*/ 132 h 175"/>
                <a:gd name="T6" fmla="*/ 76 w 152"/>
                <a:gd name="T7" fmla="*/ 175 h 175"/>
                <a:gd name="T8" fmla="*/ 152 w 152"/>
                <a:gd name="T9" fmla="*/ 132 h 175"/>
                <a:gd name="T10" fmla="*/ 152 w 152"/>
                <a:gd name="T11" fmla="*/ 44 h 175"/>
                <a:gd name="T12" fmla="*/ 76 w 152"/>
                <a:gd name="T1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75">
                  <a:moveTo>
                    <a:pt x="76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76" y="175"/>
                  </a:lnTo>
                  <a:lnTo>
                    <a:pt x="152" y="132"/>
                  </a:lnTo>
                  <a:lnTo>
                    <a:pt x="152" y="44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83000">
                  <a:srgbClr val="31B5C4"/>
                </a:gs>
                <a:gs pos="6000">
                  <a:schemeClr val="bg1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35" name="Freeform 1274"/>
            <p:cNvSpPr>
              <a:spLocks/>
            </p:cNvSpPr>
            <p:nvPr/>
          </p:nvSpPr>
          <p:spPr bwMode="auto">
            <a:xfrm>
              <a:off x="4670425" y="3252788"/>
              <a:ext cx="241300" cy="277813"/>
            </a:xfrm>
            <a:custGeom>
              <a:avLst/>
              <a:gdLst>
                <a:gd name="T0" fmla="*/ 76 w 152"/>
                <a:gd name="T1" fmla="*/ 0 h 175"/>
                <a:gd name="T2" fmla="*/ 0 w 152"/>
                <a:gd name="T3" fmla="*/ 44 h 175"/>
                <a:gd name="T4" fmla="*/ 0 w 152"/>
                <a:gd name="T5" fmla="*/ 132 h 175"/>
                <a:gd name="T6" fmla="*/ 76 w 152"/>
                <a:gd name="T7" fmla="*/ 175 h 175"/>
                <a:gd name="T8" fmla="*/ 152 w 152"/>
                <a:gd name="T9" fmla="*/ 132 h 175"/>
                <a:gd name="T10" fmla="*/ 152 w 152"/>
                <a:gd name="T11" fmla="*/ 44 h 175"/>
                <a:gd name="T12" fmla="*/ 76 w 152"/>
                <a:gd name="T1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75">
                  <a:moveTo>
                    <a:pt x="76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76" y="175"/>
                  </a:lnTo>
                  <a:lnTo>
                    <a:pt x="152" y="132"/>
                  </a:lnTo>
                  <a:lnTo>
                    <a:pt x="152" y="4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1436" name="TextBox 1435"/>
          <p:cNvSpPr txBox="1"/>
          <p:nvPr/>
        </p:nvSpPr>
        <p:spPr>
          <a:xfrm>
            <a:off x="418869" y="2493071"/>
            <a:ext cx="2292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/>
                </a:solidFill>
                <a:latin typeface="+mn-ea"/>
              </a:rPr>
              <a:t>사용 소스</a:t>
            </a:r>
          </a:p>
        </p:txBody>
      </p:sp>
      <p:sp>
        <p:nvSpPr>
          <p:cNvPr id="1437" name="TextBox 1436"/>
          <p:cNvSpPr txBox="1"/>
          <p:nvPr/>
        </p:nvSpPr>
        <p:spPr>
          <a:xfrm>
            <a:off x="343647" y="4234628"/>
            <a:ext cx="2315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/>
                </a:solidFill>
                <a:latin typeface="+mn-ea"/>
              </a:rPr>
              <a:t>사용 글꼴</a:t>
            </a:r>
          </a:p>
        </p:txBody>
      </p:sp>
      <p:sp>
        <p:nvSpPr>
          <p:cNvPr id="1438" name="TextBox 1437"/>
          <p:cNvSpPr txBox="1"/>
          <p:nvPr/>
        </p:nvSpPr>
        <p:spPr>
          <a:xfrm>
            <a:off x="343647" y="5173443"/>
            <a:ext cx="560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n-ea"/>
              </a:rPr>
              <a:t>KBIZ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</a:rPr>
              <a:t>한마음고딕 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M</a:t>
            </a:r>
          </a:p>
          <a:p>
            <a:r>
              <a:rPr lang="en-US" altLang="ko-KR" sz="2000" b="1" dirty="0">
                <a:solidFill>
                  <a:schemeClr val="bg1"/>
                </a:solidFill>
                <a:latin typeface="+mn-ea"/>
              </a:rPr>
              <a:t>http://www.kbiz.or.kr/home/homeIndex.do</a:t>
            </a:r>
            <a:endParaRPr lang="ko-KR" altLang="en-US" sz="2000" b="1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29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09486" y="456787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/>
            <a:r>
              <a:rPr lang="ko-KR" altLang="en-US" sz="1600" dirty="0" smtClean="0">
                <a:solidFill>
                  <a:prstClr val="white"/>
                </a:solidFill>
                <a:latin typeface="+mn-ea"/>
              </a:rPr>
              <a:t>본 </a:t>
            </a:r>
            <a:r>
              <a:rPr lang="en-US" altLang="ko-KR" sz="1600" dirty="0" smtClean="0">
                <a:solidFill>
                  <a:prstClr val="white"/>
                </a:solidFill>
                <a:latin typeface="+mn-ea"/>
              </a:rPr>
              <a:t>PPT </a:t>
            </a:r>
            <a:r>
              <a:rPr lang="ko-KR" altLang="ko-KR" sz="1600" dirty="0" smtClean="0">
                <a:solidFill>
                  <a:prstClr val="white"/>
                </a:solidFill>
                <a:latin typeface="+mn-ea"/>
              </a:rPr>
              <a:t>템플릿은 </a:t>
            </a:r>
            <a:r>
              <a:rPr lang="ko-KR" altLang="ko-KR" sz="1600" dirty="0">
                <a:solidFill>
                  <a:prstClr val="white"/>
                </a:solidFill>
                <a:latin typeface="+mn-ea"/>
              </a:rPr>
              <a:t>㈜ </a:t>
            </a:r>
            <a:r>
              <a:rPr lang="ko-KR" altLang="en-US" sz="1600" dirty="0" smtClean="0">
                <a:solidFill>
                  <a:prstClr val="white"/>
                </a:solidFill>
                <a:latin typeface="+mn-ea"/>
              </a:rPr>
              <a:t>재미</a:t>
            </a:r>
            <a:r>
              <a:rPr lang="ko-KR" altLang="ko-KR" sz="1600" dirty="0" smtClean="0">
                <a:solidFill>
                  <a:prstClr val="white"/>
                </a:solidFill>
                <a:latin typeface="+mn-ea"/>
              </a:rPr>
              <a:t>의 </a:t>
            </a:r>
            <a:r>
              <a:rPr lang="ko-KR" altLang="ko-KR" sz="1600" dirty="0">
                <a:solidFill>
                  <a:prstClr val="white"/>
                </a:solidFill>
                <a:latin typeface="+mn-ea"/>
              </a:rPr>
              <a:t>소유이며</a:t>
            </a:r>
            <a:r>
              <a:rPr lang="en-US" altLang="ko-KR" sz="1600" dirty="0">
                <a:solidFill>
                  <a:prstClr val="white"/>
                </a:solidFill>
                <a:latin typeface="+mn-ea"/>
              </a:rPr>
              <a:t> </a:t>
            </a:r>
            <a:r>
              <a:rPr lang="ko-KR" altLang="ko-KR" sz="1600" dirty="0">
                <a:solidFill>
                  <a:prstClr val="white"/>
                </a:solidFill>
                <a:latin typeface="+mn-ea"/>
              </a:rPr>
              <a:t>타 용도로 사용하실 수 없습니다</a:t>
            </a:r>
            <a:r>
              <a:rPr lang="en-US" altLang="ko-KR" sz="1600" dirty="0">
                <a:solidFill>
                  <a:prstClr val="white"/>
                </a:solidFill>
                <a:latin typeface="+mn-ea"/>
              </a:rPr>
              <a:t>.</a:t>
            </a:r>
            <a:endParaRPr lang="ko-KR" altLang="ko-KR" sz="1600" dirty="0">
              <a:solidFill>
                <a:prstClr val="white"/>
              </a:solidFill>
              <a:latin typeface="+mn-ea"/>
            </a:endParaRPr>
          </a:p>
          <a:p>
            <a:pPr marL="342900" algn="ctr"/>
            <a:r>
              <a:rPr lang="ko-KR" altLang="ko-KR" sz="1600" dirty="0">
                <a:solidFill>
                  <a:prstClr val="white"/>
                </a:solidFill>
                <a:latin typeface="+mn-ea"/>
              </a:rPr>
              <a:t>ⓒ </a:t>
            </a:r>
            <a:r>
              <a:rPr lang="en-US" altLang="ko-KR" sz="1600" dirty="0" smtClean="0">
                <a:solidFill>
                  <a:prstClr val="white"/>
                </a:solidFill>
                <a:latin typeface="+mn-ea"/>
              </a:rPr>
              <a:t>Copyright 2016 </a:t>
            </a:r>
            <a:r>
              <a:rPr lang="en-US" altLang="ko-KR" sz="1600" dirty="0">
                <a:solidFill>
                  <a:prstClr val="white"/>
                </a:solidFill>
                <a:latin typeface="+mn-ea"/>
              </a:rPr>
              <a:t>XEMI all right </a:t>
            </a:r>
            <a:r>
              <a:rPr lang="en-US" altLang="ko-KR" sz="1600" dirty="0" smtClean="0">
                <a:solidFill>
                  <a:prstClr val="white"/>
                </a:solidFill>
                <a:latin typeface="+mn-ea"/>
              </a:rPr>
              <a:t>reserved.</a:t>
            </a:r>
            <a:endParaRPr lang="ko-KR" altLang="ko-KR" sz="16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5922146" y="2488853"/>
            <a:ext cx="117475" cy="1211262"/>
          </a:xfrm>
          <a:custGeom>
            <a:avLst/>
            <a:gdLst>
              <a:gd name="T0" fmla="*/ 64 w 74"/>
              <a:gd name="T1" fmla="*/ 763 h 763"/>
              <a:gd name="T2" fmla="*/ 0 w 74"/>
              <a:gd name="T3" fmla="*/ 699 h 763"/>
              <a:gd name="T4" fmla="*/ 0 w 74"/>
              <a:gd name="T5" fmla="*/ 67 h 763"/>
              <a:gd name="T6" fmla="*/ 67 w 74"/>
              <a:gd name="T7" fmla="*/ 0 h 763"/>
              <a:gd name="T8" fmla="*/ 74 w 74"/>
              <a:gd name="T9" fmla="*/ 7 h 763"/>
              <a:gd name="T10" fmla="*/ 12 w 74"/>
              <a:gd name="T11" fmla="*/ 72 h 763"/>
              <a:gd name="T12" fmla="*/ 12 w 74"/>
              <a:gd name="T13" fmla="*/ 694 h 763"/>
              <a:gd name="T14" fmla="*/ 71 w 74"/>
              <a:gd name="T15" fmla="*/ 756 h 763"/>
              <a:gd name="T16" fmla="*/ 64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64" y="763"/>
                </a:moveTo>
                <a:lnTo>
                  <a:pt x="0" y="699"/>
                </a:lnTo>
                <a:lnTo>
                  <a:pt x="0" y="67"/>
                </a:lnTo>
                <a:lnTo>
                  <a:pt x="67" y="0"/>
                </a:lnTo>
                <a:lnTo>
                  <a:pt x="74" y="7"/>
                </a:lnTo>
                <a:lnTo>
                  <a:pt x="12" y="72"/>
                </a:lnTo>
                <a:lnTo>
                  <a:pt x="12" y="694"/>
                </a:lnTo>
                <a:lnTo>
                  <a:pt x="71" y="756"/>
                </a:lnTo>
                <a:lnTo>
                  <a:pt x="64" y="763"/>
                </a:lnTo>
                <a:close/>
              </a:path>
            </a:pathLst>
          </a:custGeom>
          <a:noFill/>
          <a:ln w="25400">
            <a:gradFill>
              <a:gsLst>
                <a:gs pos="51000">
                  <a:srgbClr val="6414FF">
                    <a:lumMod val="5000"/>
                    <a:lumOff val="95000"/>
                  </a:srgbClr>
                </a:gs>
                <a:gs pos="0">
                  <a:srgbClr val="61C4D2"/>
                </a:gs>
                <a:gs pos="100000">
                  <a:srgbClr val="31B5C4"/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6182598" y="2488853"/>
            <a:ext cx="117475" cy="1211262"/>
          </a:xfrm>
          <a:custGeom>
            <a:avLst/>
            <a:gdLst>
              <a:gd name="T0" fmla="*/ 9 w 74"/>
              <a:gd name="T1" fmla="*/ 763 h 763"/>
              <a:gd name="T2" fmla="*/ 2 w 74"/>
              <a:gd name="T3" fmla="*/ 756 h 763"/>
              <a:gd name="T4" fmla="*/ 62 w 74"/>
              <a:gd name="T5" fmla="*/ 694 h 763"/>
              <a:gd name="T6" fmla="*/ 62 w 74"/>
              <a:gd name="T7" fmla="*/ 72 h 763"/>
              <a:gd name="T8" fmla="*/ 0 w 74"/>
              <a:gd name="T9" fmla="*/ 7 h 763"/>
              <a:gd name="T10" fmla="*/ 7 w 74"/>
              <a:gd name="T11" fmla="*/ 0 h 763"/>
              <a:gd name="T12" fmla="*/ 74 w 74"/>
              <a:gd name="T13" fmla="*/ 67 h 763"/>
              <a:gd name="T14" fmla="*/ 74 w 74"/>
              <a:gd name="T15" fmla="*/ 699 h 763"/>
              <a:gd name="T16" fmla="*/ 9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9" y="763"/>
                </a:moveTo>
                <a:lnTo>
                  <a:pt x="2" y="756"/>
                </a:lnTo>
                <a:lnTo>
                  <a:pt x="62" y="694"/>
                </a:lnTo>
                <a:lnTo>
                  <a:pt x="62" y="72"/>
                </a:lnTo>
                <a:lnTo>
                  <a:pt x="0" y="7"/>
                </a:lnTo>
                <a:lnTo>
                  <a:pt x="7" y="0"/>
                </a:lnTo>
                <a:lnTo>
                  <a:pt x="74" y="67"/>
                </a:lnTo>
                <a:lnTo>
                  <a:pt x="74" y="699"/>
                </a:lnTo>
                <a:lnTo>
                  <a:pt x="9" y="763"/>
                </a:lnTo>
                <a:close/>
              </a:path>
            </a:pathLst>
          </a:custGeom>
          <a:noFill/>
          <a:ln w="25400">
            <a:gradFill>
              <a:gsLst>
                <a:gs pos="53000">
                  <a:srgbClr val="6414FF">
                    <a:lumMod val="5000"/>
                    <a:lumOff val="95000"/>
                  </a:srgbClr>
                </a:gs>
                <a:gs pos="100000">
                  <a:srgbClr val="0BDFF5">
                    <a:lumMod val="75000"/>
                  </a:srgbClr>
                </a:gs>
                <a:gs pos="0">
                  <a:srgbClr val="0BDFF5">
                    <a:lumMod val="75000"/>
                  </a:srgbClr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331124" y="2459112"/>
            <a:ext cx="4183308" cy="1404813"/>
            <a:chOff x="4331124" y="2459112"/>
            <a:chExt cx="4183308" cy="1404813"/>
          </a:xfrm>
        </p:grpSpPr>
        <p:grpSp>
          <p:nvGrpSpPr>
            <p:cNvPr id="2" name="그룹 1"/>
            <p:cNvGrpSpPr/>
            <p:nvPr/>
          </p:nvGrpSpPr>
          <p:grpSpPr>
            <a:xfrm>
              <a:off x="4331124" y="2459112"/>
              <a:ext cx="4183308" cy="1404813"/>
              <a:chOff x="4331124" y="2459112"/>
              <a:chExt cx="4183308" cy="1404813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5922146" y="3094484"/>
                <a:ext cx="2592286" cy="769441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4400" dirty="0" smtClean="0">
                    <a:ln>
                      <a:solidFill>
                        <a:srgbClr val="313131">
                          <a:alpha val="33000"/>
                        </a:srgbClr>
                      </a:solidFill>
                    </a:ln>
                    <a:solidFill>
                      <a:prstClr val="white"/>
                    </a:solidFill>
                    <a:latin typeface="+mn-ea"/>
                  </a:rPr>
                  <a:t>Y o u</a:t>
                </a: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4331124" y="2459112"/>
                <a:ext cx="2895175" cy="83099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4800" kern="0" dirty="0" smtClean="0">
                    <a:solidFill>
                      <a:srgbClr val="31B5C4"/>
                    </a:solidFill>
                    <a:latin typeface="+mn-ea"/>
                  </a:rPr>
                  <a:t>T</a:t>
                </a:r>
                <a:r>
                  <a:rPr lang="en-US" altLang="ko-KR" sz="4400" kern="0" dirty="0" smtClean="0">
                    <a:solidFill>
                      <a:prstClr val="white"/>
                    </a:solidFill>
                    <a:latin typeface="+mn-ea"/>
                  </a:rPr>
                  <a:t> h a n k</a:t>
                </a: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 flipV="1">
              <a:off x="4543313" y="3100328"/>
              <a:ext cx="2632187" cy="45719"/>
              <a:chOff x="6321313" y="2323873"/>
              <a:chExt cx="1441450" cy="161925"/>
            </a:xfrm>
            <a:gradFill>
              <a:gsLst>
                <a:gs pos="51000">
                  <a:schemeClr val="accent1">
                    <a:lumMod val="5000"/>
                    <a:lumOff val="95000"/>
                  </a:schemeClr>
                </a:gs>
                <a:gs pos="0">
                  <a:srgbClr val="61C4D2"/>
                </a:gs>
                <a:gs pos="100000">
                  <a:srgbClr val="31B5C4"/>
                </a:gs>
              </a:gsLst>
              <a:lin ang="10800000" scaled="0"/>
            </a:gradFill>
          </p:grpSpPr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6321313" y="2323873"/>
                <a:ext cx="238125" cy="1508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6615001" y="2323873"/>
                <a:ext cx="1147762" cy="161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07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14986 2.59259E-6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17135 0.00764 " pathEditMode="relative" rAng="0" ptsTypes="AA">
                                      <p:cBhvr>
                                        <p:cTn id="8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9817249" y="1362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학습목표 및 내용</a:t>
            </a:r>
            <a:endParaRPr lang="ko-KR" altLang="en-US" dirty="0">
              <a:solidFill>
                <a:prstClr val="white"/>
              </a:solidFill>
              <a:latin typeface="+mn-ea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7731" y="1947269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prstClr val="white"/>
                </a:solidFill>
                <a:latin typeface="+mn-ea"/>
              </a:rPr>
              <a:t>학습 목표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5320" y="2539287"/>
            <a:ext cx="546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prstClr val="white"/>
                </a:solidFill>
                <a:latin typeface="+mn-ea"/>
              </a:rPr>
              <a:t>이곳에 학습 목표를 적어 주십시오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5320" y="2966670"/>
            <a:ext cx="546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prstClr val="white"/>
                </a:solidFill>
                <a:latin typeface="+mn-ea"/>
              </a:rPr>
              <a:t>이곳에 학습 목표를 적어 주십시오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0320" y="4963749"/>
            <a:ext cx="5486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ko-KR" altLang="en-US" dirty="0">
                <a:solidFill>
                  <a:prstClr val="white"/>
                </a:solidFill>
                <a:latin typeface="+mn-ea"/>
              </a:rPr>
              <a:t>이곳에 학습 </a:t>
            </a:r>
            <a:r>
              <a:rPr lang="ko-KR" altLang="en-US" dirty="0" smtClean="0">
                <a:solidFill>
                  <a:prstClr val="white"/>
                </a:solidFill>
                <a:latin typeface="+mn-ea"/>
              </a:rPr>
              <a:t>내용을 </a:t>
            </a:r>
            <a:r>
              <a:rPr lang="ko-KR" altLang="en-US" dirty="0">
                <a:solidFill>
                  <a:prstClr val="white"/>
                </a:solidFill>
                <a:latin typeface="+mn-ea"/>
              </a:rPr>
              <a:t>적어 </a:t>
            </a:r>
            <a:r>
              <a:rPr lang="ko-KR" altLang="en-US" dirty="0" smtClean="0">
                <a:solidFill>
                  <a:prstClr val="white"/>
                </a:solidFill>
                <a:latin typeface="+mn-ea"/>
              </a:rPr>
              <a:t>주십시오</a:t>
            </a:r>
            <a:r>
              <a:rPr lang="en-US" altLang="ko-KR" dirty="0" smtClean="0">
                <a:solidFill>
                  <a:prstClr val="white"/>
                </a:solidFill>
                <a:latin typeface="+mn-ea"/>
              </a:rPr>
              <a:t>.</a:t>
            </a:r>
            <a:endParaRPr lang="ko-KR" altLang="en-US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0320" y="5316589"/>
            <a:ext cx="5486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ko-KR" altLang="en-US" dirty="0">
                <a:solidFill>
                  <a:prstClr val="white"/>
                </a:solidFill>
                <a:latin typeface="+mn-ea"/>
              </a:rPr>
              <a:t>이곳에 학습 </a:t>
            </a:r>
            <a:r>
              <a:rPr lang="ko-KR" altLang="en-US" dirty="0" smtClean="0">
                <a:solidFill>
                  <a:prstClr val="white"/>
                </a:solidFill>
                <a:latin typeface="+mn-ea"/>
              </a:rPr>
              <a:t>내용을 </a:t>
            </a:r>
            <a:r>
              <a:rPr lang="ko-KR" altLang="en-US" dirty="0">
                <a:solidFill>
                  <a:prstClr val="white"/>
                </a:solidFill>
                <a:latin typeface="+mn-ea"/>
              </a:rPr>
              <a:t>적어 </a:t>
            </a:r>
            <a:r>
              <a:rPr lang="ko-KR" altLang="en-US" dirty="0" smtClean="0">
                <a:solidFill>
                  <a:prstClr val="white"/>
                </a:solidFill>
                <a:latin typeface="+mn-ea"/>
              </a:rPr>
              <a:t>주십시오</a:t>
            </a:r>
            <a:r>
              <a:rPr lang="en-US" altLang="ko-KR" dirty="0" smtClean="0">
                <a:solidFill>
                  <a:prstClr val="white"/>
                </a:solidFill>
                <a:latin typeface="+mn-ea"/>
              </a:rPr>
              <a:t>.</a:t>
            </a:r>
            <a:endParaRPr lang="ko-KR" altLang="en-US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5031" y="4245381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prstClr val="white"/>
                </a:solidFill>
                <a:latin typeface="+mn-ea"/>
              </a:rPr>
              <a:t>학습 내용</a:t>
            </a:r>
            <a:endParaRPr lang="ko-KR" altLang="en-US" sz="20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8610800" y="2042781"/>
            <a:ext cx="117475" cy="1211262"/>
          </a:xfrm>
          <a:custGeom>
            <a:avLst/>
            <a:gdLst>
              <a:gd name="T0" fmla="*/ 64 w 74"/>
              <a:gd name="T1" fmla="*/ 763 h 763"/>
              <a:gd name="T2" fmla="*/ 0 w 74"/>
              <a:gd name="T3" fmla="*/ 699 h 763"/>
              <a:gd name="T4" fmla="*/ 0 w 74"/>
              <a:gd name="T5" fmla="*/ 67 h 763"/>
              <a:gd name="T6" fmla="*/ 67 w 74"/>
              <a:gd name="T7" fmla="*/ 0 h 763"/>
              <a:gd name="T8" fmla="*/ 74 w 74"/>
              <a:gd name="T9" fmla="*/ 7 h 763"/>
              <a:gd name="T10" fmla="*/ 12 w 74"/>
              <a:gd name="T11" fmla="*/ 72 h 763"/>
              <a:gd name="T12" fmla="*/ 12 w 74"/>
              <a:gd name="T13" fmla="*/ 694 h 763"/>
              <a:gd name="T14" fmla="*/ 71 w 74"/>
              <a:gd name="T15" fmla="*/ 756 h 763"/>
              <a:gd name="T16" fmla="*/ 64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64" y="763"/>
                </a:moveTo>
                <a:lnTo>
                  <a:pt x="0" y="699"/>
                </a:lnTo>
                <a:lnTo>
                  <a:pt x="0" y="67"/>
                </a:lnTo>
                <a:lnTo>
                  <a:pt x="67" y="0"/>
                </a:lnTo>
                <a:lnTo>
                  <a:pt x="74" y="7"/>
                </a:lnTo>
                <a:lnTo>
                  <a:pt x="12" y="72"/>
                </a:lnTo>
                <a:lnTo>
                  <a:pt x="12" y="694"/>
                </a:lnTo>
                <a:lnTo>
                  <a:pt x="71" y="756"/>
                </a:lnTo>
                <a:lnTo>
                  <a:pt x="64" y="763"/>
                </a:lnTo>
                <a:close/>
              </a:path>
            </a:pathLst>
          </a:custGeom>
          <a:noFill/>
          <a:ln w="25400">
            <a:gradFill>
              <a:gsLst>
                <a:gs pos="51000">
                  <a:schemeClr val="accent1">
                    <a:lumMod val="5000"/>
                    <a:lumOff val="95000"/>
                  </a:schemeClr>
                </a:gs>
                <a:gs pos="0">
                  <a:srgbClr val="61C4D2"/>
                </a:gs>
                <a:gs pos="100000">
                  <a:srgbClr val="31B5C4"/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n-ea"/>
            </a:endParaRP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8871252" y="2042781"/>
            <a:ext cx="117475" cy="1211262"/>
          </a:xfrm>
          <a:custGeom>
            <a:avLst/>
            <a:gdLst>
              <a:gd name="T0" fmla="*/ 9 w 74"/>
              <a:gd name="T1" fmla="*/ 763 h 763"/>
              <a:gd name="T2" fmla="*/ 2 w 74"/>
              <a:gd name="T3" fmla="*/ 756 h 763"/>
              <a:gd name="T4" fmla="*/ 62 w 74"/>
              <a:gd name="T5" fmla="*/ 694 h 763"/>
              <a:gd name="T6" fmla="*/ 62 w 74"/>
              <a:gd name="T7" fmla="*/ 72 h 763"/>
              <a:gd name="T8" fmla="*/ 0 w 74"/>
              <a:gd name="T9" fmla="*/ 7 h 763"/>
              <a:gd name="T10" fmla="*/ 7 w 74"/>
              <a:gd name="T11" fmla="*/ 0 h 763"/>
              <a:gd name="T12" fmla="*/ 74 w 74"/>
              <a:gd name="T13" fmla="*/ 67 h 763"/>
              <a:gd name="T14" fmla="*/ 74 w 74"/>
              <a:gd name="T15" fmla="*/ 699 h 763"/>
              <a:gd name="T16" fmla="*/ 9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9" y="763"/>
                </a:moveTo>
                <a:lnTo>
                  <a:pt x="2" y="756"/>
                </a:lnTo>
                <a:lnTo>
                  <a:pt x="62" y="694"/>
                </a:lnTo>
                <a:lnTo>
                  <a:pt x="62" y="72"/>
                </a:lnTo>
                <a:lnTo>
                  <a:pt x="0" y="7"/>
                </a:lnTo>
                <a:lnTo>
                  <a:pt x="7" y="0"/>
                </a:lnTo>
                <a:lnTo>
                  <a:pt x="74" y="67"/>
                </a:lnTo>
                <a:lnTo>
                  <a:pt x="74" y="699"/>
                </a:lnTo>
                <a:lnTo>
                  <a:pt x="9" y="763"/>
                </a:lnTo>
                <a:close/>
              </a:path>
            </a:pathLst>
          </a:custGeom>
          <a:noFill/>
          <a:ln w="25400">
            <a:gradFill>
              <a:gsLst>
                <a:gs pos="5300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n-ea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372113" y="2374673"/>
            <a:ext cx="4086336" cy="45719"/>
            <a:chOff x="6321313" y="2323873"/>
            <a:chExt cx="1441450" cy="161925"/>
          </a:xfrm>
          <a:gradFill>
            <a:gsLst>
              <a:gs pos="51000">
                <a:schemeClr val="accent1">
                  <a:lumMod val="5000"/>
                  <a:lumOff val="95000"/>
                </a:scheme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6321313" y="2323873"/>
              <a:ext cx="238125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6615001" y="2323873"/>
              <a:ext cx="1147762" cy="161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90" name="Freeform 9"/>
          <p:cNvSpPr>
            <a:spLocks/>
          </p:cNvSpPr>
          <p:nvPr/>
        </p:nvSpPr>
        <p:spPr bwMode="auto">
          <a:xfrm>
            <a:off x="8610800" y="4357519"/>
            <a:ext cx="117475" cy="1211262"/>
          </a:xfrm>
          <a:custGeom>
            <a:avLst/>
            <a:gdLst>
              <a:gd name="T0" fmla="*/ 64 w 74"/>
              <a:gd name="T1" fmla="*/ 763 h 763"/>
              <a:gd name="T2" fmla="*/ 0 w 74"/>
              <a:gd name="T3" fmla="*/ 699 h 763"/>
              <a:gd name="T4" fmla="*/ 0 w 74"/>
              <a:gd name="T5" fmla="*/ 67 h 763"/>
              <a:gd name="T6" fmla="*/ 67 w 74"/>
              <a:gd name="T7" fmla="*/ 0 h 763"/>
              <a:gd name="T8" fmla="*/ 74 w 74"/>
              <a:gd name="T9" fmla="*/ 7 h 763"/>
              <a:gd name="T10" fmla="*/ 12 w 74"/>
              <a:gd name="T11" fmla="*/ 72 h 763"/>
              <a:gd name="T12" fmla="*/ 12 w 74"/>
              <a:gd name="T13" fmla="*/ 694 h 763"/>
              <a:gd name="T14" fmla="*/ 71 w 74"/>
              <a:gd name="T15" fmla="*/ 756 h 763"/>
              <a:gd name="T16" fmla="*/ 64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64" y="763"/>
                </a:moveTo>
                <a:lnTo>
                  <a:pt x="0" y="699"/>
                </a:lnTo>
                <a:lnTo>
                  <a:pt x="0" y="67"/>
                </a:lnTo>
                <a:lnTo>
                  <a:pt x="67" y="0"/>
                </a:lnTo>
                <a:lnTo>
                  <a:pt x="74" y="7"/>
                </a:lnTo>
                <a:lnTo>
                  <a:pt x="12" y="72"/>
                </a:lnTo>
                <a:lnTo>
                  <a:pt x="12" y="694"/>
                </a:lnTo>
                <a:lnTo>
                  <a:pt x="71" y="756"/>
                </a:lnTo>
                <a:lnTo>
                  <a:pt x="64" y="763"/>
                </a:lnTo>
                <a:close/>
              </a:path>
            </a:pathLst>
          </a:custGeom>
          <a:noFill/>
          <a:ln w="25400">
            <a:gradFill>
              <a:gsLst>
                <a:gs pos="51000">
                  <a:schemeClr val="accent1">
                    <a:lumMod val="5000"/>
                    <a:lumOff val="95000"/>
                  </a:schemeClr>
                </a:gs>
                <a:gs pos="0">
                  <a:srgbClr val="61C4D2"/>
                </a:gs>
                <a:gs pos="100000">
                  <a:srgbClr val="31B5C4"/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n-ea"/>
            </a:endParaRPr>
          </a:p>
        </p:txBody>
      </p:sp>
      <p:sp>
        <p:nvSpPr>
          <p:cNvPr id="91" name="Freeform 10"/>
          <p:cNvSpPr>
            <a:spLocks/>
          </p:cNvSpPr>
          <p:nvPr/>
        </p:nvSpPr>
        <p:spPr bwMode="auto">
          <a:xfrm>
            <a:off x="8871252" y="4357519"/>
            <a:ext cx="117475" cy="1211262"/>
          </a:xfrm>
          <a:custGeom>
            <a:avLst/>
            <a:gdLst>
              <a:gd name="T0" fmla="*/ 9 w 74"/>
              <a:gd name="T1" fmla="*/ 763 h 763"/>
              <a:gd name="T2" fmla="*/ 2 w 74"/>
              <a:gd name="T3" fmla="*/ 756 h 763"/>
              <a:gd name="T4" fmla="*/ 62 w 74"/>
              <a:gd name="T5" fmla="*/ 694 h 763"/>
              <a:gd name="T6" fmla="*/ 62 w 74"/>
              <a:gd name="T7" fmla="*/ 72 h 763"/>
              <a:gd name="T8" fmla="*/ 0 w 74"/>
              <a:gd name="T9" fmla="*/ 7 h 763"/>
              <a:gd name="T10" fmla="*/ 7 w 74"/>
              <a:gd name="T11" fmla="*/ 0 h 763"/>
              <a:gd name="T12" fmla="*/ 74 w 74"/>
              <a:gd name="T13" fmla="*/ 67 h 763"/>
              <a:gd name="T14" fmla="*/ 74 w 74"/>
              <a:gd name="T15" fmla="*/ 699 h 763"/>
              <a:gd name="T16" fmla="*/ 9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9" y="763"/>
                </a:moveTo>
                <a:lnTo>
                  <a:pt x="2" y="756"/>
                </a:lnTo>
                <a:lnTo>
                  <a:pt x="62" y="694"/>
                </a:lnTo>
                <a:lnTo>
                  <a:pt x="62" y="72"/>
                </a:lnTo>
                <a:lnTo>
                  <a:pt x="0" y="7"/>
                </a:lnTo>
                <a:lnTo>
                  <a:pt x="7" y="0"/>
                </a:lnTo>
                <a:lnTo>
                  <a:pt x="74" y="67"/>
                </a:lnTo>
                <a:lnTo>
                  <a:pt x="74" y="699"/>
                </a:lnTo>
                <a:lnTo>
                  <a:pt x="9" y="763"/>
                </a:lnTo>
                <a:close/>
              </a:path>
            </a:pathLst>
          </a:custGeom>
          <a:noFill/>
          <a:ln w="25400">
            <a:gradFill>
              <a:gsLst>
                <a:gs pos="5300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n-ea"/>
            </a:endParaRPr>
          </a:p>
        </p:txBody>
      </p:sp>
      <p:grpSp>
        <p:nvGrpSpPr>
          <p:cNvPr id="92" name="그룹 91"/>
          <p:cNvGrpSpPr/>
          <p:nvPr/>
        </p:nvGrpSpPr>
        <p:grpSpPr>
          <a:xfrm>
            <a:off x="6372113" y="4689411"/>
            <a:ext cx="4086336" cy="45719"/>
            <a:chOff x="6321313" y="2323873"/>
            <a:chExt cx="1441450" cy="161925"/>
          </a:xfrm>
          <a:gradFill>
            <a:gsLst>
              <a:gs pos="51000">
                <a:schemeClr val="accent1">
                  <a:lumMod val="5000"/>
                  <a:lumOff val="95000"/>
                </a:scheme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</p:grpSpPr>
        <p:sp>
          <p:nvSpPr>
            <p:cNvPr id="93" name="Rectangle 11"/>
            <p:cNvSpPr>
              <a:spLocks noChangeArrowheads="1"/>
            </p:cNvSpPr>
            <p:nvPr/>
          </p:nvSpPr>
          <p:spPr bwMode="auto">
            <a:xfrm>
              <a:off x="6321313" y="2323873"/>
              <a:ext cx="238125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4" name="Rectangle 12"/>
            <p:cNvSpPr>
              <a:spLocks noChangeArrowheads="1"/>
            </p:cNvSpPr>
            <p:nvPr/>
          </p:nvSpPr>
          <p:spPr bwMode="auto">
            <a:xfrm>
              <a:off x="6615001" y="2323873"/>
              <a:ext cx="1147762" cy="161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9320213" y="515027"/>
            <a:ext cx="2343141" cy="45719"/>
            <a:chOff x="6321313" y="2323873"/>
            <a:chExt cx="1441450" cy="161925"/>
          </a:xfrm>
          <a:gradFill>
            <a:gsLst>
              <a:gs pos="51000">
                <a:schemeClr val="accent1">
                  <a:lumMod val="5000"/>
                  <a:lumOff val="95000"/>
                </a:scheme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</p:grpSpPr>
        <p:sp>
          <p:nvSpPr>
            <p:cNvPr id="102" name="Rectangle 11"/>
            <p:cNvSpPr>
              <a:spLocks noChangeArrowheads="1"/>
            </p:cNvSpPr>
            <p:nvPr/>
          </p:nvSpPr>
          <p:spPr bwMode="auto">
            <a:xfrm>
              <a:off x="6321313" y="2323873"/>
              <a:ext cx="238125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>
              <a:off x="6615001" y="2323873"/>
              <a:ext cx="1147762" cy="161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104" name="Freeform 10"/>
          <p:cNvSpPr>
            <a:spLocks/>
          </p:cNvSpPr>
          <p:nvPr/>
        </p:nvSpPr>
        <p:spPr bwMode="auto">
          <a:xfrm>
            <a:off x="11743164" y="152635"/>
            <a:ext cx="112505" cy="635641"/>
          </a:xfrm>
          <a:custGeom>
            <a:avLst/>
            <a:gdLst>
              <a:gd name="T0" fmla="*/ 9 w 74"/>
              <a:gd name="T1" fmla="*/ 763 h 763"/>
              <a:gd name="T2" fmla="*/ 2 w 74"/>
              <a:gd name="T3" fmla="*/ 756 h 763"/>
              <a:gd name="T4" fmla="*/ 62 w 74"/>
              <a:gd name="T5" fmla="*/ 694 h 763"/>
              <a:gd name="T6" fmla="*/ 62 w 74"/>
              <a:gd name="T7" fmla="*/ 72 h 763"/>
              <a:gd name="T8" fmla="*/ 0 w 74"/>
              <a:gd name="T9" fmla="*/ 7 h 763"/>
              <a:gd name="T10" fmla="*/ 7 w 74"/>
              <a:gd name="T11" fmla="*/ 0 h 763"/>
              <a:gd name="T12" fmla="*/ 74 w 74"/>
              <a:gd name="T13" fmla="*/ 67 h 763"/>
              <a:gd name="T14" fmla="*/ 74 w 74"/>
              <a:gd name="T15" fmla="*/ 699 h 763"/>
              <a:gd name="T16" fmla="*/ 9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9" y="763"/>
                </a:moveTo>
                <a:lnTo>
                  <a:pt x="2" y="756"/>
                </a:lnTo>
                <a:lnTo>
                  <a:pt x="62" y="694"/>
                </a:lnTo>
                <a:lnTo>
                  <a:pt x="62" y="72"/>
                </a:lnTo>
                <a:lnTo>
                  <a:pt x="0" y="7"/>
                </a:lnTo>
                <a:lnTo>
                  <a:pt x="7" y="0"/>
                </a:lnTo>
                <a:lnTo>
                  <a:pt x="74" y="67"/>
                </a:lnTo>
                <a:lnTo>
                  <a:pt x="74" y="699"/>
                </a:lnTo>
                <a:lnTo>
                  <a:pt x="9" y="763"/>
                </a:lnTo>
                <a:close/>
              </a:path>
            </a:pathLst>
          </a:custGeom>
          <a:noFill/>
          <a:ln w="25400">
            <a:gradFill>
              <a:gsLst>
                <a:gs pos="5300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0304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228 -0.00555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203 -0.0037 " pathEditMode="relative" rAng="0" ptsTypes="AA">
                                      <p:cBhvr>
                                        <p:cTn id="12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-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5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5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228 -0.00555 " pathEditMode="relative" rAng="0" ptsTypes="AA">
                                      <p:cBhvr>
                                        <p:cTn id="36" dur="1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27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203 -0.0037 " pathEditMode="relative" rAng="0" ptsTypes="AA">
                                      <p:cBhvr>
                                        <p:cTn id="38" dur="1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-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4" grpId="0"/>
      <p:bldP spid="20" grpId="0"/>
      <p:bldP spid="13" grpId="0"/>
      <p:bldP spid="19" grpId="0" animBg="1"/>
      <p:bldP spid="19" grpId="1" animBg="1"/>
      <p:bldP spid="21" grpId="0" animBg="1"/>
      <p:bldP spid="21" grpId="1" animBg="1"/>
      <p:bldP spid="90" grpId="0" animBg="1"/>
      <p:bldP spid="90" grpId="1" animBg="1"/>
      <p:bldP spid="91" grpId="0" animBg="1"/>
      <p:bldP spid="9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90249" y="1362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전산학</a:t>
            </a:r>
            <a:r>
              <a:rPr lang="en-US" altLang="ko-KR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컴퓨터공학</a:t>
            </a:r>
            <a:endParaRPr lang="ko-KR" altLang="en-US" dirty="0">
              <a:solidFill>
                <a:prstClr val="white"/>
              </a:solidFill>
              <a:latin typeface="+mn-ea"/>
              <a:cs typeface="조선일보명조" panose="02030304000000000000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9320213" y="515027"/>
            <a:ext cx="2343141" cy="45719"/>
            <a:chOff x="6321313" y="2323873"/>
            <a:chExt cx="1441450" cy="161925"/>
          </a:xfrm>
          <a:gradFill>
            <a:gsLst>
              <a:gs pos="51000">
                <a:srgbClr val="6414FF">
                  <a:lumMod val="5000"/>
                  <a:lumOff val="95000"/>
                </a:srgb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321313" y="2323873"/>
              <a:ext cx="238125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15001" y="2323873"/>
              <a:ext cx="1147762" cy="161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4" name="Freeform 10"/>
          <p:cNvSpPr>
            <a:spLocks/>
          </p:cNvSpPr>
          <p:nvPr/>
        </p:nvSpPr>
        <p:spPr bwMode="auto">
          <a:xfrm>
            <a:off x="11743164" y="152635"/>
            <a:ext cx="112505" cy="635641"/>
          </a:xfrm>
          <a:custGeom>
            <a:avLst/>
            <a:gdLst>
              <a:gd name="T0" fmla="*/ 9 w 74"/>
              <a:gd name="T1" fmla="*/ 763 h 763"/>
              <a:gd name="T2" fmla="*/ 2 w 74"/>
              <a:gd name="T3" fmla="*/ 756 h 763"/>
              <a:gd name="T4" fmla="*/ 62 w 74"/>
              <a:gd name="T5" fmla="*/ 694 h 763"/>
              <a:gd name="T6" fmla="*/ 62 w 74"/>
              <a:gd name="T7" fmla="*/ 72 h 763"/>
              <a:gd name="T8" fmla="*/ 0 w 74"/>
              <a:gd name="T9" fmla="*/ 7 h 763"/>
              <a:gd name="T10" fmla="*/ 7 w 74"/>
              <a:gd name="T11" fmla="*/ 0 h 763"/>
              <a:gd name="T12" fmla="*/ 74 w 74"/>
              <a:gd name="T13" fmla="*/ 67 h 763"/>
              <a:gd name="T14" fmla="*/ 74 w 74"/>
              <a:gd name="T15" fmla="*/ 699 h 763"/>
              <a:gd name="T16" fmla="*/ 9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9" y="763"/>
                </a:moveTo>
                <a:lnTo>
                  <a:pt x="2" y="756"/>
                </a:lnTo>
                <a:lnTo>
                  <a:pt x="62" y="694"/>
                </a:lnTo>
                <a:lnTo>
                  <a:pt x="62" y="72"/>
                </a:lnTo>
                <a:lnTo>
                  <a:pt x="0" y="7"/>
                </a:lnTo>
                <a:lnTo>
                  <a:pt x="7" y="0"/>
                </a:lnTo>
                <a:lnTo>
                  <a:pt x="74" y="67"/>
                </a:lnTo>
                <a:lnTo>
                  <a:pt x="74" y="699"/>
                </a:lnTo>
                <a:lnTo>
                  <a:pt x="9" y="763"/>
                </a:lnTo>
                <a:close/>
              </a:path>
            </a:pathLst>
          </a:custGeom>
          <a:noFill/>
          <a:ln w="25400">
            <a:gradFill>
              <a:gsLst>
                <a:gs pos="53000">
                  <a:srgbClr val="6414FF">
                    <a:lumMod val="5000"/>
                    <a:lumOff val="95000"/>
                  </a:srgbClr>
                </a:gs>
                <a:gs pos="100000">
                  <a:srgbClr val="0BDFF5">
                    <a:lumMod val="75000"/>
                  </a:srgbClr>
                </a:gs>
                <a:gs pos="0">
                  <a:srgbClr val="0BDFF5">
                    <a:lumMod val="75000"/>
                  </a:srgbClr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57822" y="590114"/>
            <a:ext cx="100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1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내용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+mn-ea"/>
              <a:cs typeface="조선일보명조" panose="02030304000000000000" pitchFamily="18" charset="-127"/>
            </a:endParaRPr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8001603" y="1534781"/>
            <a:ext cx="525008" cy="4629150"/>
          </a:xfrm>
          <a:custGeom>
            <a:avLst/>
            <a:gdLst>
              <a:gd name="T0" fmla="*/ 64 w 74"/>
              <a:gd name="T1" fmla="*/ 763 h 763"/>
              <a:gd name="T2" fmla="*/ 0 w 74"/>
              <a:gd name="T3" fmla="*/ 699 h 763"/>
              <a:gd name="T4" fmla="*/ 0 w 74"/>
              <a:gd name="T5" fmla="*/ 67 h 763"/>
              <a:gd name="T6" fmla="*/ 67 w 74"/>
              <a:gd name="T7" fmla="*/ 0 h 763"/>
              <a:gd name="T8" fmla="*/ 74 w 74"/>
              <a:gd name="T9" fmla="*/ 7 h 763"/>
              <a:gd name="T10" fmla="*/ 12 w 74"/>
              <a:gd name="T11" fmla="*/ 72 h 763"/>
              <a:gd name="T12" fmla="*/ 12 w 74"/>
              <a:gd name="T13" fmla="*/ 694 h 763"/>
              <a:gd name="T14" fmla="*/ 71 w 74"/>
              <a:gd name="T15" fmla="*/ 756 h 763"/>
              <a:gd name="T16" fmla="*/ 64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64" y="763"/>
                </a:moveTo>
                <a:lnTo>
                  <a:pt x="0" y="699"/>
                </a:lnTo>
                <a:lnTo>
                  <a:pt x="0" y="67"/>
                </a:lnTo>
                <a:lnTo>
                  <a:pt x="67" y="0"/>
                </a:lnTo>
                <a:lnTo>
                  <a:pt x="74" y="7"/>
                </a:lnTo>
                <a:lnTo>
                  <a:pt x="12" y="72"/>
                </a:lnTo>
                <a:lnTo>
                  <a:pt x="12" y="694"/>
                </a:lnTo>
                <a:lnTo>
                  <a:pt x="71" y="756"/>
                </a:lnTo>
                <a:lnTo>
                  <a:pt x="64" y="763"/>
                </a:lnTo>
                <a:close/>
              </a:path>
            </a:pathLst>
          </a:custGeom>
          <a:gradFill>
            <a:gsLst>
              <a:gs pos="51000">
                <a:schemeClr val="accent1">
                  <a:lumMod val="5000"/>
                  <a:lumOff val="95000"/>
                </a:schemeClr>
              </a:gs>
              <a:gs pos="0">
                <a:srgbClr val="61C4D2"/>
              </a:gs>
              <a:gs pos="100000">
                <a:srgbClr val="31B5C4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n-ea"/>
            </a:endParaRPr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8882743" y="1534781"/>
            <a:ext cx="442798" cy="4629150"/>
          </a:xfrm>
          <a:custGeom>
            <a:avLst/>
            <a:gdLst>
              <a:gd name="T0" fmla="*/ 9 w 74"/>
              <a:gd name="T1" fmla="*/ 763 h 763"/>
              <a:gd name="T2" fmla="*/ 2 w 74"/>
              <a:gd name="T3" fmla="*/ 756 h 763"/>
              <a:gd name="T4" fmla="*/ 62 w 74"/>
              <a:gd name="T5" fmla="*/ 694 h 763"/>
              <a:gd name="T6" fmla="*/ 62 w 74"/>
              <a:gd name="T7" fmla="*/ 72 h 763"/>
              <a:gd name="T8" fmla="*/ 0 w 74"/>
              <a:gd name="T9" fmla="*/ 7 h 763"/>
              <a:gd name="T10" fmla="*/ 7 w 74"/>
              <a:gd name="T11" fmla="*/ 0 h 763"/>
              <a:gd name="T12" fmla="*/ 74 w 74"/>
              <a:gd name="T13" fmla="*/ 67 h 763"/>
              <a:gd name="T14" fmla="*/ 74 w 74"/>
              <a:gd name="T15" fmla="*/ 699 h 763"/>
              <a:gd name="T16" fmla="*/ 9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9" y="763"/>
                </a:moveTo>
                <a:lnTo>
                  <a:pt x="2" y="756"/>
                </a:lnTo>
                <a:lnTo>
                  <a:pt x="62" y="694"/>
                </a:lnTo>
                <a:lnTo>
                  <a:pt x="62" y="72"/>
                </a:lnTo>
                <a:lnTo>
                  <a:pt x="0" y="7"/>
                </a:lnTo>
                <a:lnTo>
                  <a:pt x="7" y="0"/>
                </a:lnTo>
                <a:lnTo>
                  <a:pt x="74" y="67"/>
                </a:lnTo>
                <a:lnTo>
                  <a:pt x="74" y="699"/>
                </a:lnTo>
                <a:lnTo>
                  <a:pt x="9" y="763"/>
                </a:lnTo>
                <a:close/>
              </a:path>
            </a:pathLst>
          </a:custGeom>
          <a:gradFill>
            <a:gsLst>
              <a:gs pos="51000">
                <a:schemeClr val="accent1">
                  <a:lumMod val="5000"/>
                  <a:lumOff val="95000"/>
                </a:schemeClr>
              </a:gs>
              <a:gs pos="0">
                <a:srgbClr val="61C4D2"/>
              </a:gs>
              <a:gs pos="100000">
                <a:srgbClr val="31B5C4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n-ea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177990" y="2069873"/>
            <a:ext cx="4958095" cy="92756"/>
            <a:chOff x="6321313" y="2323873"/>
            <a:chExt cx="1441450" cy="161925"/>
          </a:xfrm>
          <a:gradFill>
            <a:gsLst>
              <a:gs pos="51000">
                <a:schemeClr val="accent1">
                  <a:lumMod val="5000"/>
                  <a:lumOff val="95000"/>
                </a:scheme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</p:grpSpPr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6321313" y="2323873"/>
              <a:ext cx="238125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6615001" y="2323873"/>
              <a:ext cx="1147762" cy="161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5520845" y="1630875"/>
            <a:ext cx="6075361" cy="4127562"/>
            <a:chOff x="5520845" y="1630875"/>
            <a:chExt cx="6075361" cy="4127562"/>
          </a:xfrm>
        </p:grpSpPr>
        <p:sp>
          <p:nvSpPr>
            <p:cNvPr id="27" name="TextBox 26"/>
            <p:cNvSpPr txBox="1"/>
            <p:nvPr/>
          </p:nvSpPr>
          <p:spPr>
            <a:xfrm>
              <a:off x="7548716" y="1630875"/>
              <a:ext cx="2170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전산학</a:t>
              </a:r>
              <a:r>
                <a:rPr lang="en-US" altLang="ko-KR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. </a:t>
              </a:r>
              <a:r>
                <a:rPr lang="ko-KR" altLang="en-US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컴퓨터공학</a:t>
              </a:r>
              <a:endParaRPr lang="ko-KR" altLang="en-US" dirty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20845" y="2434450"/>
              <a:ext cx="607536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전산학은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컴퓨터의 제조라든가 사용을 전자 공학</a:t>
              </a:r>
              <a:r>
                <a:rPr lang="en-US" altLang="ko-KR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,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전기 공학</a:t>
              </a:r>
              <a:r>
                <a:rPr lang="en-US" altLang="ko-KR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,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물리학</a:t>
              </a:r>
              <a:r>
                <a:rPr lang="en-US" altLang="ko-KR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,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생리학 및 수학 등을 기초로 연구 </a:t>
              </a:r>
              <a:r>
                <a:rPr lang="en-US" altLang="ko-KR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·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개발하는 것으로 컴퓨터 개발과 응용을 연구하는 학문</a:t>
              </a:r>
              <a:r>
                <a:rPr lang="en-US" altLang="ko-KR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.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수학</a:t>
              </a:r>
              <a:r>
                <a:rPr lang="en-US" altLang="ko-KR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,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논리학</a:t>
              </a:r>
              <a:r>
                <a:rPr lang="en-US" altLang="ko-KR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,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언어 분석</a:t>
              </a:r>
              <a:r>
                <a:rPr lang="en-US" altLang="ko-KR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,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프로그램 작성</a:t>
              </a:r>
              <a:r>
                <a:rPr lang="en-US" altLang="ko-KR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,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컴퓨터 설계</a:t>
              </a:r>
              <a:r>
                <a:rPr lang="en-US" altLang="ko-KR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,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시스템 공학</a:t>
              </a:r>
              <a:r>
                <a:rPr lang="en-US" altLang="ko-KR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,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정보 시스템 등과 같은 분야들을 기초로 발전해 왔다</a:t>
              </a:r>
              <a:r>
                <a:rPr lang="en-US" altLang="ko-KR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.</a:t>
              </a:r>
              <a:endParaRPr lang="ko-KR" altLang="en-US" sz="1400" dirty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400" dirty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컴퓨터공학은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정보화 사회에서 컴퓨터의 하드웨어와 소프트웨어 그리고 통신 및 네트워크를 연구하여</a:t>
              </a:r>
              <a:r>
                <a:rPr lang="en-US" altLang="ko-KR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, </a:t>
              </a:r>
              <a:r>
                <a:rPr lang="ko-KR" altLang="en-US" sz="1400" dirty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컴퓨터 시스템과 컴퓨터와 관련된 여러 기술을 개발하여 익히고 이를 각 분야에 응용함을 목적으로 하는 학문 </a:t>
              </a:r>
              <a:r>
                <a:rPr lang="ko-KR" altLang="en-US" sz="1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분과이다</a:t>
              </a:r>
              <a:r>
                <a:rPr lang="en-US" altLang="ko-KR" sz="1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0073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22799 -0.00555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203 -0.0037 " pathEditMode="relative" rAng="0" ptsTypes="AA">
                                      <p:cBhvr>
                                        <p:cTn id="12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-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90249" y="1362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전산학</a:t>
            </a:r>
            <a:r>
              <a:rPr lang="en-US" altLang="ko-KR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컴퓨터공학</a:t>
            </a:r>
            <a:endParaRPr lang="ko-KR" altLang="en-US" dirty="0">
              <a:solidFill>
                <a:prstClr val="white"/>
              </a:solidFill>
              <a:latin typeface="+mn-ea"/>
              <a:cs typeface="조선일보명조" panose="02030304000000000000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9320213" y="515027"/>
            <a:ext cx="2343141" cy="45719"/>
            <a:chOff x="6321313" y="2323873"/>
            <a:chExt cx="1441450" cy="161925"/>
          </a:xfrm>
          <a:gradFill>
            <a:gsLst>
              <a:gs pos="51000">
                <a:srgbClr val="6414FF">
                  <a:lumMod val="5000"/>
                  <a:lumOff val="95000"/>
                </a:srgb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321313" y="2323873"/>
              <a:ext cx="238125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15001" y="2323873"/>
              <a:ext cx="1147762" cy="161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4" name="Freeform 10"/>
          <p:cNvSpPr>
            <a:spLocks/>
          </p:cNvSpPr>
          <p:nvPr/>
        </p:nvSpPr>
        <p:spPr bwMode="auto">
          <a:xfrm>
            <a:off x="11743164" y="152635"/>
            <a:ext cx="112505" cy="635641"/>
          </a:xfrm>
          <a:custGeom>
            <a:avLst/>
            <a:gdLst>
              <a:gd name="T0" fmla="*/ 9 w 74"/>
              <a:gd name="T1" fmla="*/ 763 h 763"/>
              <a:gd name="T2" fmla="*/ 2 w 74"/>
              <a:gd name="T3" fmla="*/ 756 h 763"/>
              <a:gd name="T4" fmla="*/ 62 w 74"/>
              <a:gd name="T5" fmla="*/ 694 h 763"/>
              <a:gd name="T6" fmla="*/ 62 w 74"/>
              <a:gd name="T7" fmla="*/ 72 h 763"/>
              <a:gd name="T8" fmla="*/ 0 w 74"/>
              <a:gd name="T9" fmla="*/ 7 h 763"/>
              <a:gd name="T10" fmla="*/ 7 w 74"/>
              <a:gd name="T11" fmla="*/ 0 h 763"/>
              <a:gd name="T12" fmla="*/ 74 w 74"/>
              <a:gd name="T13" fmla="*/ 67 h 763"/>
              <a:gd name="T14" fmla="*/ 74 w 74"/>
              <a:gd name="T15" fmla="*/ 699 h 763"/>
              <a:gd name="T16" fmla="*/ 9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9" y="763"/>
                </a:moveTo>
                <a:lnTo>
                  <a:pt x="2" y="756"/>
                </a:lnTo>
                <a:lnTo>
                  <a:pt x="62" y="694"/>
                </a:lnTo>
                <a:lnTo>
                  <a:pt x="62" y="72"/>
                </a:lnTo>
                <a:lnTo>
                  <a:pt x="0" y="7"/>
                </a:lnTo>
                <a:lnTo>
                  <a:pt x="7" y="0"/>
                </a:lnTo>
                <a:lnTo>
                  <a:pt x="74" y="67"/>
                </a:lnTo>
                <a:lnTo>
                  <a:pt x="74" y="699"/>
                </a:lnTo>
                <a:lnTo>
                  <a:pt x="9" y="763"/>
                </a:lnTo>
                <a:close/>
              </a:path>
            </a:pathLst>
          </a:custGeom>
          <a:noFill/>
          <a:ln w="25400">
            <a:gradFill>
              <a:gsLst>
                <a:gs pos="53000">
                  <a:srgbClr val="6414FF">
                    <a:lumMod val="5000"/>
                    <a:lumOff val="95000"/>
                  </a:srgbClr>
                </a:gs>
                <a:gs pos="100000">
                  <a:srgbClr val="0BDFF5">
                    <a:lumMod val="75000"/>
                  </a:srgbClr>
                </a:gs>
                <a:gs pos="0">
                  <a:srgbClr val="0BDFF5">
                    <a:lumMod val="75000"/>
                  </a:srgbClr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75900" y="590114"/>
            <a:ext cx="1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1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내용 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- </a:t>
            </a:r>
            <a:r>
              <a:rPr lang="ko-KR" altLang="en-US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판서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+mn-ea"/>
              <a:cs typeface="조선일보명조" panose="02030304000000000000" pitchFamily="18" charset="-127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347224" y="1116232"/>
            <a:ext cx="6504921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+mn-ea"/>
                <a:cs typeface="Tahoma" panose="020B0604030504040204" pitchFamily="34" charset="0"/>
              </a:rPr>
              <a:t>1.</a:t>
            </a:r>
            <a:r>
              <a:rPr kumimoji="0" lang="ko-KR" altLang="ko-KR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ahoma" panose="020B0604030504040204" pitchFamily="34" charset="0"/>
              </a:rPr>
              <a:t> </a:t>
            </a:r>
            <a:r>
              <a:rPr kumimoji="0" lang="ko-KR" altLang="en-US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ahoma" panose="020B0604030504040204" pitchFamily="34" charset="0"/>
              </a:rPr>
              <a:t>진법과 수의 구성 </a:t>
            </a:r>
            <a:r>
              <a:rPr kumimoji="0" lang="en-US" altLang="ko-KR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ahoma" panose="020B0604030504040204" pitchFamily="34" charset="0"/>
              </a:rPr>
              <a:t>- </a:t>
            </a:r>
            <a:r>
              <a:rPr kumimoji="0" lang="ko-KR" altLang="ko-KR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ahoma" panose="020B0604030504040204" pitchFamily="34" charset="0"/>
              </a:rPr>
              <a:t>수의 변환</a:t>
            </a:r>
            <a:endParaRPr kumimoji="0" lang="ko-KR" altLang="ko-KR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174625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 </a:t>
            </a:r>
          </a:p>
          <a:p>
            <a:pPr marL="174625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주어진 수를 다른 진법으로 변환하기 위한 가장 일반적인 방법은 </a:t>
            </a:r>
            <a:r>
              <a:rPr kumimoji="0" lang="ko-KR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ahoma" panose="020B0604030504040204" pitchFamily="34" charset="0"/>
              </a:rPr>
              <a:t>일단 10진수의 해당</a:t>
            </a: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ahoma" panose="020B0604030504040204" pitchFamily="34" charset="0"/>
              </a:rPr>
              <a:t> </a:t>
            </a:r>
            <a:r>
              <a:rPr kumimoji="0" lang="ko-KR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ahoma" panose="020B0604030504040204" pitchFamily="34" charset="0"/>
              </a:rPr>
              <a:t>수로 변환한</a:t>
            </a: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ahoma" panose="020B0604030504040204" pitchFamily="34" charset="0"/>
              </a:rPr>
              <a:t> </a:t>
            </a:r>
            <a:r>
              <a:rPr kumimoji="0" lang="ko-KR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ahoma" panose="020B0604030504040204" pitchFamily="34" charset="0"/>
              </a:rPr>
              <a:t>다음 다른 진법의 수로 바꾸는 것</a:t>
            </a:r>
            <a:r>
              <a:rPr kumimoji="0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이다.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 </a:t>
            </a:r>
          </a:p>
          <a:p>
            <a:pPr lvl="1" latinLnBrk="0">
              <a:lnSpc>
                <a:spcPct val="150000"/>
              </a:lnSpc>
            </a:pPr>
            <a:r>
              <a:rPr kumimoji="0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1) 10진수를 2진수로 변환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                             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400" dirty="0"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400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           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400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400" dirty="0"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400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26을 2진수로 변환하는 과정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나머지만 보면 차례대로 01011인데 이를 거꾸로 한</a:t>
            </a: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 </a:t>
            </a:r>
            <a:r>
              <a:rPr kumimoji="0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것, 11010이 2진수로 변환한 값이다.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400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250962"/>
              </p:ext>
            </p:extLst>
          </p:nvPr>
        </p:nvGraphicFramePr>
        <p:xfrm>
          <a:off x="6057900" y="3389313"/>
          <a:ext cx="2090738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수식" r:id="rId3" imgW="1041120" imgH="863280" progId="Equation.3">
                  <p:embed/>
                </p:oleObj>
              </mc:Choice>
              <mc:Fallback>
                <p:oleObj name="수식" r:id="rId3" imgW="10411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3389313"/>
                        <a:ext cx="2090738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직사각형 1"/>
          <p:cNvSpPr/>
          <p:nvPr/>
        </p:nvSpPr>
        <p:spPr>
          <a:xfrm>
            <a:off x="6815525" y="6063279"/>
            <a:ext cx="51411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ko-KR" b="1" dirty="0" smtClean="0">
                <a:solidFill>
                  <a:srgbClr val="31B5C4"/>
                </a:solidFill>
                <a:latin typeface="+mn-ea"/>
              </a:rPr>
              <a:t>- </a:t>
            </a:r>
            <a:r>
              <a:rPr lang="ko-KR" altLang="en-US" b="1" dirty="0" smtClean="0">
                <a:solidFill>
                  <a:srgbClr val="31B5C4"/>
                </a:solidFill>
                <a:latin typeface="+mn-ea"/>
              </a:rPr>
              <a:t>본문 중간 판서 </a:t>
            </a:r>
            <a:r>
              <a:rPr lang="ko-KR" altLang="en-US" b="1" dirty="0">
                <a:solidFill>
                  <a:srgbClr val="31B5C4"/>
                </a:solidFill>
                <a:latin typeface="+mn-ea"/>
              </a:rPr>
              <a:t>진행 시 줄 간격은 </a:t>
            </a:r>
            <a:r>
              <a:rPr lang="en-US" altLang="ko-KR" b="1" dirty="0">
                <a:solidFill>
                  <a:srgbClr val="31B5C4"/>
                </a:solidFill>
                <a:latin typeface="+mn-ea"/>
              </a:rPr>
              <a:t>1.5</a:t>
            </a:r>
            <a:r>
              <a:rPr lang="ko-KR" altLang="en-US" b="1" dirty="0">
                <a:solidFill>
                  <a:srgbClr val="31B5C4"/>
                </a:solidFill>
                <a:latin typeface="+mn-ea"/>
              </a:rPr>
              <a:t>가 적절합니다</a:t>
            </a:r>
            <a:r>
              <a:rPr lang="en-US" altLang="ko-KR" b="1" dirty="0">
                <a:solidFill>
                  <a:srgbClr val="31B5C4"/>
                </a:solidFill>
                <a:latin typeface="+mn-ea"/>
              </a:rPr>
              <a:t>.</a:t>
            </a:r>
            <a:endParaRPr lang="ko-KR" altLang="en-US" b="1" dirty="0">
              <a:solidFill>
                <a:srgbClr val="31B5C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5645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3"/>
          <a:stretch/>
        </p:blipFill>
        <p:spPr>
          <a:xfrm>
            <a:off x="4045116" y="1231900"/>
            <a:ext cx="1982021" cy="2401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90249" y="1362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전산학</a:t>
            </a:r>
            <a:r>
              <a:rPr lang="en-US" altLang="ko-KR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컴퓨터공학</a:t>
            </a:r>
            <a:endParaRPr lang="ko-KR" altLang="en-US" dirty="0">
              <a:solidFill>
                <a:prstClr val="white"/>
              </a:solidFill>
              <a:latin typeface="+mn-ea"/>
              <a:cs typeface="조선일보명조" panose="02030304000000000000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320213" y="515027"/>
            <a:ext cx="2343141" cy="45719"/>
            <a:chOff x="6321313" y="2323873"/>
            <a:chExt cx="1441450" cy="161925"/>
          </a:xfrm>
          <a:gradFill>
            <a:gsLst>
              <a:gs pos="51000">
                <a:srgbClr val="6414FF">
                  <a:lumMod val="5000"/>
                  <a:lumOff val="95000"/>
                </a:srgb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6321313" y="2323873"/>
              <a:ext cx="238125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6615001" y="2323873"/>
              <a:ext cx="1147762" cy="161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7" name="Freeform 10"/>
          <p:cNvSpPr>
            <a:spLocks/>
          </p:cNvSpPr>
          <p:nvPr/>
        </p:nvSpPr>
        <p:spPr bwMode="auto">
          <a:xfrm>
            <a:off x="11743164" y="152635"/>
            <a:ext cx="112505" cy="635641"/>
          </a:xfrm>
          <a:custGeom>
            <a:avLst/>
            <a:gdLst>
              <a:gd name="T0" fmla="*/ 9 w 74"/>
              <a:gd name="T1" fmla="*/ 763 h 763"/>
              <a:gd name="T2" fmla="*/ 2 w 74"/>
              <a:gd name="T3" fmla="*/ 756 h 763"/>
              <a:gd name="T4" fmla="*/ 62 w 74"/>
              <a:gd name="T5" fmla="*/ 694 h 763"/>
              <a:gd name="T6" fmla="*/ 62 w 74"/>
              <a:gd name="T7" fmla="*/ 72 h 763"/>
              <a:gd name="T8" fmla="*/ 0 w 74"/>
              <a:gd name="T9" fmla="*/ 7 h 763"/>
              <a:gd name="T10" fmla="*/ 7 w 74"/>
              <a:gd name="T11" fmla="*/ 0 h 763"/>
              <a:gd name="T12" fmla="*/ 74 w 74"/>
              <a:gd name="T13" fmla="*/ 67 h 763"/>
              <a:gd name="T14" fmla="*/ 74 w 74"/>
              <a:gd name="T15" fmla="*/ 699 h 763"/>
              <a:gd name="T16" fmla="*/ 9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9" y="763"/>
                </a:moveTo>
                <a:lnTo>
                  <a:pt x="2" y="756"/>
                </a:lnTo>
                <a:lnTo>
                  <a:pt x="62" y="694"/>
                </a:lnTo>
                <a:lnTo>
                  <a:pt x="62" y="72"/>
                </a:lnTo>
                <a:lnTo>
                  <a:pt x="0" y="7"/>
                </a:lnTo>
                <a:lnTo>
                  <a:pt x="7" y="0"/>
                </a:lnTo>
                <a:lnTo>
                  <a:pt x="74" y="67"/>
                </a:lnTo>
                <a:lnTo>
                  <a:pt x="74" y="699"/>
                </a:lnTo>
                <a:lnTo>
                  <a:pt x="9" y="763"/>
                </a:lnTo>
                <a:close/>
              </a:path>
            </a:pathLst>
          </a:custGeom>
          <a:noFill/>
          <a:ln w="25400">
            <a:gradFill>
              <a:gsLst>
                <a:gs pos="53000">
                  <a:srgbClr val="6414FF">
                    <a:lumMod val="5000"/>
                    <a:lumOff val="95000"/>
                  </a:srgbClr>
                </a:gs>
                <a:gs pos="100000">
                  <a:srgbClr val="0BDFF5">
                    <a:lumMod val="75000"/>
                  </a:srgbClr>
                </a:gs>
                <a:gs pos="0">
                  <a:srgbClr val="0BDFF5">
                    <a:lumMod val="75000"/>
                  </a:srgbClr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75900" y="590114"/>
            <a:ext cx="1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1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내용 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- </a:t>
            </a:r>
            <a:r>
              <a:rPr lang="ko-KR" altLang="en-US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인물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+mn-ea"/>
              <a:cs typeface="조선일보명조" panose="02030304000000000000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 flipV="1">
            <a:off x="444500" y="3587852"/>
            <a:ext cx="5582637" cy="45719"/>
            <a:chOff x="6321313" y="2323873"/>
            <a:chExt cx="1441450" cy="161925"/>
          </a:xfrm>
          <a:gradFill>
            <a:gsLst>
              <a:gs pos="51000">
                <a:schemeClr val="accent1">
                  <a:lumMod val="5000"/>
                  <a:lumOff val="95000"/>
                </a:scheme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321313" y="2323873"/>
              <a:ext cx="238125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15001" y="2323873"/>
              <a:ext cx="1147762" cy="161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418546" y="3218073"/>
            <a:ext cx="40440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요한 폰 </a:t>
            </a:r>
            <a:r>
              <a:rPr lang="ko-KR" altLang="en-US" sz="1400" dirty="0" err="1" smtClean="0">
                <a:solidFill>
                  <a:prstClr val="white"/>
                </a:solidFill>
                <a:latin typeface="+mn-ea"/>
              </a:rPr>
              <a:t>노이만</a:t>
            </a:r>
            <a:r>
              <a:rPr lang="ko-KR" altLang="en-US" sz="1400" dirty="0" smtClean="0">
                <a:solidFill>
                  <a:prstClr val="white"/>
                </a:solidFill>
                <a:latin typeface="+mn-ea"/>
              </a:rPr>
              <a:t> 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(</a:t>
            </a:r>
            <a:r>
              <a:rPr lang="en-US" altLang="ko-KR" sz="1400" dirty="0">
                <a:solidFill>
                  <a:prstClr val="white"/>
                </a:solidFill>
                <a:latin typeface="+mn-ea"/>
              </a:rPr>
              <a:t>Johann Ludwig von 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Neumann)</a:t>
            </a:r>
            <a:endParaRPr lang="ko-KR" altLang="ko-KR" sz="14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44500" y="4181150"/>
            <a:ext cx="5778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컴퓨터 중앙처리장치의 내장형 프로그램을 처음 고안한 미국의 </a:t>
            </a:r>
            <a:r>
              <a:rPr lang="ko-KR" altLang="en-US" sz="1400" dirty="0" smtClean="0">
                <a:solidFill>
                  <a:prstClr val="white"/>
                </a:solidFill>
                <a:latin typeface="+mn-ea"/>
              </a:rPr>
              <a:t>수학자이다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 altLang="ko-KR" sz="1400" dirty="0" smtClean="0">
              <a:solidFill>
                <a:prstClr val="white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1949</a:t>
            </a: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년 </a:t>
            </a:r>
            <a:r>
              <a:rPr lang="ko-KR" altLang="en-US" sz="1400" dirty="0" err="1">
                <a:solidFill>
                  <a:prstClr val="white"/>
                </a:solidFill>
                <a:latin typeface="+mn-ea"/>
              </a:rPr>
              <a:t>에드박</a:t>
            </a:r>
            <a:r>
              <a:rPr lang="en-US" altLang="ko-KR" sz="1400" dirty="0">
                <a:solidFill>
                  <a:prstClr val="white"/>
                </a:solidFill>
                <a:latin typeface="+mn-ea"/>
              </a:rPr>
              <a:t>(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EDVAC) </a:t>
            </a:r>
            <a:r>
              <a:rPr lang="ko-KR" altLang="en-US" sz="1400" dirty="0" smtClean="0">
                <a:solidFill>
                  <a:prstClr val="white"/>
                </a:solidFill>
                <a:latin typeface="+mn-ea"/>
              </a:rPr>
              <a:t>이라는 </a:t>
            </a: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새로운 개념의 컴퓨터를 만들었으며 이때 고안한 방식은 오늘날에도 거의 모든 컴퓨터 설계의 기본이 되고 있다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 altLang="ko-KR" sz="1600" dirty="0" smtClean="0">
              <a:solidFill>
                <a:prstClr val="white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ko-KR" sz="1600" dirty="0" smtClean="0">
                <a:solidFill>
                  <a:prstClr val="white"/>
                </a:solidFill>
                <a:latin typeface="+mn-ea"/>
              </a:rPr>
              <a:t>- </a:t>
            </a:r>
            <a:r>
              <a:rPr lang="ko-KR" altLang="en-US" sz="1600" dirty="0" smtClean="0">
                <a:solidFill>
                  <a:prstClr val="white"/>
                </a:solidFill>
                <a:latin typeface="+mn-ea"/>
              </a:rPr>
              <a:t>이곳에 텍스트를 작성해주세요</a:t>
            </a:r>
            <a:endParaRPr lang="en-US" altLang="ko-KR" sz="16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5766485" y="3065402"/>
            <a:ext cx="1028016" cy="1028523"/>
          </a:xfrm>
          <a:custGeom>
            <a:avLst/>
            <a:gdLst>
              <a:gd name="T0" fmla="*/ 93 w 186"/>
              <a:gd name="T1" fmla="*/ 186 h 186"/>
              <a:gd name="T2" fmla="*/ 0 w 186"/>
              <a:gd name="T3" fmla="*/ 93 h 186"/>
              <a:gd name="T4" fmla="*/ 93 w 186"/>
              <a:gd name="T5" fmla="*/ 0 h 186"/>
              <a:gd name="T6" fmla="*/ 186 w 186"/>
              <a:gd name="T7" fmla="*/ 93 h 186"/>
              <a:gd name="T8" fmla="*/ 93 w 186"/>
              <a:gd name="T9" fmla="*/ 186 h 186"/>
              <a:gd name="T10" fmla="*/ 93 w 186"/>
              <a:gd name="T11" fmla="*/ 5 h 186"/>
              <a:gd name="T12" fmla="*/ 5 w 186"/>
              <a:gd name="T13" fmla="*/ 93 h 186"/>
              <a:gd name="T14" fmla="*/ 93 w 186"/>
              <a:gd name="T15" fmla="*/ 181 h 186"/>
              <a:gd name="T16" fmla="*/ 181 w 186"/>
              <a:gd name="T17" fmla="*/ 93 h 186"/>
              <a:gd name="T18" fmla="*/ 93 w 186"/>
              <a:gd name="T19" fmla="*/ 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6" h="186">
                <a:moveTo>
                  <a:pt x="93" y="186"/>
                </a:moveTo>
                <a:cubicBezTo>
                  <a:pt x="42" y="186"/>
                  <a:pt x="0" y="144"/>
                  <a:pt x="0" y="93"/>
                </a:cubicBezTo>
                <a:cubicBezTo>
                  <a:pt x="0" y="42"/>
                  <a:pt x="42" y="0"/>
                  <a:pt x="93" y="0"/>
                </a:cubicBezTo>
                <a:cubicBezTo>
                  <a:pt x="144" y="0"/>
                  <a:pt x="186" y="42"/>
                  <a:pt x="186" y="93"/>
                </a:cubicBezTo>
                <a:cubicBezTo>
                  <a:pt x="186" y="144"/>
                  <a:pt x="144" y="186"/>
                  <a:pt x="93" y="186"/>
                </a:cubicBezTo>
                <a:close/>
                <a:moveTo>
                  <a:pt x="93" y="5"/>
                </a:moveTo>
                <a:cubicBezTo>
                  <a:pt x="44" y="5"/>
                  <a:pt x="5" y="45"/>
                  <a:pt x="5" y="93"/>
                </a:cubicBezTo>
                <a:cubicBezTo>
                  <a:pt x="5" y="142"/>
                  <a:pt x="44" y="181"/>
                  <a:pt x="93" y="181"/>
                </a:cubicBezTo>
                <a:cubicBezTo>
                  <a:pt x="141" y="181"/>
                  <a:pt x="181" y="142"/>
                  <a:pt x="181" y="93"/>
                </a:cubicBezTo>
                <a:cubicBezTo>
                  <a:pt x="181" y="45"/>
                  <a:pt x="141" y="5"/>
                  <a:pt x="93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n-ea"/>
            </a:endParaRPr>
          </a:p>
        </p:txBody>
      </p:sp>
      <p:grpSp>
        <p:nvGrpSpPr>
          <p:cNvPr id="27" name="그룹 26"/>
          <p:cNvGrpSpPr/>
          <p:nvPr/>
        </p:nvGrpSpPr>
        <p:grpSpPr>
          <a:xfrm rot="16200000">
            <a:off x="5777626" y="3457871"/>
            <a:ext cx="1005735" cy="248648"/>
            <a:chOff x="5777626" y="3457871"/>
            <a:chExt cx="1005735" cy="248648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5777627" y="3485726"/>
              <a:ext cx="1005734" cy="193449"/>
            </a:xfrm>
            <a:custGeom>
              <a:avLst/>
              <a:gdLst>
                <a:gd name="T0" fmla="*/ 154 w 172"/>
                <a:gd name="T1" fmla="*/ 0 h 35"/>
                <a:gd name="T2" fmla="*/ 18 w 172"/>
                <a:gd name="T3" fmla="*/ 0 h 35"/>
                <a:gd name="T4" fmla="*/ 0 w 172"/>
                <a:gd name="T5" fmla="*/ 17 h 35"/>
                <a:gd name="T6" fmla="*/ 18 w 172"/>
                <a:gd name="T7" fmla="*/ 35 h 35"/>
                <a:gd name="T8" fmla="*/ 154 w 172"/>
                <a:gd name="T9" fmla="*/ 35 h 35"/>
                <a:gd name="T10" fmla="*/ 172 w 172"/>
                <a:gd name="T11" fmla="*/ 17 h 35"/>
                <a:gd name="T12" fmla="*/ 154 w 17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35">
                  <a:moveTo>
                    <a:pt x="15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64" y="35"/>
                    <a:pt x="172" y="27"/>
                    <a:pt x="172" y="17"/>
                  </a:cubicBezTo>
                  <a:cubicBezTo>
                    <a:pt x="172" y="7"/>
                    <a:pt x="164" y="0"/>
                    <a:pt x="154" y="0"/>
                  </a:cubicBezTo>
                </a:path>
              </a:pathLst>
            </a:custGeom>
            <a:solidFill>
              <a:srgbClr val="31B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5777626" y="3457871"/>
              <a:ext cx="1005734" cy="248648"/>
            </a:xfrm>
            <a:custGeom>
              <a:avLst/>
              <a:gdLst>
                <a:gd name="T0" fmla="*/ 0 w 182"/>
                <a:gd name="T1" fmla="*/ 22 h 45"/>
                <a:gd name="T2" fmla="*/ 23 w 182"/>
                <a:gd name="T3" fmla="*/ 0 h 45"/>
                <a:gd name="T4" fmla="*/ 159 w 182"/>
                <a:gd name="T5" fmla="*/ 0 h 45"/>
                <a:gd name="T6" fmla="*/ 182 w 182"/>
                <a:gd name="T7" fmla="*/ 22 h 45"/>
                <a:gd name="T8" fmla="*/ 159 w 182"/>
                <a:gd name="T9" fmla="*/ 45 h 45"/>
                <a:gd name="T10" fmla="*/ 23 w 182"/>
                <a:gd name="T11" fmla="*/ 45 h 45"/>
                <a:gd name="T12" fmla="*/ 0 w 182"/>
                <a:gd name="T13" fmla="*/ 22 h 45"/>
                <a:gd name="T14" fmla="*/ 5 w 182"/>
                <a:gd name="T15" fmla="*/ 22 h 45"/>
                <a:gd name="T16" fmla="*/ 23 w 182"/>
                <a:gd name="T17" fmla="*/ 40 h 45"/>
                <a:gd name="T18" fmla="*/ 159 w 182"/>
                <a:gd name="T19" fmla="*/ 40 h 45"/>
                <a:gd name="T20" fmla="*/ 177 w 182"/>
                <a:gd name="T21" fmla="*/ 22 h 45"/>
                <a:gd name="T22" fmla="*/ 159 w 182"/>
                <a:gd name="T23" fmla="*/ 5 h 45"/>
                <a:gd name="T24" fmla="*/ 23 w 182"/>
                <a:gd name="T25" fmla="*/ 5 h 45"/>
                <a:gd name="T26" fmla="*/ 5 w 182"/>
                <a:gd name="T27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45">
                  <a:moveTo>
                    <a:pt x="0" y="22"/>
                  </a:moveTo>
                  <a:cubicBezTo>
                    <a:pt x="0" y="10"/>
                    <a:pt x="10" y="0"/>
                    <a:pt x="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2" y="0"/>
                    <a:pt x="182" y="10"/>
                    <a:pt x="182" y="22"/>
                  </a:cubicBezTo>
                  <a:cubicBezTo>
                    <a:pt x="182" y="35"/>
                    <a:pt x="172" y="45"/>
                    <a:pt x="159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lose/>
                  <a:moveTo>
                    <a:pt x="5" y="22"/>
                  </a:moveTo>
                  <a:cubicBezTo>
                    <a:pt x="5" y="32"/>
                    <a:pt x="13" y="40"/>
                    <a:pt x="23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9" y="40"/>
                    <a:pt x="177" y="32"/>
                    <a:pt x="177" y="22"/>
                  </a:cubicBezTo>
                  <a:cubicBezTo>
                    <a:pt x="177" y="12"/>
                    <a:pt x="169" y="5"/>
                    <a:pt x="159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3" y="5"/>
                    <a:pt x="5" y="12"/>
                    <a:pt x="5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6418743" y="3457871"/>
              <a:ext cx="254219" cy="248648"/>
            </a:xfrm>
            <a:custGeom>
              <a:avLst/>
              <a:gdLst>
                <a:gd name="T0" fmla="*/ 23 w 46"/>
                <a:gd name="T1" fmla="*/ 45 h 45"/>
                <a:gd name="T2" fmla="*/ 0 w 46"/>
                <a:gd name="T3" fmla="*/ 22 h 45"/>
                <a:gd name="T4" fmla="*/ 23 w 46"/>
                <a:gd name="T5" fmla="*/ 0 h 45"/>
                <a:gd name="T6" fmla="*/ 46 w 46"/>
                <a:gd name="T7" fmla="*/ 22 h 45"/>
                <a:gd name="T8" fmla="*/ 23 w 46"/>
                <a:gd name="T9" fmla="*/ 45 h 45"/>
                <a:gd name="T10" fmla="*/ 23 w 46"/>
                <a:gd name="T11" fmla="*/ 5 h 45"/>
                <a:gd name="T12" fmla="*/ 5 w 46"/>
                <a:gd name="T13" fmla="*/ 22 h 45"/>
                <a:gd name="T14" fmla="*/ 23 w 46"/>
                <a:gd name="T15" fmla="*/ 40 h 45"/>
                <a:gd name="T16" fmla="*/ 41 w 46"/>
                <a:gd name="T17" fmla="*/ 22 h 45"/>
                <a:gd name="T18" fmla="*/ 23 w 46"/>
                <a:gd name="T1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5">
                  <a:moveTo>
                    <a:pt x="23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2"/>
                  </a:cubicBezTo>
                  <a:cubicBezTo>
                    <a:pt x="46" y="35"/>
                    <a:pt x="35" y="45"/>
                    <a:pt x="23" y="45"/>
                  </a:cubicBezTo>
                  <a:close/>
                  <a:moveTo>
                    <a:pt x="23" y="5"/>
                  </a:moveTo>
                  <a:cubicBezTo>
                    <a:pt x="13" y="5"/>
                    <a:pt x="5" y="12"/>
                    <a:pt x="5" y="22"/>
                  </a:cubicBezTo>
                  <a:cubicBezTo>
                    <a:pt x="5" y="32"/>
                    <a:pt x="13" y="40"/>
                    <a:pt x="23" y="40"/>
                  </a:cubicBezTo>
                  <a:cubicBezTo>
                    <a:pt x="33" y="40"/>
                    <a:pt x="41" y="32"/>
                    <a:pt x="41" y="22"/>
                  </a:cubicBezTo>
                  <a:cubicBezTo>
                    <a:pt x="41" y="12"/>
                    <a:pt x="33" y="5"/>
                    <a:pt x="2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07749"/>
            <a:ext cx="6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3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690249" y="1362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전산학</a:t>
            </a:r>
            <a:r>
              <a:rPr lang="en-US" altLang="ko-KR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컴퓨터공학</a:t>
            </a:r>
            <a:endParaRPr lang="ko-KR" altLang="en-US" dirty="0">
              <a:solidFill>
                <a:prstClr val="white"/>
              </a:solidFill>
              <a:latin typeface="+mn-ea"/>
              <a:cs typeface="조선일보명조" panose="02030304000000000000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9320213" y="500513"/>
            <a:ext cx="2343141" cy="45719"/>
            <a:chOff x="6321313" y="2323873"/>
            <a:chExt cx="1441450" cy="161925"/>
          </a:xfrm>
          <a:gradFill>
            <a:gsLst>
              <a:gs pos="51000">
                <a:srgbClr val="6414FF">
                  <a:lumMod val="5000"/>
                  <a:lumOff val="95000"/>
                </a:srgb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</p:grpSpPr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6321313" y="2323873"/>
              <a:ext cx="238125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6615001" y="2323873"/>
              <a:ext cx="1147762" cy="161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34" name="Freeform 10"/>
          <p:cNvSpPr>
            <a:spLocks/>
          </p:cNvSpPr>
          <p:nvPr/>
        </p:nvSpPr>
        <p:spPr bwMode="auto">
          <a:xfrm>
            <a:off x="11743164" y="152635"/>
            <a:ext cx="112505" cy="635641"/>
          </a:xfrm>
          <a:custGeom>
            <a:avLst/>
            <a:gdLst>
              <a:gd name="T0" fmla="*/ 9 w 74"/>
              <a:gd name="T1" fmla="*/ 763 h 763"/>
              <a:gd name="T2" fmla="*/ 2 w 74"/>
              <a:gd name="T3" fmla="*/ 756 h 763"/>
              <a:gd name="T4" fmla="*/ 62 w 74"/>
              <a:gd name="T5" fmla="*/ 694 h 763"/>
              <a:gd name="T6" fmla="*/ 62 w 74"/>
              <a:gd name="T7" fmla="*/ 72 h 763"/>
              <a:gd name="T8" fmla="*/ 0 w 74"/>
              <a:gd name="T9" fmla="*/ 7 h 763"/>
              <a:gd name="T10" fmla="*/ 7 w 74"/>
              <a:gd name="T11" fmla="*/ 0 h 763"/>
              <a:gd name="T12" fmla="*/ 74 w 74"/>
              <a:gd name="T13" fmla="*/ 67 h 763"/>
              <a:gd name="T14" fmla="*/ 74 w 74"/>
              <a:gd name="T15" fmla="*/ 699 h 763"/>
              <a:gd name="T16" fmla="*/ 9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9" y="763"/>
                </a:moveTo>
                <a:lnTo>
                  <a:pt x="2" y="756"/>
                </a:lnTo>
                <a:lnTo>
                  <a:pt x="62" y="694"/>
                </a:lnTo>
                <a:lnTo>
                  <a:pt x="62" y="72"/>
                </a:lnTo>
                <a:lnTo>
                  <a:pt x="0" y="7"/>
                </a:lnTo>
                <a:lnTo>
                  <a:pt x="7" y="0"/>
                </a:lnTo>
                <a:lnTo>
                  <a:pt x="74" y="67"/>
                </a:lnTo>
                <a:lnTo>
                  <a:pt x="74" y="699"/>
                </a:lnTo>
                <a:lnTo>
                  <a:pt x="9" y="763"/>
                </a:lnTo>
                <a:close/>
              </a:path>
            </a:pathLst>
          </a:custGeom>
          <a:noFill/>
          <a:ln w="25400">
            <a:gradFill>
              <a:gsLst>
                <a:gs pos="53000">
                  <a:srgbClr val="6414FF">
                    <a:lumMod val="5000"/>
                    <a:lumOff val="95000"/>
                  </a:srgbClr>
                </a:gs>
                <a:gs pos="100000">
                  <a:srgbClr val="0BDFF5">
                    <a:lumMod val="75000"/>
                  </a:srgbClr>
                </a:gs>
                <a:gs pos="0">
                  <a:srgbClr val="0BDFF5">
                    <a:lumMod val="75000"/>
                  </a:srgbClr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87430" y="590114"/>
            <a:ext cx="1762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+mn-ea"/>
                <a:cs typeface="조선일보명조" panose="02030304000000000000" pitchFamily="18" charset="-127"/>
              </a:rPr>
              <a:t>2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  <a:latin typeface="+mn-ea"/>
                <a:cs typeface="조선일보명조" panose="02030304000000000000" pitchFamily="18" charset="-127"/>
              </a:rPr>
              <a:t>소스 적용 내용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조선일보명조" panose="02030304000000000000" pitchFamily="18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+mn-ea"/>
              <a:cs typeface="조선일보명조" panose="02030304000000000000" pitchFamily="18" charset="-127"/>
            </a:endParaRPr>
          </a:p>
        </p:txBody>
      </p:sp>
      <p:grpSp>
        <p:nvGrpSpPr>
          <p:cNvPr id="135" name="그룹 134"/>
          <p:cNvGrpSpPr/>
          <p:nvPr/>
        </p:nvGrpSpPr>
        <p:grpSpPr>
          <a:xfrm>
            <a:off x="5948134" y="1775276"/>
            <a:ext cx="506414" cy="1262744"/>
            <a:chOff x="6139542" y="1465940"/>
            <a:chExt cx="506414" cy="1262744"/>
          </a:xfrm>
          <a:gradFill>
            <a:gsLst>
              <a:gs pos="7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591132" y="1465940"/>
              <a:ext cx="54824" cy="12627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234792" y="2077358"/>
              <a:ext cx="403225" cy="396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139542" y="1997983"/>
              <a:ext cx="198438" cy="19843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grpSp>
        <p:nvGrpSpPr>
          <p:cNvPr id="134" name="그룹 133"/>
          <p:cNvGrpSpPr/>
          <p:nvPr/>
        </p:nvGrpSpPr>
        <p:grpSpPr>
          <a:xfrm>
            <a:off x="6667271" y="1999345"/>
            <a:ext cx="4665663" cy="822324"/>
            <a:chOff x="6858679" y="1690009"/>
            <a:chExt cx="4665663" cy="82232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858679" y="1690009"/>
              <a:ext cx="4665663" cy="15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858679" y="2488521"/>
              <a:ext cx="4665663" cy="238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945992" y="1894796"/>
              <a:ext cx="379413" cy="381000"/>
            </a:xfrm>
            <a:prstGeom prst="rect">
              <a:avLst/>
            </a:prstGeom>
            <a:solidFill>
              <a:srgbClr val="31B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212532" y="1853068"/>
              <a:ext cx="3818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AND gate (</a:t>
              </a:r>
              <a:r>
                <a:rPr lang="ko-KR" altLang="en-US" sz="2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논리곱 회로</a:t>
              </a:r>
              <a:r>
                <a:rPr lang="en-US" altLang="ko-KR" sz="2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)</a:t>
              </a:r>
              <a:endParaRPr lang="ko-KR" altLang="en-US" sz="2400" dirty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137" name="그룹 136"/>
          <p:cNvGrpSpPr/>
          <p:nvPr/>
        </p:nvGrpSpPr>
        <p:grpSpPr>
          <a:xfrm>
            <a:off x="5411106" y="3367766"/>
            <a:ext cx="506414" cy="1262744"/>
            <a:chOff x="5602514" y="3029402"/>
            <a:chExt cx="506414" cy="1262744"/>
          </a:xfrm>
        </p:grpSpPr>
        <p:sp>
          <p:nvSpPr>
            <p:cNvPr id="121" name="Rectangle 7"/>
            <p:cNvSpPr>
              <a:spLocks noChangeArrowheads="1"/>
            </p:cNvSpPr>
            <p:nvPr/>
          </p:nvSpPr>
          <p:spPr bwMode="auto">
            <a:xfrm>
              <a:off x="6054104" y="3029402"/>
              <a:ext cx="54824" cy="12627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22" name="Rectangle 8"/>
            <p:cNvSpPr>
              <a:spLocks noChangeArrowheads="1"/>
            </p:cNvSpPr>
            <p:nvPr/>
          </p:nvSpPr>
          <p:spPr bwMode="auto">
            <a:xfrm>
              <a:off x="5697764" y="3640820"/>
              <a:ext cx="403225" cy="39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23" name="Oval 9"/>
            <p:cNvSpPr>
              <a:spLocks noChangeArrowheads="1"/>
            </p:cNvSpPr>
            <p:nvPr/>
          </p:nvSpPr>
          <p:spPr bwMode="auto">
            <a:xfrm>
              <a:off x="5602514" y="3561445"/>
              <a:ext cx="198438" cy="198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grpSp>
        <p:nvGrpSpPr>
          <p:cNvPr id="136" name="그룹 135"/>
          <p:cNvGrpSpPr/>
          <p:nvPr/>
        </p:nvGrpSpPr>
        <p:grpSpPr>
          <a:xfrm>
            <a:off x="6117543" y="3591835"/>
            <a:ext cx="4665663" cy="822324"/>
            <a:chOff x="6321651" y="3253471"/>
            <a:chExt cx="4665663" cy="822324"/>
          </a:xfrm>
        </p:grpSpPr>
        <p:sp>
          <p:nvSpPr>
            <p:cNvPr id="119" name="Rectangle 5"/>
            <p:cNvSpPr>
              <a:spLocks noChangeArrowheads="1"/>
            </p:cNvSpPr>
            <p:nvPr/>
          </p:nvSpPr>
          <p:spPr bwMode="auto">
            <a:xfrm>
              <a:off x="6321651" y="3253471"/>
              <a:ext cx="4665663" cy="15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20" name="Rectangle 6"/>
            <p:cNvSpPr>
              <a:spLocks noChangeArrowheads="1"/>
            </p:cNvSpPr>
            <p:nvPr/>
          </p:nvSpPr>
          <p:spPr bwMode="auto">
            <a:xfrm>
              <a:off x="6321651" y="4051983"/>
              <a:ext cx="4665663" cy="238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24" name="Rectangle 10"/>
            <p:cNvSpPr>
              <a:spLocks noChangeArrowheads="1"/>
            </p:cNvSpPr>
            <p:nvPr/>
          </p:nvSpPr>
          <p:spPr bwMode="auto">
            <a:xfrm>
              <a:off x="6408964" y="3458258"/>
              <a:ext cx="379413" cy="381000"/>
            </a:xfrm>
            <a:prstGeom prst="rect">
              <a:avLst/>
            </a:prstGeom>
            <a:solidFill>
              <a:srgbClr val="31B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675504" y="3416530"/>
              <a:ext cx="3818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OR gate (</a:t>
              </a:r>
              <a:r>
                <a:rPr lang="ko-KR" altLang="en-US" sz="2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논리합 회로</a:t>
              </a:r>
              <a:r>
                <a:rPr lang="en-US" altLang="ko-KR" sz="2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)</a:t>
              </a:r>
              <a:endParaRPr lang="ko-KR" altLang="en-US" sz="2400" dirty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139" name="그룹 138"/>
          <p:cNvGrpSpPr/>
          <p:nvPr/>
        </p:nvGrpSpPr>
        <p:grpSpPr>
          <a:xfrm>
            <a:off x="4845050" y="4971597"/>
            <a:ext cx="506414" cy="1262744"/>
            <a:chOff x="5080000" y="4647747"/>
            <a:chExt cx="506414" cy="1262744"/>
          </a:xfrm>
        </p:grpSpPr>
        <p:sp>
          <p:nvSpPr>
            <p:cNvPr id="129" name="Rectangle 7"/>
            <p:cNvSpPr>
              <a:spLocks noChangeArrowheads="1"/>
            </p:cNvSpPr>
            <p:nvPr/>
          </p:nvSpPr>
          <p:spPr bwMode="auto">
            <a:xfrm>
              <a:off x="5531590" y="4647747"/>
              <a:ext cx="54824" cy="12627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30" name="Rectangle 8"/>
            <p:cNvSpPr>
              <a:spLocks noChangeArrowheads="1"/>
            </p:cNvSpPr>
            <p:nvPr/>
          </p:nvSpPr>
          <p:spPr bwMode="auto">
            <a:xfrm>
              <a:off x="5175250" y="5259165"/>
              <a:ext cx="403225" cy="39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31" name="Oval 9"/>
            <p:cNvSpPr>
              <a:spLocks noChangeArrowheads="1"/>
            </p:cNvSpPr>
            <p:nvPr/>
          </p:nvSpPr>
          <p:spPr bwMode="auto">
            <a:xfrm>
              <a:off x="5080000" y="5179790"/>
              <a:ext cx="198438" cy="198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</p:grpSp>
      <p:grpSp>
        <p:nvGrpSpPr>
          <p:cNvPr id="138" name="그룹 137"/>
          <p:cNvGrpSpPr/>
          <p:nvPr/>
        </p:nvGrpSpPr>
        <p:grpSpPr>
          <a:xfrm>
            <a:off x="5564187" y="5195666"/>
            <a:ext cx="4665663" cy="822324"/>
            <a:chOff x="5799137" y="4871816"/>
            <a:chExt cx="4665663" cy="822324"/>
          </a:xfrm>
        </p:grpSpPr>
        <p:sp>
          <p:nvSpPr>
            <p:cNvPr id="127" name="Rectangle 5"/>
            <p:cNvSpPr>
              <a:spLocks noChangeArrowheads="1"/>
            </p:cNvSpPr>
            <p:nvPr/>
          </p:nvSpPr>
          <p:spPr bwMode="auto">
            <a:xfrm>
              <a:off x="5799137" y="4871816"/>
              <a:ext cx="4665663" cy="15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28" name="Rectangle 6"/>
            <p:cNvSpPr>
              <a:spLocks noChangeArrowheads="1"/>
            </p:cNvSpPr>
            <p:nvPr/>
          </p:nvSpPr>
          <p:spPr bwMode="auto">
            <a:xfrm>
              <a:off x="5799137" y="5670328"/>
              <a:ext cx="4665663" cy="238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32" name="Rectangle 10"/>
            <p:cNvSpPr>
              <a:spLocks noChangeArrowheads="1"/>
            </p:cNvSpPr>
            <p:nvPr/>
          </p:nvSpPr>
          <p:spPr bwMode="auto">
            <a:xfrm>
              <a:off x="5886450" y="5076603"/>
              <a:ext cx="379413" cy="381000"/>
            </a:xfrm>
            <a:prstGeom prst="rect">
              <a:avLst/>
            </a:prstGeom>
            <a:solidFill>
              <a:srgbClr val="31B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414247" y="5034875"/>
              <a:ext cx="3818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NOT gate </a:t>
              </a:r>
              <a:r>
                <a:rPr lang="en-US" altLang="ko-KR" sz="240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(</a:t>
              </a:r>
              <a:r>
                <a:rPr lang="ko-KR" altLang="en-US" sz="2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논리부정 회로</a:t>
              </a:r>
              <a:r>
                <a:rPr lang="en-US" altLang="ko-KR" sz="2400" dirty="0" smtClean="0">
                  <a:solidFill>
                    <a:prstClr val="white"/>
                  </a:solidFill>
                  <a:latin typeface="+mn-ea"/>
                  <a:cs typeface="조선일보명조" panose="02030304000000000000" pitchFamily="18" charset="-127"/>
                </a:rPr>
                <a:t>)</a:t>
              </a:r>
              <a:endParaRPr lang="ko-KR" altLang="en-US" sz="2400" dirty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endParaRPr>
            </a:p>
          </p:txBody>
        </p:sp>
      </p:grpSp>
      <p:sp>
        <p:nvSpPr>
          <p:cNvPr id="142" name="직사각형 141"/>
          <p:cNvSpPr/>
          <p:nvPr/>
        </p:nvSpPr>
        <p:spPr>
          <a:xfrm>
            <a:off x="5288377" y="997802"/>
            <a:ext cx="23237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2.</a:t>
            </a:r>
            <a:r>
              <a:rPr lang="ko-KR" altLang="ko-KR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 </a:t>
            </a:r>
            <a:r>
              <a:rPr lang="ko-KR" altLang="en-US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기본 </a:t>
            </a:r>
            <a:r>
              <a:rPr lang="ko-KR" altLang="en-US" b="1" dirty="0" err="1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게이트</a:t>
            </a:r>
            <a:r>
              <a:rPr lang="ko-KR" altLang="en-US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 </a:t>
            </a:r>
            <a:r>
              <a:rPr lang="en-US" altLang="ko-KR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(Gate)</a:t>
            </a:r>
            <a:endParaRPr lang="ko-KR" altLang="ko-KR" dirty="0">
              <a:solidFill>
                <a:prstClr val="white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61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690249" y="1362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전산학</a:t>
            </a:r>
            <a:r>
              <a:rPr lang="en-US" altLang="ko-KR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컴퓨터공학</a:t>
            </a:r>
            <a:endParaRPr lang="ko-KR" altLang="en-US" dirty="0">
              <a:solidFill>
                <a:prstClr val="white"/>
              </a:solidFill>
              <a:latin typeface="+mn-ea"/>
              <a:cs typeface="조선일보명조" panose="02030304000000000000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9320213" y="515027"/>
            <a:ext cx="2343141" cy="45719"/>
            <a:chOff x="6321313" y="2323873"/>
            <a:chExt cx="1441450" cy="161925"/>
          </a:xfrm>
          <a:gradFill>
            <a:gsLst>
              <a:gs pos="51000">
                <a:srgbClr val="6414FF">
                  <a:lumMod val="5000"/>
                  <a:lumOff val="95000"/>
                </a:srgb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</p:grpSpPr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6321313" y="2323873"/>
              <a:ext cx="238125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6615001" y="2323873"/>
              <a:ext cx="1147762" cy="161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34" name="Freeform 10"/>
          <p:cNvSpPr>
            <a:spLocks/>
          </p:cNvSpPr>
          <p:nvPr/>
        </p:nvSpPr>
        <p:spPr bwMode="auto">
          <a:xfrm>
            <a:off x="11743164" y="152635"/>
            <a:ext cx="112505" cy="635641"/>
          </a:xfrm>
          <a:custGeom>
            <a:avLst/>
            <a:gdLst>
              <a:gd name="T0" fmla="*/ 9 w 74"/>
              <a:gd name="T1" fmla="*/ 763 h 763"/>
              <a:gd name="T2" fmla="*/ 2 w 74"/>
              <a:gd name="T3" fmla="*/ 756 h 763"/>
              <a:gd name="T4" fmla="*/ 62 w 74"/>
              <a:gd name="T5" fmla="*/ 694 h 763"/>
              <a:gd name="T6" fmla="*/ 62 w 74"/>
              <a:gd name="T7" fmla="*/ 72 h 763"/>
              <a:gd name="T8" fmla="*/ 0 w 74"/>
              <a:gd name="T9" fmla="*/ 7 h 763"/>
              <a:gd name="T10" fmla="*/ 7 w 74"/>
              <a:gd name="T11" fmla="*/ 0 h 763"/>
              <a:gd name="T12" fmla="*/ 74 w 74"/>
              <a:gd name="T13" fmla="*/ 67 h 763"/>
              <a:gd name="T14" fmla="*/ 74 w 74"/>
              <a:gd name="T15" fmla="*/ 699 h 763"/>
              <a:gd name="T16" fmla="*/ 9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9" y="763"/>
                </a:moveTo>
                <a:lnTo>
                  <a:pt x="2" y="756"/>
                </a:lnTo>
                <a:lnTo>
                  <a:pt x="62" y="694"/>
                </a:lnTo>
                <a:lnTo>
                  <a:pt x="62" y="72"/>
                </a:lnTo>
                <a:lnTo>
                  <a:pt x="0" y="7"/>
                </a:lnTo>
                <a:lnTo>
                  <a:pt x="7" y="0"/>
                </a:lnTo>
                <a:lnTo>
                  <a:pt x="74" y="67"/>
                </a:lnTo>
                <a:lnTo>
                  <a:pt x="74" y="699"/>
                </a:lnTo>
                <a:lnTo>
                  <a:pt x="9" y="763"/>
                </a:lnTo>
                <a:close/>
              </a:path>
            </a:pathLst>
          </a:custGeom>
          <a:noFill/>
          <a:ln w="25400">
            <a:gradFill>
              <a:gsLst>
                <a:gs pos="53000">
                  <a:srgbClr val="6414FF">
                    <a:lumMod val="5000"/>
                    <a:lumOff val="95000"/>
                  </a:srgbClr>
                </a:gs>
                <a:gs pos="100000">
                  <a:srgbClr val="0BDFF5">
                    <a:lumMod val="75000"/>
                  </a:srgbClr>
                </a:gs>
                <a:gs pos="0">
                  <a:srgbClr val="0BDFF5">
                    <a:lumMod val="75000"/>
                  </a:srgbClr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5001410" y="997547"/>
            <a:ext cx="56285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3</a:t>
            </a:r>
            <a:r>
              <a:rPr lang="en-US" altLang="ko-KR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.</a:t>
            </a:r>
            <a:r>
              <a:rPr lang="ko-KR" altLang="ko-KR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 </a:t>
            </a:r>
            <a:r>
              <a:rPr lang="ko-KR" altLang="en-US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최소 비용 신장 트리 알고리즘 </a:t>
            </a:r>
            <a:r>
              <a:rPr lang="en-US" altLang="ko-KR" b="1" dirty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(</a:t>
            </a:r>
            <a:r>
              <a:rPr lang="en-US" altLang="ko-KR" b="1" dirty="0" err="1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Kruskal's</a:t>
            </a:r>
            <a:r>
              <a:rPr lang="en-US" altLang="ko-KR" b="1" dirty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 </a:t>
            </a:r>
            <a:r>
              <a:rPr lang="en-US" altLang="ko-KR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algorithm)</a:t>
            </a:r>
            <a:endParaRPr lang="ko-KR" altLang="ko-KR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7295794" y="5042852"/>
            <a:ext cx="47884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가중치를 기준으로 간선을 오름차순으로 정렬</a:t>
            </a:r>
          </a:p>
          <a:p>
            <a:endParaRPr lang="ko-KR" altLang="en-US" sz="1400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낮은 가중치의 간선부터 시작해서 하나씩 그래프에 추가</a:t>
            </a:r>
          </a:p>
          <a:p>
            <a:endParaRPr lang="ko-KR" altLang="en-US" sz="1400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사이클을 형성하는 간선은 추가하지 않음</a:t>
            </a:r>
          </a:p>
          <a:p>
            <a:endParaRPr lang="ko-KR" altLang="en-US" sz="1400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간선의 수가 정점의 수보다 하나 적을 때 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MST</a:t>
            </a:r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는 완성됨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0087430" y="590114"/>
            <a:ext cx="1762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+mn-ea"/>
                <a:cs typeface="조선일보명조" panose="02030304000000000000" pitchFamily="18" charset="-127"/>
              </a:rPr>
              <a:t>2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  <a:latin typeface="+mn-ea"/>
                <a:cs typeface="조선일보명조" panose="02030304000000000000" pitchFamily="18" charset="-127"/>
              </a:rPr>
              <a:t>소스 적용 내용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조선일보명조" panose="02030304000000000000" pitchFamily="18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+mn-ea"/>
              <a:cs typeface="조선일보명조" panose="02030304000000000000" pitchFamily="18" charset="-127"/>
            </a:endParaRPr>
          </a:p>
        </p:txBody>
      </p:sp>
      <p:cxnSp>
        <p:nvCxnSpPr>
          <p:cNvPr id="130" name="직선 연결선 129"/>
          <p:cNvCxnSpPr>
            <a:stCxn id="22" idx="0"/>
            <a:endCxn id="126" idx="5"/>
          </p:cNvCxnSpPr>
          <p:nvPr/>
        </p:nvCxnSpPr>
        <p:spPr>
          <a:xfrm>
            <a:off x="5489917" y="2393905"/>
            <a:ext cx="479357" cy="1522333"/>
          </a:xfrm>
          <a:prstGeom prst="line">
            <a:avLst/>
          </a:prstGeom>
          <a:ln w="38100">
            <a:solidFill>
              <a:srgbClr val="31B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/>
          <p:cNvCxnSpPr>
            <a:stCxn id="22" idx="3"/>
            <a:endCxn id="25" idx="1"/>
          </p:cNvCxnSpPr>
          <p:nvPr/>
        </p:nvCxnSpPr>
        <p:spPr>
          <a:xfrm>
            <a:off x="5756729" y="2126051"/>
            <a:ext cx="2305100" cy="770464"/>
          </a:xfrm>
          <a:prstGeom prst="line">
            <a:avLst/>
          </a:prstGeom>
          <a:ln w="38100">
            <a:solidFill>
              <a:srgbClr val="31B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>
            <a:stCxn id="126" idx="3"/>
            <a:endCxn id="25" idx="1"/>
          </p:cNvCxnSpPr>
          <p:nvPr/>
        </p:nvCxnSpPr>
        <p:spPr>
          <a:xfrm flipV="1">
            <a:off x="6236086" y="2896515"/>
            <a:ext cx="1825743" cy="1249313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>
            <a:stCxn id="25" idx="3"/>
            <a:endCxn id="140" idx="1"/>
          </p:cNvCxnSpPr>
          <p:nvPr/>
        </p:nvCxnSpPr>
        <p:spPr>
          <a:xfrm flipV="1">
            <a:off x="8572596" y="1895083"/>
            <a:ext cx="2233977" cy="1001432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 147"/>
          <p:cNvCxnSpPr>
            <a:stCxn id="25" idx="3"/>
            <a:endCxn id="146" idx="1"/>
          </p:cNvCxnSpPr>
          <p:nvPr/>
        </p:nvCxnSpPr>
        <p:spPr>
          <a:xfrm>
            <a:off x="8572596" y="2896515"/>
            <a:ext cx="2018077" cy="239256"/>
          </a:xfrm>
          <a:prstGeom prst="line">
            <a:avLst/>
          </a:prstGeom>
          <a:ln w="38100">
            <a:solidFill>
              <a:srgbClr val="31B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연결선 150"/>
          <p:cNvCxnSpPr>
            <a:stCxn id="140" idx="0"/>
            <a:endCxn id="146" idx="5"/>
          </p:cNvCxnSpPr>
          <p:nvPr/>
        </p:nvCxnSpPr>
        <p:spPr>
          <a:xfrm flipH="1">
            <a:off x="10857485" y="2162937"/>
            <a:ext cx="215900" cy="743244"/>
          </a:xfrm>
          <a:prstGeom prst="line">
            <a:avLst/>
          </a:prstGeom>
          <a:ln w="38100">
            <a:solidFill>
              <a:srgbClr val="31B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/>
          <p:cNvCxnSpPr>
            <a:stCxn id="126" idx="3"/>
            <a:endCxn id="146" idx="1"/>
          </p:cNvCxnSpPr>
          <p:nvPr/>
        </p:nvCxnSpPr>
        <p:spPr>
          <a:xfrm flipV="1">
            <a:off x="6236086" y="3135771"/>
            <a:ext cx="4354587" cy="101005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직선 연결선 160"/>
          <p:cNvCxnSpPr>
            <a:stCxn id="126" idx="8"/>
            <a:endCxn id="167" idx="1"/>
          </p:cNvCxnSpPr>
          <p:nvPr/>
        </p:nvCxnSpPr>
        <p:spPr>
          <a:xfrm>
            <a:off x="6197970" y="4145828"/>
            <a:ext cx="2172048" cy="279412"/>
          </a:xfrm>
          <a:prstGeom prst="line">
            <a:avLst/>
          </a:prstGeom>
          <a:ln w="38100">
            <a:solidFill>
              <a:srgbClr val="31B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연결선 169"/>
          <p:cNvCxnSpPr>
            <a:stCxn id="167" idx="3"/>
            <a:endCxn id="146" idx="0"/>
          </p:cNvCxnSpPr>
          <p:nvPr/>
        </p:nvCxnSpPr>
        <p:spPr>
          <a:xfrm flipV="1">
            <a:off x="8880785" y="3403625"/>
            <a:ext cx="1976700" cy="102161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연결선 173"/>
          <p:cNvCxnSpPr>
            <a:stCxn id="159" idx="2"/>
            <a:endCxn id="167" idx="3"/>
          </p:cNvCxnSpPr>
          <p:nvPr/>
        </p:nvCxnSpPr>
        <p:spPr>
          <a:xfrm flipH="1" flipV="1">
            <a:off x="8880785" y="4425240"/>
            <a:ext cx="2443167" cy="16306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/>
          <p:cNvCxnSpPr>
            <a:endCxn id="146" idx="0"/>
          </p:cNvCxnSpPr>
          <p:nvPr/>
        </p:nvCxnSpPr>
        <p:spPr>
          <a:xfrm flipH="1" flipV="1">
            <a:off x="10857485" y="3403625"/>
            <a:ext cx="466467" cy="1157962"/>
          </a:xfrm>
          <a:prstGeom prst="line">
            <a:avLst/>
          </a:prstGeom>
          <a:ln w="38100">
            <a:solidFill>
              <a:srgbClr val="31B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그룹 225"/>
          <p:cNvGrpSpPr/>
          <p:nvPr/>
        </p:nvGrpSpPr>
        <p:grpSpPr>
          <a:xfrm>
            <a:off x="5223105" y="1769296"/>
            <a:ext cx="533624" cy="646331"/>
            <a:chOff x="5223105" y="1769296"/>
            <a:chExt cx="533624" cy="646331"/>
          </a:xfrm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5223105" y="1858196"/>
              <a:ext cx="533624" cy="535709"/>
            </a:xfrm>
            <a:custGeom>
              <a:avLst/>
              <a:gdLst>
                <a:gd name="T0" fmla="*/ 35 w 70"/>
                <a:gd name="T1" fmla="*/ 70 h 70"/>
                <a:gd name="T2" fmla="*/ 0 w 70"/>
                <a:gd name="T3" fmla="*/ 35 h 70"/>
                <a:gd name="T4" fmla="*/ 35 w 70"/>
                <a:gd name="T5" fmla="*/ 0 h 70"/>
                <a:gd name="T6" fmla="*/ 70 w 70"/>
                <a:gd name="T7" fmla="*/ 35 h 70"/>
                <a:gd name="T8" fmla="*/ 35 w 70"/>
                <a:gd name="T9" fmla="*/ 70 h 70"/>
                <a:gd name="T10" fmla="*/ 35 w 70"/>
                <a:gd name="T11" fmla="*/ 5 h 70"/>
                <a:gd name="T12" fmla="*/ 5 w 70"/>
                <a:gd name="T13" fmla="*/ 35 h 70"/>
                <a:gd name="T14" fmla="*/ 35 w 70"/>
                <a:gd name="T15" fmla="*/ 65 h 70"/>
                <a:gd name="T16" fmla="*/ 65 w 70"/>
                <a:gd name="T17" fmla="*/ 35 h 70"/>
                <a:gd name="T18" fmla="*/ 35 w 70"/>
                <a:gd name="T1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5" y="0"/>
                    <a:pt x="70" y="15"/>
                    <a:pt x="70" y="35"/>
                  </a:cubicBezTo>
                  <a:cubicBezTo>
                    <a:pt x="70" y="54"/>
                    <a:pt x="55" y="70"/>
                    <a:pt x="35" y="70"/>
                  </a:cubicBezTo>
                  <a:close/>
                  <a:moveTo>
                    <a:pt x="35" y="5"/>
                  </a:moveTo>
                  <a:cubicBezTo>
                    <a:pt x="19" y="5"/>
                    <a:pt x="5" y="18"/>
                    <a:pt x="5" y="35"/>
                  </a:cubicBezTo>
                  <a:cubicBezTo>
                    <a:pt x="5" y="51"/>
                    <a:pt x="19" y="65"/>
                    <a:pt x="35" y="65"/>
                  </a:cubicBezTo>
                  <a:cubicBezTo>
                    <a:pt x="52" y="65"/>
                    <a:pt x="65" y="51"/>
                    <a:pt x="65" y="35"/>
                  </a:cubicBezTo>
                  <a:cubicBezTo>
                    <a:pt x="65" y="18"/>
                    <a:pt x="52" y="5"/>
                    <a:pt x="3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5277920" y="1769296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solidFill>
                    <a:prstClr val="white"/>
                  </a:solidFill>
                  <a:latin typeface="+mn-ea"/>
                  <a:cs typeface="Tahoma" panose="020B0604030504040204" pitchFamily="34" charset="0"/>
                </a:rPr>
                <a:t>A</a:t>
              </a:r>
              <a:endParaRPr lang="ko-KR" altLang="ko-KR" sz="240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222" name="그룹 221"/>
          <p:cNvGrpSpPr/>
          <p:nvPr/>
        </p:nvGrpSpPr>
        <p:grpSpPr>
          <a:xfrm>
            <a:off x="5702462" y="3793627"/>
            <a:ext cx="533624" cy="646331"/>
            <a:chOff x="5702462" y="3793627"/>
            <a:chExt cx="533624" cy="646331"/>
          </a:xfrm>
        </p:grpSpPr>
        <p:sp>
          <p:nvSpPr>
            <p:cNvPr id="126" name="Freeform 7"/>
            <p:cNvSpPr>
              <a:spLocks noEditPoints="1"/>
            </p:cNvSpPr>
            <p:nvPr/>
          </p:nvSpPr>
          <p:spPr bwMode="auto">
            <a:xfrm>
              <a:off x="5702462" y="3877973"/>
              <a:ext cx="533624" cy="535709"/>
            </a:xfrm>
            <a:custGeom>
              <a:avLst/>
              <a:gdLst>
                <a:gd name="T0" fmla="*/ 35 w 70"/>
                <a:gd name="T1" fmla="*/ 70 h 70"/>
                <a:gd name="T2" fmla="*/ 0 w 70"/>
                <a:gd name="T3" fmla="*/ 35 h 70"/>
                <a:gd name="T4" fmla="*/ 35 w 70"/>
                <a:gd name="T5" fmla="*/ 0 h 70"/>
                <a:gd name="T6" fmla="*/ 70 w 70"/>
                <a:gd name="T7" fmla="*/ 35 h 70"/>
                <a:gd name="T8" fmla="*/ 35 w 70"/>
                <a:gd name="T9" fmla="*/ 70 h 70"/>
                <a:gd name="T10" fmla="*/ 35 w 70"/>
                <a:gd name="T11" fmla="*/ 5 h 70"/>
                <a:gd name="T12" fmla="*/ 5 w 70"/>
                <a:gd name="T13" fmla="*/ 35 h 70"/>
                <a:gd name="T14" fmla="*/ 35 w 70"/>
                <a:gd name="T15" fmla="*/ 65 h 70"/>
                <a:gd name="T16" fmla="*/ 65 w 70"/>
                <a:gd name="T17" fmla="*/ 35 h 70"/>
                <a:gd name="T18" fmla="*/ 35 w 70"/>
                <a:gd name="T1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5" y="0"/>
                    <a:pt x="70" y="15"/>
                    <a:pt x="70" y="35"/>
                  </a:cubicBezTo>
                  <a:cubicBezTo>
                    <a:pt x="70" y="54"/>
                    <a:pt x="55" y="70"/>
                    <a:pt x="35" y="70"/>
                  </a:cubicBezTo>
                  <a:close/>
                  <a:moveTo>
                    <a:pt x="35" y="5"/>
                  </a:moveTo>
                  <a:cubicBezTo>
                    <a:pt x="19" y="5"/>
                    <a:pt x="5" y="18"/>
                    <a:pt x="5" y="35"/>
                  </a:cubicBezTo>
                  <a:cubicBezTo>
                    <a:pt x="5" y="51"/>
                    <a:pt x="19" y="65"/>
                    <a:pt x="35" y="65"/>
                  </a:cubicBezTo>
                  <a:cubicBezTo>
                    <a:pt x="52" y="65"/>
                    <a:pt x="65" y="51"/>
                    <a:pt x="65" y="35"/>
                  </a:cubicBezTo>
                  <a:cubicBezTo>
                    <a:pt x="65" y="18"/>
                    <a:pt x="52" y="5"/>
                    <a:pt x="3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5769619" y="3793627"/>
              <a:ext cx="4042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>
                  <a:solidFill>
                    <a:prstClr val="white"/>
                  </a:solidFill>
                  <a:latin typeface="+mn-ea"/>
                  <a:cs typeface="Tahoma" panose="020B0604030504040204" pitchFamily="34" charset="0"/>
                </a:rPr>
                <a:t>D</a:t>
              </a:r>
              <a:endParaRPr lang="ko-KR" altLang="ko-KR" sz="240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223" name="그룹 222"/>
          <p:cNvGrpSpPr/>
          <p:nvPr/>
        </p:nvGrpSpPr>
        <p:grpSpPr>
          <a:xfrm>
            <a:off x="8061829" y="2550000"/>
            <a:ext cx="510767" cy="646331"/>
            <a:chOff x="8061829" y="2550000"/>
            <a:chExt cx="510767" cy="646331"/>
          </a:xfrm>
        </p:grpSpPr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8061829" y="2640133"/>
              <a:ext cx="510767" cy="512763"/>
            </a:xfrm>
            <a:custGeom>
              <a:avLst/>
              <a:gdLst>
                <a:gd name="T0" fmla="*/ 35 w 70"/>
                <a:gd name="T1" fmla="*/ 70 h 70"/>
                <a:gd name="T2" fmla="*/ 0 w 70"/>
                <a:gd name="T3" fmla="*/ 35 h 70"/>
                <a:gd name="T4" fmla="*/ 35 w 70"/>
                <a:gd name="T5" fmla="*/ 0 h 70"/>
                <a:gd name="T6" fmla="*/ 70 w 70"/>
                <a:gd name="T7" fmla="*/ 35 h 70"/>
                <a:gd name="T8" fmla="*/ 35 w 70"/>
                <a:gd name="T9" fmla="*/ 70 h 70"/>
                <a:gd name="T10" fmla="*/ 35 w 70"/>
                <a:gd name="T11" fmla="*/ 5 h 70"/>
                <a:gd name="T12" fmla="*/ 5 w 70"/>
                <a:gd name="T13" fmla="*/ 35 h 70"/>
                <a:gd name="T14" fmla="*/ 35 w 70"/>
                <a:gd name="T15" fmla="*/ 65 h 70"/>
                <a:gd name="T16" fmla="*/ 65 w 70"/>
                <a:gd name="T17" fmla="*/ 35 h 70"/>
                <a:gd name="T18" fmla="*/ 35 w 70"/>
                <a:gd name="T1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4" y="0"/>
                    <a:pt x="70" y="15"/>
                    <a:pt x="70" y="35"/>
                  </a:cubicBezTo>
                  <a:cubicBezTo>
                    <a:pt x="70" y="54"/>
                    <a:pt x="54" y="70"/>
                    <a:pt x="35" y="70"/>
                  </a:cubicBezTo>
                  <a:close/>
                  <a:moveTo>
                    <a:pt x="35" y="5"/>
                  </a:moveTo>
                  <a:cubicBezTo>
                    <a:pt x="19" y="5"/>
                    <a:pt x="5" y="18"/>
                    <a:pt x="5" y="35"/>
                  </a:cubicBezTo>
                  <a:cubicBezTo>
                    <a:pt x="5" y="51"/>
                    <a:pt x="19" y="65"/>
                    <a:pt x="35" y="65"/>
                  </a:cubicBezTo>
                  <a:cubicBezTo>
                    <a:pt x="52" y="65"/>
                    <a:pt x="65" y="51"/>
                    <a:pt x="65" y="35"/>
                  </a:cubicBezTo>
                  <a:cubicBezTo>
                    <a:pt x="65" y="18"/>
                    <a:pt x="52" y="5"/>
                    <a:pt x="3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133188" y="2550000"/>
              <a:ext cx="3898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dirty="0" smtClean="0">
                  <a:solidFill>
                    <a:prstClr val="white"/>
                  </a:solidFill>
                  <a:latin typeface="+mn-ea"/>
                </a:rPr>
                <a:t>B</a:t>
              </a:r>
              <a:endParaRPr lang="ko-KR" altLang="ko-KR" sz="240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225" name="그룹 224"/>
          <p:cNvGrpSpPr/>
          <p:nvPr/>
        </p:nvGrpSpPr>
        <p:grpSpPr>
          <a:xfrm>
            <a:off x="10806573" y="1546279"/>
            <a:ext cx="533624" cy="646331"/>
            <a:chOff x="10806573" y="1546279"/>
            <a:chExt cx="533624" cy="646331"/>
          </a:xfrm>
        </p:grpSpPr>
        <p:sp>
          <p:nvSpPr>
            <p:cNvPr id="140" name="Freeform 7"/>
            <p:cNvSpPr>
              <a:spLocks noEditPoints="1"/>
            </p:cNvSpPr>
            <p:nvPr/>
          </p:nvSpPr>
          <p:spPr bwMode="auto">
            <a:xfrm>
              <a:off x="10806573" y="1627228"/>
              <a:ext cx="533624" cy="535709"/>
            </a:xfrm>
            <a:custGeom>
              <a:avLst/>
              <a:gdLst>
                <a:gd name="T0" fmla="*/ 35 w 70"/>
                <a:gd name="T1" fmla="*/ 70 h 70"/>
                <a:gd name="T2" fmla="*/ 0 w 70"/>
                <a:gd name="T3" fmla="*/ 35 h 70"/>
                <a:gd name="T4" fmla="*/ 35 w 70"/>
                <a:gd name="T5" fmla="*/ 0 h 70"/>
                <a:gd name="T6" fmla="*/ 70 w 70"/>
                <a:gd name="T7" fmla="*/ 35 h 70"/>
                <a:gd name="T8" fmla="*/ 35 w 70"/>
                <a:gd name="T9" fmla="*/ 70 h 70"/>
                <a:gd name="T10" fmla="*/ 35 w 70"/>
                <a:gd name="T11" fmla="*/ 5 h 70"/>
                <a:gd name="T12" fmla="*/ 5 w 70"/>
                <a:gd name="T13" fmla="*/ 35 h 70"/>
                <a:gd name="T14" fmla="*/ 35 w 70"/>
                <a:gd name="T15" fmla="*/ 65 h 70"/>
                <a:gd name="T16" fmla="*/ 65 w 70"/>
                <a:gd name="T17" fmla="*/ 35 h 70"/>
                <a:gd name="T18" fmla="*/ 35 w 70"/>
                <a:gd name="T1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5" y="0"/>
                    <a:pt x="70" y="15"/>
                    <a:pt x="70" y="35"/>
                  </a:cubicBezTo>
                  <a:cubicBezTo>
                    <a:pt x="70" y="54"/>
                    <a:pt x="55" y="70"/>
                    <a:pt x="35" y="70"/>
                  </a:cubicBezTo>
                  <a:close/>
                  <a:moveTo>
                    <a:pt x="35" y="5"/>
                  </a:moveTo>
                  <a:cubicBezTo>
                    <a:pt x="19" y="5"/>
                    <a:pt x="5" y="18"/>
                    <a:pt x="5" y="35"/>
                  </a:cubicBezTo>
                  <a:cubicBezTo>
                    <a:pt x="5" y="51"/>
                    <a:pt x="19" y="65"/>
                    <a:pt x="35" y="65"/>
                  </a:cubicBezTo>
                  <a:cubicBezTo>
                    <a:pt x="52" y="65"/>
                    <a:pt x="65" y="51"/>
                    <a:pt x="65" y="35"/>
                  </a:cubicBezTo>
                  <a:cubicBezTo>
                    <a:pt x="65" y="18"/>
                    <a:pt x="52" y="5"/>
                    <a:pt x="3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10852296" y="1546279"/>
              <a:ext cx="3994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>
                  <a:solidFill>
                    <a:prstClr val="white"/>
                  </a:solidFill>
                  <a:latin typeface="+mn-ea"/>
                  <a:cs typeface="Tahoma" panose="020B0604030504040204" pitchFamily="34" charset="0"/>
                </a:rPr>
                <a:t>C</a:t>
              </a:r>
              <a:endParaRPr lang="ko-KR" altLang="ko-KR" sz="240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221" name="그룹 220"/>
          <p:cNvGrpSpPr/>
          <p:nvPr/>
        </p:nvGrpSpPr>
        <p:grpSpPr>
          <a:xfrm>
            <a:off x="8370018" y="4069493"/>
            <a:ext cx="510767" cy="646331"/>
            <a:chOff x="8370018" y="4069493"/>
            <a:chExt cx="510767" cy="646331"/>
          </a:xfrm>
        </p:grpSpPr>
        <p:sp>
          <p:nvSpPr>
            <p:cNvPr id="167" name="Freeform 10"/>
            <p:cNvSpPr>
              <a:spLocks noEditPoints="1"/>
            </p:cNvSpPr>
            <p:nvPr/>
          </p:nvSpPr>
          <p:spPr bwMode="auto">
            <a:xfrm>
              <a:off x="8370018" y="4168858"/>
              <a:ext cx="510767" cy="512763"/>
            </a:xfrm>
            <a:custGeom>
              <a:avLst/>
              <a:gdLst>
                <a:gd name="T0" fmla="*/ 35 w 70"/>
                <a:gd name="T1" fmla="*/ 70 h 70"/>
                <a:gd name="T2" fmla="*/ 0 w 70"/>
                <a:gd name="T3" fmla="*/ 35 h 70"/>
                <a:gd name="T4" fmla="*/ 35 w 70"/>
                <a:gd name="T5" fmla="*/ 0 h 70"/>
                <a:gd name="T6" fmla="*/ 70 w 70"/>
                <a:gd name="T7" fmla="*/ 35 h 70"/>
                <a:gd name="T8" fmla="*/ 35 w 70"/>
                <a:gd name="T9" fmla="*/ 70 h 70"/>
                <a:gd name="T10" fmla="*/ 35 w 70"/>
                <a:gd name="T11" fmla="*/ 5 h 70"/>
                <a:gd name="T12" fmla="*/ 5 w 70"/>
                <a:gd name="T13" fmla="*/ 35 h 70"/>
                <a:gd name="T14" fmla="*/ 35 w 70"/>
                <a:gd name="T15" fmla="*/ 65 h 70"/>
                <a:gd name="T16" fmla="*/ 65 w 70"/>
                <a:gd name="T17" fmla="*/ 35 h 70"/>
                <a:gd name="T18" fmla="*/ 35 w 70"/>
                <a:gd name="T1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4" y="0"/>
                    <a:pt x="70" y="15"/>
                    <a:pt x="70" y="35"/>
                  </a:cubicBezTo>
                  <a:cubicBezTo>
                    <a:pt x="70" y="54"/>
                    <a:pt x="54" y="70"/>
                    <a:pt x="35" y="70"/>
                  </a:cubicBezTo>
                  <a:close/>
                  <a:moveTo>
                    <a:pt x="35" y="5"/>
                  </a:moveTo>
                  <a:cubicBezTo>
                    <a:pt x="19" y="5"/>
                    <a:pt x="5" y="18"/>
                    <a:pt x="5" y="35"/>
                  </a:cubicBezTo>
                  <a:cubicBezTo>
                    <a:pt x="5" y="51"/>
                    <a:pt x="19" y="65"/>
                    <a:pt x="35" y="65"/>
                  </a:cubicBezTo>
                  <a:cubicBezTo>
                    <a:pt x="52" y="65"/>
                    <a:pt x="65" y="51"/>
                    <a:pt x="65" y="35"/>
                  </a:cubicBezTo>
                  <a:cubicBezTo>
                    <a:pt x="65" y="18"/>
                    <a:pt x="52" y="5"/>
                    <a:pt x="3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8435741" y="4069493"/>
              <a:ext cx="3497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>
                  <a:solidFill>
                    <a:prstClr val="white"/>
                  </a:solidFill>
                  <a:latin typeface="+mn-ea"/>
                  <a:cs typeface="Tahoma" panose="020B0604030504040204" pitchFamily="34" charset="0"/>
                </a:rPr>
                <a:t>F</a:t>
              </a:r>
              <a:endParaRPr lang="ko-KR" altLang="ko-KR" sz="240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224" name="그룹 223"/>
          <p:cNvGrpSpPr/>
          <p:nvPr/>
        </p:nvGrpSpPr>
        <p:grpSpPr>
          <a:xfrm>
            <a:off x="10590673" y="2786304"/>
            <a:ext cx="533624" cy="646331"/>
            <a:chOff x="10590673" y="2786304"/>
            <a:chExt cx="533624" cy="646331"/>
          </a:xfrm>
        </p:grpSpPr>
        <p:sp>
          <p:nvSpPr>
            <p:cNvPr id="146" name="Freeform 7"/>
            <p:cNvSpPr>
              <a:spLocks noEditPoints="1"/>
            </p:cNvSpPr>
            <p:nvPr/>
          </p:nvSpPr>
          <p:spPr bwMode="auto">
            <a:xfrm>
              <a:off x="10590673" y="2867916"/>
              <a:ext cx="533624" cy="535709"/>
            </a:xfrm>
            <a:custGeom>
              <a:avLst/>
              <a:gdLst>
                <a:gd name="T0" fmla="*/ 35 w 70"/>
                <a:gd name="T1" fmla="*/ 70 h 70"/>
                <a:gd name="T2" fmla="*/ 0 w 70"/>
                <a:gd name="T3" fmla="*/ 35 h 70"/>
                <a:gd name="T4" fmla="*/ 35 w 70"/>
                <a:gd name="T5" fmla="*/ 0 h 70"/>
                <a:gd name="T6" fmla="*/ 70 w 70"/>
                <a:gd name="T7" fmla="*/ 35 h 70"/>
                <a:gd name="T8" fmla="*/ 35 w 70"/>
                <a:gd name="T9" fmla="*/ 70 h 70"/>
                <a:gd name="T10" fmla="*/ 35 w 70"/>
                <a:gd name="T11" fmla="*/ 5 h 70"/>
                <a:gd name="T12" fmla="*/ 5 w 70"/>
                <a:gd name="T13" fmla="*/ 35 h 70"/>
                <a:gd name="T14" fmla="*/ 35 w 70"/>
                <a:gd name="T15" fmla="*/ 65 h 70"/>
                <a:gd name="T16" fmla="*/ 65 w 70"/>
                <a:gd name="T17" fmla="*/ 35 h 70"/>
                <a:gd name="T18" fmla="*/ 35 w 70"/>
                <a:gd name="T1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5" y="0"/>
                    <a:pt x="70" y="15"/>
                    <a:pt x="70" y="35"/>
                  </a:cubicBezTo>
                  <a:cubicBezTo>
                    <a:pt x="70" y="54"/>
                    <a:pt x="55" y="70"/>
                    <a:pt x="35" y="70"/>
                  </a:cubicBezTo>
                  <a:close/>
                  <a:moveTo>
                    <a:pt x="35" y="5"/>
                  </a:moveTo>
                  <a:cubicBezTo>
                    <a:pt x="19" y="5"/>
                    <a:pt x="5" y="18"/>
                    <a:pt x="5" y="35"/>
                  </a:cubicBezTo>
                  <a:cubicBezTo>
                    <a:pt x="5" y="51"/>
                    <a:pt x="19" y="65"/>
                    <a:pt x="35" y="65"/>
                  </a:cubicBezTo>
                  <a:cubicBezTo>
                    <a:pt x="52" y="65"/>
                    <a:pt x="65" y="51"/>
                    <a:pt x="65" y="35"/>
                  </a:cubicBezTo>
                  <a:cubicBezTo>
                    <a:pt x="65" y="18"/>
                    <a:pt x="52" y="5"/>
                    <a:pt x="3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10684889" y="2786304"/>
              <a:ext cx="3626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>
                  <a:solidFill>
                    <a:prstClr val="white"/>
                  </a:solidFill>
                  <a:latin typeface="+mn-ea"/>
                  <a:cs typeface="Tahoma" panose="020B0604030504040204" pitchFamily="34" charset="0"/>
                </a:rPr>
                <a:t>E</a:t>
              </a:r>
              <a:endParaRPr lang="ko-KR" altLang="ko-KR" sz="240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220" name="그룹 219"/>
          <p:cNvGrpSpPr/>
          <p:nvPr/>
        </p:nvGrpSpPr>
        <p:grpSpPr>
          <a:xfrm>
            <a:off x="11057140" y="4499299"/>
            <a:ext cx="533624" cy="646331"/>
            <a:chOff x="11057140" y="4499299"/>
            <a:chExt cx="533624" cy="646331"/>
          </a:xfrm>
        </p:grpSpPr>
        <p:sp>
          <p:nvSpPr>
            <p:cNvPr id="159" name="Freeform 7"/>
            <p:cNvSpPr>
              <a:spLocks noEditPoints="1"/>
            </p:cNvSpPr>
            <p:nvPr/>
          </p:nvSpPr>
          <p:spPr bwMode="auto">
            <a:xfrm>
              <a:off x="11057140" y="4588308"/>
              <a:ext cx="533624" cy="535709"/>
            </a:xfrm>
            <a:custGeom>
              <a:avLst/>
              <a:gdLst>
                <a:gd name="T0" fmla="*/ 35 w 70"/>
                <a:gd name="T1" fmla="*/ 70 h 70"/>
                <a:gd name="T2" fmla="*/ 0 w 70"/>
                <a:gd name="T3" fmla="*/ 35 h 70"/>
                <a:gd name="T4" fmla="*/ 35 w 70"/>
                <a:gd name="T5" fmla="*/ 0 h 70"/>
                <a:gd name="T6" fmla="*/ 70 w 70"/>
                <a:gd name="T7" fmla="*/ 35 h 70"/>
                <a:gd name="T8" fmla="*/ 35 w 70"/>
                <a:gd name="T9" fmla="*/ 70 h 70"/>
                <a:gd name="T10" fmla="*/ 35 w 70"/>
                <a:gd name="T11" fmla="*/ 5 h 70"/>
                <a:gd name="T12" fmla="*/ 5 w 70"/>
                <a:gd name="T13" fmla="*/ 35 h 70"/>
                <a:gd name="T14" fmla="*/ 35 w 70"/>
                <a:gd name="T15" fmla="*/ 65 h 70"/>
                <a:gd name="T16" fmla="*/ 65 w 70"/>
                <a:gd name="T17" fmla="*/ 35 h 70"/>
                <a:gd name="T18" fmla="*/ 35 w 70"/>
                <a:gd name="T1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5" y="0"/>
                    <a:pt x="70" y="15"/>
                    <a:pt x="70" y="35"/>
                  </a:cubicBezTo>
                  <a:cubicBezTo>
                    <a:pt x="70" y="54"/>
                    <a:pt x="55" y="70"/>
                    <a:pt x="35" y="70"/>
                  </a:cubicBezTo>
                  <a:close/>
                  <a:moveTo>
                    <a:pt x="35" y="5"/>
                  </a:moveTo>
                  <a:cubicBezTo>
                    <a:pt x="19" y="5"/>
                    <a:pt x="5" y="18"/>
                    <a:pt x="5" y="35"/>
                  </a:cubicBezTo>
                  <a:cubicBezTo>
                    <a:pt x="5" y="51"/>
                    <a:pt x="19" y="65"/>
                    <a:pt x="35" y="65"/>
                  </a:cubicBezTo>
                  <a:cubicBezTo>
                    <a:pt x="52" y="65"/>
                    <a:pt x="65" y="51"/>
                    <a:pt x="65" y="35"/>
                  </a:cubicBezTo>
                  <a:cubicBezTo>
                    <a:pt x="65" y="18"/>
                    <a:pt x="52" y="5"/>
                    <a:pt x="3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11103288" y="4499299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>
                  <a:solidFill>
                    <a:prstClr val="white"/>
                  </a:solidFill>
                  <a:latin typeface="+mn-ea"/>
                  <a:cs typeface="Tahoma" panose="020B0604030504040204" pitchFamily="34" charset="0"/>
                </a:rPr>
                <a:t>G</a:t>
              </a:r>
              <a:endParaRPr lang="ko-KR" altLang="ko-KR" sz="2400" dirty="0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205" name="직사각형 204"/>
          <p:cNvSpPr/>
          <p:nvPr/>
        </p:nvSpPr>
        <p:spPr>
          <a:xfrm>
            <a:off x="6821853" y="1998917"/>
            <a:ext cx="3417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 smtClean="0">
                <a:solidFill>
                  <a:prstClr val="white"/>
                </a:solidFill>
                <a:latin typeface="+mn-ea"/>
              </a:rPr>
              <a:t>7</a:t>
            </a:r>
            <a:endParaRPr lang="ko-KR" altLang="ko-KR" sz="20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9546611" y="1831896"/>
            <a:ext cx="3417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8</a:t>
            </a:r>
            <a:endParaRPr lang="ko-KR" altLang="ko-KR" sz="20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9579930" y="2480370"/>
            <a:ext cx="3417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7</a:t>
            </a:r>
            <a:endParaRPr lang="ko-KR" altLang="ko-KR" sz="20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8215151" y="3118868"/>
            <a:ext cx="4651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15</a:t>
            </a:r>
            <a:endParaRPr lang="ko-KR" altLang="ko-KR" sz="20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3" name="직사각형 212"/>
          <p:cNvSpPr/>
          <p:nvPr/>
        </p:nvSpPr>
        <p:spPr>
          <a:xfrm>
            <a:off x="5381169" y="2878072"/>
            <a:ext cx="3417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5</a:t>
            </a:r>
            <a:endParaRPr lang="ko-KR" altLang="ko-KR" sz="20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4" name="직사각형 213"/>
          <p:cNvSpPr/>
          <p:nvPr/>
        </p:nvSpPr>
        <p:spPr>
          <a:xfrm>
            <a:off x="6892389" y="2999469"/>
            <a:ext cx="3417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9</a:t>
            </a:r>
            <a:endParaRPr lang="ko-KR" altLang="ko-KR" sz="20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5" name="직사각형 214"/>
          <p:cNvSpPr/>
          <p:nvPr/>
        </p:nvSpPr>
        <p:spPr>
          <a:xfrm>
            <a:off x="7500858" y="3848212"/>
            <a:ext cx="3417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6</a:t>
            </a:r>
            <a:endParaRPr lang="ko-KR" altLang="ko-KR" sz="20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6" name="직사각형 215"/>
          <p:cNvSpPr/>
          <p:nvPr/>
        </p:nvSpPr>
        <p:spPr>
          <a:xfrm>
            <a:off x="9579930" y="3410269"/>
            <a:ext cx="3417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8</a:t>
            </a:r>
            <a:endParaRPr lang="ko-KR" altLang="ko-KR" sz="20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7" name="직사각형 216"/>
          <p:cNvSpPr/>
          <p:nvPr/>
        </p:nvSpPr>
        <p:spPr>
          <a:xfrm>
            <a:off x="10074860" y="4005131"/>
            <a:ext cx="4315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11</a:t>
            </a:r>
            <a:endParaRPr lang="ko-KR" altLang="ko-KR" sz="20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8" name="직사각형 217"/>
          <p:cNvSpPr/>
          <p:nvPr/>
        </p:nvSpPr>
        <p:spPr>
          <a:xfrm>
            <a:off x="11107320" y="3642611"/>
            <a:ext cx="3417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9</a:t>
            </a:r>
            <a:endParaRPr lang="ko-KR" altLang="ko-KR" sz="20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9" name="직사각형 218"/>
          <p:cNvSpPr/>
          <p:nvPr/>
        </p:nvSpPr>
        <p:spPr>
          <a:xfrm>
            <a:off x="10971811" y="2269390"/>
            <a:ext cx="3417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>
                <a:solidFill>
                  <a:prstClr val="white"/>
                </a:solidFill>
                <a:latin typeface="+mn-ea"/>
                <a:cs typeface="Tahoma" panose="020B0604030504040204" pitchFamily="34" charset="0"/>
              </a:rPr>
              <a:t>5</a:t>
            </a:r>
            <a:endParaRPr lang="ko-KR" altLang="ko-KR" sz="2000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227" name="그림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389" y="2447343"/>
            <a:ext cx="120415" cy="137617"/>
          </a:xfrm>
          <a:prstGeom prst="rect">
            <a:avLst/>
          </a:prstGeom>
        </p:spPr>
      </p:pic>
      <p:pic>
        <p:nvPicPr>
          <p:cNvPr id="228" name="그림 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861" y="2263646"/>
            <a:ext cx="120415" cy="137617"/>
          </a:xfrm>
          <a:prstGeom prst="rect">
            <a:avLst/>
          </a:prstGeom>
        </p:spPr>
      </p:pic>
      <p:pic>
        <p:nvPicPr>
          <p:cNvPr id="229" name="그림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302" y="2957189"/>
            <a:ext cx="120415" cy="137617"/>
          </a:xfrm>
          <a:prstGeom prst="rect">
            <a:avLst/>
          </a:prstGeom>
        </p:spPr>
      </p:pic>
      <p:pic>
        <p:nvPicPr>
          <p:cNvPr id="230" name="그림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223" y="2491726"/>
            <a:ext cx="120415" cy="137617"/>
          </a:xfrm>
          <a:prstGeom prst="rect">
            <a:avLst/>
          </a:prstGeom>
        </p:spPr>
      </p:pic>
      <p:pic>
        <p:nvPicPr>
          <p:cNvPr id="231" name="그림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830" y="3569335"/>
            <a:ext cx="120415" cy="137617"/>
          </a:xfrm>
          <a:prstGeom prst="rect">
            <a:avLst/>
          </a:prstGeom>
        </p:spPr>
      </p:pic>
      <p:pic>
        <p:nvPicPr>
          <p:cNvPr id="232" name="그림 2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216" y="3408618"/>
            <a:ext cx="120415" cy="137617"/>
          </a:xfrm>
          <a:prstGeom prst="rect">
            <a:avLst/>
          </a:prstGeom>
        </p:spPr>
      </p:pic>
      <p:pic>
        <p:nvPicPr>
          <p:cNvPr id="233" name="그림 2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158" y="3118868"/>
            <a:ext cx="120415" cy="137617"/>
          </a:xfrm>
          <a:prstGeom prst="rect">
            <a:avLst/>
          </a:prstGeom>
        </p:spPr>
      </p:pic>
      <p:pic>
        <p:nvPicPr>
          <p:cNvPr id="234" name="그림 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432" y="4254381"/>
            <a:ext cx="120415" cy="137617"/>
          </a:xfrm>
          <a:prstGeom prst="rect">
            <a:avLst/>
          </a:prstGeom>
        </p:spPr>
      </p:pic>
      <p:pic>
        <p:nvPicPr>
          <p:cNvPr id="235" name="그림 2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655" y="3844989"/>
            <a:ext cx="120415" cy="137617"/>
          </a:xfrm>
          <a:prstGeom prst="rect">
            <a:avLst/>
          </a:prstGeom>
        </p:spPr>
      </p:pic>
      <p:pic>
        <p:nvPicPr>
          <p:cNvPr id="236" name="그림 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368" y="4446086"/>
            <a:ext cx="120415" cy="137617"/>
          </a:xfrm>
          <a:prstGeom prst="rect">
            <a:avLst/>
          </a:prstGeom>
        </p:spPr>
      </p:pic>
      <p:pic>
        <p:nvPicPr>
          <p:cNvPr id="237" name="그림 2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604" y="3949216"/>
            <a:ext cx="120415" cy="1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7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2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2" grpId="0" uiExpand="1" build="p"/>
      <p:bldP spid="205" grpId="0"/>
      <p:bldP spid="206" grpId="0"/>
      <p:bldP spid="207" grpId="0"/>
      <p:bldP spid="208" grpId="0"/>
      <p:bldP spid="213" grpId="0"/>
      <p:bldP spid="214" grpId="0"/>
      <p:bldP spid="215" grpId="0"/>
      <p:bldP spid="216" grpId="0"/>
      <p:bldP spid="217" grpId="0"/>
      <p:bldP spid="218" grpId="0"/>
      <p:bldP spid="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690249" y="1362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전산학</a:t>
            </a:r>
            <a:r>
              <a:rPr lang="en-US" altLang="ko-KR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컴퓨터공학</a:t>
            </a:r>
            <a:endParaRPr lang="ko-KR" altLang="en-US" dirty="0">
              <a:solidFill>
                <a:prstClr val="white"/>
              </a:solidFill>
              <a:latin typeface="+mn-ea"/>
              <a:cs typeface="조선일보명조" panose="02030304000000000000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9320213" y="515027"/>
            <a:ext cx="2343141" cy="45719"/>
            <a:chOff x="6321313" y="2323873"/>
            <a:chExt cx="1441450" cy="161925"/>
          </a:xfrm>
          <a:gradFill>
            <a:gsLst>
              <a:gs pos="51000">
                <a:srgbClr val="6414FF">
                  <a:lumMod val="5000"/>
                  <a:lumOff val="95000"/>
                </a:srgb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</p:grpSpPr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6321313" y="2323873"/>
              <a:ext cx="238125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6615001" y="2323873"/>
              <a:ext cx="1147762" cy="161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34" name="Freeform 10"/>
          <p:cNvSpPr>
            <a:spLocks/>
          </p:cNvSpPr>
          <p:nvPr/>
        </p:nvSpPr>
        <p:spPr bwMode="auto">
          <a:xfrm>
            <a:off x="11743164" y="152635"/>
            <a:ext cx="112505" cy="635641"/>
          </a:xfrm>
          <a:custGeom>
            <a:avLst/>
            <a:gdLst>
              <a:gd name="T0" fmla="*/ 9 w 74"/>
              <a:gd name="T1" fmla="*/ 763 h 763"/>
              <a:gd name="T2" fmla="*/ 2 w 74"/>
              <a:gd name="T3" fmla="*/ 756 h 763"/>
              <a:gd name="T4" fmla="*/ 62 w 74"/>
              <a:gd name="T5" fmla="*/ 694 h 763"/>
              <a:gd name="T6" fmla="*/ 62 w 74"/>
              <a:gd name="T7" fmla="*/ 72 h 763"/>
              <a:gd name="T8" fmla="*/ 0 w 74"/>
              <a:gd name="T9" fmla="*/ 7 h 763"/>
              <a:gd name="T10" fmla="*/ 7 w 74"/>
              <a:gd name="T11" fmla="*/ 0 h 763"/>
              <a:gd name="T12" fmla="*/ 74 w 74"/>
              <a:gd name="T13" fmla="*/ 67 h 763"/>
              <a:gd name="T14" fmla="*/ 74 w 74"/>
              <a:gd name="T15" fmla="*/ 699 h 763"/>
              <a:gd name="T16" fmla="*/ 9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9" y="763"/>
                </a:moveTo>
                <a:lnTo>
                  <a:pt x="2" y="756"/>
                </a:lnTo>
                <a:lnTo>
                  <a:pt x="62" y="694"/>
                </a:lnTo>
                <a:lnTo>
                  <a:pt x="62" y="72"/>
                </a:lnTo>
                <a:lnTo>
                  <a:pt x="0" y="7"/>
                </a:lnTo>
                <a:lnTo>
                  <a:pt x="7" y="0"/>
                </a:lnTo>
                <a:lnTo>
                  <a:pt x="74" y="67"/>
                </a:lnTo>
                <a:lnTo>
                  <a:pt x="74" y="699"/>
                </a:lnTo>
                <a:lnTo>
                  <a:pt x="9" y="763"/>
                </a:lnTo>
                <a:close/>
              </a:path>
            </a:pathLst>
          </a:custGeom>
          <a:noFill/>
          <a:ln w="25400">
            <a:gradFill>
              <a:gsLst>
                <a:gs pos="53000">
                  <a:srgbClr val="6414FF">
                    <a:lumMod val="5000"/>
                    <a:lumOff val="95000"/>
                  </a:srgbClr>
                </a:gs>
                <a:gs pos="100000">
                  <a:srgbClr val="0BDFF5">
                    <a:lumMod val="75000"/>
                  </a:srgbClr>
                </a:gs>
                <a:gs pos="0">
                  <a:srgbClr val="0BDFF5">
                    <a:lumMod val="75000"/>
                  </a:srgbClr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0570030" y="590114"/>
            <a:ext cx="1456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+mn-ea"/>
                <a:cs typeface="조선일보명조" panose="02030304000000000000" pitchFamily="18" charset="-127"/>
              </a:rPr>
              <a:t>3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  <a:latin typeface="+mn-ea"/>
                <a:cs typeface="조선일보명조" panose="02030304000000000000" pitchFamily="18" charset="-127"/>
              </a:rPr>
              <a:t>순서도</a:t>
            </a:r>
            <a:endParaRPr lang="ko-KR" altLang="en-US" sz="1400" dirty="0">
              <a:solidFill>
                <a:schemeClr val="bg1"/>
              </a:solidFill>
              <a:latin typeface="+mn-ea"/>
              <a:cs typeface="조선일보명조" panose="02030304000000000000" pitchFamily="18" charset="-127"/>
            </a:endParaRPr>
          </a:p>
        </p:txBody>
      </p:sp>
      <p:cxnSp>
        <p:nvCxnSpPr>
          <p:cNvPr id="246" name="직선 연결선 245"/>
          <p:cNvCxnSpPr/>
          <p:nvPr/>
        </p:nvCxnSpPr>
        <p:spPr>
          <a:xfrm flipV="1">
            <a:off x="9033716" y="1511768"/>
            <a:ext cx="0" cy="340218"/>
          </a:xfrm>
          <a:prstGeom prst="line">
            <a:avLst/>
          </a:prstGeom>
          <a:ln w="38100">
            <a:solidFill>
              <a:schemeClr val="bg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/>
          <p:cNvGrpSpPr/>
          <p:nvPr/>
        </p:nvGrpSpPr>
        <p:grpSpPr>
          <a:xfrm>
            <a:off x="8259888" y="1049073"/>
            <a:ext cx="1566135" cy="396787"/>
            <a:chOff x="8444038" y="1391973"/>
            <a:chExt cx="1566135" cy="396787"/>
          </a:xfrm>
        </p:grpSpPr>
        <p:grpSp>
          <p:nvGrpSpPr>
            <p:cNvPr id="7" name="그룹 6"/>
            <p:cNvGrpSpPr/>
            <p:nvPr/>
          </p:nvGrpSpPr>
          <p:grpSpPr>
            <a:xfrm>
              <a:off x="8444038" y="1391973"/>
              <a:ext cx="1566135" cy="396787"/>
              <a:chOff x="7737084" y="4307932"/>
              <a:chExt cx="1019717" cy="287244"/>
            </a:xfrm>
          </p:grpSpPr>
          <p:sp>
            <p:nvSpPr>
              <p:cNvPr id="126" name="자유형 125"/>
              <p:cNvSpPr/>
              <p:nvPr/>
            </p:nvSpPr>
            <p:spPr>
              <a:xfrm>
                <a:off x="7737084" y="4307932"/>
                <a:ext cx="1019717" cy="287244"/>
              </a:xfrm>
              <a:custGeom>
                <a:avLst/>
                <a:gdLst/>
                <a:ahLst/>
                <a:cxnLst/>
                <a:rect l="0" t="0" r="0" b="0"/>
                <a:pathLst>
                  <a:path w="1019717" h="287244">
                    <a:moveTo>
                      <a:pt x="143622" y="287244"/>
                    </a:moveTo>
                    <a:lnTo>
                      <a:pt x="876094" y="287244"/>
                    </a:lnTo>
                    <a:cubicBezTo>
                      <a:pt x="955417" y="287244"/>
                      <a:pt x="1019717" y="222945"/>
                      <a:pt x="1019717" y="143622"/>
                    </a:cubicBezTo>
                    <a:cubicBezTo>
                      <a:pt x="1019717" y="64300"/>
                      <a:pt x="955417" y="0"/>
                      <a:pt x="876094" y="0"/>
                    </a:cubicBezTo>
                    <a:lnTo>
                      <a:pt x="143622" y="0"/>
                    </a:lnTo>
                    <a:cubicBezTo>
                      <a:pt x="64300" y="0"/>
                      <a:pt x="0" y="64300"/>
                      <a:pt x="0" y="143622"/>
                    </a:cubicBezTo>
                    <a:cubicBezTo>
                      <a:pt x="0" y="222945"/>
                      <a:pt x="64300" y="287244"/>
                      <a:pt x="143622" y="287244"/>
                    </a:cubicBezTo>
                    <a:close/>
                  </a:path>
                </a:pathLst>
              </a:custGeom>
              <a:solidFill>
                <a:srgbClr val="31B5C4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128" name="자유형 127"/>
              <p:cNvSpPr/>
              <p:nvPr/>
            </p:nvSpPr>
            <p:spPr>
              <a:xfrm>
                <a:off x="7752282" y="4330730"/>
                <a:ext cx="989317" cy="114898"/>
              </a:xfrm>
              <a:custGeom>
                <a:avLst/>
                <a:gdLst/>
                <a:ahLst/>
                <a:cxnLst/>
                <a:rect l="0" t="0" r="0" b="0"/>
                <a:pathLst>
                  <a:path w="989317" h="114898" stroke="0">
                    <a:moveTo>
                      <a:pt x="0" y="114898"/>
                    </a:moveTo>
                    <a:lnTo>
                      <a:pt x="882917" y="114898"/>
                    </a:lnTo>
                    <a:cubicBezTo>
                      <a:pt x="989317" y="89178"/>
                      <a:pt x="937877" y="0"/>
                      <a:pt x="874419" y="0"/>
                    </a:cubicBezTo>
                    <a:lnTo>
                      <a:pt x="114898" y="0"/>
                    </a:lnTo>
                    <a:cubicBezTo>
                      <a:pt x="51440" y="0"/>
                      <a:pt x="0" y="89178"/>
                      <a:pt x="100535" y="114898"/>
                    </a:cubicBezTo>
                    <a:lnTo>
                      <a:pt x="0" y="114898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255" name="직사각형 254"/>
            <p:cNvSpPr/>
            <p:nvPr/>
          </p:nvSpPr>
          <p:spPr>
            <a:xfrm>
              <a:off x="8947598" y="1425767"/>
              <a:ext cx="6064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 smtClean="0">
                  <a:latin typeface="+mn-ea"/>
                </a:rPr>
                <a:t>시작</a:t>
              </a:r>
              <a:endParaRPr lang="ko-KR" altLang="en-US" sz="1600" dirty="0">
                <a:latin typeface="+mn-ea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7461977" y="1883234"/>
            <a:ext cx="3149388" cy="619763"/>
            <a:chOff x="7696927" y="2226134"/>
            <a:chExt cx="3149388" cy="619763"/>
          </a:xfrm>
        </p:grpSpPr>
        <p:grpSp>
          <p:nvGrpSpPr>
            <p:cNvPr id="152" name="Process"/>
            <p:cNvGrpSpPr/>
            <p:nvPr/>
          </p:nvGrpSpPr>
          <p:grpSpPr>
            <a:xfrm>
              <a:off x="7696927" y="2226134"/>
              <a:ext cx="3149388" cy="619763"/>
              <a:chOff x="6655662" y="2708137"/>
              <a:chExt cx="718110" cy="215433"/>
            </a:xfrm>
          </p:grpSpPr>
          <p:sp>
            <p:nvSpPr>
              <p:cNvPr id="153" name="자유형 152"/>
              <p:cNvSpPr/>
              <p:nvPr/>
            </p:nvSpPr>
            <p:spPr>
              <a:xfrm>
                <a:off x="6655662" y="2708137"/>
                <a:ext cx="718110" cy="215433"/>
              </a:xfrm>
              <a:custGeom>
                <a:avLst/>
                <a:gdLst/>
                <a:ahLst/>
                <a:cxnLst/>
                <a:rect l="0" t="0" r="0" b="0"/>
                <a:pathLst>
                  <a:path w="718110" h="215433">
                    <a:moveTo>
                      <a:pt x="26232" y="0"/>
                    </a:moveTo>
                    <a:lnTo>
                      <a:pt x="691878" y="0"/>
                    </a:lnTo>
                    <a:cubicBezTo>
                      <a:pt x="706366" y="0"/>
                      <a:pt x="718110" y="4160"/>
                      <a:pt x="718110" y="9291"/>
                    </a:cubicBezTo>
                    <a:lnTo>
                      <a:pt x="718110" y="206142"/>
                    </a:lnTo>
                    <a:cubicBezTo>
                      <a:pt x="718110" y="211273"/>
                      <a:pt x="706366" y="215433"/>
                      <a:pt x="691878" y="215433"/>
                    </a:cubicBezTo>
                    <a:lnTo>
                      <a:pt x="26232" y="215433"/>
                    </a:lnTo>
                    <a:cubicBezTo>
                      <a:pt x="11745" y="215433"/>
                      <a:pt x="0" y="211273"/>
                      <a:pt x="0" y="206142"/>
                    </a:cubicBezTo>
                    <a:lnTo>
                      <a:pt x="0" y="9291"/>
                    </a:lnTo>
                    <a:cubicBezTo>
                      <a:pt x="0" y="4160"/>
                      <a:pt x="11745" y="0"/>
                      <a:pt x="262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AE0F0"/>
                  </a:gs>
                  <a:gs pos="100000">
                    <a:srgbClr val="7D9BD3"/>
                  </a:gs>
                  <a:gs pos="49000">
                    <a:srgbClr val="AABBDF"/>
                  </a:gs>
                </a:gsLst>
                <a:lin ang="5400000" scaled="0"/>
              </a:gradFill>
              <a:ln w="7600" cap="flat">
                <a:solidFill>
                  <a:srgbClr val="0F6FC6"/>
                </a:solidFill>
                <a:bevel/>
              </a:ln>
            </p:spPr>
          </p:sp>
          <p:sp>
            <p:nvSpPr>
              <p:cNvPr id="155" name="자유형 154"/>
              <p:cNvSpPr/>
              <p:nvPr/>
            </p:nvSpPr>
            <p:spPr>
              <a:xfrm>
                <a:off x="6666435" y="2712837"/>
                <a:ext cx="696567" cy="68939"/>
              </a:xfrm>
              <a:custGeom>
                <a:avLst/>
                <a:gdLst/>
                <a:ahLst/>
                <a:cxnLst/>
                <a:rect l="0" t="0" r="0" b="0"/>
                <a:pathLst>
                  <a:path w="696567" h="68939" stroke="0">
                    <a:moveTo>
                      <a:pt x="27054" y="0"/>
                    </a:moveTo>
                    <a:lnTo>
                      <a:pt x="669618" y="0"/>
                    </a:lnTo>
                    <a:cubicBezTo>
                      <a:pt x="684029" y="0"/>
                      <a:pt x="696567" y="4688"/>
                      <a:pt x="696567" y="10027"/>
                    </a:cubicBezTo>
                    <a:cubicBezTo>
                      <a:pt x="696567" y="26886"/>
                      <a:pt x="684029" y="39295"/>
                      <a:pt x="669401" y="48946"/>
                    </a:cubicBezTo>
                    <a:cubicBezTo>
                      <a:pt x="656863" y="57012"/>
                      <a:pt x="626910" y="68939"/>
                      <a:pt x="606013" y="68939"/>
                    </a:cubicBezTo>
                    <a:lnTo>
                      <a:pt x="90554" y="68939"/>
                    </a:lnTo>
                    <a:cubicBezTo>
                      <a:pt x="69657" y="68939"/>
                      <a:pt x="39704" y="57012"/>
                      <a:pt x="27166" y="48946"/>
                    </a:cubicBezTo>
                    <a:cubicBezTo>
                      <a:pt x="12538" y="40724"/>
                      <a:pt x="0" y="26886"/>
                      <a:pt x="0" y="10027"/>
                    </a:cubicBezTo>
                    <a:cubicBezTo>
                      <a:pt x="0" y="4688"/>
                      <a:pt x="12171" y="0"/>
                      <a:pt x="2705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256" name="직사각형 255"/>
            <p:cNvSpPr/>
            <p:nvPr/>
          </p:nvSpPr>
          <p:spPr>
            <a:xfrm>
              <a:off x="8435624" y="2380889"/>
              <a:ext cx="17174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 smtClean="0">
                  <a:latin typeface="+mn-ea"/>
                </a:rPr>
                <a:t>A = 10 : B = 20</a:t>
              </a:r>
              <a:endParaRPr lang="ko-KR" altLang="en-US" sz="1600" dirty="0">
                <a:latin typeface="+mn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108911" y="3068950"/>
            <a:ext cx="1901904" cy="574488"/>
            <a:chOff x="8369261" y="3411850"/>
            <a:chExt cx="1901904" cy="574488"/>
          </a:xfrm>
        </p:grpSpPr>
        <p:grpSp>
          <p:nvGrpSpPr>
            <p:cNvPr id="138" name="Desicion"/>
            <p:cNvGrpSpPr/>
            <p:nvPr/>
          </p:nvGrpSpPr>
          <p:grpSpPr>
            <a:xfrm>
              <a:off x="8369261" y="3411850"/>
              <a:ext cx="1901904" cy="574488"/>
              <a:chOff x="5339127" y="1918215"/>
              <a:chExt cx="957478" cy="574488"/>
            </a:xfrm>
          </p:grpSpPr>
          <p:sp>
            <p:nvSpPr>
              <p:cNvPr id="139" name="자유형 138"/>
              <p:cNvSpPr/>
              <p:nvPr/>
            </p:nvSpPr>
            <p:spPr>
              <a:xfrm>
                <a:off x="5339127" y="1918215"/>
                <a:ext cx="957478" cy="574488"/>
              </a:xfrm>
              <a:custGeom>
                <a:avLst/>
                <a:gdLst/>
                <a:ahLst/>
                <a:cxnLst/>
                <a:rect l="0" t="0" r="0" b="0"/>
                <a:pathLst>
                  <a:path w="957478" h="574488">
                    <a:moveTo>
                      <a:pt x="0" y="287244"/>
                    </a:moveTo>
                    <a:cubicBezTo>
                      <a:pt x="0" y="272882"/>
                      <a:pt x="19150" y="261392"/>
                      <a:pt x="19150" y="261392"/>
                    </a:cubicBezTo>
                    <a:lnTo>
                      <a:pt x="440440" y="15511"/>
                    </a:lnTo>
                    <a:cubicBezTo>
                      <a:pt x="440440" y="15511"/>
                      <a:pt x="461504" y="0"/>
                      <a:pt x="478739" y="0"/>
                    </a:cubicBezTo>
                    <a:cubicBezTo>
                      <a:pt x="495974" y="0"/>
                      <a:pt x="517038" y="15511"/>
                      <a:pt x="517038" y="15511"/>
                    </a:cubicBezTo>
                    <a:lnTo>
                      <a:pt x="938328" y="261392"/>
                    </a:lnTo>
                    <a:cubicBezTo>
                      <a:pt x="938328" y="261392"/>
                      <a:pt x="957478" y="272882"/>
                      <a:pt x="957478" y="287244"/>
                    </a:cubicBezTo>
                    <a:cubicBezTo>
                      <a:pt x="957478" y="301606"/>
                      <a:pt x="938328" y="313096"/>
                      <a:pt x="938328" y="313096"/>
                    </a:cubicBezTo>
                    <a:lnTo>
                      <a:pt x="517038" y="558977"/>
                    </a:lnTo>
                    <a:cubicBezTo>
                      <a:pt x="517038" y="558977"/>
                      <a:pt x="495974" y="574488"/>
                      <a:pt x="478739" y="574488"/>
                    </a:cubicBezTo>
                    <a:cubicBezTo>
                      <a:pt x="461504" y="574488"/>
                      <a:pt x="440440" y="558977"/>
                      <a:pt x="440440" y="558977"/>
                    </a:cubicBezTo>
                    <a:lnTo>
                      <a:pt x="19150" y="313096"/>
                    </a:lnTo>
                    <a:cubicBezTo>
                      <a:pt x="19150" y="313096"/>
                      <a:pt x="0" y="301606"/>
                      <a:pt x="0" y="287244"/>
                    </a:cubicBezTo>
                    <a:close/>
                  </a:path>
                </a:pathLst>
              </a:custGeom>
              <a:solidFill>
                <a:srgbClr val="C2ECF0"/>
              </a:solidFill>
              <a:ln w="7600" cap="flat">
                <a:noFill/>
                <a:bevel/>
              </a:ln>
            </p:spPr>
          </p:sp>
          <p:sp>
            <p:nvSpPr>
              <p:cNvPr id="140" name="자유형 139"/>
              <p:cNvSpPr/>
              <p:nvPr/>
            </p:nvSpPr>
            <p:spPr>
              <a:xfrm>
                <a:off x="5353489" y="1926833"/>
                <a:ext cx="928754" cy="557254"/>
              </a:xfrm>
              <a:custGeom>
                <a:avLst/>
                <a:gdLst/>
                <a:ahLst/>
                <a:cxnLst/>
                <a:rect l="0" t="0" r="0" b="0"/>
                <a:pathLst>
                  <a:path w="928754" h="557254" stroke="0">
                    <a:moveTo>
                      <a:pt x="0" y="278627"/>
                    </a:moveTo>
                    <a:cubicBezTo>
                      <a:pt x="0" y="264695"/>
                      <a:pt x="18575" y="253550"/>
                      <a:pt x="18575" y="253550"/>
                    </a:cubicBezTo>
                    <a:lnTo>
                      <a:pt x="427227" y="15046"/>
                    </a:lnTo>
                    <a:cubicBezTo>
                      <a:pt x="427227" y="15046"/>
                      <a:pt x="447659" y="0"/>
                      <a:pt x="464377" y="0"/>
                    </a:cubicBezTo>
                    <a:cubicBezTo>
                      <a:pt x="481094" y="0"/>
                      <a:pt x="501527" y="15046"/>
                      <a:pt x="501527" y="15046"/>
                    </a:cubicBezTo>
                    <a:lnTo>
                      <a:pt x="910179" y="253550"/>
                    </a:lnTo>
                    <a:cubicBezTo>
                      <a:pt x="910179" y="253550"/>
                      <a:pt x="928754" y="264695"/>
                      <a:pt x="928754" y="278627"/>
                    </a:cubicBezTo>
                    <a:cubicBezTo>
                      <a:pt x="928754" y="292558"/>
                      <a:pt x="910179" y="303703"/>
                      <a:pt x="910179" y="303703"/>
                    </a:cubicBezTo>
                    <a:lnTo>
                      <a:pt x="501527" y="542208"/>
                    </a:lnTo>
                    <a:cubicBezTo>
                      <a:pt x="501527" y="542208"/>
                      <a:pt x="481094" y="557254"/>
                      <a:pt x="464377" y="557254"/>
                    </a:cubicBezTo>
                    <a:cubicBezTo>
                      <a:pt x="447659" y="557254"/>
                      <a:pt x="427227" y="542208"/>
                      <a:pt x="427227" y="542208"/>
                    </a:cubicBezTo>
                    <a:lnTo>
                      <a:pt x="18575" y="303703"/>
                    </a:lnTo>
                    <a:cubicBezTo>
                      <a:pt x="18575" y="303703"/>
                      <a:pt x="0" y="292558"/>
                      <a:pt x="0" y="27862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49000"/>
                    </a:srgbClr>
                  </a:gs>
                  <a:gs pos="85000">
                    <a:srgbClr val="FFFFFF">
                      <a:alpha val="15000"/>
                    </a:srgbClr>
                  </a:gs>
                  <a:gs pos="100000">
                    <a:srgbClr val="FFFFFF">
                      <a:alpha val="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7600" cap="flat">
                <a:solidFill>
                  <a:srgbClr val="366092"/>
                </a:solidFill>
                <a:bevel/>
              </a:ln>
            </p:spPr>
          </p:sp>
          <p:sp>
            <p:nvSpPr>
              <p:cNvPr id="141" name="자유형 140"/>
              <p:cNvSpPr/>
              <p:nvPr/>
            </p:nvSpPr>
            <p:spPr>
              <a:xfrm>
                <a:off x="5564134" y="1926833"/>
                <a:ext cx="718108" cy="304479"/>
              </a:xfrm>
              <a:custGeom>
                <a:avLst/>
                <a:gdLst/>
                <a:ahLst/>
                <a:cxnLst/>
                <a:rect l="0" t="0" r="0" b="0"/>
                <a:pathLst>
                  <a:path w="718108" h="304479" stroke="0">
                    <a:moveTo>
                      <a:pt x="183025" y="170824"/>
                    </a:moveTo>
                    <a:cubicBezTo>
                      <a:pt x="110250" y="147626"/>
                      <a:pt x="0" y="143408"/>
                      <a:pt x="0" y="143408"/>
                    </a:cubicBezTo>
                    <a:lnTo>
                      <a:pt x="216437" y="15032"/>
                    </a:lnTo>
                    <a:cubicBezTo>
                      <a:pt x="216437" y="15032"/>
                      <a:pt x="236873" y="0"/>
                      <a:pt x="253611" y="0"/>
                    </a:cubicBezTo>
                    <a:cubicBezTo>
                      <a:pt x="270318" y="0"/>
                      <a:pt x="290754" y="15032"/>
                      <a:pt x="290754" y="15032"/>
                    </a:cubicBezTo>
                    <a:lnTo>
                      <a:pt x="699498" y="253326"/>
                    </a:lnTo>
                    <a:cubicBezTo>
                      <a:pt x="699498" y="253326"/>
                      <a:pt x="718108" y="264461"/>
                      <a:pt x="718108" y="278380"/>
                    </a:cubicBezTo>
                    <a:cubicBezTo>
                      <a:pt x="718108" y="292300"/>
                      <a:pt x="699498" y="303556"/>
                      <a:pt x="699498" y="303556"/>
                    </a:cubicBezTo>
                    <a:cubicBezTo>
                      <a:pt x="699498" y="303556"/>
                      <a:pt x="648366" y="305432"/>
                      <a:pt x="606448" y="303688"/>
                    </a:cubicBezTo>
                    <a:cubicBezTo>
                      <a:pt x="555725" y="301579"/>
                      <a:pt x="524850" y="295252"/>
                      <a:pt x="423406" y="269944"/>
                    </a:cubicBezTo>
                    <a:cubicBezTo>
                      <a:pt x="358334" y="253711"/>
                      <a:pt x="255801" y="194022"/>
                      <a:pt x="183025" y="1708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  <p:sp>
            <p:nvSpPr>
              <p:cNvPr id="142" name="자유형 141"/>
              <p:cNvSpPr/>
              <p:nvPr/>
            </p:nvSpPr>
            <p:spPr>
              <a:xfrm>
                <a:off x="5739977" y="1926664"/>
                <a:ext cx="542580" cy="331598"/>
              </a:xfrm>
              <a:custGeom>
                <a:avLst/>
                <a:gdLst/>
                <a:ahLst/>
                <a:cxnLst/>
                <a:rect l="0" t="0" r="0" b="0"/>
                <a:pathLst>
                  <a:path w="542580" h="331598" stroke="0">
                    <a:moveTo>
                      <a:pt x="66123" y="28865"/>
                    </a:moveTo>
                    <a:cubicBezTo>
                      <a:pt x="44061" y="26753"/>
                      <a:pt x="0" y="40130"/>
                      <a:pt x="0" y="40130"/>
                    </a:cubicBezTo>
                    <a:lnTo>
                      <a:pt x="40716" y="15055"/>
                    </a:lnTo>
                    <a:cubicBezTo>
                      <a:pt x="40716" y="15055"/>
                      <a:pt x="61160" y="0"/>
                      <a:pt x="77905" y="0"/>
                    </a:cubicBezTo>
                    <a:cubicBezTo>
                      <a:pt x="94617" y="0"/>
                      <a:pt x="115062" y="15055"/>
                      <a:pt x="115062" y="15055"/>
                    </a:cubicBezTo>
                    <a:lnTo>
                      <a:pt x="523962" y="253704"/>
                    </a:lnTo>
                    <a:cubicBezTo>
                      <a:pt x="523962" y="253704"/>
                      <a:pt x="542580" y="264856"/>
                      <a:pt x="542580" y="278796"/>
                    </a:cubicBezTo>
                    <a:cubicBezTo>
                      <a:pt x="542580" y="292735"/>
                      <a:pt x="523962" y="303887"/>
                      <a:pt x="523962" y="303887"/>
                    </a:cubicBezTo>
                    <a:lnTo>
                      <a:pt x="477205" y="331598"/>
                    </a:lnTo>
                    <a:cubicBezTo>
                      <a:pt x="477205" y="331598"/>
                      <a:pt x="513240" y="302733"/>
                      <a:pt x="509563" y="285132"/>
                    </a:cubicBezTo>
                    <a:cubicBezTo>
                      <a:pt x="506621" y="273163"/>
                      <a:pt x="481618" y="259787"/>
                      <a:pt x="481618" y="259787"/>
                    </a:cubicBezTo>
                    <a:lnTo>
                      <a:pt x="105098" y="42946"/>
                    </a:lnTo>
                    <a:cubicBezTo>
                      <a:pt x="105126" y="42946"/>
                      <a:pt x="88184" y="30978"/>
                      <a:pt x="66123" y="288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257" name="직사각형 256"/>
            <p:cNvSpPr/>
            <p:nvPr/>
          </p:nvSpPr>
          <p:spPr>
            <a:xfrm>
              <a:off x="8965719" y="3533859"/>
              <a:ext cx="824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 smtClean="0">
                  <a:latin typeface="+mn-ea"/>
                </a:rPr>
                <a:t>A &gt; B</a:t>
              </a:r>
              <a:endParaRPr lang="ko-KR" altLang="en-US" sz="1600" dirty="0">
                <a:latin typeface="+mn-ea"/>
              </a:endParaRPr>
            </a:p>
          </p:txBody>
        </p:sp>
      </p:grpSp>
      <p:cxnSp>
        <p:nvCxnSpPr>
          <p:cNvPr id="258" name="직선 연결선 257"/>
          <p:cNvCxnSpPr/>
          <p:nvPr/>
        </p:nvCxnSpPr>
        <p:spPr>
          <a:xfrm flipV="1">
            <a:off x="9062147" y="2612738"/>
            <a:ext cx="0" cy="340218"/>
          </a:xfrm>
          <a:prstGeom prst="line">
            <a:avLst/>
          </a:prstGeom>
          <a:ln w="38100">
            <a:solidFill>
              <a:schemeClr val="bg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4" name="그룹 273"/>
          <p:cNvGrpSpPr/>
          <p:nvPr/>
        </p:nvGrpSpPr>
        <p:grpSpPr>
          <a:xfrm>
            <a:off x="7276486" y="3480143"/>
            <a:ext cx="776468" cy="405144"/>
            <a:chOff x="7511436" y="3823043"/>
            <a:chExt cx="776468" cy="405144"/>
          </a:xfrm>
        </p:grpSpPr>
        <p:cxnSp>
          <p:nvCxnSpPr>
            <p:cNvPr id="268" name="직선 연결선 267"/>
            <p:cNvCxnSpPr/>
            <p:nvPr/>
          </p:nvCxnSpPr>
          <p:spPr>
            <a:xfrm flipV="1">
              <a:off x="7524316" y="3823043"/>
              <a:ext cx="0" cy="405144"/>
            </a:xfrm>
            <a:prstGeom prst="line">
              <a:avLst/>
            </a:prstGeom>
            <a:ln w="38100">
              <a:solidFill>
                <a:schemeClr val="bg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직선 연결선 270"/>
            <p:cNvCxnSpPr/>
            <p:nvPr/>
          </p:nvCxnSpPr>
          <p:spPr>
            <a:xfrm>
              <a:off x="7511436" y="3841209"/>
              <a:ext cx="77646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그룹 274"/>
          <p:cNvGrpSpPr/>
          <p:nvPr/>
        </p:nvGrpSpPr>
        <p:grpSpPr>
          <a:xfrm flipH="1">
            <a:off x="10111832" y="3477403"/>
            <a:ext cx="786798" cy="405144"/>
            <a:chOff x="7511436" y="3823043"/>
            <a:chExt cx="776468" cy="405144"/>
          </a:xfrm>
        </p:grpSpPr>
        <p:cxnSp>
          <p:nvCxnSpPr>
            <p:cNvPr id="276" name="직선 연결선 275"/>
            <p:cNvCxnSpPr/>
            <p:nvPr/>
          </p:nvCxnSpPr>
          <p:spPr>
            <a:xfrm flipV="1">
              <a:off x="7524316" y="3823043"/>
              <a:ext cx="0" cy="405144"/>
            </a:xfrm>
            <a:prstGeom prst="line">
              <a:avLst/>
            </a:prstGeom>
            <a:ln w="38100">
              <a:solidFill>
                <a:schemeClr val="bg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직선 연결선 276"/>
            <p:cNvCxnSpPr/>
            <p:nvPr/>
          </p:nvCxnSpPr>
          <p:spPr>
            <a:xfrm>
              <a:off x="7511436" y="3841209"/>
              <a:ext cx="77646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그룹 277"/>
          <p:cNvGrpSpPr/>
          <p:nvPr/>
        </p:nvGrpSpPr>
        <p:grpSpPr>
          <a:xfrm>
            <a:off x="8405426" y="5940917"/>
            <a:ext cx="1566135" cy="396787"/>
            <a:chOff x="8444038" y="1391973"/>
            <a:chExt cx="1566135" cy="396787"/>
          </a:xfrm>
        </p:grpSpPr>
        <p:grpSp>
          <p:nvGrpSpPr>
            <p:cNvPr id="279" name="그룹 278"/>
            <p:cNvGrpSpPr/>
            <p:nvPr/>
          </p:nvGrpSpPr>
          <p:grpSpPr>
            <a:xfrm>
              <a:off x="8444038" y="1391973"/>
              <a:ext cx="1566135" cy="396787"/>
              <a:chOff x="7737084" y="4307932"/>
              <a:chExt cx="1019717" cy="287244"/>
            </a:xfrm>
          </p:grpSpPr>
          <p:sp>
            <p:nvSpPr>
              <p:cNvPr id="281" name="자유형 280"/>
              <p:cNvSpPr/>
              <p:nvPr/>
            </p:nvSpPr>
            <p:spPr>
              <a:xfrm>
                <a:off x="7737084" y="4307932"/>
                <a:ext cx="1019717" cy="287244"/>
              </a:xfrm>
              <a:custGeom>
                <a:avLst/>
                <a:gdLst/>
                <a:ahLst/>
                <a:cxnLst/>
                <a:rect l="0" t="0" r="0" b="0"/>
                <a:pathLst>
                  <a:path w="1019717" h="287244">
                    <a:moveTo>
                      <a:pt x="143622" y="287244"/>
                    </a:moveTo>
                    <a:lnTo>
                      <a:pt x="876094" y="287244"/>
                    </a:lnTo>
                    <a:cubicBezTo>
                      <a:pt x="955417" y="287244"/>
                      <a:pt x="1019717" y="222945"/>
                      <a:pt x="1019717" y="143622"/>
                    </a:cubicBezTo>
                    <a:cubicBezTo>
                      <a:pt x="1019717" y="64300"/>
                      <a:pt x="955417" y="0"/>
                      <a:pt x="876094" y="0"/>
                    </a:cubicBezTo>
                    <a:lnTo>
                      <a:pt x="143622" y="0"/>
                    </a:lnTo>
                    <a:cubicBezTo>
                      <a:pt x="64300" y="0"/>
                      <a:pt x="0" y="64300"/>
                      <a:pt x="0" y="143622"/>
                    </a:cubicBezTo>
                    <a:cubicBezTo>
                      <a:pt x="0" y="222945"/>
                      <a:pt x="64300" y="287244"/>
                      <a:pt x="143622" y="287244"/>
                    </a:cubicBezTo>
                    <a:close/>
                  </a:path>
                </a:pathLst>
              </a:custGeom>
              <a:solidFill>
                <a:srgbClr val="31B5C4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282" name="자유형 281"/>
              <p:cNvSpPr/>
              <p:nvPr/>
            </p:nvSpPr>
            <p:spPr>
              <a:xfrm>
                <a:off x="7752282" y="4330730"/>
                <a:ext cx="989317" cy="114898"/>
              </a:xfrm>
              <a:custGeom>
                <a:avLst/>
                <a:gdLst/>
                <a:ahLst/>
                <a:cxnLst/>
                <a:rect l="0" t="0" r="0" b="0"/>
                <a:pathLst>
                  <a:path w="989317" h="114898" stroke="0">
                    <a:moveTo>
                      <a:pt x="0" y="114898"/>
                    </a:moveTo>
                    <a:lnTo>
                      <a:pt x="882917" y="114898"/>
                    </a:lnTo>
                    <a:cubicBezTo>
                      <a:pt x="989317" y="89178"/>
                      <a:pt x="937877" y="0"/>
                      <a:pt x="874419" y="0"/>
                    </a:cubicBezTo>
                    <a:lnTo>
                      <a:pt x="114898" y="0"/>
                    </a:lnTo>
                    <a:cubicBezTo>
                      <a:pt x="51440" y="0"/>
                      <a:pt x="0" y="89178"/>
                      <a:pt x="100535" y="114898"/>
                    </a:cubicBezTo>
                    <a:lnTo>
                      <a:pt x="0" y="114898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280" name="직사각형 279"/>
            <p:cNvSpPr/>
            <p:nvPr/>
          </p:nvSpPr>
          <p:spPr>
            <a:xfrm>
              <a:off x="8937207" y="1425767"/>
              <a:ext cx="6064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dirty="0">
                  <a:latin typeface="+mn-ea"/>
                </a:rPr>
                <a:t>끝</a:t>
              </a:r>
            </a:p>
          </p:txBody>
        </p:sp>
      </p:grpSp>
      <p:grpSp>
        <p:nvGrpSpPr>
          <p:cNvPr id="299" name="그룹 298"/>
          <p:cNvGrpSpPr/>
          <p:nvPr/>
        </p:nvGrpSpPr>
        <p:grpSpPr>
          <a:xfrm>
            <a:off x="7301354" y="4961447"/>
            <a:ext cx="3641284" cy="898923"/>
            <a:chOff x="7320404" y="5037647"/>
            <a:chExt cx="3641284" cy="898923"/>
          </a:xfrm>
        </p:grpSpPr>
        <p:grpSp>
          <p:nvGrpSpPr>
            <p:cNvPr id="291" name="그룹 290"/>
            <p:cNvGrpSpPr/>
            <p:nvPr/>
          </p:nvGrpSpPr>
          <p:grpSpPr>
            <a:xfrm>
              <a:off x="7320404" y="5037647"/>
              <a:ext cx="3641284" cy="551629"/>
              <a:chOff x="7359947" y="5304587"/>
              <a:chExt cx="3573464" cy="551629"/>
            </a:xfrm>
          </p:grpSpPr>
          <p:grpSp>
            <p:nvGrpSpPr>
              <p:cNvPr id="283" name="그룹 282"/>
              <p:cNvGrpSpPr/>
              <p:nvPr/>
            </p:nvGrpSpPr>
            <p:grpSpPr>
              <a:xfrm flipV="1">
                <a:off x="7359947" y="5305211"/>
                <a:ext cx="3573464" cy="551005"/>
                <a:chOff x="7511436" y="3832381"/>
                <a:chExt cx="2608436" cy="405144"/>
              </a:xfrm>
            </p:grpSpPr>
            <p:cxnSp>
              <p:nvCxnSpPr>
                <p:cNvPr id="284" name="직선 연결선 283"/>
                <p:cNvCxnSpPr/>
                <p:nvPr/>
              </p:nvCxnSpPr>
              <p:spPr>
                <a:xfrm flipV="1">
                  <a:off x="7524316" y="3832381"/>
                  <a:ext cx="0" cy="405144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  <a:headEnd type="non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직선 연결선 284"/>
                <p:cNvCxnSpPr/>
                <p:nvPr/>
              </p:nvCxnSpPr>
              <p:spPr>
                <a:xfrm flipV="1">
                  <a:off x="7511436" y="3841209"/>
                  <a:ext cx="2608436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0" name="직선 연결선 289"/>
              <p:cNvCxnSpPr/>
              <p:nvPr/>
            </p:nvCxnSpPr>
            <p:spPr>
              <a:xfrm>
                <a:off x="10916642" y="5304587"/>
                <a:ext cx="0" cy="551005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4" name="직선 연결선 293"/>
            <p:cNvCxnSpPr/>
            <p:nvPr/>
          </p:nvCxnSpPr>
          <p:spPr>
            <a:xfrm flipV="1">
              <a:off x="9218036" y="5596352"/>
              <a:ext cx="0" cy="340218"/>
            </a:xfrm>
            <a:prstGeom prst="line">
              <a:avLst/>
            </a:prstGeom>
            <a:ln w="38100">
              <a:solidFill>
                <a:schemeClr val="bg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그룹 297"/>
          <p:cNvGrpSpPr/>
          <p:nvPr/>
        </p:nvGrpSpPr>
        <p:grpSpPr>
          <a:xfrm>
            <a:off x="6237927" y="4017845"/>
            <a:ext cx="1890034" cy="714831"/>
            <a:chOff x="6301427" y="4233745"/>
            <a:chExt cx="1890034" cy="714831"/>
          </a:xfrm>
        </p:grpSpPr>
        <p:grpSp>
          <p:nvGrpSpPr>
            <p:cNvPr id="214" name="Data"/>
            <p:cNvGrpSpPr/>
            <p:nvPr/>
          </p:nvGrpSpPr>
          <p:grpSpPr>
            <a:xfrm>
              <a:off x="6301427" y="4233745"/>
              <a:ext cx="1890034" cy="714831"/>
              <a:chOff x="7123210" y="1301599"/>
              <a:chExt cx="866400" cy="486400"/>
            </a:xfrm>
          </p:grpSpPr>
          <p:sp>
            <p:nvSpPr>
              <p:cNvPr id="215" name="자유형 214"/>
              <p:cNvSpPr/>
              <p:nvPr/>
            </p:nvSpPr>
            <p:spPr>
              <a:xfrm>
                <a:off x="7123210" y="1301599"/>
                <a:ext cx="866400" cy="486400"/>
              </a:xfrm>
              <a:custGeom>
                <a:avLst/>
                <a:gdLst/>
                <a:ahLst/>
                <a:cxnLst/>
                <a:rect l="0" t="0" r="0" b="0"/>
                <a:pathLst>
                  <a:path w="866400" h="486400">
                    <a:moveTo>
                      <a:pt x="5841" y="471353"/>
                    </a:moveTo>
                    <a:cubicBezTo>
                      <a:pt x="-5598" y="452405"/>
                      <a:pt x="3182" y="433688"/>
                      <a:pt x="3182" y="433688"/>
                    </a:cubicBezTo>
                    <a:lnTo>
                      <a:pt x="171557" y="41859"/>
                    </a:lnTo>
                    <a:cubicBezTo>
                      <a:pt x="171557" y="41859"/>
                      <a:pt x="178731" y="21639"/>
                      <a:pt x="195864" y="8996"/>
                    </a:cubicBezTo>
                    <a:cubicBezTo>
                      <a:pt x="212998" y="-3647"/>
                      <a:pt x="231689" y="677"/>
                      <a:pt x="231689" y="677"/>
                    </a:cubicBezTo>
                    <a:lnTo>
                      <a:pt x="829798" y="677"/>
                    </a:lnTo>
                    <a:cubicBezTo>
                      <a:pt x="829798" y="677"/>
                      <a:pt x="849302" y="-1265"/>
                      <a:pt x="860948" y="18026"/>
                    </a:cubicBezTo>
                    <a:cubicBezTo>
                      <a:pt x="871850" y="36087"/>
                      <a:pt x="863178" y="55443"/>
                      <a:pt x="863178" y="55443"/>
                    </a:cubicBezTo>
                    <a:lnTo>
                      <a:pt x="698742" y="438717"/>
                    </a:lnTo>
                    <a:cubicBezTo>
                      <a:pt x="698742" y="438717"/>
                      <a:pt x="693958" y="457277"/>
                      <a:pt x="678713" y="473159"/>
                    </a:cubicBezTo>
                    <a:cubicBezTo>
                      <a:pt x="663467" y="489041"/>
                      <a:pt x="633543" y="486400"/>
                      <a:pt x="633543" y="486400"/>
                    </a:cubicBezTo>
                    <a:lnTo>
                      <a:pt x="30762" y="486400"/>
                    </a:lnTo>
                    <a:cubicBezTo>
                      <a:pt x="30762" y="486400"/>
                      <a:pt x="16744" y="489411"/>
                      <a:pt x="5841" y="471353"/>
                    </a:cubicBezTo>
                    <a:close/>
                  </a:path>
                </a:pathLst>
              </a:custGeom>
              <a:gradFill>
                <a:gsLst>
                  <a:gs pos="0">
                    <a:srgbClr val="E2F1DF"/>
                  </a:gs>
                  <a:gs pos="50000">
                    <a:srgbClr val="BFE1B7"/>
                  </a:gs>
                  <a:gs pos="51000">
                    <a:srgbClr val="A2D694"/>
                  </a:gs>
                  <a:gs pos="100000">
                    <a:srgbClr val="BFE1B7"/>
                  </a:gs>
                </a:gsLst>
                <a:lin ang="5400000" scaled="0"/>
              </a:gradFill>
              <a:ln w="7600" cap="flat">
                <a:solidFill>
                  <a:srgbClr val="7CCA62"/>
                </a:solidFill>
                <a:bevel/>
              </a:ln>
            </p:spPr>
          </p:sp>
          <p:sp>
            <p:nvSpPr>
              <p:cNvPr id="217" name="자유형 216"/>
              <p:cNvSpPr/>
              <p:nvPr/>
            </p:nvSpPr>
            <p:spPr>
              <a:xfrm>
                <a:off x="7214182" y="1308895"/>
                <a:ext cx="762432" cy="243200"/>
              </a:xfrm>
              <a:custGeom>
                <a:avLst/>
                <a:gdLst/>
                <a:ahLst/>
                <a:cxnLst/>
                <a:rect l="0" t="0" r="0" b="0"/>
                <a:pathLst>
                  <a:path w="762432" h="243200" stroke="0">
                    <a:moveTo>
                      <a:pt x="36482" y="200015"/>
                    </a:moveTo>
                    <a:cubicBezTo>
                      <a:pt x="20282" y="212043"/>
                      <a:pt x="0" y="243200"/>
                      <a:pt x="0" y="243200"/>
                    </a:cubicBezTo>
                    <a:lnTo>
                      <a:pt x="86451" y="41737"/>
                    </a:lnTo>
                    <a:cubicBezTo>
                      <a:pt x="86451" y="41737"/>
                      <a:pt x="93429" y="21575"/>
                      <a:pt x="110096" y="8970"/>
                    </a:cubicBezTo>
                    <a:cubicBezTo>
                      <a:pt x="126763" y="-3636"/>
                      <a:pt x="144943" y="675"/>
                      <a:pt x="144943" y="675"/>
                    </a:cubicBezTo>
                    <a:lnTo>
                      <a:pt x="726736" y="675"/>
                    </a:lnTo>
                    <a:cubicBezTo>
                      <a:pt x="726736" y="675"/>
                      <a:pt x="745709" y="-1262"/>
                      <a:pt x="757036" y="17974"/>
                    </a:cubicBezTo>
                    <a:cubicBezTo>
                      <a:pt x="767639" y="35982"/>
                      <a:pt x="759205" y="55282"/>
                      <a:pt x="759205" y="55282"/>
                    </a:cubicBezTo>
                    <a:lnTo>
                      <a:pt x="679054" y="243200"/>
                    </a:lnTo>
                    <a:cubicBezTo>
                      <a:pt x="679054" y="241145"/>
                      <a:pt x="682375" y="216451"/>
                      <a:pt x="670753" y="204124"/>
                    </a:cubicBezTo>
                    <a:cubicBezTo>
                      <a:pt x="655881" y="188351"/>
                      <a:pt x="632563" y="187688"/>
                      <a:pt x="632563" y="187688"/>
                    </a:cubicBezTo>
                    <a:lnTo>
                      <a:pt x="70521" y="186661"/>
                    </a:lnTo>
                    <a:cubicBezTo>
                      <a:pt x="70588" y="187049"/>
                      <a:pt x="53086" y="187688"/>
                      <a:pt x="36482" y="2000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  <p:sp>
            <p:nvSpPr>
              <p:cNvPr id="218" name="자유형 217"/>
              <p:cNvSpPr/>
              <p:nvPr/>
            </p:nvSpPr>
            <p:spPr>
              <a:xfrm>
                <a:off x="7331487" y="1318623"/>
                <a:ext cx="632472" cy="24320"/>
              </a:xfrm>
              <a:custGeom>
                <a:avLst/>
                <a:gdLst/>
                <a:ahLst/>
                <a:cxnLst/>
                <a:rect l="0" t="0" r="0" b="0"/>
                <a:pathLst>
                  <a:path w="632472" h="24320" stroke="0">
                    <a:moveTo>
                      <a:pt x="14306" y="0"/>
                    </a:moveTo>
                    <a:lnTo>
                      <a:pt x="618166" y="0"/>
                    </a:lnTo>
                    <a:cubicBezTo>
                      <a:pt x="626067" y="0"/>
                      <a:pt x="632472" y="5444"/>
                      <a:pt x="632472" y="12160"/>
                    </a:cubicBezTo>
                    <a:cubicBezTo>
                      <a:pt x="632472" y="18876"/>
                      <a:pt x="626067" y="24320"/>
                      <a:pt x="618166" y="24320"/>
                    </a:cubicBezTo>
                    <a:lnTo>
                      <a:pt x="14306" y="24320"/>
                    </a:lnTo>
                    <a:cubicBezTo>
                      <a:pt x="6405" y="24320"/>
                      <a:pt x="0" y="18876"/>
                      <a:pt x="0" y="12160"/>
                    </a:cubicBezTo>
                    <a:cubicBezTo>
                      <a:pt x="0" y="5444"/>
                      <a:pt x="6405" y="0"/>
                      <a:pt x="14306" y="0"/>
                    </a:cubicBezTo>
                    <a:close/>
                  </a:path>
                </a:pathLst>
              </a:custGeom>
              <a:solidFill>
                <a:srgbClr val="FFFFFF">
                  <a:alpha val="69000"/>
                </a:srgbClr>
              </a:soli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295" name="직사각형 294"/>
            <p:cNvSpPr/>
            <p:nvPr/>
          </p:nvSpPr>
          <p:spPr>
            <a:xfrm>
              <a:off x="6541567" y="4443861"/>
              <a:ext cx="1357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latin typeface="+mn-ea"/>
                </a:rPr>
                <a:t>PRINT A, B</a:t>
              </a:r>
              <a:endParaRPr lang="ko-KR" altLang="en-US" sz="1600" dirty="0">
                <a:latin typeface="+mn-ea"/>
              </a:endParaRPr>
            </a:p>
          </p:txBody>
        </p:sp>
      </p:grpSp>
      <p:grpSp>
        <p:nvGrpSpPr>
          <p:cNvPr id="297" name="그룹 296"/>
          <p:cNvGrpSpPr/>
          <p:nvPr/>
        </p:nvGrpSpPr>
        <p:grpSpPr>
          <a:xfrm>
            <a:off x="9870473" y="4033947"/>
            <a:ext cx="1890034" cy="714831"/>
            <a:chOff x="9857773" y="4249847"/>
            <a:chExt cx="1890034" cy="714831"/>
          </a:xfrm>
        </p:grpSpPr>
        <p:grpSp>
          <p:nvGrpSpPr>
            <p:cNvPr id="247" name="Data"/>
            <p:cNvGrpSpPr/>
            <p:nvPr/>
          </p:nvGrpSpPr>
          <p:grpSpPr>
            <a:xfrm>
              <a:off x="9857773" y="4249847"/>
              <a:ext cx="1890034" cy="714831"/>
              <a:chOff x="7123210" y="1301599"/>
              <a:chExt cx="866400" cy="486400"/>
            </a:xfrm>
          </p:grpSpPr>
          <p:sp>
            <p:nvSpPr>
              <p:cNvPr id="248" name="자유형 247"/>
              <p:cNvSpPr/>
              <p:nvPr/>
            </p:nvSpPr>
            <p:spPr>
              <a:xfrm>
                <a:off x="7123210" y="1301599"/>
                <a:ext cx="866400" cy="486400"/>
              </a:xfrm>
              <a:custGeom>
                <a:avLst/>
                <a:gdLst/>
                <a:ahLst/>
                <a:cxnLst/>
                <a:rect l="0" t="0" r="0" b="0"/>
                <a:pathLst>
                  <a:path w="866400" h="486400">
                    <a:moveTo>
                      <a:pt x="5841" y="471353"/>
                    </a:moveTo>
                    <a:cubicBezTo>
                      <a:pt x="-5598" y="452405"/>
                      <a:pt x="3182" y="433688"/>
                      <a:pt x="3182" y="433688"/>
                    </a:cubicBezTo>
                    <a:lnTo>
                      <a:pt x="171557" y="41859"/>
                    </a:lnTo>
                    <a:cubicBezTo>
                      <a:pt x="171557" y="41859"/>
                      <a:pt x="178731" y="21639"/>
                      <a:pt x="195864" y="8996"/>
                    </a:cubicBezTo>
                    <a:cubicBezTo>
                      <a:pt x="212998" y="-3647"/>
                      <a:pt x="231689" y="677"/>
                      <a:pt x="231689" y="677"/>
                    </a:cubicBezTo>
                    <a:lnTo>
                      <a:pt x="829798" y="677"/>
                    </a:lnTo>
                    <a:cubicBezTo>
                      <a:pt x="829798" y="677"/>
                      <a:pt x="849302" y="-1265"/>
                      <a:pt x="860948" y="18026"/>
                    </a:cubicBezTo>
                    <a:cubicBezTo>
                      <a:pt x="871850" y="36087"/>
                      <a:pt x="863178" y="55443"/>
                      <a:pt x="863178" y="55443"/>
                    </a:cubicBezTo>
                    <a:lnTo>
                      <a:pt x="698742" y="438717"/>
                    </a:lnTo>
                    <a:cubicBezTo>
                      <a:pt x="698742" y="438717"/>
                      <a:pt x="693958" y="457277"/>
                      <a:pt x="678713" y="473159"/>
                    </a:cubicBezTo>
                    <a:cubicBezTo>
                      <a:pt x="663467" y="489041"/>
                      <a:pt x="633543" y="486400"/>
                      <a:pt x="633543" y="486400"/>
                    </a:cubicBezTo>
                    <a:lnTo>
                      <a:pt x="30762" y="486400"/>
                    </a:lnTo>
                    <a:cubicBezTo>
                      <a:pt x="30762" y="486400"/>
                      <a:pt x="16744" y="489411"/>
                      <a:pt x="5841" y="471353"/>
                    </a:cubicBezTo>
                    <a:close/>
                  </a:path>
                </a:pathLst>
              </a:custGeom>
              <a:gradFill>
                <a:gsLst>
                  <a:gs pos="0">
                    <a:srgbClr val="E2F1DF"/>
                  </a:gs>
                  <a:gs pos="50000">
                    <a:srgbClr val="BFE1B7"/>
                  </a:gs>
                  <a:gs pos="51000">
                    <a:srgbClr val="A2D694"/>
                  </a:gs>
                  <a:gs pos="100000">
                    <a:srgbClr val="BFE1B7"/>
                  </a:gs>
                </a:gsLst>
                <a:lin ang="5400000" scaled="0"/>
              </a:gradFill>
              <a:ln w="7600" cap="flat">
                <a:solidFill>
                  <a:srgbClr val="7CCA62"/>
                </a:solidFill>
                <a:bevel/>
              </a:ln>
            </p:spPr>
          </p:sp>
          <p:sp>
            <p:nvSpPr>
              <p:cNvPr id="250" name="자유형 249"/>
              <p:cNvSpPr/>
              <p:nvPr/>
            </p:nvSpPr>
            <p:spPr>
              <a:xfrm>
                <a:off x="7214182" y="1308895"/>
                <a:ext cx="762432" cy="243200"/>
              </a:xfrm>
              <a:custGeom>
                <a:avLst/>
                <a:gdLst/>
                <a:ahLst/>
                <a:cxnLst/>
                <a:rect l="0" t="0" r="0" b="0"/>
                <a:pathLst>
                  <a:path w="762432" h="243200" stroke="0">
                    <a:moveTo>
                      <a:pt x="36482" y="200015"/>
                    </a:moveTo>
                    <a:cubicBezTo>
                      <a:pt x="20282" y="212043"/>
                      <a:pt x="0" y="243200"/>
                      <a:pt x="0" y="243200"/>
                    </a:cubicBezTo>
                    <a:lnTo>
                      <a:pt x="86451" y="41737"/>
                    </a:lnTo>
                    <a:cubicBezTo>
                      <a:pt x="86451" y="41737"/>
                      <a:pt x="93429" y="21575"/>
                      <a:pt x="110096" y="8970"/>
                    </a:cubicBezTo>
                    <a:cubicBezTo>
                      <a:pt x="126763" y="-3636"/>
                      <a:pt x="144943" y="675"/>
                      <a:pt x="144943" y="675"/>
                    </a:cubicBezTo>
                    <a:lnTo>
                      <a:pt x="726736" y="675"/>
                    </a:lnTo>
                    <a:cubicBezTo>
                      <a:pt x="726736" y="675"/>
                      <a:pt x="745709" y="-1262"/>
                      <a:pt x="757036" y="17974"/>
                    </a:cubicBezTo>
                    <a:cubicBezTo>
                      <a:pt x="767639" y="35982"/>
                      <a:pt x="759205" y="55282"/>
                      <a:pt x="759205" y="55282"/>
                    </a:cubicBezTo>
                    <a:lnTo>
                      <a:pt x="679054" y="243200"/>
                    </a:lnTo>
                    <a:cubicBezTo>
                      <a:pt x="679054" y="241145"/>
                      <a:pt x="682375" y="216451"/>
                      <a:pt x="670753" y="204124"/>
                    </a:cubicBezTo>
                    <a:cubicBezTo>
                      <a:pt x="655881" y="188351"/>
                      <a:pt x="632563" y="187688"/>
                      <a:pt x="632563" y="187688"/>
                    </a:cubicBezTo>
                    <a:lnTo>
                      <a:pt x="70521" y="186661"/>
                    </a:lnTo>
                    <a:cubicBezTo>
                      <a:pt x="70588" y="187049"/>
                      <a:pt x="53086" y="187688"/>
                      <a:pt x="36482" y="2000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  <p:sp>
            <p:nvSpPr>
              <p:cNvPr id="251" name="자유형 250"/>
              <p:cNvSpPr/>
              <p:nvPr/>
            </p:nvSpPr>
            <p:spPr>
              <a:xfrm>
                <a:off x="7331487" y="1318623"/>
                <a:ext cx="632472" cy="24320"/>
              </a:xfrm>
              <a:custGeom>
                <a:avLst/>
                <a:gdLst/>
                <a:ahLst/>
                <a:cxnLst/>
                <a:rect l="0" t="0" r="0" b="0"/>
                <a:pathLst>
                  <a:path w="632472" h="24320" stroke="0">
                    <a:moveTo>
                      <a:pt x="14306" y="0"/>
                    </a:moveTo>
                    <a:lnTo>
                      <a:pt x="618166" y="0"/>
                    </a:lnTo>
                    <a:cubicBezTo>
                      <a:pt x="626067" y="0"/>
                      <a:pt x="632472" y="5444"/>
                      <a:pt x="632472" y="12160"/>
                    </a:cubicBezTo>
                    <a:cubicBezTo>
                      <a:pt x="632472" y="18876"/>
                      <a:pt x="626067" y="24320"/>
                      <a:pt x="618166" y="24320"/>
                    </a:cubicBezTo>
                    <a:lnTo>
                      <a:pt x="14306" y="24320"/>
                    </a:lnTo>
                    <a:cubicBezTo>
                      <a:pt x="6405" y="24320"/>
                      <a:pt x="0" y="18876"/>
                      <a:pt x="0" y="12160"/>
                    </a:cubicBezTo>
                    <a:cubicBezTo>
                      <a:pt x="0" y="5444"/>
                      <a:pt x="6405" y="0"/>
                      <a:pt x="14306" y="0"/>
                    </a:cubicBezTo>
                    <a:close/>
                  </a:path>
                </a:pathLst>
              </a:custGeom>
              <a:solidFill>
                <a:srgbClr val="FFFFFF">
                  <a:alpha val="69000"/>
                </a:srgbClr>
              </a:soli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296" name="직사각형 295"/>
            <p:cNvSpPr/>
            <p:nvPr/>
          </p:nvSpPr>
          <p:spPr>
            <a:xfrm>
              <a:off x="10121645" y="4461005"/>
              <a:ext cx="1357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latin typeface="+mn-ea"/>
                </a:rPr>
                <a:t>PRINT B, A</a:t>
              </a:r>
              <a:endParaRPr lang="ko-KR" altLang="en-US" sz="1600" dirty="0">
                <a:latin typeface="+mn-ea"/>
              </a:endParaRPr>
            </a:p>
          </p:txBody>
        </p:sp>
      </p:grpSp>
      <p:sp>
        <p:nvSpPr>
          <p:cNvPr id="57" name="직사각형 56"/>
          <p:cNvSpPr/>
          <p:nvPr/>
        </p:nvSpPr>
        <p:spPr>
          <a:xfrm>
            <a:off x="4813301" y="6427714"/>
            <a:ext cx="734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촬영 시 보이지 않는 현상이 있을 수 있으므로 모든 도형 선 굵기는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1.25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이상으로 작업하였습니다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14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51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8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8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8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8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8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478784" y="113248"/>
            <a:ext cx="155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+mn-ea"/>
                <a:cs typeface="조선일보명조" panose="02030304000000000000" pitchFamily="18" charset="-127"/>
              </a:rPr>
              <a:t>학습정리</a:t>
            </a:r>
            <a:endParaRPr lang="ko-KR" altLang="en-US" dirty="0">
              <a:solidFill>
                <a:prstClr val="white"/>
              </a:solidFill>
              <a:latin typeface="+mn-ea"/>
              <a:cs typeface="조선일보명조" panose="02030304000000000000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4575" y="178161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  <a:latin typeface="+mn-ea"/>
              </a:rPr>
              <a:t>학습 정리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87108" y="2230577"/>
            <a:ext cx="32514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prstClr val="white"/>
                </a:solidFill>
                <a:latin typeface="+mn-ea"/>
              </a:rPr>
              <a:t>이곳에 학습 정리를 적어 주십시오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이곳에 학습 정리를 적어 주십시오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.</a:t>
            </a:r>
            <a:endParaRPr lang="en-US" altLang="ko-KR" sz="1400" dirty="0">
              <a:solidFill>
                <a:prstClr val="white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이곳에 학습 정리를 적어 주십시오</a:t>
            </a:r>
            <a:r>
              <a:rPr lang="en-US" altLang="ko-KR" sz="1400" dirty="0">
                <a:solidFill>
                  <a:prstClr val="white"/>
                </a:solidFill>
                <a:latin typeface="+mn-ea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이곳에 학습 정리를 적어 주십시오</a:t>
            </a:r>
            <a:r>
              <a:rPr lang="en-US" altLang="ko-KR" sz="1400" dirty="0">
                <a:solidFill>
                  <a:prstClr val="white"/>
                </a:solidFill>
                <a:latin typeface="+mn-ea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이곳에 학습 정리를 적어 주십시오</a:t>
            </a:r>
            <a:r>
              <a:rPr lang="en-US" altLang="ko-KR" sz="1400" dirty="0">
                <a:solidFill>
                  <a:prstClr val="white"/>
                </a:solidFill>
                <a:latin typeface="+mn-ea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이곳에 학습 정리를 적어 주십시오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9320213" y="500513"/>
            <a:ext cx="2343141" cy="45719"/>
            <a:chOff x="6321313" y="2323873"/>
            <a:chExt cx="1441450" cy="161925"/>
          </a:xfrm>
          <a:gradFill>
            <a:gsLst>
              <a:gs pos="51000">
                <a:srgbClr val="6414FF">
                  <a:lumMod val="5000"/>
                  <a:lumOff val="95000"/>
                </a:srgb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</p:grpSpPr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6321313" y="2323873"/>
              <a:ext cx="238125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615001" y="2323873"/>
              <a:ext cx="1147762" cy="161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45" name="Freeform 10"/>
          <p:cNvSpPr>
            <a:spLocks/>
          </p:cNvSpPr>
          <p:nvPr/>
        </p:nvSpPr>
        <p:spPr bwMode="auto">
          <a:xfrm>
            <a:off x="11743164" y="152635"/>
            <a:ext cx="112505" cy="635641"/>
          </a:xfrm>
          <a:custGeom>
            <a:avLst/>
            <a:gdLst>
              <a:gd name="T0" fmla="*/ 9 w 74"/>
              <a:gd name="T1" fmla="*/ 763 h 763"/>
              <a:gd name="T2" fmla="*/ 2 w 74"/>
              <a:gd name="T3" fmla="*/ 756 h 763"/>
              <a:gd name="T4" fmla="*/ 62 w 74"/>
              <a:gd name="T5" fmla="*/ 694 h 763"/>
              <a:gd name="T6" fmla="*/ 62 w 74"/>
              <a:gd name="T7" fmla="*/ 72 h 763"/>
              <a:gd name="T8" fmla="*/ 0 w 74"/>
              <a:gd name="T9" fmla="*/ 7 h 763"/>
              <a:gd name="T10" fmla="*/ 7 w 74"/>
              <a:gd name="T11" fmla="*/ 0 h 763"/>
              <a:gd name="T12" fmla="*/ 74 w 74"/>
              <a:gd name="T13" fmla="*/ 67 h 763"/>
              <a:gd name="T14" fmla="*/ 74 w 74"/>
              <a:gd name="T15" fmla="*/ 699 h 763"/>
              <a:gd name="T16" fmla="*/ 9 w 74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63">
                <a:moveTo>
                  <a:pt x="9" y="763"/>
                </a:moveTo>
                <a:lnTo>
                  <a:pt x="2" y="756"/>
                </a:lnTo>
                <a:lnTo>
                  <a:pt x="62" y="694"/>
                </a:lnTo>
                <a:lnTo>
                  <a:pt x="62" y="72"/>
                </a:lnTo>
                <a:lnTo>
                  <a:pt x="0" y="7"/>
                </a:lnTo>
                <a:lnTo>
                  <a:pt x="7" y="0"/>
                </a:lnTo>
                <a:lnTo>
                  <a:pt x="74" y="67"/>
                </a:lnTo>
                <a:lnTo>
                  <a:pt x="74" y="699"/>
                </a:lnTo>
                <a:lnTo>
                  <a:pt x="9" y="763"/>
                </a:lnTo>
                <a:close/>
              </a:path>
            </a:pathLst>
          </a:custGeom>
          <a:noFill/>
          <a:ln w="25400">
            <a:gradFill>
              <a:gsLst>
                <a:gs pos="53000">
                  <a:srgbClr val="6414FF">
                    <a:lumMod val="5000"/>
                    <a:lumOff val="95000"/>
                  </a:srgbClr>
                </a:gs>
                <a:gs pos="100000">
                  <a:srgbClr val="0BDFF5">
                    <a:lumMod val="75000"/>
                  </a:srgbClr>
                </a:gs>
                <a:gs pos="0">
                  <a:srgbClr val="0BDFF5">
                    <a:lumMod val="75000"/>
                  </a:srgbClr>
                </a:gs>
              </a:gsLst>
              <a:lin ang="5400000" scaled="1"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6" name="Freeform 5"/>
          <p:cNvSpPr>
            <a:spLocks noEditPoints="1"/>
          </p:cNvSpPr>
          <p:nvPr/>
        </p:nvSpPr>
        <p:spPr bwMode="auto">
          <a:xfrm>
            <a:off x="6096000" y="1394195"/>
            <a:ext cx="5240569" cy="4600205"/>
          </a:xfrm>
          <a:custGeom>
            <a:avLst/>
            <a:gdLst>
              <a:gd name="T0" fmla="*/ 198 w 198"/>
              <a:gd name="T1" fmla="*/ 198 h 198"/>
              <a:gd name="T2" fmla="*/ 49 w 198"/>
              <a:gd name="T3" fmla="*/ 198 h 198"/>
              <a:gd name="T4" fmla="*/ 0 w 198"/>
              <a:gd name="T5" fmla="*/ 149 h 198"/>
              <a:gd name="T6" fmla="*/ 0 w 198"/>
              <a:gd name="T7" fmla="*/ 0 h 198"/>
              <a:gd name="T8" fmla="*/ 150 w 198"/>
              <a:gd name="T9" fmla="*/ 0 h 198"/>
              <a:gd name="T10" fmla="*/ 198 w 198"/>
              <a:gd name="T11" fmla="*/ 48 h 198"/>
              <a:gd name="T12" fmla="*/ 198 w 198"/>
              <a:gd name="T13" fmla="*/ 198 h 198"/>
              <a:gd name="T14" fmla="*/ 5 w 198"/>
              <a:gd name="T15" fmla="*/ 5 h 198"/>
              <a:gd name="T16" fmla="*/ 5 w 198"/>
              <a:gd name="T17" fmla="*/ 149 h 198"/>
              <a:gd name="T18" fmla="*/ 49 w 198"/>
              <a:gd name="T19" fmla="*/ 193 h 198"/>
              <a:gd name="T20" fmla="*/ 193 w 198"/>
              <a:gd name="T21" fmla="*/ 193 h 198"/>
              <a:gd name="T22" fmla="*/ 193 w 198"/>
              <a:gd name="T23" fmla="*/ 48 h 198"/>
              <a:gd name="T24" fmla="*/ 150 w 198"/>
              <a:gd name="T25" fmla="*/ 5 h 198"/>
              <a:gd name="T26" fmla="*/ 5 w 198"/>
              <a:gd name="T27" fmla="*/ 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8" h="198">
                <a:moveTo>
                  <a:pt x="198" y="198"/>
                </a:moveTo>
                <a:cubicBezTo>
                  <a:pt x="49" y="198"/>
                  <a:pt x="49" y="198"/>
                  <a:pt x="49" y="198"/>
                </a:cubicBezTo>
                <a:cubicBezTo>
                  <a:pt x="22" y="198"/>
                  <a:pt x="0" y="176"/>
                  <a:pt x="0" y="149"/>
                </a:cubicBezTo>
                <a:cubicBezTo>
                  <a:pt x="0" y="0"/>
                  <a:pt x="0" y="0"/>
                  <a:pt x="0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76" y="0"/>
                  <a:pt x="198" y="22"/>
                  <a:pt x="198" y="48"/>
                </a:cubicBezTo>
                <a:lnTo>
                  <a:pt x="198" y="198"/>
                </a:lnTo>
                <a:close/>
                <a:moveTo>
                  <a:pt x="5" y="5"/>
                </a:moveTo>
                <a:cubicBezTo>
                  <a:pt x="5" y="149"/>
                  <a:pt x="5" y="149"/>
                  <a:pt x="5" y="149"/>
                </a:cubicBezTo>
                <a:cubicBezTo>
                  <a:pt x="5" y="173"/>
                  <a:pt x="25" y="193"/>
                  <a:pt x="49" y="193"/>
                </a:cubicBezTo>
                <a:cubicBezTo>
                  <a:pt x="193" y="193"/>
                  <a:pt x="193" y="193"/>
                  <a:pt x="193" y="193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3" y="24"/>
                  <a:pt x="174" y="5"/>
                  <a:pt x="150" y="5"/>
                </a:cubicBezTo>
                <a:lnTo>
                  <a:pt x="5" y="5"/>
                </a:lnTo>
                <a:close/>
              </a:path>
            </a:pathLst>
          </a:custGeom>
          <a:noFill/>
          <a:ln w="25400">
            <a:gradFill>
              <a:gsLst>
                <a:gs pos="75000">
                  <a:sysClr val="window" lastClr="FFFFFF"/>
                </a:gs>
                <a:gs pos="32000">
                  <a:srgbClr val="5B9BD5">
                    <a:lumMod val="5000"/>
                    <a:lumOff val="95000"/>
                  </a:srgbClr>
                </a:gs>
                <a:gs pos="0">
                  <a:srgbClr val="31B5C4"/>
                </a:gs>
                <a:gs pos="100000">
                  <a:srgbClr val="31B5C4"/>
                </a:gs>
              </a:gsLst>
              <a:lin ang="10800000" scaled="0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7" name="Freeform 6"/>
          <p:cNvSpPr>
            <a:spLocks/>
          </p:cNvSpPr>
          <p:nvPr/>
        </p:nvSpPr>
        <p:spPr bwMode="auto">
          <a:xfrm>
            <a:off x="6032500" y="1343395"/>
            <a:ext cx="592855" cy="748911"/>
          </a:xfrm>
          <a:custGeom>
            <a:avLst/>
            <a:gdLst>
              <a:gd name="T0" fmla="*/ 756 w 756"/>
              <a:gd name="T1" fmla="*/ 0 h 955"/>
              <a:gd name="T2" fmla="*/ 522 w 756"/>
              <a:gd name="T3" fmla="*/ 252 h 955"/>
              <a:gd name="T4" fmla="*/ 252 w 756"/>
              <a:gd name="T5" fmla="*/ 252 h 955"/>
              <a:gd name="T6" fmla="*/ 252 w 756"/>
              <a:gd name="T7" fmla="*/ 666 h 955"/>
              <a:gd name="T8" fmla="*/ 0 w 756"/>
              <a:gd name="T9" fmla="*/ 955 h 955"/>
              <a:gd name="T10" fmla="*/ 0 w 756"/>
              <a:gd name="T11" fmla="*/ 0 h 955"/>
              <a:gd name="T12" fmla="*/ 756 w 756"/>
              <a:gd name="T13" fmla="*/ 0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6" h="955">
                <a:moveTo>
                  <a:pt x="756" y="0"/>
                </a:moveTo>
                <a:lnTo>
                  <a:pt x="522" y="252"/>
                </a:lnTo>
                <a:lnTo>
                  <a:pt x="252" y="252"/>
                </a:lnTo>
                <a:lnTo>
                  <a:pt x="252" y="666"/>
                </a:lnTo>
                <a:lnTo>
                  <a:pt x="0" y="955"/>
                </a:lnTo>
                <a:lnTo>
                  <a:pt x="0" y="0"/>
                </a:lnTo>
                <a:lnTo>
                  <a:pt x="756" y="0"/>
                </a:lnTo>
                <a:close/>
              </a:path>
            </a:pathLst>
          </a:custGeom>
          <a:gradFill>
            <a:gsLst>
              <a:gs pos="51000">
                <a:srgbClr val="5B9BD5">
                  <a:lumMod val="5000"/>
                  <a:lumOff val="95000"/>
                </a:srgb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10823662" y="5334000"/>
            <a:ext cx="576407" cy="711200"/>
          </a:xfrm>
          <a:custGeom>
            <a:avLst/>
            <a:gdLst>
              <a:gd name="T0" fmla="*/ 0 w 774"/>
              <a:gd name="T1" fmla="*/ 955 h 955"/>
              <a:gd name="T2" fmla="*/ 252 w 774"/>
              <a:gd name="T3" fmla="*/ 721 h 955"/>
              <a:gd name="T4" fmla="*/ 522 w 774"/>
              <a:gd name="T5" fmla="*/ 721 h 955"/>
              <a:gd name="T6" fmla="*/ 522 w 774"/>
              <a:gd name="T7" fmla="*/ 289 h 955"/>
              <a:gd name="T8" fmla="*/ 774 w 774"/>
              <a:gd name="T9" fmla="*/ 0 h 955"/>
              <a:gd name="T10" fmla="*/ 774 w 774"/>
              <a:gd name="T11" fmla="*/ 955 h 955"/>
              <a:gd name="T12" fmla="*/ 0 w 774"/>
              <a:gd name="T13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4" h="955">
                <a:moveTo>
                  <a:pt x="0" y="955"/>
                </a:moveTo>
                <a:lnTo>
                  <a:pt x="252" y="721"/>
                </a:lnTo>
                <a:lnTo>
                  <a:pt x="522" y="721"/>
                </a:lnTo>
                <a:lnTo>
                  <a:pt x="522" y="289"/>
                </a:lnTo>
                <a:lnTo>
                  <a:pt x="774" y="0"/>
                </a:lnTo>
                <a:lnTo>
                  <a:pt x="774" y="955"/>
                </a:lnTo>
                <a:lnTo>
                  <a:pt x="0" y="955"/>
                </a:lnTo>
                <a:close/>
              </a:path>
            </a:pathLst>
          </a:custGeom>
          <a:gradFill>
            <a:gsLst>
              <a:gs pos="51000">
                <a:srgbClr val="5B9BD5">
                  <a:lumMod val="5000"/>
                  <a:lumOff val="95000"/>
                </a:srgbClr>
              </a:gs>
              <a:gs pos="0">
                <a:srgbClr val="61C4D2"/>
              </a:gs>
              <a:gs pos="100000">
                <a:srgbClr val="31B5C4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9" name="Freeform 12"/>
          <p:cNvSpPr>
            <a:spLocks/>
          </p:cNvSpPr>
          <p:nvPr/>
        </p:nvSpPr>
        <p:spPr bwMode="auto">
          <a:xfrm>
            <a:off x="6358851" y="1506100"/>
            <a:ext cx="717996" cy="724477"/>
          </a:xfrm>
          <a:custGeom>
            <a:avLst/>
            <a:gdLst>
              <a:gd name="T0" fmla="*/ 1670 w 3327"/>
              <a:gd name="T1" fmla="*/ 0 h 3351"/>
              <a:gd name="T2" fmla="*/ 2156 w 3327"/>
              <a:gd name="T3" fmla="*/ 488 h 3351"/>
              <a:gd name="T4" fmla="*/ 1764 w 3327"/>
              <a:gd name="T5" fmla="*/ 488 h 3351"/>
              <a:gd name="T6" fmla="*/ 1764 w 3327"/>
              <a:gd name="T7" fmla="*/ 1575 h 3351"/>
              <a:gd name="T8" fmla="*/ 2844 w 3327"/>
              <a:gd name="T9" fmla="*/ 1575 h 3351"/>
              <a:gd name="T10" fmla="*/ 2844 w 3327"/>
              <a:gd name="T11" fmla="*/ 1180 h 3351"/>
              <a:gd name="T12" fmla="*/ 3327 w 3327"/>
              <a:gd name="T13" fmla="*/ 1669 h 3351"/>
              <a:gd name="T14" fmla="*/ 2844 w 3327"/>
              <a:gd name="T15" fmla="*/ 2171 h 3351"/>
              <a:gd name="T16" fmla="*/ 2844 w 3327"/>
              <a:gd name="T17" fmla="*/ 1776 h 3351"/>
              <a:gd name="T18" fmla="*/ 1764 w 3327"/>
              <a:gd name="T19" fmla="*/ 1776 h 3351"/>
              <a:gd name="T20" fmla="*/ 1764 w 3327"/>
              <a:gd name="T21" fmla="*/ 2863 h 3351"/>
              <a:gd name="T22" fmla="*/ 2156 w 3327"/>
              <a:gd name="T23" fmla="*/ 2863 h 3351"/>
              <a:gd name="T24" fmla="*/ 1670 w 3327"/>
              <a:gd name="T25" fmla="*/ 3351 h 3351"/>
              <a:gd name="T26" fmla="*/ 1171 w 3327"/>
              <a:gd name="T27" fmla="*/ 2863 h 3351"/>
              <a:gd name="T28" fmla="*/ 1564 w 3327"/>
              <a:gd name="T29" fmla="*/ 2863 h 3351"/>
              <a:gd name="T30" fmla="*/ 1564 w 3327"/>
              <a:gd name="T31" fmla="*/ 1776 h 3351"/>
              <a:gd name="T32" fmla="*/ 485 w 3327"/>
              <a:gd name="T33" fmla="*/ 1776 h 3351"/>
              <a:gd name="T34" fmla="*/ 485 w 3327"/>
              <a:gd name="T35" fmla="*/ 2171 h 3351"/>
              <a:gd name="T36" fmla="*/ 0 w 3327"/>
              <a:gd name="T37" fmla="*/ 1669 h 3351"/>
              <a:gd name="T38" fmla="*/ 485 w 3327"/>
              <a:gd name="T39" fmla="*/ 1180 h 3351"/>
              <a:gd name="T40" fmla="*/ 485 w 3327"/>
              <a:gd name="T41" fmla="*/ 1575 h 3351"/>
              <a:gd name="T42" fmla="*/ 1564 w 3327"/>
              <a:gd name="T43" fmla="*/ 1575 h 3351"/>
              <a:gd name="T44" fmla="*/ 1564 w 3327"/>
              <a:gd name="T45" fmla="*/ 488 h 3351"/>
              <a:gd name="T46" fmla="*/ 1171 w 3327"/>
              <a:gd name="T47" fmla="*/ 488 h 3351"/>
              <a:gd name="T48" fmla="*/ 1670 w 3327"/>
              <a:gd name="T49" fmla="*/ 0 h 3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7" h="3351">
                <a:moveTo>
                  <a:pt x="1670" y="0"/>
                </a:moveTo>
                <a:lnTo>
                  <a:pt x="2156" y="488"/>
                </a:lnTo>
                <a:lnTo>
                  <a:pt x="1764" y="488"/>
                </a:lnTo>
                <a:lnTo>
                  <a:pt x="1764" y="1575"/>
                </a:lnTo>
                <a:lnTo>
                  <a:pt x="2844" y="1575"/>
                </a:lnTo>
                <a:lnTo>
                  <a:pt x="2844" y="1180"/>
                </a:lnTo>
                <a:lnTo>
                  <a:pt x="3327" y="1669"/>
                </a:lnTo>
                <a:lnTo>
                  <a:pt x="2844" y="2171"/>
                </a:lnTo>
                <a:lnTo>
                  <a:pt x="2844" y="1776"/>
                </a:lnTo>
                <a:lnTo>
                  <a:pt x="1764" y="1776"/>
                </a:lnTo>
                <a:lnTo>
                  <a:pt x="1764" y="2863"/>
                </a:lnTo>
                <a:lnTo>
                  <a:pt x="2156" y="2863"/>
                </a:lnTo>
                <a:lnTo>
                  <a:pt x="1670" y="3351"/>
                </a:lnTo>
                <a:lnTo>
                  <a:pt x="1171" y="2863"/>
                </a:lnTo>
                <a:lnTo>
                  <a:pt x="1564" y="2863"/>
                </a:lnTo>
                <a:lnTo>
                  <a:pt x="1564" y="1776"/>
                </a:lnTo>
                <a:lnTo>
                  <a:pt x="485" y="1776"/>
                </a:lnTo>
                <a:lnTo>
                  <a:pt x="485" y="2171"/>
                </a:lnTo>
                <a:lnTo>
                  <a:pt x="0" y="1669"/>
                </a:lnTo>
                <a:lnTo>
                  <a:pt x="485" y="1180"/>
                </a:lnTo>
                <a:lnTo>
                  <a:pt x="485" y="1575"/>
                </a:lnTo>
                <a:lnTo>
                  <a:pt x="1564" y="1575"/>
                </a:lnTo>
                <a:lnTo>
                  <a:pt x="1564" y="488"/>
                </a:lnTo>
                <a:lnTo>
                  <a:pt x="1171" y="488"/>
                </a:lnTo>
                <a:lnTo>
                  <a:pt x="1670" y="0"/>
                </a:lnTo>
                <a:close/>
              </a:path>
            </a:pathLst>
          </a:custGeom>
          <a:solidFill>
            <a:srgbClr val="31B5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atinLnBrk="0">
              <a:defRPr/>
            </a:pPr>
            <a:endParaRPr lang="ko-KR" altLang="en-US" kern="0" dirty="0" smtClean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00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16446 -4.44444E-6 C 0.23803 -4.44444E-6 0.32891 0.13982 0.32891 0.25371 L 0.32891 0.50741 " pathEditMode="relative" rAng="0" ptsTypes="AAAA">
                                      <p:cBhvr>
                                        <p:cTn id="6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9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build="p"/>
      <p:bldP spid="46" grpId="0" animBg="1"/>
      <p:bldP spid="47" grpId="0" animBg="1"/>
      <p:bldP spid="48" grpId="0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전산학 컴퓨터공학">
      <a:majorFont>
        <a:latin typeface="KBIZ한마음고딕 M"/>
        <a:ea typeface="KBIZ한마음고딕 M"/>
        <a:cs typeface=""/>
      </a:majorFont>
      <a:minorFont>
        <a:latin typeface="KBIZ한마음고딕 M"/>
        <a:ea typeface="KBIZ한마음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전산학컴퓨터공학">
  <a:themeElements>
    <a:clrScheme name="사용자 지정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14FF"/>
      </a:accent1>
      <a:accent2>
        <a:srgbClr val="0BDFF5"/>
      </a:accent2>
      <a:accent3>
        <a:srgbClr val="1E2074"/>
      </a:accent3>
      <a:accent4>
        <a:srgbClr val="E6EA34"/>
      </a:accent4>
      <a:accent5>
        <a:srgbClr val="CF4823"/>
      </a:accent5>
      <a:accent6>
        <a:srgbClr val="30BA54"/>
      </a:accent6>
      <a:hlink>
        <a:srgbClr val="FFFFFF"/>
      </a:hlink>
      <a:folHlink>
        <a:srgbClr val="F7E13B"/>
      </a:folHlink>
    </a:clrScheme>
    <a:fontScheme name="전산학 컴퓨터공학">
      <a:majorFont>
        <a:latin typeface="KBIZ한마음고딕 M"/>
        <a:ea typeface="KBIZ한마음고딕 M"/>
        <a:cs typeface=""/>
      </a:majorFont>
      <a:minorFont>
        <a:latin typeface="KBIZ한마음고딕 M"/>
        <a:ea typeface="KBIZ한마음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FF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442</Words>
  <Application>Microsoft Office PowerPoint</Application>
  <PresentationFormat>와이드스크린</PresentationFormat>
  <Paragraphs>113</Paragraphs>
  <Slides>11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KBIZ한마음고딕 M</vt:lpstr>
      <vt:lpstr>Tahoma</vt:lpstr>
      <vt:lpstr>HY동녘M</vt:lpstr>
      <vt:lpstr>조선일보명조</vt:lpstr>
      <vt:lpstr>Arial</vt:lpstr>
      <vt:lpstr>Office 테마</vt:lpstr>
      <vt:lpstr>전산학컴퓨터공학</vt:lpstr>
      <vt:lpstr>수식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김자령</dc:creator>
  <cp:lastModifiedBy>김자령</cp:lastModifiedBy>
  <cp:revision>111</cp:revision>
  <dcterms:created xsi:type="dcterms:W3CDTF">2016-07-05T07:30:21Z</dcterms:created>
  <dcterms:modified xsi:type="dcterms:W3CDTF">2016-07-14T07:58:52Z</dcterms:modified>
</cp:coreProperties>
</file>