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4" r:id="rId2"/>
    <p:sldId id="262" r:id="rId3"/>
    <p:sldId id="284" r:id="rId4"/>
    <p:sldId id="267" r:id="rId5"/>
    <p:sldId id="266" r:id="rId6"/>
    <p:sldId id="268" r:id="rId7"/>
    <p:sldId id="273" r:id="rId8"/>
    <p:sldId id="279" r:id="rId9"/>
    <p:sldId id="271" r:id="rId10"/>
    <p:sldId id="282" r:id="rId11"/>
    <p:sldId id="274" r:id="rId12"/>
    <p:sldId id="269" r:id="rId13"/>
    <p:sldId id="275" r:id="rId14"/>
    <p:sldId id="283" r:id="rId15"/>
    <p:sldId id="280" r:id="rId16"/>
    <p:sldId id="281" r:id="rId17"/>
    <p:sldId id="261" r:id="rId18"/>
    <p:sldId id="257" r:id="rId19"/>
    <p:sldId id="259" r:id="rId20"/>
    <p:sldId id="278" r:id="rId21"/>
    <p:sldId id="260" r:id="rId2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48"/>
    <a:srgbClr val="00FFFF"/>
    <a:srgbClr val="007373"/>
    <a:srgbClr val="FFFFFF"/>
    <a:srgbClr val="003635"/>
    <a:srgbClr val="001F1E"/>
    <a:srgbClr val="003333"/>
    <a:srgbClr val="F8F8F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8" autoAdjust="0"/>
    <p:restoredTop sz="88361" autoAdjust="0"/>
  </p:normalViewPr>
  <p:slideViewPr>
    <p:cSldViewPr snapToGrid="0" showGuides="1">
      <p:cViewPr varScale="1">
        <p:scale>
          <a:sx n="104" d="100"/>
          <a:sy n="104" d="100"/>
        </p:scale>
        <p:origin x="414" y="96"/>
      </p:cViewPr>
      <p:guideLst>
        <p:guide orient="horz" pos="211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3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385778779287059E-2"/>
          <c:y val="4.159938668147091E-2"/>
          <c:w val="0.8356895665332077"/>
          <c:h val="0.67171544135141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항목 1</c:v>
                </c:pt>
                <c:pt idx="1">
                  <c:v>항목 2</c:v>
                </c:pt>
                <c:pt idx="2">
                  <c:v>항목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계열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항목 1</c:v>
                </c:pt>
                <c:pt idx="1">
                  <c:v>항목 2</c:v>
                </c:pt>
                <c:pt idx="2">
                  <c:v>항목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계열 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항목 1</c:v>
                </c:pt>
                <c:pt idx="1">
                  <c:v>항목 2</c:v>
                </c:pt>
                <c:pt idx="2">
                  <c:v>항목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328952680"/>
        <c:axId val="328948760"/>
        <c:axId val="0"/>
      </c:bar3DChart>
      <c:catAx>
        <c:axId val="328952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28948760"/>
        <c:crosses val="autoZero"/>
        <c:auto val="1"/>
        <c:lblAlgn val="ctr"/>
        <c:lblOffset val="100"/>
        <c:noMultiLvlLbl val="0"/>
      </c:catAx>
      <c:valAx>
        <c:axId val="328948760"/>
        <c:scaling>
          <c:orientation val="minMax"/>
        </c:scaling>
        <c:delete val="0"/>
        <c:axPos val="l"/>
        <c:majorGridlines>
          <c:spPr>
            <a:ln w="28575" cap="flat" cmpd="sng" algn="ctr">
              <a:solidFill>
                <a:schemeClr val="bg1">
                  <a:lumMod val="75000"/>
                  <a:lumOff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28952680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3733021353902692"/>
          <c:y val="0.35337851919935209"/>
          <c:w val="0.14400849551782902"/>
          <c:h val="0.32018312249428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>
              <a:lumMod val="65000"/>
            </a:schemeClr>
          </a:solidFill>
        </a:defRPr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view3D>
      <c:rotX val="10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003143172037635E-2"/>
          <c:y val="0.26654731914171331"/>
          <c:w val="0.89199159392770033"/>
          <c:h val="0.50026995849191735"/>
        </c:manualLayout>
      </c:layout>
      <c:line3D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chemeClr val="accent1"/>
            </a:solidFill>
            <a:ln w="38100">
              <a:noFill/>
              <a:headEnd w="lg" len="lg"/>
            </a:ln>
            <a:effectLst/>
            <a:sp3d/>
          </c:spPr>
          <c:cat>
            <c:strRef>
              <c:f>Sheet1!$A$2:$A$5</c:f>
              <c:strCache>
                <c:ptCount val="4"/>
                <c:pt idx="0">
                  <c:v>항목 1</c:v>
                </c:pt>
                <c:pt idx="1">
                  <c:v>항목 2</c:v>
                </c:pt>
                <c:pt idx="2">
                  <c:v>항목 3</c:v>
                </c:pt>
                <c:pt idx="3">
                  <c:v>항목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2.5</c:v>
                </c:pt>
                <c:pt idx="2">
                  <c:v>3</c:v>
                </c:pt>
                <c:pt idx="3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계열 2</c:v>
                </c:pt>
              </c:strCache>
            </c:strRef>
          </c:tx>
          <c:spPr>
            <a:solidFill>
              <a:schemeClr val="accent2"/>
            </a:solidFill>
            <a:ln w="38100">
              <a:noFill/>
              <a:headEnd w="lg" len="lg"/>
            </a:ln>
            <a:effectLst/>
            <a:sp3d/>
          </c:spPr>
          <c:cat>
            <c:strRef>
              <c:f>Sheet1!$A$2:$A$5</c:f>
              <c:strCache>
                <c:ptCount val="4"/>
                <c:pt idx="0">
                  <c:v>항목 1</c:v>
                </c:pt>
                <c:pt idx="1">
                  <c:v>항목 2</c:v>
                </c:pt>
                <c:pt idx="2">
                  <c:v>항목 3</c:v>
                </c:pt>
                <c:pt idx="3">
                  <c:v>항목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2.5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계열 3</c:v>
                </c:pt>
              </c:strCache>
            </c:strRef>
          </c:tx>
          <c:spPr>
            <a:solidFill>
              <a:schemeClr val="accent3"/>
            </a:solidFill>
            <a:ln w="38100">
              <a:noFill/>
              <a:headEnd w="lg" len="lg"/>
            </a:ln>
            <a:effectLst/>
            <a:sp3d/>
          </c:spPr>
          <c:cat>
            <c:strRef>
              <c:f>Sheet1!$A$2:$A$5</c:f>
              <c:strCache>
                <c:ptCount val="4"/>
                <c:pt idx="0">
                  <c:v>항목 1</c:v>
                </c:pt>
                <c:pt idx="1">
                  <c:v>항목 2</c:v>
                </c:pt>
                <c:pt idx="2">
                  <c:v>항목 3</c:v>
                </c:pt>
                <c:pt idx="3">
                  <c:v>항목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3.7</c:v>
                </c:pt>
                <c:pt idx="3">
                  <c:v>4.7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565808"/>
        <c:axId val="53566592"/>
        <c:axId val="140270960"/>
      </c:line3DChart>
      <c:catAx>
        <c:axId val="5356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3566592"/>
        <c:crosses val="autoZero"/>
        <c:auto val="1"/>
        <c:lblAlgn val="ctr"/>
        <c:lblOffset val="100"/>
        <c:noMultiLvlLbl val="0"/>
      </c:catAx>
      <c:valAx>
        <c:axId val="53566592"/>
        <c:scaling>
          <c:orientation val="minMax"/>
          <c:max val="5"/>
        </c:scaling>
        <c:delete val="0"/>
        <c:axPos val="l"/>
        <c:majorGridlines>
          <c:spPr>
            <a:ln w="28575" cap="flat" cmpd="sng" algn="ctr">
              <a:solidFill>
                <a:schemeClr val="bg1">
                  <a:lumMod val="75000"/>
                  <a:lumOff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3565808"/>
        <c:crosses val="autoZero"/>
        <c:crossBetween val="between"/>
        <c:majorUnit val="1"/>
        <c:minorUnit val="0.5"/>
      </c:valAx>
      <c:serAx>
        <c:axId val="140270960"/>
        <c:scaling>
          <c:orientation val="minMax"/>
        </c:scaling>
        <c:delete val="1"/>
        <c:axPos val="b"/>
        <c:majorTickMark val="out"/>
        <c:minorTickMark val="none"/>
        <c:tickLblPos val="nextTo"/>
        <c:crossAx val="5356659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709378043204167"/>
          <c:y val="0.13301276820249239"/>
          <c:w val="0.68581227207032525"/>
          <c:h val="9.93041043120579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 w="28575">
      <a:noFill/>
    </a:ln>
    <a:effectLst/>
  </c:spPr>
  <c:txPr>
    <a:bodyPr/>
    <a:lstStyle/>
    <a:p>
      <a:pPr>
        <a:defRPr sz="2000" b="1"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8B9F6-B378-45E0-9599-ABF2F1C4F4CA}" type="datetimeFigureOut">
              <a:rPr lang="ko-KR" altLang="en-US" smtClean="0"/>
              <a:t>2016-07-12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74739-B020-4E8E-B424-60BAFB7285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0859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74739-B020-4E8E-B424-60BAFB7285D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5937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74739-B020-4E8E-B424-60BAFB7285D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8138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74739-B020-4E8E-B424-60BAFB7285DD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5655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애니메이션 효과와 함께 도형효과에 </a:t>
            </a:r>
            <a:r>
              <a:rPr lang="en-US" altLang="ko-KR" dirty="0" smtClean="0"/>
              <a:t>3</a:t>
            </a:r>
            <a:r>
              <a:rPr lang="ko-KR" altLang="en-US" dirty="0" smtClean="0"/>
              <a:t>차원 회전을 사용하였습니다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도형 서식</a:t>
            </a:r>
            <a:r>
              <a:rPr lang="en-US" altLang="ko-KR" dirty="0" smtClean="0"/>
              <a:t>-</a:t>
            </a:r>
            <a:r>
              <a:rPr lang="ko-KR" altLang="en-US" dirty="0" smtClean="0"/>
              <a:t>도형효과</a:t>
            </a:r>
            <a:r>
              <a:rPr lang="en-US" altLang="ko-KR" dirty="0" smtClean="0"/>
              <a:t>-3</a:t>
            </a:r>
            <a:r>
              <a:rPr lang="ko-KR" altLang="en-US" dirty="0" smtClean="0"/>
              <a:t>차원 회전에서 회전각도 및 원근감을 조절 할 수 있습니다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74739-B020-4E8E-B424-60BAFB7285D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6835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74739-B020-4E8E-B424-60BAFB7285D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8315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애니메이션 효과가 적용되어있습니다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애니메이션 창에서 원하는 위치와 순서 등을 편집해주세요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74739-B020-4E8E-B424-60BAFB7285DD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5970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9CD3-F18D-4EBB-8683-1278337D6E5C}" type="datetimeFigureOut">
              <a:rPr lang="ko-KR" altLang="en-US" smtClean="0"/>
              <a:t>2016-07-12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92F7-50E6-4229-829D-07DE5CA5EF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5399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9CD3-F18D-4EBB-8683-1278337D6E5C}" type="datetimeFigureOut">
              <a:rPr lang="ko-KR" altLang="en-US" smtClean="0"/>
              <a:t>2016-07-12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92F7-50E6-4229-829D-07DE5CA5EF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553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9CD3-F18D-4EBB-8683-1278337D6E5C}" type="datetimeFigureOut">
              <a:rPr lang="ko-KR" altLang="en-US" smtClean="0"/>
              <a:t>2016-07-12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92F7-50E6-4229-829D-07DE5CA5EF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440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712542" y="963561"/>
            <a:ext cx="6204155" cy="5213402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9CD3-F18D-4EBB-8683-1278337D6E5C}" type="datetimeFigureOut">
              <a:rPr lang="ko-KR" altLang="en-US" smtClean="0"/>
              <a:t>2016-07-12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92F7-50E6-4229-829D-07DE5CA5EF5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275303" y="79989"/>
            <a:ext cx="11641394" cy="775417"/>
          </a:xfrm>
        </p:spPr>
        <p:txBody>
          <a:bodyPr/>
          <a:lstStyle>
            <a:lvl1pPr>
              <a:defRPr b="1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7914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9CD3-F18D-4EBB-8683-1278337D6E5C}" type="datetimeFigureOut">
              <a:rPr lang="ko-KR" altLang="en-US" smtClean="0"/>
              <a:t>2016-07-12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92F7-50E6-4229-829D-07DE5CA5EF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8110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999" y="943896"/>
            <a:ext cx="5181600" cy="489513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9700" y="943896"/>
            <a:ext cx="5181600" cy="489513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50A3-8C53-4B81-BF7F-A08AE24A765B}" type="datetimeFigureOut">
              <a:rPr lang="ko-KR" altLang="en-US" smtClean="0"/>
              <a:t>2016-07-12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996F-E7CE-4BB4-A0D3-147FFAB81300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275303" y="79989"/>
            <a:ext cx="11641394" cy="775417"/>
          </a:xfrm>
        </p:spPr>
        <p:txBody>
          <a:bodyPr/>
          <a:lstStyle>
            <a:lvl1pPr>
              <a:defRPr b="1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0583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99" y="941586"/>
            <a:ext cx="5157787" cy="6384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1580003"/>
            <a:ext cx="5157787" cy="4690167"/>
          </a:xfr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8112" y="941586"/>
            <a:ext cx="5183188" cy="6384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8112" y="1580004"/>
            <a:ext cx="5183188" cy="469016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50A3-8C53-4B81-BF7F-A08AE24A765B}" type="datetimeFigureOut">
              <a:rPr lang="ko-KR" altLang="en-US" smtClean="0"/>
              <a:t>2016-07-12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996F-E7CE-4BB4-A0D3-147FFAB81300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1" name="제목 1"/>
          <p:cNvSpPr txBox="1">
            <a:spLocks/>
          </p:cNvSpPr>
          <p:nvPr userDrawn="1"/>
        </p:nvSpPr>
        <p:spPr>
          <a:xfrm>
            <a:off x="275303" y="79989"/>
            <a:ext cx="11641394" cy="775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6999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5303" y="79989"/>
            <a:ext cx="11641394" cy="775417"/>
          </a:xfrm>
        </p:spPr>
        <p:txBody>
          <a:bodyPr/>
          <a:lstStyle>
            <a:lvl1pPr>
              <a:defRPr b="1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9CD3-F18D-4EBB-8683-1278337D6E5C}" type="datetimeFigureOut">
              <a:rPr lang="ko-KR" altLang="en-US" smtClean="0"/>
              <a:t>2016-07-12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92F7-50E6-4229-829D-07DE5CA5EF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7052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9CD3-F18D-4EBB-8683-1278337D6E5C}" type="datetimeFigureOut">
              <a:rPr lang="ko-KR" altLang="en-US" smtClean="0"/>
              <a:t>2016-07-12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92F7-50E6-4229-829D-07DE5CA5EF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8796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9CD3-F18D-4EBB-8683-1278337D6E5C}" type="datetimeFigureOut">
              <a:rPr lang="ko-KR" altLang="en-US" smtClean="0"/>
              <a:t>2016-07-12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92F7-50E6-4229-829D-07DE5CA5EF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094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9CD3-F18D-4EBB-8683-1278337D6E5C}" type="datetimeFigureOut">
              <a:rPr lang="ko-KR" altLang="en-US" smtClean="0"/>
              <a:t>2016-07-12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92F7-50E6-4229-829D-07DE5CA5EF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6080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E9CD3-F18D-4EBB-8683-1278337D6E5C}" type="datetimeFigureOut">
              <a:rPr lang="ko-KR" altLang="en-US" smtClean="0"/>
              <a:t>2016-07-12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892F7-50E6-4229-829D-07DE5CA5EF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058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openxmlformats.org/officeDocument/2006/relationships/video" Target="../media/media1.mov"/><Relationship Id="rId16" Type="http://schemas.openxmlformats.org/officeDocument/2006/relationships/image" Target="../media/image7.png"/><Relationship Id="rId20" Type="http://schemas.openxmlformats.org/officeDocument/2006/relationships/image" Target="../media/image19.png"/><Relationship Id="rId1" Type="http://schemas.microsoft.com/office/2007/relationships/media" Target="../media/media1.mov"/><Relationship Id="rId6" Type="http://schemas.openxmlformats.org/officeDocument/2006/relationships/image" Target="../media/image15.pn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5" Type="http://schemas.openxmlformats.org/officeDocument/2006/relationships/image" Target="../media/image6.png"/><Relationship Id="rId10" Type="http://schemas.microsoft.com/office/2007/relationships/hdphoto" Target="../media/hdphoto1.wdp"/><Relationship Id="rId19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5.png"/><Relationship Id="rId2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hart" Target="../charts/chart1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4229620" y="4342240"/>
            <a:ext cx="7274491" cy="966788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altLang="ko-KR" sz="5400" b="1" dirty="0" smtClean="0">
                <a:latin typeface="+mj-ea"/>
              </a:rPr>
              <a:t>XEMI Template </a:t>
            </a:r>
            <a:r>
              <a:rPr lang="ko-KR" altLang="en-US" sz="3600" b="1" dirty="0" err="1" smtClean="0">
                <a:solidFill>
                  <a:schemeClr val="accent2"/>
                </a:solidFill>
                <a:latin typeface="+mj-ea"/>
              </a:rPr>
              <a:t>인터렉티브</a:t>
            </a:r>
            <a:endParaRPr lang="ko-KR" altLang="en-US" sz="1300" b="1" dirty="0">
              <a:solidFill>
                <a:schemeClr val="accent2"/>
              </a:solidFill>
              <a:latin typeface="+mj-ea"/>
            </a:endParaRPr>
          </a:p>
        </p:txBody>
      </p:sp>
      <p:cxnSp>
        <p:nvCxnSpPr>
          <p:cNvPr id="5" name="직선 연결선 4"/>
          <p:cNvCxnSpPr/>
          <p:nvPr/>
        </p:nvCxnSpPr>
        <p:spPr>
          <a:xfrm flipH="1">
            <a:off x="2" y="4825634"/>
            <a:ext cx="42296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 flipH="1">
            <a:off x="11072191" y="4825634"/>
            <a:ext cx="11198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67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ko-KR" altLang="en-US" sz="3600" dirty="0">
                <a:solidFill>
                  <a:sysClr val="window" lastClr="FFFFFF"/>
                </a:solidFill>
                <a:latin typeface="Calibri Light" panose="020F0302020204030204"/>
                <a:ea typeface="맑은 고딕" panose="020B0503020000020004" pitchFamily="50" charset="-127"/>
              </a:rPr>
              <a:t>제목을 입력하십시오</a:t>
            </a:r>
          </a:p>
        </p:txBody>
      </p:sp>
      <p:sp>
        <p:nvSpPr>
          <p:cNvPr id="3" name="직사각형 3"/>
          <p:cNvSpPr/>
          <p:nvPr/>
        </p:nvSpPr>
        <p:spPr>
          <a:xfrm>
            <a:off x="7028097" y="936874"/>
            <a:ext cx="4533022" cy="3674487"/>
          </a:xfrm>
          <a:prstGeom prst="rect">
            <a:avLst/>
          </a:prstGeom>
          <a:solidFill>
            <a:srgbClr val="00FFFF">
              <a:alpha val="10000"/>
            </a:srgbClr>
          </a:solidFill>
          <a:ln>
            <a:noFill/>
          </a:ln>
          <a:effectLst>
            <a:glow rad="12700">
              <a:srgbClr val="00FFFF">
                <a:alpha val="17000"/>
              </a:srgbClr>
            </a:glow>
          </a:effectLst>
          <a:scene3d>
            <a:camera prst="perspectiveLeft" fov="7200000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6437550" y="850651"/>
            <a:ext cx="5469065" cy="3649714"/>
          </a:xfrm>
          <a:prstGeom prst="rect">
            <a:avLst/>
          </a:prstGeom>
          <a:solidFill>
            <a:srgbClr val="00FFFF">
              <a:alpha val="29000"/>
            </a:srgbClr>
          </a:solidFill>
          <a:ln>
            <a:noFill/>
          </a:ln>
          <a:scene3d>
            <a:camera prst="perspectiveLeft" fov="4800000">
              <a:rot lat="0" lon="2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3"/>
          <p:cNvSpPr/>
          <p:nvPr/>
        </p:nvSpPr>
        <p:spPr>
          <a:xfrm>
            <a:off x="8535457" y="3004955"/>
            <a:ext cx="1445989" cy="1355016"/>
          </a:xfrm>
          <a:custGeom>
            <a:avLst/>
            <a:gdLst>
              <a:gd name="connsiteX0" fmla="*/ 0 w 2777490"/>
              <a:gd name="connsiteY0" fmla="*/ 0 h 2754630"/>
              <a:gd name="connsiteX1" fmla="*/ 2777490 w 2777490"/>
              <a:gd name="connsiteY1" fmla="*/ 0 h 2754630"/>
              <a:gd name="connsiteX2" fmla="*/ 2777490 w 2777490"/>
              <a:gd name="connsiteY2" fmla="*/ 2754630 h 2754630"/>
              <a:gd name="connsiteX3" fmla="*/ 0 w 2777490"/>
              <a:gd name="connsiteY3" fmla="*/ 2754630 h 2754630"/>
              <a:gd name="connsiteX4" fmla="*/ 0 w 2777490"/>
              <a:gd name="connsiteY4" fmla="*/ 0 h 2754630"/>
              <a:gd name="connsiteX0" fmla="*/ 0 w 2777490"/>
              <a:gd name="connsiteY0" fmla="*/ 731520 h 2754630"/>
              <a:gd name="connsiteX1" fmla="*/ 2777490 w 2777490"/>
              <a:gd name="connsiteY1" fmla="*/ 0 h 2754630"/>
              <a:gd name="connsiteX2" fmla="*/ 2777490 w 2777490"/>
              <a:gd name="connsiteY2" fmla="*/ 2754630 h 2754630"/>
              <a:gd name="connsiteX3" fmla="*/ 0 w 2777490"/>
              <a:gd name="connsiteY3" fmla="*/ 2754630 h 2754630"/>
              <a:gd name="connsiteX4" fmla="*/ 0 w 2777490"/>
              <a:gd name="connsiteY4" fmla="*/ 731520 h 2754630"/>
              <a:gd name="connsiteX0" fmla="*/ 0 w 2777490"/>
              <a:gd name="connsiteY0" fmla="*/ 731520 h 2754630"/>
              <a:gd name="connsiteX1" fmla="*/ 2777490 w 2777490"/>
              <a:gd name="connsiteY1" fmla="*/ 0 h 2754630"/>
              <a:gd name="connsiteX2" fmla="*/ 2777490 w 2777490"/>
              <a:gd name="connsiteY2" fmla="*/ 2754630 h 2754630"/>
              <a:gd name="connsiteX3" fmla="*/ 0 w 2777490"/>
              <a:gd name="connsiteY3" fmla="*/ 2205990 h 2754630"/>
              <a:gd name="connsiteX4" fmla="*/ 0 w 2777490"/>
              <a:gd name="connsiteY4" fmla="*/ 731520 h 2754630"/>
              <a:gd name="connsiteX0" fmla="*/ 33478 w 2777490"/>
              <a:gd name="connsiteY0" fmla="*/ 310 h 2754630"/>
              <a:gd name="connsiteX1" fmla="*/ 2777490 w 2777490"/>
              <a:gd name="connsiteY1" fmla="*/ 0 h 2754630"/>
              <a:gd name="connsiteX2" fmla="*/ 2777490 w 2777490"/>
              <a:gd name="connsiteY2" fmla="*/ 2754630 h 2754630"/>
              <a:gd name="connsiteX3" fmla="*/ 0 w 2777490"/>
              <a:gd name="connsiteY3" fmla="*/ 2205990 h 2754630"/>
              <a:gd name="connsiteX4" fmla="*/ 33478 w 2777490"/>
              <a:gd name="connsiteY4" fmla="*/ 310 h 275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490" h="2754630">
                <a:moveTo>
                  <a:pt x="33478" y="310"/>
                </a:moveTo>
                <a:lnTo>
                  <a:pt x="2777490" y="0"/>
                </a:lnTo>
                <a:lnTo>
                  <a:pt x="2777490" y="2754630"/>
                </a:lnTo>
                <a:lnTo>
                  <a:pt x="0" y="2205990"/>
                </a:lnTo>
                <a:lnTo>
                  <a:pt x="33478" y="31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11618817" y="1687388"/>
            <a:ext cx="148072" cy="1021133"/>
            <a:chOff x="11600449" y="2009738"/>
            <a:chExt cx="123825" cy="786179"/>
          </a:xfrm>
          <a:solidFill>
            <a:schemeClr val="tx1"/>
          </a:solidFill>
        </p:grpSpPr>
        <p:sp>
          <p:nvSpPr>
            <p:cNvPr id="7" name="타원 6"/>
            <p:cNvSpPr/>
            <p:nvPr/>
          </p:nvSpPr>
          <p:spPr>
            <a:xfrm>
              <a:off x="11600449" y="2506503"/>
              <a:ext cx="123825" cy="1238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11600449" y="2340915"/>
              <a:ext cx="123825" cy="1238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/>
            <p:cNvSpPr/>
            <p:nvPr/>
          </p:nvSpPr>
          <p:spPr>
            <a:xfrm>
              <a:off x="11600449" y="2175327"/>
              <a:ext cx="123825" cy="1238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/>
            <p:cNvSpPr/>
            <p:nvPr/>
          </p:nvSpPr>
          <p:spPr>
            <a:xfrm>
              <a:off x="11600449" y="2009738"/>
              <a:ext cx="123825" cy="1238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/>
            <p:cNvSpPr/>
            <p:nvPr/>
          </p:nvSpPr>
          <p:spPr>
            <a:xfrm>
              <a:off x="11600449" y="2672092"/>
              <a:ext cx="123825" cy="1238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" name="직사각형 3"/>
          <p:cNvSpPr/>
          <p:nvPr/>
        </p:nvSpPr>
        <p:spPr>
          <a:xfrm>
            <a:off x="8612716" y="3083010"/>
            <a:ext cx="460550" cy="466986"/>
          </a:xfrm>
          <a:custGeom>
            <a:avLst/>
            <a:gdLst>
              <a:gd name="connsiteX0" fmla="*/ 0 w 2777490"/>
              <a:gd name="connsiteY0" fmla="*/ 0 h 2754630"/>
              <a:gd name="connsiteX1" fmla="*/ 2777490 w 2777490"/>
              <a:gd name="connsiteY1" fmla="*/ 0 h 2754630"/>
              <a:gd name="connsiteX2" fmla="*/ 2777490 w 2777490"/>
              <a:gd name="connsiteY2" fmla="*/ 2754630 h 2754630"/>
              <a:gd name="connsiteX3" fmla="*/ 0 w 2777490"/>
              <a:gd name="connsiteY3" fmla="*/ 2754630 h 2754630"/>
              <a:gd name="connsiteX4" fmla="*/ 0 w 2777490"/>
              <a:gd name="connsiteY4" fmla="*/ 0 h 2754630"/>
              <a:gd name="connsiteX0" fmla="*/ 0 w 2777490"/>
              <a:gd name="connsiteY0" fmla="*/ 731520 h 2754630"/>
              <a:gd name="connsiteX1" fmla="*/ 2777490 w 2777490"/>
              <a:gd name="connsiteY1" fmla="*/ 0 h 2754630"/>
              <a:gd name="connsiteX2" fmla="*/ 2777490 w 2777490"/>
              <a:gd name="connsiteY2" fmla="*/ 2754630 h 2754630"/>
              <a:gd name="connsiteX3" fmla="*/ 0 w 2777490"/>
              <a:gd name="connsiteY3" fmla="*/ 2754630 h 2754630"/>
              <a:gd name="connsiteX4" fmla="*/ 0 w 2777490"/>
              <a:gd name="connsiteY4" fmla="*/ 731520 h 2754630"/>
              <a:gd name="connsiteX0" fmla="*/ 0 w 2777490"/>
              <a:gd name="connsiteY0" fmla="*/ 731520 h 2754630"/>
              <a:gd name="connsiteX1" fmla="*/ 2777490 w 2777490"/>
              <a:gd name="connsiteY1" fmla="*/ 0 h 2754630"/>
              <a:gd name="connsiteX2" fmla="*/ 2777490 w 2777490"/>
              <a:gd name="connsiteY2" fmla="*/ 2754630 h 2754630"/>
              <a:gd name="connsiteX3" fmla="*/ 0 w 2777490"/>
              <a:gd name="connsiteY3" fmla="*/ 2205990 h 2754630"/>
              <a:gd name="connsiteX4" fmla="*/ 0 w 2777490"/>
              <a:gd name="connsiteY4" fmla="*/ 731520 h 2754630"/>
              <a:gd name="connsiteX0" fmla="*/ 33478 w 2777490"/>
              <a:gd name="connsiteY0" fmla="*/ 310 h 2754630"/>
              <a:gd name="connsiteX1" fmla="*/ 2777490 w 2777490"/>
              <a:gd name="connsiteY1" fmla="*/ 0 h 2754630"/>
              <a:gd name="connsiteX2" fmla="*/ 2777490 w 2777490"/>
              <a:gd name="connsiteY2" fmla="*/ 2754630 h 2754630"/>
              <a:gd name="connsiteX3" fmla="*/ 0 w 2777490"/>
              <a:gd name="connsiteY3" fmla="*/ 2205990 h 2754630"/>
              <a:gd name="connsiteX4" fmla="*/ 33478 w 2777490"/>
              <a:gd name="connsiteY4" fmla="*/ 310 h 2754630"/>
              <a:gd name="connsiteX0" fmla="*/ 33478 w 2777490"/>
              <a:gd name="connsiteY0" fmla="*/ 310 h 2782948"/>
              <a:gd name="connsiteX1" fmla="*/ 2777490 w 2777490"/>
              <a:gd name="connsiteY1" fmla="*/ 0 h 2782948"/>
              <a:gd name="connsiteX2" fmla="*/ 2777490 w 2777490"/>
              <a:gd name="connsiteY2" fmla="*/ 2754630 h 2782948"/>
              <a:gd name="connsiteX3" fmla="*/ 0 w 2777490"/>
              <a:gd name="connsiteY3" fmla="*/ 2782948 h 2782948"/>
              <a:gd name="connsiteX4" fmla="*/ 33478 w 2777490"/>
              <a:gd name="connsiteY4" fmla="*/ 310 h 2782948"/>
              <a:gd name="connsiteX0" fmla="*/ 33478 w 2777490"/>
              <a:gd name="connsiteY0" fmla="*/ 310 h 2782948"/>
              <a:gd name="connsiteX1" fmla="*/ 2777490 w 2777490"/>
              <a:gd name="connsiteY1" fmla="*/ 0 h 2782948"/>
              <a:gd name="connsiteX2" fmla="*/ 2777490 w 2777490"/>
              <a:gd name="connsiteY2" fmla="*/ 2754630 h 2782948"/>
              <a:gd name="connsiteX3" fmla="*/ 0 w 2777490"/>
              <a:gd name="connsiteY3" fmla="*/ 2782948 h 2782948"/>
              <a:gd name="connsiteX4" fmla="*/ 33478 w 2777490"/>
              <a:gd name="connsiteY4" fmla="*/ 310 h 2782948"/>
              <a:gd name="connsiteX0" fmla="*/ 3 w 2744015"/>
              <a:gd name="connsiteY0" fmla="*/ 310 h 2754630"/>
              <a:gd name="connsiteX1" fmla="*/ 2744015 w 2744015"/>
              <a:gd name="connsiteY1" fmla="*/ 0 h 2754630"/>
              <a:gd name="connsiteX2" fmla="*/ 2744015 w 2744015"/>
              <a:gd name="connsiteY2" fmla="*/ 2754630 h 2754630"/>
              <a:gd name="connsiteX3" fmla="*/ 48950 w 2744015"/>
              <a:gd name="connsiteY3" fmla="*/ 2599241 h 2754630"/>
              <a:gd name="connsiteX4" fmla="*/ 3 w 2744015"/>
              <a:gd name="connsiteY4" fmla="*/ 310 h 2754630"/>
              <a:gd name="connsiteX0" fmla="*/ 74688 w 2695066"/>
              <a:gd name="connsiteY0" fmla="*/ 313 h 2754630"/>
              <a:gd name="connsiteX1" fmla="*/ 2695066 w 2695066"/>
              <a:gd name="connsiteY1" fmla="*/ 0 h 2754630"/>
              <a:gd name="connsiteX2" fmla="*/ 2695066 w 2695066"/>
              <a:gd name="connsiteY2" fmla="*/ 2754630 h 2754630"/>
              <a:gd name="connsiteX3" fmla="*/ 1 w 2695066"/>
              <a:gd name="connsiteY3" fmla="*/ 2599241 h 2754630"/>
              <a:gd name="connsiteX4" fmla="*/ 74688 w 2695066"/>
              <a:gd name="connsiteY4" fmla="*/ 313 h 2754630"/>
              <a:gd name="connsiteX0" fmla="*/ 33466 w 2695066"/>
              <a:gd name="connsiteY0" fmla="*/ 313 h 2754630"/>
              <a:gd name="connsiteX1" fmla="*/ 2695066 w 2695066"/>
              <a:gd name="connsiteY1" fmla="*/ 0 h 2754630"/>
              <a:gd name="connsiteX2" fmla="*/ 2695066 w 2695066"/>
              <a:gd name="connsiteY2" fmla="*/ 2754630 h 2754630"/>
              <a:gd name="connsiteX3" fmla="*/ 1 w 2695066"/>
              <a:gd name="connsiteY3" fmla="*/ 2599241 h 2754630"/>
              <a:gd name="connsiteX4" fmla="*/ 33466 w 2695066"/>
              <a:gd name="connsiteY4" fmla="*/ 313 h 2754630"/>
              <a:gd name="connsiteX0" fmla="*/ 33466 w 2736287"/>
              <a:gd name="connsiteY0" fmla="*/ 92162 h 2846479"/>
              <a:gd name="connsiteX1" fmla="*/ 2736287 w 2736287"/>
              <a:gd name="connsiteY1" fmla="*/ 0 h 2846479"/>
              <a:gd name="connsiteX2" fmla="*/ 2695066 w 2736287"/>
              <a:gd name="connsiteY2" fmla="*/ 2846479 h 2846479"/>
              <a:gd name="connsiteX3" fmla="*/ 1 w 2736287"/>
              <a:gd name="connsiteY3" fmla="*/ 2691090 h 2846479"/>
              <a:gd name="connsiteX4" fmla="*/ 33466 w 2736287"/>
              <a:gd name="connsiteY4" fmla="*/ 92162 h 2846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287" h="2846479">
                <a:moveTo>
                  <a:pt x="33466" y="92162"/>
                </a:moveTo>
                <a:lnTo>
                  <a:pt x="2736287" y="0"/>
                </a:lnTo>
                <a:lnTo>
                  <a:pt x="2695066" y="2846479"/>
                </a:lnTo>
                <a:lnTo>
                  <a:pt x="1" y="2691090"/>
                </a:lnTo>
                <a:lnTo>
                  <a:pt x="33466" y="92162"/>
                </a:lnTo>
                <a:close/>
              </a:path>
            </a:pathLst>
          </a:custGeom>
          <a:solidFill>
            <a:schemeClr val="bg1">
              <a:alpha val="18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연결선 12"/>
          <p:cNvCxnSpPr/>
          <p:nvPr/>
        </p:nvCxnSpPr>
        <p:spPr>
          <a:xfrm>
            <a:off x="9076567" y="3579170"/>
            <a:ext cx="864017" cy="6718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3"/>
          <p:cNvSpPr/>
          <p:nvPr/>
        </p:nvSpPr>
        <p:spPr>
          <a:xfrm>
            <a:off x="10067838" y="2993495"/>
            <a:ext cx="1601945" cy="1693927"/>
          </a:xfrm>
          <a:custGeom>
            <a:avLst/>
            <a:gdLst>
              <a:gd name="connsiteX0" fmla="*/ 0 w 2777490"/>
              <a:gd name="connsiteY0" fmla="*/ 0 h 2754630"/>
              <a:gd name="connsiteX1" fmla="*/ 2777490 w 2777490"/>
              <a:gd name="connsiteY1" fmla="*/ 0 h 2754630"/>
              <a:gd name="connsiteX2" fmla="*/ 2777490 w 2777490"/>
              <a:gd name="connsiteY2" fmla="*/ 2754630 h 2754630"/>
              <a:gd name="connsiteX3" fmla="*/ 0 w 2777490"/>
              <a:gd name="connsiteY3" fmla="*/ 2754630 h 2754630"/>
              <a:gd name="connsiteX4" fmla="*/ 0 w 2777490"/>
              <a:gd name="connsiteY4" fmla="*/ 0 h 2754630"/>
              <a:gd name="connsiteX0" fmla="*/ 0 w 2777490"/>
              <a:gd name="connsiteY0" fmla="*/ 731520 h 2754630"/>
              <a:gd name="connsiteX1" fmla="*/ 2777490 w 2777490"/>
              <a:gd name="connsiteY1" fmla="*/ 0 h 2754630"/>
              <a:gd name="connsiteX2" fmla="*/ 2777490 w 2777490"/>
              <a:gd name="connsiteY2" fmla="*/ 2754630 h 2754630"/>
              <a:gd name="connsiteX3" fmla="*/ 0 w 2777490"/>
              <a:gd name="connsiteY3" fmla="*/ 2754630 h 2754630"/>
              <a:gd name="connsiteX4" fmla="*/ 0 w 2777490"/>
              <a:gd name="connsiteY4" fmla="*/ 731520 h 2754630"/>
              <a:gd name="connsiteX0" fmla="*/ 0 w 2777490"/>
              <a:gd name="connsiteY0" fmla="*/ 731520 h 2754630"/>
              <a:gd name="connsiteX1" fmla="*/ 2777490 w 2777490"/>
              <a:gd name="connsiteY1" fmla="*/ 0 h 2754630"/>
              <a:gd name="connsiteX2" fmla="*/ 2777490 w 2777490"/>
              <a:gd name="connsiteY2" fmla="*/ 2754630 h 2754630"/>
              <a:gd name="connsiteX3" fmla="*/ 0 w 2777490"/>
              <a:gd name="connsiteY3" fmla="*/ 2205990 h 2754630"/>
              <a:gd name="connsiteX4" fmla="*/ 0 w 2777490"/>
              <a:gd name="connsiteY4" fmla="*/ 731520 h 2754630"/>
              <a:gd name="connsiteX0" fmla="*/ 29237 w 2777490"/>
              <a:gd name="connsiteY0" fmla="*/ 117548 h 2754630"/>
              <a:gd name="connsiteX1" fmla="*/ 2777490 w 2777490"/>
              <a:gd name="connsiteY1" fmla="*/ 0 h 2754630"/>
              <a:gd name="connsiteX2" fmla="*/ 2777490 w 2777490"/>
              <a:gd name="connsiteY2" fmla="*/ 2754630 h 2754630"/>
              <a:gd name="connsiteX3" fmla="*/ 0 w 2777490"/>
              <a:gd name="connsiteY3" fmla="*/ 2205990 h 2754630"/>
              <a:gd name="connsiteX4" fmla="*/ 29237 w 2777490"/>
              <a:gd name="connsiteY4" fmla="*/ 117548 h 2754630"/>
              <a:gd name="connsiteX0" fmla="*/ 29237 w 2806727"/>
              <a:gd name="connsiteY0" fmla="*/ 59075 h 2696157"/>
              <a:gd name="connsiteX1" fmla="*/ 2806727 w 2806727"/>
              <a:gd name="connsiteY1" fmla="*/ 0 h 2696157"/>
              <a:gd name="connsiteX2" fmla="*/ 2777490 w 2806727"/>
              <a:gd name="connsiteY2" fmla="*/ 2696157 h 2696157"/>
              <a:gd name="connsiteX3" fmla="*/ 0 w 2806727"/>
              <a:gd name="connsiteY3" fmla="*/ 2147517 h 2696157"/>
              <a:gd name="connsiteX4" fmla="*/ 29237 w 2806727"/>
              <a:gd name="connsiteY4" fmla="*/ 59075 h 2696157"/>
              <a:gd name="connsiteX0" fmla="*/ 29237 w 2806727"/>
              <a:gd name="connsiteY0" fmla="*/ 59075 h 2696157"/>
              <a:gd name="connsiteX1" fmla="*/ 2806727 w 2806727"/>
              <a:gd name="connsiteY1" fmla="*/ 0 h 2696157"/>
              <a:gd name="connsiteX2" fmla="*/ 2777490 w 2806727"/>
              <a:gd name="connsiteY2" fmla="*/ 2696157 h 2696157"/>
              <a:gd name="connsiteX3" fmla="*/ 0 w 2806727"/>
              <a:gd name="connsiteY3" fmla="*/ 2159249 h 2696157"/>
              <a:gd name="connsiteX4" fmla="*/ 29237 w 2806727"/>
              <a:gd name="connsiteY4" fmla="*/ 59075 h 2696157"/>
              <a:gd name="connsiteX0" fmla="*/ 29237 w 2806727"/>
              <a:gd name="connsiteY0" fmla="*/ 59075 h 2637499"/>
              <a:gd name="connsiteX1" fmla="*/ 2806727 w 2806727"/>
              <a:gd name="connsiteY1" fmla="*/ 0 h 2637499"/>
              <a:gd name="connsiteX2" fmla="*/ 2789644 w 2806727"/>
              <a:gd name="connsiteY2" fmla="*/ 2637499 h 2637499"/>
              <a:gd name="connsiteX3" fmla="*/ 0 w 2806727"/>
              <a:gd name="connsiteY3" fmla="*/ 2159249 h 2637499"/>
              <a:gd name="connsiteX4" fmla="*/ 29237 w 2806727"/>
              <a:gd name="connsiteY4" fmla="*/ 59075 h 263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6727" h="2637499">
                <a:moveTo>
                  <a:pt x="29237" y="59075"/>
                </a:moveTo>
                <a:lnTo>
                  <a:pt x="2806727" y="0"/>
                </a:lnTo>
                <a:lnTo>
                  <a:pt x="2789644" y="2637499"/>
                </a:lnTo>
                <a:lnTo>
                  <a:pt x="0" y="2159249"/>
                </a:lnTo>
                <a:lnTo>
                  <a:pt x="29237" y="5907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연결선 14"/>
          <p:cNvCxnSpPr/>
          <p:nvPr/>
        </p:nvCxnSpPr>
        <p:spPr>
          <a:xfrm>
            <a:off x="10422120" y="3310689"/>
            <a:ext cx="967117" cy="54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그룹 15"/>
          <p:cNvGrpSpPr/>
          <p:nvPr/>
        </p:nvGrpSpPr>
        <p:grpSpPr>
          <a:xfrm>
            <a:off x="8474440" y="546377"/>
            <a:ext cx="3265039" cy="2536872"/>
            <a:chOff x="9551786" y="1485899"/>
            <a:chExt cx="2141220" cy="1531706"/>
          </a:xfrm>
        </p:grpSpPr>
        <p:sp>
          <p:nvSpPr>
            <p:cNvPr id="17" name="한쪽 모서리가 둥근 사각형 10"/>
            <p:cNvSpPr/>
            <p:nvPr/>
          </p:nvSpPr>
          <p:spPr>
            <a:xfrm>
              <a:off x="9567765" y="1485899"/>
              <a:ext cx="2090836" cy="1371600"/>
            </a:xfrm>
            <a:custGeom>
              <a:avLst/>
              <a:gdLst>
                <a:gd name="connsiteX0" fmla="*/ 0 w 2090836"/>
                <a:gd name="connsiteY0" fmla="*/ 0 h 1291590"/>
                <a:gd name="connsiteX1" fmla="*/ 1875567 w 2090836"/>
                <a:gd name="connsiteY1" fmla="*/ 0 h 1291590"/>
                <a:gd name="connsiteX2" fmla="*/ 2090836 w 2090836"/>
                <a:gd name="connsiteY2" fmla="*/ 215269 h 1291590"/>
                <a:gd name="connsiteX3" fmla="*/ 2090836 w 2090836"/>
                <a:gd name="connsiteY3" fmla="*/ 1291590 h 1291590"/>
                <a:gd name="connsiteX4" fmla="*/ 0 w 2090836"/>
                <a:gd name="connsiteY4" fmla="*/ 1291590 h 1291590"/>
                <a:gd name="connsiteX5" fmla="*/ 0 w 2090836"/>
                <a:gd name="connsiteY5" fmla="*/ 0 h 1291590"/>
                <a:gd name="connsiteX0" fmla="*/ 11430 w 2090836"/>
                <a:gd name="connsiteY0" fmla="*/ 400050 h 1291590"/>
                <a:gd name="connsiteX1" fmla="*/ 1875567 w 2090836"/>
                <a:gd name="connsiteY1" fmla="*/ 0 h 1291590"/>
                <a:gd name="connsiteX2" fmla="*/ 2090836 w 2090836"/>
                <a:gd name="connsiteY2" fmla="*/ 215269 h 1291590"/>
                <a:gd name="connsiteX3" fmla="*/ 2090836 w 2090836"/>
                <a:gd name="connsiteY3" fmla="*/ 1291590 h 1291590"/>
                <a:gd name="connsiteX4" fmla="*/ 0 w 2090836"/>
                <a:gd name="connsiteY4" fmla="*/ 1291590 h 1291590"/>
                <a:gd name="connsiteX5" fmla="*/ 11430 w 2090836"/>
                <a:gd name="connsiteY5" fmla="*/ 400050 h 1291590"/>
                <a:gd name="connsiteX0" fmla="*/ 11430 w 2090836"/>
                <a:gd name="connsiteY0" fmla="*/ 400687 h 1292227"/>
                <a:gd name="connsiteX1" fmla="*/ 1875567 w 2090836"/>
                <a:gd name="connsiteY1" fmla="*/ 637 h 1292227"/>
                <a:gd name="connsiteX2" fmla="*/ 2090836 w 2090836"/>
                <a:gd name="connsiteY2" fmla="*/ 215906 h 1292227"/>
                <a:gd name="connsiteX3" fmla="*/ 2090836 w 2090836"/>
                <a:gd name="connsiteY3" fmla="*/ 1292227 h 1292227"/>
                <a:gd name="connsiteX4" fmla="*/ 0 w 2090836"/>
                <a:gd name="connsiteY4" fmla="*/ 1292227 h 1292227"/>
                <a:gd name="connsiteX5" fmla="*/ 11430 w 2090836"/>
                <a:gd name="connsiteY5" fmla="*/ 400687 h 1292227"/>
                <a:gd name="connsiteX0" fmla="*/ 11430 w 2090836"/>
                <a:gd name="connsiteY0" fmla="*/ 418076 h 1309616"/>
                <a:gd name="connsiteX1" fmla="*/ 1875567 w 2090836"/>
                <a:gd name="connsiteY1" fmla="*/ 18026 h 1309616"/>
                <a:gd name="connsiteX2" fmla="*/ 2090836 w 2090836"/>
                <a:gd name="connsiteY2" fmla="*/ 233295 h 1309616"/>
                <a:gd name="connsiteX3" fmla="*/ 2090836 w 2090836"/>
                <a:gd name="connsiteY3" fmla="*/ 1309616 h 1309616"/>
                <a:gd name="connsiteX4" fmla="*/ 0 w 2090836"/>
                <a:gd name="connsiteY4" fmla="*/ 1309616 h 1309616"/>
                <a:gd name="connsiteX5" fmla="*/ 11430 w 2090836"/>
                <a:gd name="connsiteY5" fmla="*/ 418076 h 1309616"/>
                <a:gd name="connsiteX0" fmla="*/ 11430 w 2090836"/>
                <a:gd name="connsiteY0" fmla="*/ 428051 h 1319591"/>
                <a:gd name="connsiteX1" fmla="*/ 1932717 w 2090836"/>
                <a:gd name="connsiteY1" fmla="*/ 16571 h 1319591"/>
                <a:gd name="connsiteX2" fmla="*/ 2090836 w 2090836"/>
                <a:gd name="connsiteY2" fmla="*/ 243270 h 1319591"/>
                <a:gd name="connsiteX3" fmla="*/ 2090836 w 2090836"/>
                <a:gd name="connsiteY3" fmla="*/ 1319591 h 1319591"/>
                <a:gd name="connsiteX4" fmla="*/ 0 w 2090836"/>
                <a:gd name="connsiteY4" fmla="*/ 1319591 h 1319591"/>
                <a:gd name="connsiteX5" fmla="*/ 11430 w 2090836"/>
                <a:gd name="connsiteY5" fmla="*/ 428051 h 1319591"/>
                <a:gd name="connsiteX0" fmla="*/ 11430 w 2090836"/>
                <a:gd name="connsiteY0" fmla="*/ 428051 h 1319591"/>
                <a:gd name="connsiteX1" fmla="*/ 1932717 w 2090836"/>
                <a:gd name="connsiteY1" fmla="*/ 16571 h 1319591"/>
                <a:gd name="connsiteX2" fmla="*/ 2090836 w 2090836"/>
                <a:gd name="connsiteY2" fmla="*/ 243270 h 1319591"/>
                <a:gd name="connsiteX3" fmla="*/ 2090836 w 2090836"/>
                <a:gd name="connsiteY3" fmla="*/ 1319591 h 1319591"/>
                <a:gd name="connsiteX4" fmla="*/ 0 w 2090836"/>
                <a:gd name="connsiteY4" fmla="*/ 1319591 h 1319591"/>
                <a:gd name="connsiteX5" fmla="*/ 11430 w 2090836"/>
                <a:gd name="connsiteY5" fmla="*/ 428051 h 1319591"/>
                <a:gd name="connsiteX0" fmla="*/ 11430 w 2090836"/>
                <a:gd name="connsiteY0" fmla="*/ 411480 h 1303020"/>
                <a:gd name="connsiteX1" fmla="*/ 1932717 w 2090836"/>
                <a:gd name="connsiteY1" fmla="*/ 0 h 1303020"/>
                <a:gd name="connsiteX2" fmla="*/ 2090836 w 2090836"/>
                <a:gd name="connsiteY2" fmla="*/ 226699 h 1303020"/>
                <a:gd name="connsiteX3" fmla="*/ 2090836 w 2090836"/>
                <a:gd name="connsiteY3" fmla="*/ 1303020 h 1303020"/>
                <a:gd name="connsiteX4" fmla="*/ 0 w 2090836"/>
                <a:gd name="connsiteY4" fmla="*/ 1303020 h 1303020"/>
                <a:gd name="connsiteX5" fmla="*/ 11430 w 2090836"/>
                <a:gd name="connsiteY5" fmla="*/ 411480 h 1303020"/>
                <a:gd name="connsiteX0" fmla="*/ 11430 w 2090836"/>
                <a:gd name="connsiteY0" fmla="*/ 480060 h 1371600"/>
                <a:gd name="connsiteX1" fmla="*/ 1932717 w 2090836"/>
                <a:gd name="connsiteY1" fmla="*/ 0 h 1371600"/>
                <a:gd name="connsiteX2" fmla="*/ 2090836 w 2090836"/>
                <a:gd name="connsiteY2" fmla="*/ 295279 h 1371600"/>
                <a:gd name="connsiteX3" fmla="*/ 2090836 w 2090836"/>
                <a:gd name="connsiteY3" fmla="*/ 1371600 h 1371600"/>
                <a:gd name="connsiteX4" fmla="*/ 0 w 2090836"/>
                <a:gd name="connsiteY4" fmla="*/ 1371600 h 1371600"/>
                <a:gd name="connsiteX5" fmla="*/ 11430 w 2090836"/>
                <a:gd name="connsiteY5" fmla="*/ 48006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0836" h="1371600">
                  <a:moveTo>
                    <a:pt x="11430" y="480060"/>
                  </a:moveTo>
                  <a:cubicBezTo>
                    <a:pt x="1836769" y="45720"/>
                    <a:pt x="1684718" y="11430"/>
                    <a:pt x="1932717" y="0"/>
                  </a:cubicBezTo>
                  <a:cubicBezTo>
                    <a:pt x="2063037" y="34290"/>
                    <a:pt x="2090836" y="176389"/>
                    <a:pt x="2090836" y="295279"/>
                  </a:cubicBezTo>
                  <a:lnTo>
                    <a:pt x="2090836" y="1371600"/>
                  </a:lnTo>
                  <a:lnTo>
                    <a:pt x="0" y="1371600"/>
                  </a:lnTo>
                  <a:lnTo>
                    <a:pt x="11430" y="48006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타원 17"/>
            <p:cNvSpPr/>
            <p:nvPr/>
          </p:nvSpPr>
          <p:spPr>
            <a:xfrm>
              <a:off x="9551786" y="282321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타원 18"/>
            <p:cNvSpPr/>
            <p:nvPr/>
          </p:nvSpPr>
          <p:spPr>
            <a:xfrm>
              <a:off x="9562477" y="1953791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11647286" y="2833901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1" name="직선 연결선 20"/>
            <p:cNvCxnSpPr/>
            <p:nvPr/>
          </p:nvCxnSpPr>
          <p:spPr>
            <a:xfrm flipH="1">
              <a:off x="10832151" y="3017605"/>
              <a:ext cx="531377" cy="0"/>
            </a:xfrm>
            <a:prstGeom prst="line">
              <a:avLst/>
            </a:prstGeom>
            <a:ln>
              <a:solidFill>
                <a:schemeClr val="tx1">
                  <a:alpha val="8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 flipV="1">
              <a:off x="10654352" y="2359086"/>
              <a:ext cx="864358" cy="97106"/>
            </a:xfrm>
            <a:prstGeom prst="line">
              <a:avLst/>
            </a:prstGeom>
            <a:ln>
              <a:solidFill>
                <a:schemeClr val="tx1">
                  <a:alpha val="36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 flipV="1">
              <a:off x="10654352" y="2742284"/>
              <a:ext cx="863534" cy="34229"/>
            </a:xfrm>
            <a:prstGeom prst="line">
              <a:avLst/>
            </a:prstGeom>
            <a:ln>
              <a:solidFill>
                <a:schemeClr val="tx1">
                  <a:alpha val="36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8577352" y="1307426"/>
            <a:ext cx="71179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altLang="ko-KR" sz="3200" dirty="0" smtClean="0"/>
              <a:t>09</a:t>
            </a:r>
            <a:endParaRPr lang="ko-KR" altLang="en-US" sz="32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9175097" y="979500"/>
            <a:ext cx="258415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altLang="ko-KR" sz="2400" b="1" dirty="0" smtClean="0"/>
              <a:t>H.M</a:t>
            </a:r>
          </a:p>
          <a:p>
            <a:r>
              <a:rPr lang="en-US" altLang="ko-KR" sz="2400" b="1" dirty="0" err="1" smtClean="0"/>
              <a:t>Hakuna</a:t>
            </a:r>
            <a:r>
              <a:rPr lang="en-US" altLang="ko-KR" sz="2400" b="1" dirty="0" smtClean="0"/>
              <a:t> </a:t>
            </a:r>
            <a:r>
              <a:rPr lang="en-US" altLang="ko-KR" sz="2400" b="1" dirty="0" err="1" smtClean="0"/>
              <a:t>Matata</a:t>
            </a:r>
            <a:endParaRPr lang="en-US" altLang="ko-KR" sz="2400" b="1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10360816" y="2221652"/>
            <a:ext cx="1161550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>
                <a:rot lat="600000" lon="20039998" rev="0"/>
              </a:camera>
              <a:lightRig rig="threePt" dir="t"/>
            </a:scene3d>
          </a:bodyPr>
          <a:lstStyle/>
          <a:p>
            <a:r>
              <a:rPr lang="en-US" altLang="ko-KR" sz="1600" dirty="0" smtClean="0"/>
              <a:t>Name</a:t>
            </a:r>
          </a:p>
        </p:txBody>
      </p:sp>
      <p:sp>
        <p:nvSpPr>
          <p:cNvPr id="27" name="모서리가 둥근 직사각형 26"/>
          <p:cNvSpPr/>
          <p:nvPr/>
        </p:nvSpPr>
        <p:spPr>
          <a:xfrm>
            <a:off x="7663907" y="2114610"/>
            <a:ext cx="95684" cy="1899080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모서리가 둥근 직사각형 27"/>
          <p:cNvSpPr/>
          <p:nvPr/>
        </p:nvSpPr>
        <p:spPr>
          <a:xfrm>
            <a:off x="7800672" y="1726422"/>
            <a:ext cx="128420" cy="2353736"/>
          </a:xfrm>
          <a:prstGeom prst="roundRect">
            <a:avLst>
              <a:gd name="adj" fmla="val 50000"/>
            </a:avLst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7983709" y="1599814"/>
            <a:ext cx="166398" cy="2540360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모서리가 둥근 직사각형 29"/>
          <p:cNvSpPr/>
          <p:nvPr/>
        </p:nvSpPr>
        <p:spPr>
          <a:xfrm>
            <a:off x="8215716" y="1896187"/>
            <a:ext cx="190028" cy="2293626"/>
          </a:xfrm>
          <a:prstGeom prst="roundRect">
            <a:avLst>
              <a:gd name="adj" fmla="val 50000"/>
            </a:avLst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8611439" y="3641436"/>
            <a:ext cx="164684" cy="178874"/>
          </a:xfrm>
          <a:prstGeom prst="roundRect">
            <a:avLst/>
          </a:prstGeom>
          <a:solidFill>
            <a:srgbClr val="00FFFF"/>
          </a:solidFill>
          <a:ln>
            <a:noFill/>
          </a:ln>
          <a:scene3d>
            <a:camera prst="isometricLeftDown">
              <a:rot lat="90000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8585063" y="3669173"/>
            <a:ext cx="911131" cy="191851"/>
          </a:xfrm>
          <a:prstGeom prst="roundRect">
            <a:avLst/>
          </a:prstGeom>
          <a:noFill/>
          <a:ln>
            <a:solidFill>
              <a:schemeClr val="tx1"/>
            </a:solidFill>
          </a:ln>
          <a:scene3d>
            <a:camera prst="isometricLeftDown">
              <a:rot lat="90000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모서리가 둥근 직사각형 32"/>
          <p:cNvSpPr/>
          <p:nvPr/>
        </p:nvSpPr>
        <p:spPr>
          <a:xfrm>
            <a:off x="8611439" y="3879192"/>
            <a:ext cx="164684" cy="178874"/>
          </a:xfrm>
          <a:prstGeom prst="roundRect">
            <a:avLst/>
          </a:prstGeom>
          <a:solidFill>
            <a:srgbClr val="00FFFF"/>
          </a:solidFill>
          <a:ln>
            <a:noFill/>
          </a:ln>
          <a:scene3d>
            <a:camera prst="isometricLeftDown">
              <a:rot lat="150000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모서리가 둥근 직사각형 33"/>
          <p:cNvSpPr/>
          <p:nvPr/>
        </p:nvSpPr>
        <p:spPr>
          <a:xfrm>
            <a:off x="8585063" y="3924819"/>
            <a:ext cx="911131" cy="191851"/>
          </a:xfrm>
          <a:prstGeom prst="roundRect">
            <a:avLst/>
          </a:prstGeom>
          <a:noFill/>
          <a:ln>
            <a:solidFill>
              <a:schemeClr val="tx1"/>
            </a:solidFill>
          </a:ln>
          <a:scene3d>
            <a:camera prst="isometricLeftDown">
              <a:rot lat="150000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9771864" y="4058066"/>
            <a:ext cx="166228" cy="200514"/>
          </a:xfrm>
          <a:prstGeom prst="ellipse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35"/>
          <p:cNvSpPr/>
          <p:nvPr/>
        </p:nvSpPr>
        <p:spPr>
          <a:xfrm>
            <a:off x="9759638" y="3973393"/>
            <a:ext cx="77141" cy="93052"/>
          </a:xfrm>
          <a:prstGeom prst="ellipse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7" name="직선 연결선 36"/>
          <p:cNvCxnSpPr/>
          <p:nvPr/>
        </p:nvCxnSpPr>
        <p:spPr>
          <a:xfrm>
            <a:off x="10369913" y="4262521"/>
            <a:ext cx="1242718" cy="237844"/>
          </a:xfrm>
          <a:prstGeom prst="line">
            <a:avLst/>
          </a:prstGeom>
          <a:ln w="190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한쪽 모서리가 둥근 사각형 37"/>
          <p:cNvSpPr/>
          <p:nvPr/>
        </p:nvSpPr>
        <p:spPr>
          <a:xfrm>
            <a:off x="10194013" y="4233094"/>
            <a:ext cx="405313" cy="75722"/>
          </a:xfrm>
          <a:prstGeom prst="round1Rect">
            <a:avLst/>
          </a:prstGeom>
          <a:solidFill>
            <a:srgbClr val="00FFFF"/>
          </a:solidFill>
          <a:ln>
            <a:noFill/>
          </a:ln>
          <a:scene3d>
            <a:camera prst="isometricLeftDown">
              <a:rot lat="600000" lon="27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10539821" y="3066499"/>
            <a:ext cx="841342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>
                <a:rot lat="0" lon="20039998" rev="0"/>
              </a:camera>
              <a:lightRig rig="threePt" dir="t"/>
            </a:scene3d>
          </a:bodyPr>
          <a:lstStyle/>
          <a:p>
            <a:r>
              <a:rPr lang="en-US" altLang="ko-KR" sz="1200" dirty="0" smtClean="0"/>
              <a:t>HERE</a:t>
            </a:r>
          </a:p>
        </p:txBody>
      </p:sp>
      <p:sp>
        <p:nvSpPr>
          <p:cNvPr id="40" name="직사각형 39"/>
          <p:cNvSpPr/>
          <p:nvPr/>
        </p:nvSpPr>
        <p:spPr>
          <a:xfrm>
            <a:off x="164524" y="1439283"/>
            <a:ext cx="4512047" cy="3198500"/>
          </a:xfrm>
          <a:prstGeom prst="rect">
            <a:avLst/>
          </a:prstGeom>
          <a:solidFill>
            <a:srgbClr val="00FFFF">
              <a:alpha val="17000"/>
            </a:srgbClr>
          </a:solidFill>
          <a:ln>
            <a:noFill/>
          </a:ln>
          <a:scene3d>
            <a:camera prst="perspectiveRight" fov="45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203433" y="1564092"/>
            <a:ext cx="4427960" cy="3132217"/>
          </a:xfrm>
          <a:prstGeom prst="rect">
            <a:avLst/>
          </a:prstGeom>
          <a:solidFill>
            <a:srgbClr val="00FFFF">
              <a:alpha val="31000"/>
            </a:srgbClr>
          </a:solidFill>
          <a:ln>
            <a:noFill/>
          </a:ln>
          <a:scene3d>
            <a:camera prst="perspectiveRight" fov="45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668850" y="1655870"/>
            <a:ext cx="337143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 fov="5400000">
                <a:rot lat="20699999" lon="20399999" rev="0"/>
              </a:camera>
              <a:lightRig rig="threePt" dir="t"/>
            </a:scene3d>
          </a:bodyPr>
          <a:lstStyle>
            <a:defPPr>
              <a:defRPr lang="ko-KR"/>
            </a:defPPr>
            <a:lvl1pPr>
              <a:defRPr sz="2400" b="1"/>
            </a:lvl1pPr>
          </a:lstStyle>
          <a:p>
            <a:r>
              <a:rPr lang="ko-KR" altLang="en-US" dirty="0"/>
              <a:t>텍스트를 입력해주세요</a:t>
            </a:r>
          </a:p>
        </p:txBody>
      </p:sp>
      <p:cxnSp>
        <p:nvCxnSpPr>
          <p:cNvPr id="44" name="직선 연결선 43"/>
          <p:cNvCxnSpPr/>
          <p:nvPr/>
        </p:nvCxnSpPr>
        <p:spPr>
          <a:xfrm>
            <a:off x="348343" y="2044163"/>
            <a:ext cx="3691943" cy="224780"/>
          </a:xfrm>
          <a:prstGeom prst="line">
            <a:avLst/>
          </a:prstGeom>
          <a:ln w="19050">
            <a:solidFill>
              <a:srgbClr val="00FFFF">
                <a:alpha val="50000"/>
              </a:srgb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직사각형 44"/>
          <p:cNvSpPr/>
          <p:nvPr/>
        </p:nvSpPr>
        <p:spPr>
          <a:xfrm>
            <a:off x="391887" y="2259239"/>
            <a:ext cx="1845971" cy="2296676"/>
          </a:xfrm>
          <a:prstGeom prst="rect">
            <a:avLst/>
          </a:prstGeom>
          <a:noFill/>
          <a:ln w="25400">
            <a:solidFill>
              <a:schemeClr val="tx1">
                <a:alpha val="65000"/>
              </a:schemeClr>
            </a:solidFill>
          </a:ln>
          <a:scene3d>
            <a:camera prst="perspectiveRight" fov="5100000">
              <a:rot lat="0" lon="20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2308996" y="2372076"/>
            <a:ext cx="1768948" cy="1107988"/>
          </a:xfrm>
          <a:prstGeom prst="rect">
            <a:avLst/>
          </a:prstGeom>
          <a:noFill/>
          <a:ln w="12700">
            <a:solidFill>
              <a:schemeClr val="tx1">
                <a:alpha val="60000"/>
              </a:schemeClr>
            </a:solidFill>
          </a:ln>
          <a:scene3d>
            <a:camera prst="perspectiveRight" fov="51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TextBox 46"/>
          <p:cNvSpPr txBox="1"/>
          <p:nvPr/>
        </p:nvSpPr>
        <p:spPr>
          <a:xfrm>
            <a:off x="444110" y="2310554"/>
            <a:ext cx="164528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 fov="5400000">
                <a:rot lat="20699999" lon="21000000" rev="0"/>
              </a:camera>
              <a:lightRig rig="threePt" dir="t"/>
            </a:scene3d>
          </a:bodyPr>
          <a:lstStyle>
            <a:defPPr>
              <a:defRPr lang="ko-KR"/>
            </a:defPPr>
            <a:lvl1pPr>
              <a:defRPr sz="2400" b="1"/>
            </a:lvl1pPr>
          </a:lstStyle>
          <a:p>
            <a:r>
              <a:rPr lang="ko-KR" altLang="en-US" sz="1800" dirty="0"/>
              <a:t>텍스트를 입력해주세요</a:t>
            </a:r>
          </a:p>
        </p:txBody>
      </p:sp>
      <p:grpSp>
        <p:nvGrpSpPr>
          <p:cNvPr id="56" name="그룹 55"/>
          <p:cNvGrpSpPr/>
          <p:nvPr/>
        </p:nvGrpSpPr>
        <p:grpSpPr>
          <a:xfrm>
            <a:off x="2345222" y="3778497"/>
            <a:ext cx="1527316" cy="443249"/>
            <a:chOff x="2345222" y="3778497"/>
            <a:chExt cx="1527316" cy="443249"/>
          </a:xfrm>
        </p:grpSpPr>
        <p:grpSp>
          <p:nvGrpSpPr>
            <p:cNvPr id="50" name="그룹 49"/>
            <p:cNvGrpSpPr/>
            <p:nvPr/>
          </p:nvGrpSpPr>
          <p:grpSpPr>
            <a:xfrm>
              <a:off x="2345222" y="3810761"/>
              <a:ext cx="210942" cy="410985"/>
              <a:chOff x="5761448" y="2383819"/>
              <a:chExt cx="642258" cy="1251334"/>
            </a:xfrm>
            <a:scene3d>
              <a:camera prst="perspectiveRight" fov="7200000">
                <a:rot lat="0" lon="19800000" rev="0"/>
              </a:camera>
              <a:lightRig rig="threePt" dir="t"/>
            </a:scene3d>
          </p:grpSpPr>
          <p:sp>
            <p:nvSpPr>
              <p:cNvPr id="48" name="직사각형 47"/>
              <p:cNvSpPr/>
              <p:nvPr/>
            </p:nvSpPr>
            <p:spPr>
              <a:xfrm rot="2700000">
                <a:off x="5761448" y="2383819"/>
                <a:ext cx="642258" cy="64225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직사각형 48"/>
              <p:cNvSpPr/>
              <p:nvPr/>
            </p:nvSpPr>
            <p:spPr>
              <a:xfrm rot="2700000">
                <a:off x="5761448" y="2992895"/>
                <a:ext cx="642258" cy="64225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1" name="그룹 50"/>
            <p:cNvGrpSpPr/>
            <p:nvPr/>
          </p:nvGrpSpPr>
          <p:grpSpPr>
            <a:xfrm flipH="1">
              <a:off x="3720286" y="3778497"/>
              <a:ext cx="152252" cy="296640"/>
              <a:chOff x="5761448" y="2383819"/>
              <a:chExt cx="642258" cy="1251334"/>
            </a:xfrm>
            <a:scene3d>
              <a:camera prst="perspectiveRight" fov="7200000">
                <a:rot lat="0" lon="19800000" rev="0"/>
              </a:camera>
              <a:lightRig rig="threePt" dir="t"/>
            </a:scene3d>
          </p:grpSpPr>
          <p:sp>
            <p:nvSpPr>
              <p:cNvPr id="52" name="직사각형 51"/>
              <p:cNvSpPr/>
              <p:nvPr/>
            </p:nvSpPr>
            <p:spPr>
              <a:xfrm rot="2700000">
                <a:off x="5761448" y="2383819"/>
                <a:ext cx="642258" cy="64225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직사각형 52"/>
              <p:cNvSpPr/>
              <p:nvPr/>
            </p:nvSpPr>
            <p:spPr>
              <a:xfrm rot="2700000">
                <a:off x="5761448" y="2992895"/>
                <a:ext cx="642258" cy="64225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55" name="직선 연결선 54"/>
            <p:cNvCxnSpPr>
              <a:endCxn id="53" idx="0"/>
            </p:cNvCxnSpPr>
            <p:nvPr/>
          </p:nvCxnSpPr>
          <p:spPr>
            <a:xfrm flipV="1">
              <a:off x="2481943" y="3945181"/>
              <a:ext cx="1260639" cy="710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막힌 원호 56"/>
          <p:cNvSpPr/>
          <p:nvPr/>
        </p:nvSpPr>
        <p:spPr>
          <a:xfrm>
            <a:off x="456337" y="4011591"/>
            <a:ext cx="11248102" cy="2399071"/>
          </a:xfrm>
          <a:prstGeom prst="blockArc">
            <a:avLst>
              <a:gd name="adj1" fmla="val 49512"/>
              <a:gd name="adj2" fmla="val 3334129"/>
              <a:gd name="adj3" fmla="val 11800"/>
            </a:avLst>
          </a:pr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8" name="막힌 원호 57"/>
          <p:cNvSpPr/>
          <p:nvPr/>
        </p:nvSpPr>
        <p:spPr>
          <a:xfrm>
            <a:off x="456337" y="4011590"/>
            <a:ext cx="11248102" cy="2399071"/>
          </a:xfrm>
          <a:prstGeom prst="blockArc">
            <a:avLst>
              <a:gd name="adj1" fmla="val 8166630"/>
              <a:gd name="adj2" fmla="val 10630255"/>
              <a:gd name="adj3" fmla="val 10752"/>
            </a:avLst>
          </a:pr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59" name="그룹 58"/>
          <p:cNvGrpSpPr/>
          <p:nvPr/>
        </p:nvGrpSpPr>
        <p:grpSpPr>
          <a:xfrm>
            <a:off x="549743" y="4213151"/>
            <a:ext cx="11248102" cy="2408901"/>
            <a:chOff x="594608" y="4007769"/>
            <a:chExt cx="11248102" cy="2408901"/>
          </a:xfrm>
        </p:grpSpPr>
        <p:sp>
          <p:nvSpPr>
            <p:cNvPr id="60" name="막힌 원호 59"/>
            <p:cNvSpPr/>
            <p:nvPr/>
          </p:nvSpPr>
          <p:spPr>
            <a:xfrm>
              <a:off x="594608" y="4007769"/>
              <a:ext cx="11248102" cy="2399071"/>
            </a:xfrm>
            <a:prstGeom prst="blockArc">
              <a:avLst>
                <a:gd name="adj1" fmla="val 8568310"/>
                <a:gd name="adj2" fmla="val 9291881"/>
                <a:gd name="adj3" fmla="val 6432"/>
              </a:avLst>
            </a:prstGeom>
            <a:solidFill>
              <a:srgbClr val="00FFFF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61" name="막힌 원호 60"/>
            <p:cNvSpPr/>
            <p:nvPr/>
          </p:nvSpPr>
          <p:spPr>
            <a:xfrm>
              <a:off x="594608" y="4012684"/>
              <a:ext cx="11248102" cy="2399071"/>
            </a:xfrm>
            <a:prstGeom prst="blockArc">
              <a:avLst>
                <a:gd name="adj1" fmla="val 9342019"/>
                <a:gd name="adj2" fmla="val 9830510"/>
                <a:gd name="adj3" fmla="val 6747"/>
              </a:avLst>
            </a:prstGeom>
            <a:solidFill>
              <a:srgbClr val="00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막힌 원호 61"/>
            <p:cNvSpPr/>
            <p:nvPr/>
          </p:nvSpPr>
          <p:spPr>
            <a:xfrm>
              <a:off x="594608" y="4017599"/>
              <a:ext cx="11248102" cy="2399071"/>
            </a:xfrm>
            <a:prstGeom prst="blockArc">
              <a:avLst>
                <a:gd name="adj1" fmla="val 9866623"/>
                <a:gd name="adj2" fmla="val 10127237"/>
                <a:gd name="adj3" fmla="val 7373"/>
              </a:avLst>
            </a:prstGeom>
            <a:solidFill>
              <a:srgbClr val="00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3" name="막힌 원호 62"/>
          <p:cNvSpPr/>
          <p:nvPr/>
        </p:nvSpPr>
        <p:spPr>
          <a:xfrm>
            <a:off x="456337" y="4203317"/>
            <a:ext cx="11248102" cy="2502313"/>
          </a:xfrm>
          <a:prstGeom prst="blockArc">
            <a:avLst>
              <a:gd name="adj1" fmla="val 8461759"/>
              <a:gd name="adj2" fmla="val 10223531"/>
              <a:gd name="adj3" fmla="val 2591"/>
            </a:avLst>
          </a:prstGeom>
          <a:solidFill>
            <a:srgbClr val="00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4" name="막힌 원호 63"/>
          <p:cNvSpPr/>
          <p:nvPr/>
        </p:nvSpPr>
        <p:spPr>
          <a:xfrm>
            <a:off x="456337" y="4252477"/>
            <a:ext cx="11248102" cy="2502313"/>
          </a:xfrm>
          <a:prstGeom prst="blockArc">
            <a:avLst>
              <a:gd name="adj1" fmla="val 8537069"/>
              <a:gd name="adj2" fmla="val 10155479"/>
              <a:gd name="adj3" fmla="val 1210"/>
            </a:avLst>
          </a:prstGeom>
          <a:solidFill>
            <a:srgbClr val="00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5" name="막힌 원호 64"/>
          <p:cNvSpPr/>
          <p:nvPr/>
        </p:nvSpPr>
        <p:spPr>
          <a:xfrm>
            <a:off x="456337" y="4006675"/>
            <a:ext cx="11248102" cy="2399071"/>
          </a:xfrm>
          <a:prstGeom prst="blockArc">
            <a:avLst>
              <a:gd name="adj1" fmla="val 49512"/>
              <a:gd name="adj2" fmla="val 3042810"/>
              <a:gd name="adj3" fmla="val 6138"/>
            </a:avLst>
          </a:pr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6" name="막힌 원호 65"/>
          <p:cNvSpPr/>
          <p:nvPr/>
        </p:nvSpPr>
        <p:spPr>
          <a:xfrm>
            <a:off x="667731" y="3959970"/>
            <a:ext cx="11154696" cy="2551471"/>
          </a:xfrm>
          <a:prstGeom prst="blockArc">
            <a:avLst>
              <a:gd name="adj1" fmla="val 55096"/>
              <a:gd name="adj2" fmla="val 3598885"/>
              <a:gd name="adj3" fmla="val 1874"/>
            </a:avLst>
          </a:pr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7" name="막힌 원호 66"/>
          <p:cNvSpPr/>
          <p:nvPr/>
        </p:nvSpPr>
        <p:spPr>
          <a:xfrm>
            <a:off x="469605" y="4015199"/>
            <a:ext cx="11248102" cy="2399071"/>
          </a:xfrm>
          <a:prstGeom prst="blockArc">
            <a:avLst>
              <a:gd name="adj1" fmla="val 21542083"/>
              <a:gd name="adj2" fmla="val 10888220"/>
              <a:gd name="adj3" fmla="val 1962"/>
            </a:avLst>
          </a:prstGeom>
          <a:solidFill>
            <a:srgbClr val="00FFFF">
              <a:alpha val="50000"/>
            </a:srgbClr>
          </a:solidFill>
          <a:ln>
            <a:noFill/>
          </a:ln>
          <a:effectLst>
            <a:glow rad="114300">
              <a:srgbClr val="00FFFF">
                <a:alpha val="2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1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9" presetClass="emph" presetSubtype="0" repeatCount="indefinite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>
                                        <p:cTn id="141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42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>
                                        <p:cTn id="146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47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9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>
                                        <p:cTn id="1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5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01029 0.0131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648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01029 -0.013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35" presetClass="path" presetSubtype="0" repeatCount="indefinite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808 -0.0007 L 2.29167E-6 4.44444E-6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23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63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5.55112E-17 L -0.02032 -0.00394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" y="-20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12" grpId="0" animBg="1"/>
      <p:bldP spid="14" grpId="0" animBg="1"/>
      <p:bldP spid="24" grpId="0"/>
      <p:bldP spid="25" grpId="0"/>
      <p:bldP spid="26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/>
      <p:bldP spid="40" grpId="0" animBg="1"/>
      <p:bldP spid="40" grpId="1" animBg="1"/>
      <p:bldP spid="41" grpId="0" animBg="1"/>
      <p:bldP spid="41" grpId="1" animBg="1"/>
      <p:bldP spid="42" grpId="0"/>
      <p:bldP spid="45" grpId="0" animBg="1"/>
      <p:bldP spid="46" grpId="0" animBg="1"/>
      <p:bldP spid="47" grpId="0"/>
      <p:bldP spid="57" grpId="0" animBg="1"/>
      <p:bldP spid="58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순서도: 저장 데이터 49"/>
          <p:cNvSpPr/>
          <p:nvPr/>
        </p:nvSpPr>
        <p:spPr>
          <a:xfrm>
            <a:off x="7289689" y="5032416"/>
            <a:ext cx="3365372" cy="1287290"/>
          </a:xfrm>
          <a:prstGeom prst="flowChartOnlineStorage">
            <a:avLst/>
          </a:prstGeom>
          <a:solidFill>
            <a:schemeClr val="accent2">
              <a:alpha val="15000"/>
            </a:schemeClr>
          </a:solidFill>
          <a:ln w="22225">
            <a:solidFill>
              <a:schemeClr val="accent2"/>
            </a:solidFill>
          </a:ln>
          <a:effectLst>
            <a:glow rad="241300">
              <a:schemeClr val="accent2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1" name="그룹 50"/>
          <p:cNvGrpSpPr/>
          <p:nvPr/>
        </p:nvGrpSpPr>
        <p:grpSpPr>
          <a:xfrm>
            <a:off x="7329771" y="5048851"/>
            <a:ext cx="2731388" cy="818955"/>
            <a:chOff x="7242685" y="604388"/>
            <a:chExt cx="2731388" cy="818955"/>
          </a:xfrm>
        </p:grpSpPr>
        <p:sp>
          <p:nvSpPr>
            <p:cNvPr id="52" name="TextBox 51"/>
            <p:cNvSpPr txBox="1"/>
            <p:nvPr/>
          </p:nvSpPr>
          <p:spPr>
            <a:xfrm>
              <a:off x="7242685" y="604388"/>
              <a:ext cx="2573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/>
                <a:t>텍스트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242685" y="1084789"/>
              <a:ext cx="2573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 smtClean="0"/>
                <a:t>텍스트를 입력하십시오</a:t>
              </a:r>
            </a:p>
          </p:txBody>
        </p:sp>
        <p:cxnSp>
          <p:nvCxnSpPr>
            <p:cNvPr id="54" name="직선 연결선 53"/>
            <p:cNvCxnSpPr/>
            <p:nvPr/>
          </p:nvCxnSpPr>
          <p:spPr>
            <a:xfrm>
              <a:off x="7354880" y="1013939"/>
              <a:ext cx="2619193" cy="0"/>
            </a:xfrm>
            <a:prstGeom prst="line">
              <a:avLst/>
            </a:prstGeom>
            <a:ln w="1905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순서도: 저장 데이터 48"/>
          <p:cNvSpPr/>
          <p:nvPr/>
        </p:nvSpPr>
        <p:spPr>
          <a:xfrm rot="10800000">
            <a:off x="8432903" y="2777653"/>
            <a:ext cx="3365372" cy="1287290"/>
          </a:xfrm>
          <a:prstGeom prst="flowChartOnlineStorage">
            <a:avLst/>
          </a:prstGeom>
          <a:solidFill>
            <a:schemeClr val="accent2">
              <a:alpha val="15000"/>
            </a:schemeClr>
          </a:solidFill>
          <a:ln w="22225">
            <a:solidFill>
              <a:schemeClr val="accent2"/>
            </a:solidFill>
          </a:ln>
          <a:effectLst>
            <a:glow rad="241300">
              <a:schemeClr val="accent2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순서도: 저장 데이터 6"/>
          <p:cNvSpPr/>
          <p:nvPr/>
        </p:nvSpPr>
        <p:spPr>
          <a:xfrm>
            <a:off x="7289689" y="838971"/>
            <a:ext cx="3365372" cy="1287290"/>
          </a:xfrm>
          <a:prstGeom prst="flowChartOnlineStorage">
            <a:avLst/>
          </a:prstGeom>
          <a:solidFill>
            <a:schemeClr val="accent2">
              <a:alpha val="15000"/>
            </a:schemeClr>
          </a:solidFill>
          <a:ln w="22225">
            <a:solidFill>
              <a:schemeClr val="accent2"/>
            </a:solidFill>
          </a:ln>
          <a:effectLst>
            <a:glow rad="241300">
              <a:schemeClr val="accent2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ko-KR" altLang="en-US" sz="3600" dirty="0">
                <a:solidFill>
                  <a:sysClr val="window" lastClr="FFFFFF"/>
                </a:solidFill>
                <a:latin typeface="Calibri Light" panose="020F0302020204030204"/>
                <a:ea typeface="맑은 고딕" panose="020B0503020000020004" pitchFamily="50" charset="-127"/>
              </a:rPr>
              <a:t>제목을 입력하십시오</a:t>
            </a:r>
          </a:p>
        </p:txBody>
      </p:sp>
      <p:cxnSp>
        <p:nvCxnSpPr>
          <p:cNvPr id="5" name="직선 연결선 4"/>
          <p:cNvCxnSpPr/>
          <p:nvPr/>
        </p:nvCxnSpPr>
        <p:spPr>
          <a:xfrm flipH="1">
            <a:off x="8630000" y="2142696"/>
            <a:ext cx="1775414" cy="598602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>
            <a:off x="8575580" y="4119235"/>
            <a:ext cx="1829834" cy="857669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그룹 12"/>
          <p:cNvGrpSpPr/>
          <p:nvPr/>
        </p:nvGrpSpPr>
        <p:grpSpPr>
          <a:xfrm>
            <a:off x="10115589" y="746093"/>
            <a:ext cx="1532239" cy="1532239"/>
            <a:chOff x="6571733" y="3485163"/>
            <a:chExt cx="1532239" cy="1532239"/>
          </a:xfrm>
        </p:grpSpPr>
        <p:sp>
          <p:nvSpPr>
            <p:cNvPr id="14" name="타원 13"/>
            <p:cNvSpPr/>
            <p:nvPr/>
          </p:nvSpPr>
          <p:spPr>
            <a:xfrm>
              <a:off x="6571733" y="3485163"/>
              <a:ext cx="1532239" cy="153223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83854" y="4057080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b="1" dirty="0" smtClean="0"/>
                <a:t>텍스트</a:t>
              </a: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7441966" y="2648514"/>
            <a:ext cx="1532239" cy="1532239"/>
            <a:chOff x="8523071" y="1773751"/>
            <a:chExt cx="1532239" cy="1532239"/>
          </a:xfrm>
        </p:grpSpPr>
        <p:sp>
          <p:nvSpPr>
            <p:cNvPr id="17" name="타원 16"/>
            <p:cNvSpPr/>
            <p:nvPr/>
          </p:nvSpPr>
          <p:spPr>
            <a:xfrm>
              <a:off x="8523071" y="1773751"/>
              <a:ext cx="1532239" cy="153223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735192" y="2344867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b="1" dirty="0" smtClean="0"/>
                <a:t>텍스트</a:t>
              </a: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10121091" y="4856887"/>
            <a:ext cx="1532239" cy="1532239"/>
            <a:chOff x="10474408" y="3485163"/>
            <a:chExt cx="1532239" cy="1532239"/>
          </a:xfrm>
        </p:grpSpPr>
        <p:sp>
          <p:nvSpPr>
            <p:cNvPr id="20" name="타원 19"/>
            <p:cNvSpPr/>
            <p:nvPr/>
          </p:nvSpPr>
          <p:spPr>
            <a:xfrm>
              <a:off x="10474408" y="3485163"/>
              <a:ext cx="1532239" cy="153223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698799" y="4057080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b="1" dirty="0" smtClean="0"/>
                <a:t>텍스트</a:t>
              </a: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7329771" y="855406"/>
            <a:ext cx="2731388" cy="818955"/>
            <a:chOff x="7242685" y="604388"/>
            <a:chExt cx="2731388" cy="818955"/>
          </a:xfrm>
        </p:grpSpPr>
        <p:sp>
          <p:nvSpPr>
            <p:cNvPr id="31" name="TextBox 30"/>
            <p:cNvSpPr txBox="1"/>
            <p:nvPr/>
          </p:nvSpPr>
          <p:spPr>
            <a:xfrm>
              <a:off x="7242685" y="604388"/>
              <a:ext cx="2573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/>
                <a:t>텍스트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42685" y="1084789"/>
              <a:ext cx="2573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 smtClean="0"/>
                <a:t>텍스트를 입력하십시오</a:t>
              </a:r>
            </a:p>
          </p:txBody>
        </p:sp>
        <p:cxnSp>
          <p:nvCxnSpPr>
            <p:cNvPr id="33" name="직선 연결선 32"/>
            <p:cNvCxnSpPr/>
            <p:nvPr/>
          </p:nvCxnSpPr>
          <p:spPr>
            <a:xfrm>
              <a:off x="7354880" y="1013939"/>
              <a:ext cx="2619193" cy="0"/>
            </a:xfrm>
            <a:prstGeom prst="line">
              <a:avLst/>
            </a:prstGeom>
            <a:ln w="1905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그룹 33"/>
          <p:cNvGrpSpPr/>
          <p:nvPr/>
        </p:nvGrpSpPr>
        <p:grpSpPr>
          <a:xfrm>
            <a:off x="8993927" y="2831944"/>
            <a:ext cx="2653901" cy="1065176"/>
            <a:chOff x="4676492" y="3415441"/>
            <a:chExt cx="1420043" cy="1065176"/>
          </a:xfrm>
        </p:grpSpPr>
        <p:sp>
          <p:nvSpPr>
            <p:cNvPr id="35" name="TextBox 34"/>
            <p:cNvSpPr txBox="1"/>
            <p:nvPr/>
          </p:nvSpPr>
          <p:spPr>
            <a:xfrm>
              <a:off x="4676492" y="3415441"/>
              <a:ext cx="1420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 smtClean="0"/>
                <a:t>텍스트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76492" y="3895842"/>
              <a:ext cx="1420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 smtClean="0"/>
                <a:t>텍스트를 입력하십시오</a:t>
              </a:r>
            </a:p>
          </p:txBody>
        </p:sp>
        <p:cxnSp>
          <p:nvCxnSpPr>
            <p:cNvPr id="37" name="직선 연결선 36"/>
            <p:cNvCxnSpPr/>
            <p:nvPr/>
          </p:nvCxnSpPr>
          <p:spPr>
            <a:xfrm>
              <a:off x="4699158" y="3824992"/>
              <a:ext cx="1374710" cy="0"/>
            </a:xfrm>
            <a:prstGeom prst="line">
              <a:avLst/>
            </a:prstGeom>
            <a:ln w="1905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267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9462178" y="485612"/>
            <a:ext cx="5780445" cy="5780445"/>
            <a:chOff x="9521339" y="989601"/>
            <a:chExt cx="5390750" cy="5390750"/>
          </a:xfrm>
          <a:solidFill>
            <a:srgbClr val="003333"/>
          </a:solidFill>
        </p:grpSpPr>
        <p:sp>
          <p:nvSpPr>
            <p:cNvPr id="27" name="막힌 원호 26"/>
            <p:cNvSpPr/>
            <p:nvPr/>
          </p:nvSpPr>
          <p:spPr>
            <a:xfrm>
              <a:off x="9521339" y="989601"/>
              <a:ext cx="5390750" cy="5390750"/>
            </a:xfrm>
            <a:prstGeom prst="blockArc">
              <a:avLst>
                <a:gd name="adj1" fmla="val 10894782"/>
                <a:gd name="adj2" fmla="val 13552715"/>
                <a:gd name="adj3" fmla="val 2260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막힌 원호 27"/>
            <p:cNvSpPr/>
            <p:nvPr/>
          </p:nvSpPr>
          <p:spPr>
            <a:xfrm>
              <a:off x="9521339" y="989601"/>
              <a:ext cx="5390750" cy="5390750"/>
            </a:xfrm>
            <a:prstGeom prst="blockArc">
              <a:avLst>
                <a:gd name="adj1" fmla="val 13612686"/>
                <a:gd name="adj2" fmla="val 16165137"/>
                <a:gd name="adj3" fmla="val 2253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막힌 원호 28"/>
            <p:cNvSpPr/>
            <p:nvPr/>
          </p:nvSpPr>
          <p:spPr>
            <a:xfrm>
              <a:off x="9521339" y="989601"/>
              <a:ext cx="5390750" cy="5390750"/>
            </a:xfrm>
            <a:prstGeom prst="blockArc">
              <a:avLst>
                <a:gd name="adj1" fmla="val 8190014"/>
                <a:gd name="adj2" fmla="val 10852107"/>
                <a:gd name="adj3" fmla="val 226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막힌 원호 29"/>
            <p:cNvSpPr/>
            <p:nvPr/>
          </p:nvSpPr>
          <p:spPr>
            <a:xfrm>
              <a:off x="9521339" y="989601"/>
              <a:ext cx="5390750" cy="5390750"/>
            </a:xfrm>
            <a:prstGeom prst="blockArc">
              <a:avLst>
                <a:gd name="adj1" fmla="val 5437351"/>
                <a:gd name="adj2" fmla="val 8141277"/>
                <a:gd name="adj3" fmla="val 2270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ko-KR" altLang="en-US" sz="3600" dirty="0">
                <a:solidFill>
                  <a:sysClr val="window" lastClr="FFFFFF"/>
                </a:solidFill>
                <a:latin typeface="Calibri Light" panose="020F0302020204030204"/>
                <a:ea typeface="맑은 고딕" panose="020B0503020000020004" pitchFamily="50" charset="-127"/>
              </a:rPr>
              <a:t>제목을 입력하십시오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9402646" y="393148"/>
            <a:ext cx="5780445" cy="5780445"/>
            <a:chOff x="9338848" y="382515"/>
            <a:chExt cx="5780445" cy="5780445"/>
          </a:xfrm>
        </p:grpSpPr>
        <p:grpSp>
          <p:nvGrpSpPr>
            <p:cNvPr id="4" name="그룹 3"/>
            <p:cNvGrpSpPr/>
            <p:nvPr/>
          </p:nvGrpSpPr>
          <p:grpSpPr>
            <a:xfrm>
              <a:off x="9338848" y="382515"/>
              <a:ext cx="5780445" cy="5780445"/>
              <a:chOff x="9521339" y="989601"/>
              <a:chExt cx="5390750" cy="5390750"/>
            </a:xfrm>
          </p:grpSpPr>
          <p:sp>
            <p:nvSpPr>
              <p:cNvPr id="9" name="막힌 원호 8"/>
              <p:cNvSpPr/>
              <p:nvPr/>
            </p:nvSpPr>
            <p:spPr>
              <a:xfrm>
                <a:off x="9521339" y="989601"/>
                <a:ext cx="5390750" cy="5390750"/>
              </a:xfrm>
              <a:prstGeom prst="blockArc">
                <a:avLst>
                  <a:gd name="adj1" fmla="val 10894782"/>
                  <a:gd name="adj2" fmla="val 13552715"/>
                  <a:gd name="adj3" fmla="val 22601"/>
                </a:avLst>
              </a:prstGeom>
              <a:solidFill>
                <a:srgbClr val="00FFFF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막힌 원호 9"/>
              <p:cNvSpPr/>
              <p:nvPr/>
            </p:nvSpPr>
            <p:spPr>
              <a:xfrm>
                <a:off x="9521339" y="989601"/>
                <a:ext cx="5390750" cy="5390750"/>
              </a:xfrm>
              <a:prstGeom prst="blockArc">
                <a:avLst>
                  <a:gd name="adj1" fmla="val 13612686"/>
                  <a:gd name="adj2" fmla="val 16165137"/>
                  <a:gd name="adj3" fmla="val 22536"/>
                </a:avLst>
              </a:prstGeom>
              <a:solidFill>
                <a:srgbClr val="00FFFF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막힌 원호 10"/>
              <p:cNvSpPr/>
              <p:nvPr/>
            </p:nvSpPr>
            <p:spPr>
              <a:xfrm>
                <a:off x="9521339" y="989601"/>
                <a:ext cx="5390750" cy="5390750"/>
              </a:xfrm>
              <a:prstGeom prst="blockArc">
                <a:avLst>
                  <a:gd name="adj1" fmla="val 8190014"/>
                  <a:gd name="adj2" fmla="val 10852107"/>
                  <a:gd name="adj3" fmla="val 22670"/>
                </a:avLst>
              </a:prstGeom>
              <a:solidFill>
                <a:srgbClr val="00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막힌 원호 11"/>
              <p:cNvSpPr/>
              <p:nvPr/>
            </p:nvSpPr>
            <p:spPr>
              <a:xfrm>
                <a:off x="9521339" y="989601"/>
                <a:ext cx="5390750" cy="5390750"/>
              </a:xfrm>
              <a:prstGeom prst="blockArc">
                <a:avLst>
                  <a:gd name="adj1" fmla="val 5437351"/>
                  <a:gd name="adj2" fmla="val 8141277"/>
                  <a:gd name="adj3" fmla="val 22702"/>
                </a:avLst>
              </a:prstGeom>
              <a:solidFill>
                <a:srgbClr val="00FFFF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967417" y="912123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b="1" dirty="0" smtClean="0"/>
                <a:t>텍스트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543529" y="2150721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b="1" dirty="0" smtClean="0"/>
                <a:t>텍스트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543529" y="3826879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b="1" dirty="0" smtClean="0"/>
                <a:t>텍스트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967417" y="5107041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b="1" dirty="0" smtClean="0"/>
                <a:t>텍스트</a:t>
              </a:r>
            </a:p>
          </p:txBody>
        </p:sp>
      </p:grpSp>
      <p:cxnSp>
        <p:nvCxnSpPr>
          <p:cNvPr id="13" name="직선 화살표 연결선 12"/>
          <p:cNvCxnSpPr/>
          <p:nvPr/>
        </p:nvCxnSpPr>
        <p:spPr>
          <a:xfrm flipH="1">
            <a:off x="5788109" y="973908"/>
            <a:ext cx="455737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 flipH="1">
            <a:off x="5788107" y="2479335"/>
            <a:ext cx="3614539" cy="0"/>
          </a:xfrm>
          <a:prstGeom prst="straightConnector1">
            <a:avLst/>
          </a:prstGeom>
          <a:ln w="1905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 flipH="1">
            <a:off x="5788108" y="3984762"/>
            <a:ext cx="3483548" cy="0"/>
          </a:xfrm>
          <a:prstGeom prst="straightConnector1">
            <a:avLst/>
          </a:prstGeom>
          <a:ln w="1905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H="1">
            <a:off x="5788108" y="5490189"/>
            <a:ext cx="434472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88107" y="829524"/>
            <a:ext cx="383677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chemeClr val="accent2"/>
                </a:solidFill>
              </a:rPr>
              <a:t>텍스트</a:t>
            </a:r>
            <a:endParaRPr lang="en-US" altLang="ko-KR" sz="2400" b="1" dirty="0" smtClean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>
                    <a:lumMod val="65000"/>
                  </a:schemeClr>
                </a:solidFill>
              </a:rPr>
              <a:t>텍스트를 입력하십시오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88107" y="2321730"/>
            <a:ext cx="383677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chemeClr val="accent2"/>
                </a:solidFill>
              </a:rPr>
              <a:t>텍스트</a:t>
            </a:r>
            <a:endParaRPr lang="en-US" altLang="ko-KR" sz="2400" b="1" dirty="0" smtClean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>
                    <a:lumMod val="65000"/>
                  </a:schemeClr>
                </a:solidFill>
              </a:rPr>
              <a:t>텍스트를 입력하십시오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88107" y="3847581"/>
            <a:ext cx="383677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chemeClr val="accent2"/>
                </a:solidFill>
              </a:rPr>
              <a:t>텍스트</a:t>
            </a:r>
            <a:endParaRPr lang="en-US" altLang="ko-KR" sz="2400" b="1" dirty="0" smtClean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>
                    <a:lumMod val="65000"/>
                  </a:schemeClr>
                </a:solidFill>
              </a:rPr>
              <a:t>텍스트를 입력하십시오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88107" y="5370753"/>
            <a:ext cx="383677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chemeClr val="accent2"/>
                </a:solidFill>
              </a:rPr>
              <a:t>텍스트</a:t>
            </a:r>
            <a:endParaRPr lang="en-US" altLang="ko-KR" sz="2400" b="1" dirty="0" smtClean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>
                    <a:lumMod val="65000"/>
                  </a:schemeClr>
                </a:solidFill>
              </a:rPr>
              <a:t>텍스트를 입력하십시오</a:t>
            </a:r>
          </a:p>
        </p:txBody>
      </p:sp>
      <p:sp>
        <p:nvSpPr>
          <p:cNvPr id="32" name="원호 31"/>
          <p:cNvSpPr/>
          <p:nvPr/>
        </p:nvSpPr>
        <p:spPr>
          <a:xfrm>
            <a:off x="9271656" y="289995"/>
            <a:ext cx="6062110" cy="6062110"/>
          </a:xfrm>
          <a:prstGeom prst="arc">
            <a:avLst>
              <a:gd name="adj1" fmla="val 5503911"/>
              <a:gd name="adj2" fmla="val 8187610"/>
            </a:avLst>
          </a:prstGeom>
          <a:ln w="104775" cmpd="thickThin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원호 32"/>
          <p:cNvSpPr/>
          <p:nvPr/>
        </p:nvSpPr>
        <p:spPr>
          <a:xfrm>
            <a:off x="9271656" y="289995"/>
            <a:ext cx="6062110" cy="6062110"/>
          </a:xfrm>
          <a:prstGeom prst="arc">
            <a:avLst>
              <a:gd name="adj1" fmla="val 13666622"/>
              <a:gd name="adj2" fmla="val 16147313"/>
            </a:avLst>
          </a:prstGeom>
          <a:ln w="104775" cmpd="thickThin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원호 33"/>
          <p:cNvSpPr/>
          <p:nvPr/>
        </p:nvSpPr>
        <p:spPr>
          <a:xfrm>
            <a:off x="9271656" y="289995"/>
            <a:ext cx="6062110" cy="6062110"/>
          </a:xfrm>
          <a:prstGeom prst="arc">
            <a:avLst>
              <a:gd name="adj1" fmla="val 10970180"/>
              <a:gd name="adj2" fmla="val 13566851"/>
            </a:avLst>
          </a:prstGeom>
          <a:ln w="104775" cmpd="thickThin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원호 34"/>
          <p:cNvSpPr/>
          <p:nvPr/>
        </p:nvSpPr>
        <p:spPr>
          <a:xfrm>
            <a:off x="9271656" y="289995"/>
            <a:ext cx="6062110" cy="6062110"/>
          </a:xfrm>
          <a:prstGeom prst="arc">
            <a:avLst>
              <a:gd name="adj1" fmla="val 8270044"/>
              <a:gd name="adj2" fmla="val 10897163"/>
            </a:avLst>
          </a:prstGeom>
          <a:ln w="104775" cmpd="thickThin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337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32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ko-KR" altLang="en-US" sz="3600" dirty="0">
                <a:solidFill>
                  <a:sysClr val="window" lastClr="FFFFFF"/>
                </a:solidFill>
                <a:latin typeface="Calibri Light" panose="020F0302020204030204"/>
                <a:ea typeface="맑은 고딕" panose="020B0503020000020004" pitchFamily="50" charset="-127"/>
              </a:rPr>
              <a:t>제목을 입력하십시오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6171375" y="1655004"/>
            <a:ext cx="4801427" cy="564581"/>
            <a:chOff x="5802929" y="1749863"/>
            <a:chExt cx="4973928" cy="866220"/>
          </a:xfrm>
        </p:grpSpPr>
        <p:cxnSp>
          <p:nvCxnSpPr>
            <p:cNvPr id="4" name="직선 연결선 3"/>
            <p:cNvCxnSpPr/>
            <p:nvPr/>
          </p:nvCxnSpPr>
          <p:spPr>
            <a:xfrm>
              <a:off x="8295546" y="1749863"/>
              <a:ext cx="0" cy="866215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오른쪽 대괄호 4"/>
            <p:cNvSpPr/>
            <p:nvPr/>
          </p:nvSpPr>
          <p:spPr>
            <a:xfrm rot="16200000">
              <a:off x="8137342" y="-23432"/>
              <a:ext cx="305102" cy="4973928"/>
            </a:xfrm>
            <a:prstGeom prst="rightBracket">
              <a:avLst>
                <a:gd name="adj" fmla="val 0"/>
              </a:avLst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7235657" y="908308"/>
            <a:ext cx="2672861" cy="753979"/>
            <a:chOff x="6963509" y="879230"/>
            <a:chExt cx="2672861" cy="753979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6963509" y="879230"/>
              <a:ext cx="2672861" cy="753979"/>
            </a:xfrm>
            <a:prstGeom prst="roundRect">
              <a:avLst>
                <a:gd name="adj" fmla="val 6628"/>
              </a:avLst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68997" y="990670"/>
              <a:ext cx="12618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800" b="1" dirty="0" smtClean="0"/>
                <a:t>텍스트</a:t>
              </a: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5155110" y="2230468"/>
            <a:ext cx="2055263" cy="3588118"/>
            <a:chOff x="4780840" y="2584937"/>
            <a:chExt cx="2055263" cy="3588118"/>
          </a:xfrm>
        </p:grpSpPr>
        <p:grpSp>
          <p:nvGrpSpPr>
            <p:cNvPr id="9" name="그룹 8"/>
            <p:cNvGrpSpPr/>
            <p:nvPr/>
          </p:nvGrpSpPr>
          <p:grpSpPr>
            <a:xfrm>
              <a:off x="4780840" y="2584937"/>
              <a:ext cx="2039550" cy="3508131"/>
              <a:chOff x="4637071" y="2584938"/>
              <a:chExt cx="2326438" cy="984738"/>
            </a:xfrm>
          </p:grpSpPr>
          <p:sp>
            <p:nvSpPr>
              <p:cNvPr id="10" name="한쪽 모서리가 잘린 사각형 9"/>
              <p:cNvSpPr/>
              <p:nvPr/>
            </p:nvSpPr>
            <p:spPr>
              <a:xfrm>
                <a:off x="4642340" y="2584938"/>
                <a:ext cx="2321169" cy="984738"/>
              </a:xfrm>
              <a:prstGeom prst="snip1Rect">
                <a:avLst>
                  <a:gd name="adj" fmla="val 11318"/>
                </a:avLst>
              </a:prstGeom>
              <a:solidFill>
                <a:srgbClr val="00FFFF">
                  <a:alpha val="20000"/>
                </a:srgbClr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637071" y="2608757"/>
                <a:ext cx="2326437" cy="129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2400" b="1" dirty="0" smtClean="0"/>
                  <a:t>텍스트</a:t>
                </a:r>
              </a:p>
            </p:txBody>
          </p:sp>
        </p:grpSp>
        <p:sp>
          <p:nvSpPr>
            <p:cNvPr id="25" name="텍스트 개체 틀 1"/>
            <p:cNvSpPr txBox="1">
              <a:spLocks/>
            </p:cNvSpPr>
            <p:nvPr/>
          </p:nvSpPr>
          <p:spPr>
            <a:xfrm>
              <a:off x="4780843" y="3165778"/>
              <a:ext cx="2039546" cy="28473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5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5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5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5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600" dirty="0" smtClean="0"/>
                <a:t>텍스트를 입력 하십시오</a:t>
              </a:r>
              <a:endParaRPr lang="ko-KR" altLang="en-US" sz="1600" dirty="0"/>
            </a:p>
          </p:txBody>
        </p:sp>
        <p:sp>
          <p:nvSpPr>
            <p:cNvPr id="27" name="한쪽 모서리는 잘리고 다른 쪽 모서리는 둥근 사각형 26"/>
            <p:cNvSpPr/>
            <p:nvPr/>
          </p:nvSpPr>
          <p:spPr>
            <a:xfrm flipV="1">
              <a:off x="4780840" y="6093067"/>
              <a:ext cx="2055263" cy="79988"/>
            </a:xfrm>
            <a:prstGeom prst="snip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9" name="직선 연결선 28"/>
            <p:cNvCxnSpPr/>
            <p:nvPr/>
          </p:nvCxnSpPr>
          <p:spPr>
            <a:xfrm>
              <a:off x="4920343" y="3131457"/>
              <a:ext cx="1763486" cy="0"/>
            </a:xfrm>
            <a:prstGeom prst="line">
              <a:avLst/>
            </a:prstGeom>
            <a:ln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>
              <a:off x="6553200" y="2628480"/>
              <a:ext cx="214479" cy="214479"/>
            </a:xfrm>
            <a:prstGeom prst="line">
              <a:avLst/>
            </a:prstGeom>
            <a:ln w="190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그룹 33"/>
          <p:cNvGrpSpPr/>
          <p:nvPr/>
        </p:nvGrpSpPr>
        <p:grpSpPr>
          <a:xfrm>
            <a:off x="7554069" y="2219582"/>
            <a:ext cx="2055263" cy="3588118"/>
            <a:chOff x="4780840" y="2584937"/>
            <a:chExt cx="2055263" cy="3588118"/>
          </a:xfrm>
        </p:grpSpPr>
        <p:grpSp>
          <p:nvGrpSpPr>
            <p:cNvPr id="35" name="그룹 34"/>
            <p:cNvGrpSpPr/>
            <p:nvPr/>
          </p:nvGrpSpPr>
          <p:grpSpPr>
            <a:xfrm>
              <a:off x="4780840" y="2584937"/>
              <a:ext cx="2039550" cy="3508131"/>
              <a:chOff x="4637071" y="2584938"/>
              <a:chExt cx="2326438" cy="984738"/>
            </a:xfrm>
          </p:grpSpPr>
          <p:sp>
            <p:nvSpPr>
              <p:cNvPr id="40" name="한쪽 모서리가 잘린 사각형 39"/>
              <p:cNvSpPr/>
              <p:nvPr/>
            </p:nvSpPr>
            <p:spPr>
              <a:xfrm>
                <a:off x="4642340" y="2584938"/>
                <a:ext cx="2321169" cy="984738"/>
              </a:xfrm>
              <a:prstGeom prst="snip1Rect">
                <a:avLst>
                  <a:gd name="adj" fmla="val 11318"/>
                </a:avLst>
              </a:prstGeom>
              <a:solidFill>
                <a:srgbClr val="00FFFF">
                  <a:alpha val="20000"/>
                </a:srgbClr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637071" y="2608757"/>
                <a:ext cx="2326437" cy="129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2400" b="1" dirty="0" smtClean="0"/>
                  <a:t>텍스트</a:t>
                </a:r>
              </a:p>
            </p:txBody>
          </p:sp>
        </p:grpSp>
        <p:sp>
          <p:nvSpPr>
            <p:cNvPr id="36" name="텍스트 개체 틀 1"/>
            <p:cNvSpPr txBox="1">
              <a:spLocks/>
            </p:cNvSpPr>
            <p:nvPr/>
          </p:nvSpPr>
          <p:spPr>
            <a:xfrm>
              <a:off x="4780843" y="3165778"/>
              <a:ext cx="2039546" cy="28473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5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5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5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5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600" dirty="0" smtClean="0"/>
                <a:t>텍스트를 입력 하십시오</a:t>
              </a:r>
              <a:endParaRPr lang="ko-KR" altLang="en-US" sz="1600" dirty="0"/>
            </a:p>
          </p:txBody>
        </p:sp>
        <p:sp>
          <p:nvSpPr>
            <p:cNvPr id="37" name="한쪽 모서리는 잘리고 다른 쪽 모서리는 둥근 사각형 36"/>
            <p:cNvSpPr/>
            <p:nvPr/>
          </p:nvSpPr>
          <p:spPr>
            <a:xfrm flipV="1">
              <a:off x="4780840" y="6093067"/>
              <a:ext cx="2055263" cy="79988"/>
            </a:xfrm>
            <a:prstGeom prst="snip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8" name="직선 연결선 37"/>
            <p:cNvCxnSpPr/>
            <p:nvPr/>
          </p:nvCxnSpPr>
          <p:spPr>
            <a:xfrm>
              <a:off x="4920343" y="3131457"/>
              <a:ext cx="1763486" cy="0"/>
            </a:xfrm>
            <a:prstGeom prst="line">
              <a:avLst/>
            </a:prstGeom>
            <a:ln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>
              <a:off x="6553200" y="2628480"/>
              <a:ext cx="214479" cy="214479"/>
            </a:xfrm>
            <a:prstGeom prst="line">
              <a:avLst/>
            </a:prstGeom>
            <a:ln w="190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그룹 41"/>
          <p:cNvGrpSpPr/>
          <p:nvPr/>
        </p:nvGrpSpPr>
        <p:grpSpPr>
          <a:xfrm>
            <a:off x="9953027" y="2219582"/>
            <a:ext cx="2055263" cy="3588118"/>
            <a:chOff x="4780840" y="2584937"/>
            <a:chExt cx="2055263" cy="3588118"/>
          </a:xfrm>
        </p:grpSpPr>
        <p:grpSp>
          <p:nvGrpSpPr>
            <p:cNvPr id="43" name="그룹 42"/>
            <p:cNvGrpSpPr/>
            <p:nvPr/>
          </p:nvGrpSpPr>
          <p:grpSpPr>
            <a:xfrm>
              <a:off x="4780840" y="2584937"/>
              <a:ext cx="2039550" cy="3508131"/>
              <a:chOff x="4637071" y="2584938"/>
              <a:chExt cx="2326438" cy="984738"/>
            </a:xfrm>
          </p:grpSpPr>
          <p:sp>
            <p:nvSpPr>
              <p:cNvPr id="48" name="한쪽 모서리가 잘린 사각형 47"/>
              <p:cNvSpPr/>
              <p:nvPr/>
            </p:nvSpPr>
            <p:spPr>
              <a:xfrm>
                <a:off x="4642340" y="2584938"/>
                <a:ext cx="2321169" cy="984738"/>
              </a:xfrm>
              <a:prstGeom prst="snip1Rect">
                <a:avLst>
                  <a:gd name="adj" fmla="val 11318"/>
                </a:avLst>
              </a:prstGeom>
              <a:solidFill>
                <a:srgbClr val="00FFFF">
                  <a:alpha val="20000"/>
                </a:srgbClr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637071" y="2608757"/>
                <a:ext cx="2326437" cy="129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2400" b="1" dirty="0" smtClean="0"/>
                  <a:t>텍스트</a:t>
                </a:r>
              </a:p>
            </p:txBody>
          </p:sp>
        </p:grpSp>
        <p:sp>
          <p:nvSpPr>
            <p:cNvPr id="44" name="텍스트 개체 틀 1"/>
            <p:cNvSpPr txBox="1">
              <a:spLocks/>
            </p:cNvSpPr>
            <p:nvPr/>
          </p:nvSpPr>
          <p:spPr>
            <a:xfrm>
              <a:off x="4780843" y="3165778"/>
              <a:ext cx="2039546" cy="28473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5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5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5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5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600" dirty="0" smtClean="0"/>
                <a:t>텍스트를 입력 하십시오</a:t>
              </a:r>
              <a:endParaRPr lang="ko-KR" altLang="en-US" sz="1600" dirty="0"/>
            </a:p>
          </p:txBody>
        </p:sp>
        <p:sp>
          <p:nvSpPr>
            <p:cNvPr id="45" name="한쪽 모서리는 잘리고 다른 쪽 모서리는 둥근 사각형 44"/>
            <p:cNvSpPr/>
            <p:nvPr/>
          </p:nvSpPr>
          <p:spPr>
            <a:xfrm flipV="1">
              <a:off x="4780840" y="6093067"/>
              <a:ext cx="2055263" cy="79988"/>
            </a:xfrm>
            <a:prstGeom prst="snip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6" name="직선 연결선 45"/>
            <p:cNvCxnSpPr/>
            <p:nvPr/>
          </p:nvCxnSpPr>
          <p:spPr>
            <a:xfrm>
              <a:off x="4920343" y="3131457"/>
              <a:ext cx="1763486" cy="0"/>
            </a:xfrm>
            <a:prstGeom prst="line">
              <a:avLst/>
            </a:prstGeom>
            <a:ln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/>
            <p:cNvCxnSpPr/>
            <p:nvPr/>
          </p:nvCxnSpPr>
          <p:spPr>
            <a:xfrm>
              <a:off x="6553200" y="2628480"/>
              <a:ext cx="214479" cy="214479"/>
            </a:xfrm>
            <a:prstGeom prst="line">
              <a:avLst/>
            </a:prstGeom>
            <a:ln w="190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737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ko-KR" altLang="en-US" sz="3600" dirty="0">
                <a:solidFill>
                  <a:sysClr val="window" lastClr="FFFFFF"/>
                </a:solidFill>
                <a:latin typeface="Calibri Light" panose="020F0302020204030204"/>
                <a:ea typeface="맑은 고딕" panose="020B0503020000020004" pitchFamily="50" charset="-127"/>
              </a:rPr>
              <a:t>제목을 입력하십시오</a:t>
            </a:r>
          </a:p>
        </p:txBody>
      </p:sp>
      <p:sp>
        <p:nvSpPr>
          <p:cNvPr id="3" name="타원 2"/>
          <p:cNvSpPr/>
          <p:nvPr/>
        </p:nvSpPr>
        <p:spPr>
          <a:xfrm>
            <a:off x="7126971" y="1300723"/>
            <a:ext cx="3735851" cy="3735850"/>
          </a:xfrm>
          <a:prstGeom prst="ellipse">
            <a:avLst/>
          </a:prstGeom>
          <a:noFill/>
          <a:ln w="57150">
            <a:solidFill>
              <a:schemeClr val="accent2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grpSp>
        <p:nvGrpSpPr>
          <p:cNvPr id="4" name="그룹 3"/>
          <p:cNvGrpSpPr/>
          <p:nvPr/>
        </p:nvGrpSpPr>
        <p:grpSpPr>
          <a:xfrm>
            <a:off x="8197238" y="354325"/>
            <a:ext cx="1595317" cy="1595317"/>
            <a:chOff x="8329981" y="1127483"/>
            <a:chExt cx="1603860" cy="1603860"/>
          </a:xfrm>
        </p:grpSpPr>
        <p:sp>
          <p:nvSpPr>
            <p:cNvPr id="5" name="타원 4"/>
            <p:cNvSpPr/>
            <p:nvPr/>
          </p:nvSpPr>
          <p:spPr>
            <a:xfrm>
              <a:off x="8329981" y="1127483"/>
              <a:ext cx="1603860" cy="16038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578116" y="1699790"/>
              <a:ext cx="1107590" cy="45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800" b="1" dirty="0" smtClean="0"/>
                <a:t>텍스트</a:t>
              </a:r>
              <a:endParaRPr lang="ko-KR" altLang="en-US" sz="2800" b="1" dirty="0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6283460" y="3141776"/>
            <a:ext cx="1690025" cy="1690026"/>
            <a:chOff x="7048500" y="2795930"/>
            <a:chExt cx="1699076" cy="1699076"/>
          </a:xfrm>
        </p:grpSpPr>
        <p:sp>
          <p:nvSpPr>
            <p:cNvPr id="8" name="타원 7"/>
            <p:cNvSpPr/>
            <p:nvPr/>
          </p:nvSpPr>
          <p:spPr>
            <a:xfrm>
              <a:off x="7048500" y="2795930"/>
              <a:ext cx="1699076" cy="169907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44242" y="3415846"/>
              <a:ext cx="1107591" cy="45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800" b="1" dirty="0" smtClean="0"/>
                <a:t>텍스트</a:t>
              </a:r>
              <a:endParaRPr lang="ko-KR" altLang="en-US" sz="2800" b="1" dirty="0"/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9890997" y="3018905"/>
            <a:ext cx="1935768" cy="1935768"/>
            <a:chOff x="9523241" y="2795930"/>
            <a:chExt cx="1699076" cy="1699076"/>
          </a:xfrm>
        </p:grpSpPr>
        <p:sp>
          <p:nvSpPr>
            <p:cNvPr id="11" name="타원 10"/>
            <p:cNvSpPr/>
            <p:nvPr/>
          </p:nvSpPr>
          <p:spPr>
            <a:xfrm>
              <a:off x="9523241" y="2795930"/>
              <a:ext cx="1699076" cy="169907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818984" y="3415846"/>
              <a:ext cx="1107591" cy="45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800" b="1" dirty="0" smtClean="0"/>
                <a:t>텍스트</a:t>
              </a:r>
              <a:endParaRPr lang="ko-KR" altLang="en-US" sz="2800" b="1" dirty="0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6831934" y="1005686"/>
            <a:ext cx="4325924" cy="4325924"/>
            <a:chOff x="6642489" y="1387805"/>
            <a:chExt cx="4588554" cy="4588554"/>
          </a:xfrm>
          <a:effectLst>
            <a:glow rad="127000">
              <a:schemeClr val="accent2">
                <a:alpha val="20000"/>
              </a:schemeClr>
            </a:glow>
          </a:effectLst>
        </p:grpSpPr>
        <p:sp>
          <p:nvSpPr>
            <p:cNvPr id="17" name="원호 16"/>
            <p:cNvSpPr/>
            <p:nvPr/>
          </p:nvSpPr>
          <p:spPr>
            <a:xfrm>
              <a:off x="6642489" y="1387805"/>
              <a:ext cx="4588554" cy="4588554"/>
            </a:xfrm>
            <a:prstGeom prst="arc">
              <a:avLst>
                <a:gd name="adj1" fmla="val 18051353"/>
                <a:gd name="adj2" fmla="val 21141183"/>
              </a:avLst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원호 17"/>
            <p:cNvSpPr/>
            <p:nvPr/>
          </p:nvSpPr>
          <p:spPr>
            <a:xfrm>
              <a:off x="6642489" y="1387805"/>
              <a:ext cx="4588554" cy="4588554"/>
            </a:xfrm>
            <a:prstGeom prst="arc">
              <a:avLst>
                <a:gd name="adj1" fmla="val 3476819"/>
                <a:gd name="adj2" fmla="val 7301647"/>
              </a:avLst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원호 18"/>
            <p:cNvSpPr/>
            <p:nvPr/>
          </p:nvSpPr>
          <p:spPr>
            <a:xfrm>
              <a:off x="6642489" y="1387805"/>
              <a:ext cx="4588554" cy="4588554"/>
            </a:xfrm>
            <a:prstGeom prst="arc">
              <a:avLst>
                <a:gd name="adj1" fmla="val 11116916"/>
                <a:gd name="adj2" fmla="val 14003353"/>
              </a:avLst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941842" y="2691595"/>
            <a:ext cx="2106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smtClean="0"/>
              <a:t>텍스트를</a:t>
            </a:r>
            <a:endParaRPr lang="en-US" altLang="ko-KR" sz="3600" b="1" dirty="0" smtClean="0"/>
          </a:p>
          <a:p>
            <a:pPr algn="ctr"/>
            <a:r>
              <a:rPr lang="ko-KR" altLang="en-US" sz="2000" b="1" dirty="0" smtClean="0"/>
              <a:t>입력하십시오</a:t>
            </a:r>
          </a:p>
        </p:txBody>
      </p:sp>
      <p:grpSp>
        <p:nvGrpSpPr>
          <p:cNvPr id="35" name="그룹 34"/>
          <p:cNvGrpSpPr/>
          <p:nvPr/>
        </p:nvGrpSpPr>
        <p:grpSpPr>
          <a:xfrm>
            <a:off x="7568000" y="5579046"/>
            <a:ext cx="4336860" cy="979029"/>
            <a:chOff x="8311911" y="3259477"/>
            <a:chExt cx="3353502" cy="1827436"/>
          </a:xfrm>
        </p:grpSpPr>
        <p:sp>
          <p:nvSpPr>
            <p:cNvPr id="36" name="한쪽 모서리가 잘린 사각형 35"/>
            <p:cNvSpPr/>
            <p:nvPr/>
          </p:nvSpPr>
          <p:spPr>
            <a:xfrm>
              <a:off x="8322544" y="3358894"/>
              <a:ext cx="3342869" cy="1728019"/>
            </a:xfrm>
            <a:prstGeom prst="snip1Rect">
              <a:avLst/>
            </a:prstGeom>
            <a:noFill/>
            <a:ln w="19050">
              <a:solidFill>
                <a:srgbClr val="00FFFF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한쪽 모서리가 잘린 사각형 36"/>
            <p:cNvSpPr/>
            <p:nvPr/>
          </p:nvSpPr>
          <p:spPr>
            <a:xfrm>
              <a:off x="8311911" y="3259477"/>
              <a:ext cx="913248" cy="94038"/>
            </a:xfrm>
            <a:prstGeom prst="snip1Rect">
              <a:avLst>
                <a:gd name="adj" fmla="val 50000"/>
              </a:avLst>
            </a:prstGeom>
            <a:solidFill>
              <a:srgbClr val="00FFFF"/>
            </a:solidFill>
            <a:ln>
              <a:solidFill>
                <a:srgbClr val="00FFFF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한쪽 모서리가 잘린 사각형 37"/>
            <p:cNvSpPr/>
            <p:nvPr/>
          </p:nvSpPr>
          <p:spPr>
            <a:xfrm>
              <a:off x="8322544" y="5041194"/>
              <a:ext cx="450317" cy="45719"/>
            </a:xfrm>
            <a:prstGeom prst="snip1Rect">
              <a:avLst>
                <a:gd name="adj" fmla="val 50000"/>
              </a:avLst>
            </a:prstGeom>
            <a:solidFill>
              <a:srgbClr val="00FFFF"/>
            </a:solidFill>
            <a:ln>
              <a:solidFill>
                <a:srgbClr val="00FFFF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39" name="직선 연결선 38"/>
          <p:cNvCxnSpPr/>
          <p:nvPr/>
        </p:nvCxnSpPr>
        <p:spPr>
          <a:xfrm>
            <a:off x="6386504" y="6538536"/>
            <a:ext cx="1074288" cy="0"/>
          </a:xfrm>
          <a:prstGeom prst="line">
            <a:avLst/>
          </a:prstGeom>
          <a:ln w="9525">
            <a:solidFill>
              <a:srgbClr val="00FFFF">
                <a:alpha val="8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이등변 삼각형 40"/>
          <p:cNvSpPr/>
          <p:nvPr/>
        </p:nvSpPr>
        <p:spPr>
          <a:xfrm rot="16200000" flipV="1">
            <a:off x="6276460" y="5690583"/>
            <a:ext cx="101504" cy="87504"/>
          </a:xfrm>
          <a:prstGeom prst="triangl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이등변 삼각형 42"/>
          <p:cNvSpPr/>
          <p:nvPr/>
        </p:nvSpPr>
        <p:spPr>
          <a:xfrm rot="16200000" flipV="1">
            <a:off x="6276462" y="6333943"/>
            <a:ext cx="101504" cy="87504"/>
          </a:xfrm>
          <a:prstGeom prst="triangl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4" name="직선 연결선 43"/>
          <p:cNvCxnSpPr/>
          <p:nvPr/>
        </p:nvCxnSpPr>
        <p:spPr>
          <a:xfrm>
            <a:off x="6386504" y="5895175"/>
            <a:ext cx="1074288" cy="0"/>
          </a:xfrm>
          <a:prstGeom prst="line">
            <a:avLst/>
          </a:prstGeom>
          <a:ln w="9525">
            <a:solidFill>
              <a:srgbClr val="00FFFF">
                <a:alpha val="8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6386504" y="6216855"/>
            <a:ext cx="1074288" cy="0"/>
          </a:xfrm>
          <a:prstGeom prst="line">
            <a:avLst/>
          </a:prstGeom>
          <a:ln w="9525">
            <a:solidFill>
              <a:srgbClr val="00FFFF">
                <a:alpha val="8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이등변 삼각형 45"/>
          <p:cNvSpPr/>
          <p:nvPr/>
        </p:nvSpPr>
        <p:spPr>
          <a:xfrm rot="16200000" flipV="1">
            <a:off x="6276462" y="6012263"/>
            <a:ext cx="101504" cy="87504"/>
          </a:xfrm>
          <a:prstGeom prst="triangl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TextBox 46"/>
          <p:cNvSpPr txBox="1"/>
          <p:nvPr/>
        </p:nvSpPr>
        <p:spPr>
          <a:xfrm>
            <a:off x="7572909" y="5662073"/>
            <a:ext cx="44231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rgbClr val="00FFFF"/>
                </a:solidFill>
              </a:rPr>
              <a:t>XEMI POWER POINT TEMPLATE VER. 03 </a:t>
            </a:r>
          </a:p>
          <a:p>
            <a:r>
              <a:rPr lang="en-US" altLang="ko-KR" sz="1400" dirty="0" smtClean="0">
                <a:solidFill>
                  <a:srgbClr val="00FFFF"/>
                </a:solidFill>
              </a:rPr>
              <a:t>CONCEPT IS ZARVIS</a:t>
            </a:r>
          </a:p>
          <a:p>
            <a:endParaRPr lang="en-US" altLang="ko-KR" sz="1400" dirty="0" smtClean="0">
              <a:solidFill>
                <a:srgbClr val="00FF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53152" y="5549320"/>
            <a:ext cx="1129412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ko-KR" sz="1400" dirty="0" smtClean="0">
                <a:solidFill>
                  <a:srgbClr val="00FFFF"/>
                </a:solidFill>
              </a:rPr>
              <a:t>NEW STYLE</a:t>
            </a:r>
          </a:p>
          <a:p>
            <a:pPr>
              <a:lnSpc>
                <a:spcPts val="2500"/>
              </a:lnSpc>
            </a:pPr>
            <a:r>
              <a:rPr lang="en-US" altLang="ko-KR" sz="1400" dirty="0" smtClean="0">
                <a:solidFill>
                  <a:srgbClr val="00FFFF"/>
                </a:solidFill>
              </a:rPr>
              <a:t>CONCEPT</a:t>
            </a:r>
            <a:endParaRPr lang="ko-KR" altLang="en-US" sz="1400" dirty="0" smtClean="0">
              <a:solidFill>
                <a:srgbClr val="00FFFF"/>
              </a:solidFill>
            </a:endParaRPr>
          </a:p>
          <a:p>
            <a:pPr>
              <a:lnSpc>
                <a:spcPts val="2500"/>
              </a:lnSpc>
            </a:pPr>
            <a:r>
              <a:rPr lang="en-US" altLang="ko-KR" sz="1400" dirty="0" smtClean="0">
                <a:solidFill>
                  <a:srgbClr val="00FFFF"/>
                </a:solidFill>
              </a:rPr>
              <a:t>ZARVIS</a:t>
            </a:r>
            <a:endParaRPr lang="ko-KR" altLang="en-US" sz="1400" dirty="0" smtClean="0">
              <a:solidFill>
                <a:srgbClr val="00FFFF"/>
              </a:solidFill>
            </a:endParaRPr>
          </a:p>
        </p:txBody>
      </p:sp>
      <p:grpSp>
        <p:nvGrpSpPr>
          <p:cNvPr id="56" name="그룹 55"/>
          <p:cNvGrpSpPr/>
          <p:nvPr/>
        </p:nvGrpSpPr>
        <p:grpSpPr>
          <a:xfrm>
            <a:off x="6280056" y="3141776"/>
            <a:ext cx="1692001" cy="1690026"/>
            <a:chOff x="1918287" y="1740308"/>
            <a:chExt cx="1692001" cy="1690026"/>
          </a:xfrm>
        </p:grpSpPr>
        <p:sp>
          <p:nvSpPr>
            <p:cNvPr id="50" name="타원 49"/>
            <p:cNvSpPr/>
            <p:nvPr/>
          </p:nvSpPr>
          <p:spPr>
            <a:xfrm>
              <a:off x="1918288" y="1740308"/>
              <a:ext cx="1692000" cy="1690026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55" name="막힌 원호 54"/>
            <p:cNvSpPr/>
            <p:nvPr/>
          </p:nvSpPr>
          <p:spPr>
            <a:xfrm>
              <a:off x="1918287" y="1740308"/>
              <a:ext cx="1692000" cy="1690026"/>
            </a:xfrm>
            <a:prstGeom prst="blockArc">
              <a:avLst>
                <a:gd name="adj1" fmla="val 10800000"/>
                <a:gd name="adj2" fmla="val 2962974"/>
                <a:gd name="adj3" fmla="val 7727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10006850" y="3145134"/>
            <a:ext cx="1692000" cy="1690026"/>
            <a:chOff x="1918287" y="1726872"/>
            <a:chExt cx="1692000" cy="1690026"/>
          </a:xfrm>
        </p:grpSpPr>
        <p:sp>
          <p:nvSpPr>
            <p:cNvPr id="58" name="타원 57"/>
            <p:cNvSpPr/>
            <p:nvPr/>
          </p:nvSpPr>
          <p:spPr>
            <a:xfrm>
              <a:off x="1918287" y="1726872"/>
              <a:ext cx="1692000" cy="1690026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59" name="막힌 원호 58"/>
            <p:cNvSpPr/>
            <p:nvPr/>
          </p:nvSpPr>
          <p:spPr>
            <a:xfrm>
              <a:off x="1918287" y="1726872"/>
              <a:ext cx="1692000" cy="1690026"/>
            </a:xfrm>
            <a:prstGeom prst="blockArc">
              <a:avLst>
                <a:gd name="adj1" fmla="val 10800000"/>
                <a:gd name="adj2" fmla="val 19814759"/>
                <a:gd name="adj3" fmla="val 5694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60" name="막힌 원호 59"/>
            <p:cNvSpPr/>
            <p:nvPr/>
          </p:nvSpPr>
          <p:spPr>
            <a:xfrm>
              <a:off x="1918287" y="1726872"/>
              <a:ext cx="1692000" cy="1690026"/>
            </a:xfrm>
            <a:prstGeom prst="blockArc">
              <a:avLst>
                <a:gd name="adj1" fmla="val 1587433"/>
                <a:gd name="adj2" fmla="val 6362864"/>
                <a:gd name="adj3" fmla="val 5253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1" name="그룹 60"/>
          <p:cNvGrpSpPr/>
          <p:nvPr/>
        </p:nvGrpSpPr>
        <p:grpSpPr>
          <a:xfrm>
            <a:off x="8040921" y="215655"/>
            <a:ext cx="1929722" cy="1927470"/>
            <a:chOff x="1799426" y="1608150"/>
            <a:chExt cx="1929722" cy="1927470"/>
          </a:xfrm>
        </p:grpSpPr>
        <p:sp>
          <p:nvSpPr>
            <p:cNvPr id="62" name="타원 61"/>
            <p:cNvSpPr/>
            <p:nvPr/>
          </p:nvSpPr>
          <p:spPr>
            <a:xfrm>
              <a:off x="1799426" y="1608150"/>
              <a:ext cx="1929722" cy="1927470"/>
            </a:xfrm>
            <a:prstGeom prst="ellipse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63" name="막힌 원호 62"/>
            <p:cNvSpPr/>
            <p:nvPr/>
          </p:nvSpPr>
          <p:spPr>
            <a:xfrm>
              <a:off x="1918287" y="1726872"/>
              <a:ext cx="1692000" cy="1690026"/>
            </a:xfrm>
            <a:prstGeom prst="blockArc">
              <a:avLst>
                <a:gd name="adj1" fmla="val 10800000"/>
                <a:gd name="adj2" fmla="val 19728149"/>
                <a:gd name="adj3" fmla="val 8797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막힌 원호 63"/>
            <p:cNvSpPr/>
            <p:nvPr/>
          </p:nvSpPr>
          <p:spPr>
            <a:xfrm>
              <a:off x="1814416" y="1623122"/>
              <a:ext cx="1899742" cy="1897526"/>
            </a:xfrm>
            <a:prstGeom prst="blockArc">
              <a:avLst>
                <a:gd name="adj1" fmla="val 3016174"/>
                <a:gd name="adj2" fmla="val 8504864"/>
                <a:gd name="adj3" fmla="val 8531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339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4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  <p:bldP spid="41" grpId="0" animBg="1"/>
      <p:bldP spid="43" grpId="0" animBg="1"/>
      <p:bldP spid="46" grpId="0" animBg="1"/>
      <p:bldP spid="47" grpId="0"/>
      <p:bldP spid="4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ko-KR" altLang="en-US" sz="3600" dirty="0">
                <a:solidFill>
                  <a:sysClr val="window" lastClr="FFFFFF"/>
                </a:solidFill>
                <a:latin typeface="Calibri Light" panose="020F0302020204030204"/>
                <a:ea typeface="맑은 고딕" panose="020B0503020000020004" pitchFamily="50" charset="-127"/>
              </a:rPr>
              <a:t>제목을 입력하십시오</a:t>
            </a:r>
          </a:p>
        </p:txBody>
      </p:sp>
      <p:sp>
        <p:nvSpPr>
          <p:cNvPr id="3" name="양쪽 모서리가 잘린 사각형 2"/>
          <p:cNvSpPr/>
          <p:nvPr/>
        </p:nvSpPr>
        <p:spPr>
          <a:xfrm rot="5400000">
            <a:off x="8182926" y="-1032687"/>
            <a:ext cx="1611983" cy="5572160"/>
          </a:xfrm>
          <a:prstGeom prst="snip2SameRect">
            <a:avLst/>
          </a:prstGeom>
          <a:solidFill>
            <a:srgbClr val="00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양쪽 모서리가 잘린 사각형 3"/>
          <p:cNvSpPr/>
          <p:nvPr/>
        </p:nvSpPr>
        <p:spPr>
          <a:xfrm rot="5400000">
            <a:off x="8182926" y="739559"/>
            <a:ext cx="1611983" cy="5572160"/>
          </a:xfrm>
          <a:prstGeom prst="snip2SameRect">
            <a:avLst/>
          </a:prstGeom>
          <a:solidFill>
            <a:srgbClr val="00737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양쪽 모서리가 잘린 사각형 4"/>
          <p:cNvSpPr/>
          <p:nvPr/>
        </p:nvSpPr>
        <p:spPr>
          <a:xfrm rot="5400000">
            <a:off x="8182926" y="2511805"/>
            <a:ext cx="1611983" cy="5572160"/>
          </a:xfrm>
          <a:prstGeom prst="snip2SameRect">
            <a:avLst/>
          </a:prstGeom>
          <a:solidFill>
            <a:schemeClr val="bg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315959" y="815634"/>
            <a:ext cx="39020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dirty="0" smtClean="0"/>
              <a:t>텍스트를 입력하십시오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15959" y="1640965"/>
            <a:ext cx="3300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ko-KR" altLang="en-US" sz="2000" dirty="0" smtClean="0"/>
              <a:t>텍스트를 입력하십시오</a:t>
            </a:r>
            <a:endParaRPr lang="en-US" altLang="ko-KR" sz="20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ko-KR" altLang="en-US" sz="2000" dirty="0" smtClean="0"/>
              <a:t>텍스트를 입력하십시오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15959" y="2622489"/>
            <a:ext cx="39020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dirty="0" smtClean="0"/>
              <a:t>텍스트를 입력하십시오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15959" y="3447820"/>
            <a:ext cx="3300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ko-KR" altLang="en-US" sz="2000" dirty="0" smtClean="0"/>
              <a:t>텍스트를 입력하십시오</a:t>
            </a:r>
            <a:endParaRPr lang="en-US" altLang="ko-KR" sz="20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ko-KR" altLang="en-US" sz="2000" dirty="0" smtClean="0"/>
              <a:t>텍스트를 입력하십시오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15959" y="4394728"/>
            <a:ext cx="39020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dirty="0" smtClean="0"/>
              <a:t>텍스트를 입력하십시오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15959" y="5220059"/>
            <a:ext cx="3300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ko-KR" altLang="en-US" sz="2000" dirty="0" smtClean="0"/>
              <a:t>텍스트를 입력하십시오</a:t>
            </a:r>
            <a:endParaRPr lang="en-US" altLang="ko-KR" sz="20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ko-KR" altLang="en-US" sz="2000" dirty="0" smtClean="0"/>
              <a:t>텍스트를 입력하십시오</a:t>
            </a:r>
          </a:p>
        </p:txBody>
      </p:sp>
      <p:sp>
        <p:nvSpPr>
          <p:cNvPr id="12" name="타원 11"/>
          <p:cNvSpPr/>
          <p:nvPr/>
        </p:nvSpPr>
        <p:spPr>
          <a:xfrm>
            <a:off x="10445814" y="1167345"/>
            <a:ext cx="1225485" cy="12254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10445814" y="2930221"/>
            <a:ext cx="1225485" cy="12254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10418450" y="4685142"/>
            <a:ext cx="1225485" cy="12254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연결선 14"/>
          <p:cNvCxnSpPr/>
          <p:nvPr/>
        </p:nvCxnSpPr>
        <p:spPr>
          <a:xfrm>
            <a:off x="6315959" y="1484022"/>
            <a:ext cx="4125881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6315959" y="3274090"/>
            <a:ext cx="4221412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6315959" y="5063116"/>
            <a:ext cx="4102401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그룹 20"/>
          <p:cNvGrpSpPr/>
          <p:nvPr/>
        </p:nvGrpSpPr>
        <p:grpSpPr>
          <a:xfrm>
            <a:off x="10445814" y="1167345"/>
            <a:ext cx="1225485" cy="1225485"/>
            <a:chOff x="4007454" y="2973885"/>
            <a:chExt cx="1999088" cy="1999088"/>
          </a:xfrm>
        </p:grpSpPr>
        <p:sp>
          <p:nvSpPr>
            <p:cNvPr id="22" name="막힌 원호 21"/>
            <p:cNvSpPr/>
            <p:nvPr/>
          </p:nvSpPr>
          <p:spPr>
            <a:xfrm>
              <a:off x="4007454" y="2973885"/>
              <a:ext cx="1999088" cy="1999088"/>
            </a:xfrm>
            <a:prstGeom prst="blockArc">
              <a:avLst>
                <a:gd name="adj1" fmla="val 6465848"/>
                <a:gd name="adj2" fmla="val 21129825"/>
                <a:gd name="adj3" fmla="val 7629"/>
              </a:avLst>
            </a:prstGeom>
            <a:solidFill>
              <a:srgbClr val="00FFFF">
                <a:alpha val="72000"/>
              </a:srgbClr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타원 22"/>
            <p:cNvSpPr/>
            <p:nvPr/>
          </p:nvSpPr>
          <p:spPr>
            <a:xfrm>
              <a:off x="4007454" y="2973885"/>
              <a:ext cx="1999088" cy="1999088"/>
            </a:xfrm>
            <a:prstGeom prst="ellipse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10380244" y="2864651"/>
            <a:ext cx="1356624" cy="1356624"/>
            <a:chOff x="2115528" y="2023484"/>
            <a:chExt cx="1906990" cy="1906990"/>
          </a:xfrm>
        </p:grpSpPr>
        <p:grpSp>
          <p:nvGrpSpPr>
            <p:cNvPr id="25" name="그룹 24"/>
            <p:cNvGrpSpPr/>
            <p:nvPr/>
          </p:nvGrpSpPr>
          <p:grpSpPr>
            <a:xfrm>
              <a:off x="2115528" y="2023484"/>
              <a:ext cx="1906990" cy="1906990"/>
              <a:chOff x="3402358" y="1711232"/>
              <a:chExt cx="1906990" cy="1906990"/>
            </a:xfrm>
          </p:grpSpPr>
          <p:sp>
            <p:nvSpPr>
              <p:cNvPr id="27" name="타원 26"/>
              <p:cNvSpPr/>
              <p:nvPr/>
            </p:nvSpPr>
            <p:spPr>
              <a:xfrm>
                <a:off x="3488943" y="1797817"/>
                <a:ext cx="1733820" cy="1733820"/>
              </a:xfrm>
              <a:prstGeom prst="ellipse">
                <a:avLst/>
              </a:prstGeom>
              <a:noFill/>
              <a:ln w="38100">
                <a:solidFill>
                  <a:srgbClr val="00FFFF">
                    <a:alpha val="5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막힌 원호 27"/>
              <p:cNvSpPr/>
              <p:nvPr/>
            </p:nvSpPr>
            <p:spPr>
              <a:xfrm>
                <a:off x="3488943" y="1797817"/>
                <a:ext cx="1733820" cy="1733820"/>
              </a:xfrm>
              <a:prstGeom prst="blockArc">
                <a:avLst>
                  <a:gd name="adj1" fmla="val 5593695"/>
                  <a:gd name="adj2" fmla="val 15220710"/>
                  <a:gd name="adj3" fmla="val 3883"/>
                </a:avLst>
              </a:prstGeom>
              <a:solidFill>
                <a:srgbClr val="00FFFF"/>
              </a:solidFill>
              <a:ln>
                <a:solidFill>
                  <a:srgbClr val="00FFFF">
                    <a:alpha val="5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막힌 원호 28"/>
              <p:cNvSpPr/>
              <p:nvPr/>
            </p:nvSpPr>
            <p:spPr>
              <a:xfrm>
                <a:off x="3402358" y="1711232"/>
                <a:ext cx="1906990" cy="1906990"/>
              </a:xfrm>
              <a:prstGeom prst="blockArc">
                <a:avLst>
                  <a:gd name="adj1" fmla="val 10883982"/>
                  <a:gd name="adj2" fmla="val 13880284"/>
                  <a:gd name="adj3" fmla="val 5584"/>
                </a:avLst>
              </a:prstGeom>
              <a:solidFill>
                <a:srgbClr val="00FFFF"/>
              </a:solidFill>
              <a:ln>
                <a:solidFill>
                  <a:srgbClr val="00FFFF">
                    <a:alpha val="5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막힌 원호 25"/>
            <p:cNvSpPr/>
            <p:nvPr/>
          </p:nvSpPr>
          <p:spPr>
            <a:xfrm>
              <a:off x="2115528" y="2023484"/>
              <a:ext cx="1906990" cy="1906990"/>
            </a:xfrm>
            <a:prstGeom prst="blockArc">
              <a:avLst>
                <a:gd name="adj1" fmla="val 20511865"/>
                <a:gd name="adj2" fmla="val 4535931"/>
                <a:gd name="adj3" fmla="val 4641"/>
              </a:avLst>
            </a:prstGeom>
            <a:solidFill>
              <a:srgbClr val="00FFFF"/>
            </a:solidFill>
            <a:ln>
              <a:solidFill>
                <a:srgbClr val="00FFFF">
                  <a:alpha val="57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10384127" y="4653727"/>
            <a:ext cx="1292466" cy="1292466"/>
            <a:chOff x="2304823" y="2426273"/>
            <a:chExt cx="1292466" cy="1292466"/>
          </a:xfrm>
        </p:grpSpPr>
        <p:sp>
          <p:nvSpPr>
            <p:cNvPr id="30" name="타원 29"/>
            <p:cNvSpPr/>
            <p:nvPr/>
          </p:nvSpPr>
          <p:spPr>
            <a:xfrm rot="16200000">
              <a:off x="2304823" y="2426273"/>
              <a:ext cx="1292466" cy="1292466"/>
            </a:xfrm>
            <a:prstGeom prst="ellipse">
              <a:avLst/>
            </a:prstGeom>
            <a:noFill/>
            <a:ln w="76200" cap="flat">
              <a:gradFill flip="none" rotWithShape="1">
                <a:gsLst>
                  <a:gs pos="36000">
                    <a:schemeClr val="bg1">
                      <a:alpha val="0"/>
                    </a:schemeClr>
                  </a:gs>
                  <a:gs pos="38000">
                    <a:srgbClr val="00FFFF">
                      <a:alpha val="72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1" name="타원 30"/>
            <p:cNvSpPr/>
            <p:nvPr/>
          </p:nvSpPr>
          <p:spPr>
            <a:xfrm>
              <a:off x="2339056" y="2460506"/>
              <a:ext cx="1224000" cy="1224000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509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decel="7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4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80" dur="3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ko-KR" altLang="en-US" sz="3600" dirty="0">
                <a:solidFill>
                  <a:sysClr val="window" lastClr="FFFFFF"/>
                </a:solidFill>
                <a:latin typeface="Calibri Light" panose="020F0302020204030204"/>
                <a:ea typeface="맑은 고딕" panose="020B0503020000020004" pitchFamily="50" charset="-127"/>
              </a:rPr>
              <a:t>제목을 입력하십시오</a:t>
            </a:r>
          </a:p>
        </p:txBody>
      </p:sp>
      <p:sp>
        <p:nvSpPr>
          <p:cNvPr id="4" name="오른쪽 화살표 3"/>
          <p:cNvSpPr/>
          <p:nvPr/>
        </p:nvSpPr>
        <p:spPr>
          <a:xfrm rot="16200000">
            <a:off x="7851444" y="1337795"/>
            <a:ext cx="1832935" cy="3438478"/>
          </a:xfrm>
          <a:custGeom>
            <a:avLst/>
            <a:gdLst>
              <a:gd name="connsiteX0" fmla="*/ 0 w 2246032"/>
              <a:gd name="connsiteY0" fmla="*/ 728371 h 3506420"/>
              <a:gd name="connsiteX1" fmla="*/ 1123016 w 2246032"/>
              <a:gd name="connsiteY1" fmla="*/ 728371 h 3506420"/>
              <a:gd name="connsiteX2" fmla="*/ 1123016 w 2246032"/>
              <a:gd name="connsiteY2" fmla="*/ 0 h 3506420"/>
              <a:gd name="connsiteX3" fmla="*/ 2246032 w 2246032"/>
              <a:gd name="connsiteY3" fmla="*/ 1753210 h 3506420"/>
              <a:gd name="connsiteX4" fmla="*/ 1123016 w 2246032"/>
              <a:gd name="connsiteY4" fmla="*/ 3506420 h 3506420"/>
              <a:gd name="connsiteX5" fmla="*/ 1123016 w 2246032"/>
              <a:gd name="connsiteY5" fmla="*/ 2778049 h 3506420"/>
              <a:gd name="connsiteX6" fmla="*/ 0 w 2246032"/>
              <a:gd name="connsiteY6" fmla="*/ 2778049 h 3506420"/>
              <a:gd name="connsiteX7" fmla="*/ 0 w 2246032"/>
              <a:gd name="connsiteY7" fmla="*/ 728371 h 3506420"/>
              <a:gd name="connsiteX0" fmla="*/ 0 w 2283103"/>
              <a:gd name="connsiteY0" fmla="*/ 172317 h 3506420"/>
              <a:gd name="connsiteX1" fmla="*/ 1160087 w 2283103"/>
              <a:gd name="connsiteY1" fmla="*/ 728371 h 3506420"/>
              <a:gd name="connsiteX2" fmla="*/ 1160087 w 2283103"/>
              <a:gd name="connsiteY2" fmla="*/ 0 h 3506420"/>
              <a:gd name="connsiteX3" fmla="*/ 2283103 w 2283103"/>
              <a:gd name="connsiteY3" fmla="*/ 1753210 h 3506420"/>
              <a:gd name="connsiteX4" fmla="*/ 1160087 w 2283103"/>
              <a:gd name="connsiteY4" fmla="*/ 3506420 h 3506420"/>
              <a:gd name="connsiteX5" fmla="*/ 1160087 w 2283103"/>
              <a:gd name="connsiteY5" fmla="*/ 2778049 h 3506420"/>
              <a:gd name="connsiteX6" fmla="*/ 37071 w 2283103"/>
              <a:gd name="connsiteY6" fmla="*/ 2778049 h 3506420"/>
              <a:gd name="connsiteX7" fmla="*/ 0 w 2283103"/>
              <a:gd name="connsiteY7" fmla="*/ 172317 h 3506420"/>
              <a:gd name="connsiteX0" fmla="*/ 0 w 2283103"/>
              <a:gd name="connsiteY0" fmla="*/ 172317 h 3506420"/>
              <a:gd name="connsiteX1" fmla="*/ 1160087 w 2283103"/>
              <a:gd name="connsiteY1" fmla="*/ 728371 h 3506420"/>
              <a:gd name="connsiteX2" fmla="*/ 1160087 w 2283103"/>
              <a:gd name="connsiteY2" fmla="*/ 0 h 3506420"/>
              <a:gd name="connsiteX3" fmla="*/ 2283103 w 2283103"/>
              <a:gd name="connsiteY3" fmla="*/ 1753210 h 3506420"/>
              <a:gd name="connsiteX4" fmla="*/ 1160087 w 2283103"/>
              <a:gd name="connsiteY4" fmla="*/ 3506420 h 3506420"/>
              <a:gd name="connsiteX5" fmla="*/ 1160087 w 2283103"/>
              <a:gd name="connsiteY5" fmla="*/ 2778049 h 3506420"/>
              <a:gd name="connsiteX6" fmla="*/ 37071 w 2283103"/>
              <a:gd name="connsiteY6" fmla="*/ 2778049 h 3506420"/>
              <a:gd name="connsiteX7" fmla="*/ 0 w 2283103"/>
              <a:gd name="connsiteY7" fmla="*/ 172317 h 3506420"/>
              <a:gd name="connsiteX0" fmla="*/ 0 w 2283103"/>
              <a:gd name="connsiteY0" fmla="*/ 172317 h 3506420"/>
              <a:gd name="connsiteX1" fmla="*/ 1160087 w 2283103"/>
              <a:gd name="connsiteY1" fmla="*/ 728371 h 3506420"/>
              <a:gd name="connsiteX2" fmla="*/ 1160087 w 2283103"/>
              <a:gd name="connsiteY2" fmla="*/ 0 h 3506420"/>
              <a:gd name="connsiteX3" fmla="*/ 2283103 w 2283103"/>
              <a:gd name="connsiteY3" fmla="*/ 1753210 h 3506420"/>
              <a:gd name="connsiteX4" fmla="*/ 1160087 w 2283103"/>
              <a:gd name="connsiteY4" fmla="*/ 3506420 h 3506420"/>
              <a:gd name="connsiteX5" fmla="*/ 1160087 w 2283103"/>
              <a:gd name="connsiteY5" fmla="*/ 2778049 h 3506420"/>
              <a:gd name="connsiteX6" fmla="*/ 12359 w 2283103"/>
              <a:gd name="connsiteY6" fmla="*/ 3321747 h 3506420"/>
              <a:gd name="connsiteX7" fmla="*/ 0 w 2283103"/>
              <a:gd name="connsiteY7" fmla="*/ 172317 h 3506420"/>
              <a:gd name="connsiteX0" fmla="*/ 0 w 2283103"/>
              <a:gd name="connsiteY0" fmla="*/ 172317 h 3506420"/>
              <a:gd name="connsiteX1" fmla="*/ 1160087 w 2283103"/>
              <a:gd name="connsiteY1" fmla="*/ 728371 h 3506420"/>
              <a:gd name="connsiteX2" fmla="*/ 1160087 w 2283103"/>
              <a:gd name="connsiteY2" fmla="*/ 0 h 3506420"/>
              <a:gd name="connsiteX3" fmla="*/ 2283103 w 2283103"/>
              <a:gd name="connsiteY3" fmla="*/ 1753210 h 3506420"/>
              <a:gd name="connsiteX4" fmla="*/ 1160087 w 2283103"/>
              <a:gd name="connsiteY4" fmla="*/ 3506420 h 3506420"/>
              <a:gd name="connsiteX5" fmla="*/ 1160087 w 2283103"/>
              <a:gd name="connsiteY5" fmla="*/ 2778049 h 3506420"/>
              <a:gd name="connsiteX6" fmla="*/ 12359 w 2283103"/>
              <a:gd name="connsiteY6" fmla="*/ 3321747 h 3506420"/>
              <a:gd name="connsiteX7" fmla="*/ 0 w 2283103"/>
              <a:gd name="connsiteY7" fmla="*/ 172317 h 3506420"/>
              <a:gd name="connsiteX0" fmla="*/ 0 w 2283103"/>
              <a:gd name="connsiteY0" fmla="*/ 172317 h 3506420"/>
              <a:gd name="connsiteX1" fmla="*/ 1160087 w 2283103"/>
              <a:gd name="connsiteY1" fmla="*/ 728371 h 3506420"/>
              <a:gd name="connsiteX2" fmla="*/ 1160087 w 2283103"/>
              <a:gd name="connsiteY2" fmla="*/ 0 h 3506420"/>
              <a:gd name="connsiteX3" fmla="*/ 2283103 w 2283103"/>
              <a:gd name="connsiteY3" fmla="*/ 1753210 h 3506420"/>
              <a:gd name="connsiteX4" fmla="*/ 1160087 w 2283103"/>
              <a:gd name="connsiteY4" fmla="*/ 3506420 h 3506420"/>
              <a:gd name="connsiteX5" fmla="*/ 1160087 w 2283103"/>
              <a:gd name="connsiteY5" fmla="*/ 2778049 h 3506420"/>
              <a:gd name="connsiteX6" fmla="*/ 12359 w 2283103"/>
              <a:gd name="connsiteY6" fmla="*/ 3321747 h 3506420"/>
              <a:gd name="connsiteX7" fmla="*/ 0 w 2283103"/>
              <a:gd name="connsiteY7" fmla="*/ 172317 h 3506420"/>
              <a:gd name="connsiteX0" fmla="*/ 0 w 2283103"/>
              <a:gd name="connsiteY0" fmla="*/ 172317 h 3506420"/>
              <a:gd name="connsiteX1" fmla="*/ 1160087 w 2283103"/>
              <a:gd name="connsiteY1" fmla="*/ 728371 h 3506420"/>
              <a:gd name="connsiteX2" fmla="*/ 1160087 w 2283103"/>
              <a:gd name="connsiteY2" fmla="*/ 0 h 3506420"/>
              <a:gd name="connsiteX3" fmla="*/ 2283103 w 2283103"/>
              <a:gd name="connsiteY3" fmla="*/ 1753210 h 3506420"/>
              <a:gd name="connsiteX4" fmla="*/ 1160087 w 2283103"/>
              <a:gd name="connsiteY4" fmla="*/ 3506420 h 3506420"/>
              <a:gd name="connsiteX5" fmla="*/ 1160087 w 2283103"/>
              <a:gd name="connsiteY5" fmla="*/ 2778049 h 3506420"/>
              <a:gd name="connsiteX6" fmla="*/ 12359 w 2283103"/>
              <a:gd name="connsiteY6" fmla="*/ 3321747 h 3506420"/>
              <a:gd name="connsiteX7" fmla="*/ 0 w 2283103"/>
              <a:gd name="connsiteY7" fmla="*/ 172317 h 3506420"/>
              <a:gd name="connsiteX0" fmla="*/ 0 w 2283103"/>
              <a:gd name="connsiteY0" fmla="*/ 172317 h 3506420"/>
              <a:gd name="connsiteX1" fmla="*/ 1160087 w 2283103"/>
              <a:gd name="connsiteY1" fmla="*/ 728371 h 3506420"/>
              <a:gd name="connsiteX2" fmla="*/ 1160087 w 2283103"/>
              <a:gd name="connsiteY2" fmla="*/ 0 h 3506420"/>
              <a:gd name="connsiteX3" fmla="*/ 2283103 w 2283103"/>
              <a:gd name="connsiteY3" fmla="*/ 1753210 h 3506420"/>
              <a:gd name="connsiteX4" fmla="*/ 1160087 w 2283103"/>
              <a:gd name="connsiteY4" fmla="*/ 3506420 h 3506420"/>
              <a:gd name="connsiteX5" fmla="*/ 1160087 w 2283103"/>
              <a:gd name="connsiteY5" fmla="*/ 2778049 h 3506420"/>
              <a:gd name="connsiteX6" fmla="*/ 12359 w 2283103"/>
              <a:gd name="connsiteY6" fmla="*/ 3321747 h 3506420"/>
              <a:gd name="connsiteX7" fmla="*/ 0 w 2283103"/>
              <a:gd name="connsiteY7" fmla="*/ 172317 h 350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3103" h="3506420">
                <a:moveTo>
                  <a:pt x="0" y="172317"/>
                </a:moveTo>
                <a:cubicBezTo>
                  <a:pt x="460839" y="580089"/>
                  <a:pt x="1144095" y="765442"/>
                  <a:pt x="1160087" y="728371"/>
                </a:cubicBezTo>
                <a:lnTo>
                  <a:pt x="1160087" y="0"/>
                </a:lnTo>
                <a:lnTo>
                  <a:pt x="2283103" y="1753210"/>
                </a:lnTo>
                <a:lnTo>
                  <a:pt x="1160087" y="3506420"/>
                </a:lnTo>
                <a:lnTo>
                  <a:pt x="1160087" y="2778049"/>
                </a:lnTo>
                <a:cubicBezTo>
                  <a:pt x="1160573" y="2724503"/>
                  <a:pt x="642074" y="2831595"/>
                  <a:pt x="12359" y="3321747"/>
                </a:cubicBezTo>
                <a:cubicBezTo>
                  <a:pt x="8239" y="2271937"/>
                  <a:pt x="4120" y="1222127"/>
                  <a:pt x="0" y="172317"/>
                </a:cubicBezTo>
                <a:close/>
              </a:path>
            </a:pathLst>
          </a:custGeom>
          <a:gradFill>
            <a:gsLst>
              <a:gs pos="48000">
                <a:srgbClr val="515151"/>
              </a:gs>
              <a:gs pos="13000">
                <a:schemeClr val="bg1"/>
              </a:gs>
              <a:gs pos="100000">
                <a:schemeClr val="tx1">
                  <a:lumMod val="65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5623911" y="908082"/>
            <a:ext cx="6288001" cy="1005463"/>
            <a:chOff x="4744991" y="908082"/>
            <a:chExt cx="6301946" cy="1005463"/>
          </a:xfrm>
        </p:grpSpPr>
        <p:sp>
          <p:nvSpPr>
            <p:cNvPr id="12" name="직사각형 11"/>
            <p:cNvSpPr/>
            <p:nvPr/>
          </p:nvSpPr>
          <p:spPr>
            <a:xfrm>
              <a:off x="4744991" y="908082"/>
              <a:ext cx="6301946" cy="1005463"/>
            </a:xfrm>
            <a:prstGeom prst="rect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22883" y="1134427"/>
              <a:ext cx="33783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/>
                <a:t>텍스트를 입력하십시오 </a:t>
              </a: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5627913" y="855406"/>
            <a:ext cx="6283999" cy="1118818"/>
            <a:chOff x="9058275" y="623811"/>
            <a:chExt cx="2806870" cy="113831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18" name="직선 연결선 17"/>
            <p:cNvCxnSpPr/>
            <p:nvPr/>
          </p:nvCxnSpPr>
          <p:spPr>
            <a:xfrm>
              <a:off x="9058275" y="623811"/>
              <a:ext cx="0" cy="1138314"/>
            </a:xfrm>
            <a:prstGeom prst="line">
              <a:avLst/>
            </a:prstGeom>
            <a:ln w="190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>
              <a:off x="11865145" y="623811"/>
              <a:ext cx="0" cy="1138314"/>
            </a:xfrm>
            <a:prstGeom prst="line">
              <a:avLst/>
            </a:prstGeom>
            <a:ln w="190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그룹 24"/>
          <p:cNvGrpSpPr/>
          <p:nvPr/>
        </p:nvGrpSpPr>
        <p:grpSpPr>
          <a:xfrm>
            <a:off x="5623911" y="4021494"/>
            <a:ext cx="3101731" cy="2059040"/>
            <a:chOff x="4380864" y="4021494"/>
            <a:chExt cx="3729270" cy="2071398"/>
          </a:xfrm>
        </p:grpSpPr>
        <p:grpSp>
          <p:nvGrpSpPr>
            <p:cNvPr id="5" name="그룹 4"/>
            <p:cNvGrpSpPr/>
            <p:nvPr/>
          </p:nvGrpSpPr>
          <p:grpSpPr>
            <a:xfrm>
              <a:off x="4390499" y="4115736"/>
              <a:ext cx="3719635" cy="1977156"/>
              <a:chOff x="3959615" y="4127159"/>
              <a:chExt cx="2501518" cy="2224215"/>
            </a:xfrm>
            <a:effectLst/>
          </p:grpSpPr>
          <p:sp>
            <p:nvSpPr>
              <p:cNvPr id="6" name="대각선 방향의 모서리가 둥근 사각형 5"/>
              <p:cNvSpPr/>
              <p:nvPr/>
            </p:nvSpPr>
            <p:spPr>
              <a:xfrm>
                <a:off x="3959615" y="4127159"/>
                <a:ext cx="2501518" cy="2224215"/>
              </a:xfrm>
              <a:prstGeom prst="snip2DiagRect">
                <a:avLst/>
              </a:prstGeom>
              <a:pattFill prst="lgGrid">
                <a:fgClr>
                  <a:srgbClr val="003635"/>
                </a:fgClr>
                <a:bgClr>
                  <a:srgbClr val="001F1E"/>
                </a:bgClr>
              </a:pattFill>
              <a:ln w="28575">
                <a:solidFill>
                  <a:schemeClr val="accent2"/>
                </a:solidFill>
              </a:ln>
              <a:effectLst>
                <a:reflection blurRad="38100" stA="44000" endPos="1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" name="직사각형 6"/>
              <p:cNvSpPr/>
              <p:nvPr/>
            </p:nvSpPr>
            <p:spPr>
              <a:xfrm>
                <a:off x="4070100" y="4271414"/>
                <a:ext cx="2280547" cy="440769"/>
              </a:xfrm>
              <a:prstGeom prst="snip2Diag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b="1" dirty="0"/>
                  <a:t>텍스트를 입력 하십시오</a:t>
                </a:r>
              </a:p>
            </p:txBody>
          </p:sp>
        </p:grpSp>
        <p:sp>
          <p:nvSpPr>
            <p:cNvPr id="20" name="한쪽 모서리는 잘리고 다른 쪽 모서리는 둥근 사각형 19"/>
            <p:cNvSpPr/>
            <p:nvPr/>
          </p:nvSpPr>
          <p:spPr>
            <a:xfrm>
              <a:off x="4380864" y="4021494"/>
              <a:ext cx="1431803" cy="94241"/>
            </a:xfrm>
            <a:prstGeom prst="snipRoundRect">
              <a:avLst>
                <a:gd name="adj1" fmla="val 16667"/>
                <a:gd name="adj2" fmla="val 50000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8813054" y="4021497"/>
            <a:ext cx="3120124" cy="2059037"/>
            <a:chOff x="8192278" y="4021495"/>
            <a:chExt cx="3751385" cy="2071396"/>
          </a:xfrm>
        </p:grpSpPr>
        <p:grpSp>
          <p:nvGrpSpPr>
            <p:cNvPr id="8" name="그룹 7"/>
            <p:cNvGrpSpPr/>
            <p:nvPr/>
          </p:nvGrpSpPr>
          <p:grpSpPr>
            <a:xfrm flipH="1">
              <a:off x="8192278" y="4115735"/>
              <a:ext cx="3719635" cy="1977156"/>
              <a:chOff x="9410395" y="4127158"/>
              <a:chExt cx="2501518" cy="2224215"/>
            </a:xfrm>
          </p:grpSpPr>
          <p:sp>
            <p:nvSpPr>
              <p:cNvPr id="9" name="대각선 방향의 모서리가 둥근 사각형 8"/>
              <p:cNvSpPr/>
              <p:nvPr/>
            </p:nvSpPr>
            <p:spPr>
              <a:xfrm>
                <a:off x="9410395" y="4127158"/>
                <a:ext cx="2501518" cy="2224215"/>
              </a:xfrm>
              <a:prstGeom prst="snip2DiagRect">
                <a:avLst/>
              </a:prstGeom>
              <a:pattFill prst="lgGrid">
                <a:fgClr>
                  <a:srgbClr val="003635"/>
                </a:fgClr>
                <a:bgClr>
                  <a:srgbClr val="001F1E"/>
                </a:bgClr>
              </a:pattFill>
              <a:ln w="28575">
                <a:solidFill>
                  <a:schemeClr val="accent2"/>
                </a:solidFill>
              </a:ln>
              <a:effectLst>
                <a:reflection blurRad="38100" stA="44000" endPos="1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9520880" y="4271413"/>
                <a:ext cx="2280547" cy="495846"/>
              </a:xfrm>
              <a:prstGeom prst="snip2Diag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b="1" dirty="0"/>
                  <a:t>텍스트를 입력 하십시오</a:t>
                </a:r>
              </a:p>
            </p:txBody>
          </p:sp>
        </p:grpSp>
        <p:sp>
          <p:nvSpPr>
            <p:cNvPr id="21" name="한쪽 모서리는 잘리고 다른 쪽 모서리는 둥근 사각형 20"/>
            <p:cNvSpPr/>
            <p:nvPr/>
          </p:nvSpPr>
          <p:spPr>
            <a:xfrm flipH="1">
              <a:off x="10487349" y="4021495"/>
              <a:ext cx="1456314" cy="94240"/>
            </a:xfrm>
            <a:prstGeom prst="snipRoundRect">
              <a:avLst>
                <a:gd name="adj1" fmla="val 16667"/>
                <a:gd name="adj2" fmla="val 50000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888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막힌 원호 34"/>
          <p:cNvSpPr/>
          <p:nvPr/>
        </p:nvSpPr>
        <p:spPr>
          <a:xfrm>
            <a:off x="382988" y="955225"/>
            <a:ext cx="3671957" cy="3671954"/>
          </a:xfrm>
          <a:prstGeom prst="blockArc">
            <a:avLst>
              <a:gd name="adj1" fmla="val 16332411"/>
              <a:gd name="adj2" fmla="val 16280052"/>
              <a:gd name="adj3" fmla="val 31061"/>
            </a:avLst>
          </a:prstGeom>
          <a:solidFill>
            <a:srgbClr val="00FFFF">
              <a:alpha val="4000"/>
            </a:srgbClr>
          </a:solidFill>
          <a:ln>
            <a:noFill/>
          </a:ln>
          <a:effectLst>
            <a:glow rad="101600">
              <a:srgbClr val="00FFFF">
                <a:alpha val="3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4" name="health-monito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483" y="4910761"/>
            <a:ext cx="1421208" cy="727273"/>
          </a:xfrm>
          <a:prstGeom prst="rect">
            <a:avLst/>
          </a:prstGeom>
        </p:spPr>
      </p:pic>
      <p:cxnSp>
        <p:nvCxnSpPr>
          <p:cNvPr id="20" name="직선 연결선 19"/>
          <p:cNvCxnSpPr/>
          <p:nvPr/>
        </p:nvCxnSpPr>
        <p:spPr>
          <a:xfrm>
            <a:off x="8524875" y="1192968"/>
            <a:ext cx="533400" cy="0"/>
          </a:xfrm>
          <a:prstGeom prst="line">
            <a:avLst/>
          </a:prstGeom>
          <a:ln w="190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9058275" y="676019"/>
            <a:ext cx="2806871" cy="1033899"/>
          </a:xfrm>
          <a:prstGeom prst="rect">
            <a:avLst/>
          </a:prstGeom>
          <a:solidFill>
            <a:srgbClr val="00FFFF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9058275" y="623811"/>
            <a:ext cx="2806870" cy="1138314"/>
            <a:chOff x="9058275" y="623811"/>
            <a:chExt cx="2806870" cy="1138314"/>
          </a:xfrm>
        </p:grpSpPr>
        <p:cxnSp>
          <p:nvCxnSpPr>
            <p:cNvPr id="23" name="직선 연결선 22"/>
            <p:cNvCxnSpPr/>
            <p:nvPr/>
          </p:nvCxnSpPr>
          <p:spPr>
            <a:xfrm>
              <a:off x="9058275" y="623811"/>
              <a:ext cx="0" cy="1138314"/>
            </a:xfrm>
            <a:prstGeom prst="line">
              <a:avLst/>
            </a:prstGeom>
            <a:ln w="190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/>
            <p:nvPr/>
          </p:nvCxnSpPr>
          <p:spPr>
            <a:xfrm>
              <a:off x="11865145" y="623811"/>
              <a:ext cx="0" cy="1138314"/>
            </a:xfrm>
            <a:prstGeom prst="line">
              <a:avLst/>
            </a:prstGeom>
            <a:ln w="190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그림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776" y="745161"/>
            <a:ext cx="592836" cy="895615"/>
          </a:xfrm>
          <a:prstGeom prst="rect">
            <a:avLst/>
          </a:prstGeom>
        </p:spPr>
      </p:pic>
      <p:sp>
        <p:nvSpPr>
          <p:cNvPr id="16" name="타원 15"/>
          <p:cNvSpPr/>
          <p:nvPr/>
        </p:nvSpPr>
        <p:spPr>
          <a:xfrm>
            <a:off x="8370701" y="1046541"/>
            <a:ext cx="269305" cy="269305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98" y="1389820"/>
            <a:ext cx="2800584" cy="2800584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51" y="1618189"/>
            <a:ext cx="2346030" cy="2346027"/>
          </a:xfrm>
          <a:prstGeom prst="rect">
            <a:avLst/>
          </a:prstGeom>
        </p:spPr>
      </p:pic>
      <p:sp>
        <p:nvSpPr>
          <p:cNvPr id="37" name="막힌 원호 36"/>
          <p:cNvSpPr/>
          <p:nvPr/>
        </p:nvSpPr>
        <p:spPr>
          <a:xfrm>
            <a:off x="374720" y="946957"/>
            <a:ext cx="3688493" cy="3688490"/>
          </a:xfrm>
          <a:prstGeom prst="blockArc">
            <a:avLst>
              <a:gd name="adj1" fmla="val 8674205"/>
              <a:gd name="adj2" fmla="val 20923100"/>
              <a:gd name="adj3" fmla="val 8445"/>
            </a:avLst>
          </a:prstGeom>
          <a:solidFill>
            <a:schemeClr val="bg1">
              <a:alpha val="18000"/>
            </a:scheme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8" name="막힌 원호 37"/>
          <p:cNvSpPr/>
          <p:nvPr/>
        </p:nvSpPr>
        <p:spPr>
          <a:xfrm>
            <a:off x="336270" y="908506"/>
            <a:ext cx="3765392" cy="3765392"/>
          </a:xfrm>
          <a:prstGeom prst="blockArc">
            <a:avLst>
              <a:gd name="adj1" fmla="val 13602082"/>
              <a:gd name="adj2" fmla="val 2005931"/>
              <a:gd name="adj3" fmla="val 1023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39" name="그룹 38"/>
          <p:cNvGrpSpPr/>
          <p:nvPr/>
        </p:nvGrpSpPr>
        <p:grpSpPr>
          <a:xfrm>
            <a:off x="674309" y="1246545"/>
            <a:ext cx="3089314" cy="3089314"/>
            <a:chOff x="4007454" y="2973885"/>
            <a:chExt cx="1999088" cy="1999088"/>
          </a:xfrm>
        </p:grpSpPr>
        <p:sp>
          <p:nvSpPr>
            <p:cNvPr id="40" name="막힌 원호 39"/>
            <p:cNvSpPr/>
            <p:nvPr/>
          </p:nvSpPr>
          <p:spPr>
            <a:xfrm>
              <a:off x="4007454" y="2973885"/>
              <a:ext cx="1999088" cy="1999088"/>
            </a:xfrm>
            <a:prstGeom prst="blockArc">
              <a:avLst>
                <a:gd name="adj1" fmla="val 6465848"/>
                <a:gd name="adj2" fmla="val 20774876"/>
                <a:gd name="adj3" fmla="val 2476"/>
              </a:avLst>
            </a:prstGeom>
            <a:solidFill>
              <a:srgbClr val="00FFFF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타원 40"/>
            <p:cNvSpPr/>
            <p:nvPr/>
          </p:nvSpPr>
          <p:spPr>
            <a:xfrm>
              <a:off x="4007454" y="2973885"/>
              <a:ext cx="1999088" cy="1999088"/>
            </a:xfrm>
            <a:prstGeom prst="ellipse">
              <a:avLst/>
            </a:prstGeom>
            <a:noFill/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2" name="그림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45" y="1385456"/>
            <a:ext cx="2800584" cy="2800584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" b="7022" l="46429" r="55327">
                        <a14:foregroundMark x1="51877" y1="1937" x2="48123" y2="7022"/>
                        <a14:foregroundMark x1="51877" y1="1937" x2="52663" y2="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30" t="-224" r="43548" b="94310"/>
          <a:stretch/>
        </p:blipFill>
        <p:spPr>
          <a:xfrm>
            <a:off x="2083275" y="1379202"/>
            <a:ext cx="308667" cy="165626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2" y="5951979"/>
            <a:ext cx="12192000" cy="941819"/>
          </a:xfrm>
          <a:prstGeom prst="rect">
            <a:avLst/>
          </a:prstGeom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452" y="6094372"/>
            <a:ext cx="4133096" cy="798578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49" y="6440423"/>
            <a:ext cx="6571501" cy="417577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43" y="6007606"/>
            <a:ext cx="4261113" cy="850394"/>
          </a:xfrm>
          <a:prstGeom prst="rect">
            <a:avLst/>
          </a:prstGeom>
        </p:spPr>
      </p:pic>
      <p:sp>
        <p:nvSpPr>
          <p:cNvPr id="51" name="막힌 원호 50"/>
          <p:cNvSpPr/>
          <p:nvPr/>
        </p:nvSpPr>
        <p:spPr>
          <a:xfrm>
            <a:off x="-1319141" y="4089585"/>
            <a:ext cx="11248102" cy="2301939"/>
          </a:xfrm>
          <a:prstGeom prst="blockArc">
            <a:avLst>
              <a:gd name="adj1" fmla="val 9648190"/>
              <a:gd name="adj2" fmla="val 10111086"/>
              <a:gd name="adj3" fmla="val 2712"/>
            </a:avLst>
          </a:prstGeom>
          <a:solidFill>
            <a:srgbClr val="00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428" y="6040889"/>
            <a:ext cx="3197359" cy="618745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427" y="6122652"/>
            <a:ext cx="3197359" cy="618745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59" y="6285871"/>
            <a:ext cx="2971806" cy="554737"/>
          </a:xfrm>
          <a:prstGeom prst="rect">
            <a:avLst/>
          </a:prstGeom>
        </p:spPr>
      </p:pic>
      <p:pic>
        <p:nvPicPr>
          <p:cNvPr id="61" name="그림 6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37" y="6198034"/>
            <a:ext cx="2971806" cy="55473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3524621" y="461737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FFFF"/>
                </a:solidFill>
              </a:rPr>
              <a:t>COMPANY</a:t>
            </a:r>
            <a:endParaRPr lang="ko-KR" altLang="en-US" dirty="0" smtClean="0">
              <a:solidFill>
                <a:srgbClr val="00FFFF"/>
              </a:solidFill>
            </a:endParaRPr>
          </a:p>
        </p:txBody>
      </p:sp>
      <p:sp>
        <p:nvSpPr>
          <p:cNvPr id="64" name="설명선 2(테두리 없음) 63"/>
          <p:cNvSpPr/>
          <p:nvPr/>
        </p:nvSpPr>
        <p:spPr>
          <a:xfrm flipH="1">
            <a:off x="2007800" y="711458"/>
            <a:ext cx="1750475" cy="379000"/>
          </a:xfrm>
          <a:prstGeom prst="callout2">
            <a:avLst>
              <a:gd name="adj1" fmla="val 18751"/>
              <a:gd name="adj2" fmla="val -54068"/>
              <a:gd name="adj3" fmla="val 18750"/>
              <a:gd name="adj4" fmla="val 7572"/>
              <a:gd name="adj5" fmla="val 133165"/>
              <a:gd name="adj6" fmla="val 34507"/>
            </a:avLst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5" name="직선 연결선 64"/>
          <p:cNvCxnSpPr/>
          <p:nvPr/>
        </p:nvCxnSpPr>
        <p:spPr>
          <a:xfrm>
            <a:off x="3985692" y="838401"/>
            <a:ext cx="826333" cy="0"/>
          </a:xfrm>
          <a:prstGeom prst="line">
            <a:avLst/>
          </a:prstGeom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막힌 원호 66"/>
          <p:cNvSpPr/>
          <p:nvPr/>
        </p:nvSpPr>
        <p:spPr>
          <a:xfrm>
            <a:off x="8253894" y="930821"/>
            <a:ext cx="500743" cy="500743"/>
          </a:xfrm>
          <a:prstGeom prst="blockArc">
            <a:avLst>
              <a:gd name="adj1" fmla="val 3972733"/>
              <a:gd name="adj2" fmla="val 21598927"/>
              <a:gd name="adj3" fmla="val 11941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8" name="막힌 원호 67"/>
          <p:cNvSpPr/>
          <p:nvPr/>
        </p:nvSpPr>
        <p:spPr>
          <a:xfrm>
            <a:off x="103166" y="67629"/>
            <a:ext cx="873389" cy="873389"/>
          </a:xfrm>
          <a:prstGeom prst="blockArc">
            <a:avLst>
              <a:gd name="adj1" fmla="val 21581011"/>
              <a:gd name="adj2" fmla="val 18337672"/>
              <a:gd name="adj3" fmla="val 15181"/>
            </a:avLst>
          </a:prstGeom>
          <a:solidFill>
            <a:srgbClr val="00FFF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69" name="직선 연결선 68"/>
          <p:cNvCxnSpPr/>
          <p:nvPr/>
        </p:nvCxnSpPr>
        <p:spPr>
          <a:xfrm>
            <a:off x="850610" y="501913"/>
            <a:ext cx="1448604" cy="0"/>
          </a:xfrm>
          <a:prstGeom prst="line">
            <a:avLst/>
          </a:prstGeom>
          <a:ln w="9525">
            <a:solidFill>
              <a:srgbClr val="00FFFF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막힌 원호 69"/>
          <p:cNvSpPr/>
          <p:nvPr/>
        </p:nvSpPr>
        <p:spPr>
          <a:xfrm>
            <a:off x="73136" y="37599"/>
            <a:ext cx="933449" cy="933449"/>
          </a:xfrm>
          <a:prstGeom prst="blockArc">
            <a:avLst>
              <a:gd name="adj1" fmla="val 21581011"/>
              <a:gd name="adj2" fmla="val 13664715"/>
              <a:gd name="adj3" fmla="val 2159"/>
            </a:avLst>
          </a:prstGeom>
          <a:solidFill>
            <a:srgbClr val="00FFF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45805" y="300700"/>
            <a:ext cx="15300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solidFill>
                  <a:srgbClr val="00FFFF"/>
                </a:solidFill>
              </a:rPr>
              <a:t>XEMI POWER POINT</a:t>
            </a:r>
            <a:endParaRPr lang="ko-KR" altLang="en-US" sz="1100" dirty="0">
              <a:solidFill>
                <a:srgbClr val="00FFFF"/>
              </a:solidFill>
            </a:endParaRPr>
          </a:p>
        </p:txBody>
      </p:sp>
      <p:grpSp>
        <p:nvGrpSpPr>
          <p:cNvPr id="72" name="그룹 71"/>
          <p:cNvGrpSpPr/>
          <p:nvPr/>
        </p:nvGrpSpPr>
        <p:grpSpPr>
          <a:xfrm>
            <a:off x="210283" y="166429"/>
            <a:ext cx="659155" cy="675788"/>
            <a:chOff x="499330" y="383865"/>
            <a:chExt cx="756207" cy="775289"/>
          </a:xfrm>
        </p:grpSpPr>
        <p:sp>
          <p:nvSpPr>
            <p:cNvPr id="73" name="TextBox 72"/>
            <p:cNvSpPr txBox="1"/>
            <p:nvPr/>
          </p:nvSpPr>
          <p:spPr>
            <a:xfrm>
              <a:off x="499330" y="488278"/>
              <a:ext cx="756207" cy="670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 smtClean="0">
                  <a:solidFill>
                    <a:srgbClr val="00FFFF"/>
                  </a:solidFill>
                </a:rPr>
                <a:t>03</a:t>
              </a:r>
              <a:endParaRPr lang="ko-KR" altLang="en-US" sz="3200" b="1" dirty="0">
                <a:solidFill>
                  <a:srgbClr val="00FFFF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01834" y="383865"/>
              <a:ext cx="563110" cy="317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solidFill>
                    <a:srgbClr val="00FFFF"/>
                  </a:solidFill>
                </a:rPr>
                <a:t>VER.</a:t>
              </a:r>
              <a:endParaRPr lang="ko-KR" altLang="en-US" sz="1200" dirty="0">
                <a:solidFill>
                  <a:srgbClr val="00FFFF"/>
                </a:solidFill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9058274" y="644955"/>
            <a:ext cx="1076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FFFF"/>
                </a:solidFill>
              </a:rPr>
              <a:t>X-BOARD</a:t>
            </a:r>
            <a:endParaRPr lang="ko-KR" altLang="en-US" sz="1600" dirty="0" smtClean="0">
              <a:solidFill>
                <a:srgbClr val="00FFFF"/>
              </a:solidFill>
            </a:endParaRPr>
          </a:p>
        </p:txBody>
      </p:sp>
      <p:sp>
        <p:nvSpPr>
          <p:cNvPr id="96" name="막힌 원호 95"/>
          <p:cNvSpPr/>
          <p:nvPr/>
        </p:nvSpPr>
        <p:spPr>
          <a:xfrm>
            <a:off x="2440787" y="5127453"/>
            <a:ext cx="884293" cy="884293"/>
          </a:xfrm>
          <a:prstGeom prst="blockArc">
            <a:avLst>
              <a:gd name="adj1" fmla="val 14857003"/>
              <a:gd name="adj2" fmla="val 9652789"/>
              <a:gd name="adj3" fmla="val 5473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7" name="타원 96"/>
          <p:cNvSpPr/>
          <p:nvPr/>
        </p:nvSpPr>
        <p:spPr>
          <a:xfrm>
            <a:off x="2440786" y="5127452"/>
            <a:ext cx="884294" cy="884294"/>
          </a:xfrm>
          <a:prstGeom prst="ellipse">
            <a:avLst/>
          </a:prstGeom>
          <a:noFill/>
          <a:ln w="107950">
            <a:solidFill>
              <a:srgbClr val="00FFFF">
                <a:alpha val="2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8" name="그림 97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00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26" y="5219629"/>
            <a:ext cx="660072" cy="683233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3247345" y="4556750"/>
            <a:ext cx="622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00FFFF"/>
                </a:solidFill>
              </a:rPr>
              <a:t>ROGO</a:t>
            </a:r>
            <a:endParaRPr lang="ko-KR" altLang="en-US" sz="1200" dirty="0">
              <a:solidFill>
                <a:srgbClr val="00FFFF"/>
              </a:solidFill>
            </a:endParaRPr>
          </a:p>
        </p:txBody>
      </p:sp>
      <p:sp>
        <p:nvSpPr>
          <p:cNvPr id="100" name="설명선 2(테두리 없음) 99"/>
          <p:cNvSpPr/>
          <p:nvPr/>
        </p:nvSpPr>
        <p:spPr>
          <a:xfrm flipH="1">
            <a:off x="2168985" y="4774091"/>
            <a:ext cx="1182029" cy="267396"/>
          </a:xfrm>
          <a:prstGeom prst="callout2">
            <a:avLst>
              <a:gd name="adj1" fmla="val 18750"/>
              <a:gd name="adj2" fmla="val -40465"/>
              <a:gd name="adj3" fmla="val 18750"/>
              <a:gd name="adj4" fmla="val 7572"/>
              <a:gd name="adj5" fmla="val 133165"/>
              <a:gd name="adj6" fmla="val 34507"/>
            </a:avLst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8" name="그룹 107"/>
          <p:cNvGrpSpPr/>
          <p:nvPr/>
        </p:nvGrpSpPr>
        <p:grpSpPr>
          <a:xfrm>
            <a:off x="203420" y="4839494"/>
            <a:ext cx="2023165" cy="817487"/>
            <a:chOff x="4771035" y="2842120"/>
            <a:chExt cx="2023165" cy="817487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205" y="2909195"/>
              <a:ext cx="1495455" cy="750412"/>
            </a:xfrm>
            <a:prstGeom prst="rect">
              <a:avLst/>
            </a:prstGeom>
          </p:spPr>
        </p:pic>
        <p:sp>
          <p:nvSpPr>
            <p:cNvPr id="11" name="직사각형 10"/>
            <p:cNvSpPr/>
            <p:nvPr/>
          </p:nvSpPr>
          <p:spPr>
            <a:xfrm>
              <a:off x="4781028" y="2909195"/>
              <a:ext cx="2013172" cy="738263"/>
            </a:xfrm>
            <a:prstGeom prst="rect">
              <a:avLst/>
            </a:prstGeom>
            <a:gradFill flip="none" rotWithShape="1">
              <a:gsLst>
                <a:gs pos="37000">
                  <a:srgbClr val="000000"/>
                </a:gs>
                <a:gs pos="0">
                  <a:schemeClr val="bg1"/>
                </a:gs>
                <a:gs pos="82000">
                  <a:srgbClr val="000000">
                    <a:alpha val="0"/>
                  </a:srgbClr>
                </a:gs>
                <a:gs pos="54000">
                  <a:schemeClr val="bg1">
                    <a:alpha val="5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7" name="그룹 106"/>
            <p:cNvGrpSpPr/>
            <p:nvPr/>
          </p:nvGrpSpPr>
          <p:grpSpPr>
            <a:xfrm>
              <a:off x="4771035" y="2842120"/>
              <a:ext cx="2022282" cy="802521"/>
              <a:chOff x="4771035" y="2842120"/>
              <a:chExt cx="2022282" cy="802521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4780146" y="2906378"/>
                <a:ext cx="2013171" cy="738263"/>
              </a:xfrm>
              <a:prstGeom prst="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" name="한쪽 모서리가 잘린 사각형 104"/>
              <p:cNvSpPr/>
              <p:nvPr/>
            </p:nvSpPr>
            <p:spPr>
              <a:xfrm>
                <a:off x="4771035" y="2842120"/>
                <a:ext cx="643912" cy="61441"/>
              </a:xfrm>
              <a:prstGeom prst="snip1Rect">
                <a:avLst>
                  <a:gd name="adj" fmla="val 50000"/>
                </a:avLst>
              </a:prstGeom>
              <a:solidFill>
                <a:srgbClr val="00FFFF"/>
              </a:solidFill>
              <a:ln>
                <a:solidFill>
                  <a:srgbClr val="00FFFF">
                    <a:alpha val="7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203421" y="5391814"/>
            <a:ext cx="9273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00FFFF"/>
                </a:solidFill>
              </a:rPr>
              <a:t>USER NAME</a:t>
            </a:r>
            <a:endParaRPr lang="ko-KR" altLang="en-US" sz="1000" dirty="0" smtClean="0">
              <a:solidFill>
                <a:srgbClr val="00FFFF"/>
              </a:solidFill>
            </a:endParaRPr>
          </a:p>
        </p:txBody>
      </p:sp>
      <p:sp>
        <p:nvSpPr>
          <p:cNvPr id="6" name="하트 5"/>
          <p:cNvSpPr/>
          <p:nvPr/>
        </p:nvSpPr>
        <p:spPr>
          <a:xfrm>
            <a:off x="500263" y="5105231"/>
            <a:ext cx="333220" cy="261713"/>
          </a:xfrm>
          <a:custGeom>
            <a:avLst/>
            <a:gdLst>
              <a:gd name="connsiteX0" fmla="*/ 647700 w 1295400"/>
              <a:gd name="connsiteY0" fmla="*/ 323850 h 1295400"/>
              <a:gd name="connsiteX1" fmla="*/ 647700 w 1295400"/>
              <a:gd name="connsiteY1" fmla="*/ 1295400 h 1295400"/>
              <a:gd name="connsiteX2" fmla="*/ 647700 w 1295400"/>
              <a:gd name="connsiteY2" fmla="*/ 323850 h 1295400"/>
              <a:gd name="connsiteX0" fmla="*/ 639285 w 1304942"/>
              <a:gd name="connsiteY0" fmla="*/ 340544 h 1159694"/>
              <a:gd name="connsiteX1" fmla="*/ 658335 w 1304942"/>
              <a:gd name="connsiteY1" fmla="*/ 1159694 h 1159694"/>
              <a:gd name="connsiteX2" fmla="*/ 639285 w 1304942"/>
              <a:gd name="connsiteY2" fmla="*/ 340544 h 1159694"/>
              <a:gd name="connsiteX0" fmla="*/ 639285 w 1355431"/>
              <a:gd name="connsiteY0" fmla="*/ 340544 h 1159694"/>
              <a:gd name="connsiteX1" fmla="*/ 658335 w 1355431"/>
              <a:gd name="connsiteY1" fmla="*/ 1159694 h 1159694"/>
              <a:gd name="connsiteX2" fmla="*/ 639285 w 1355431"/>
              <a:gd name="connsiteY2" fmla="*/ 340544 h 1159694"/>
              <a:gd name="connsiteX0" fmla="*/ 706413 w 1422559"/>
              <a:gd name="connsiteY0" fmla="*/ 314873 h 1134023"/>
              <a:gd name="connsiteX1" fmla="*/ 725463 w 1422559"/>
              <a:gd name="connsiteY1" fmla="*/ 1134023 h 1134023"/>
              <a:gd name="connsiteX2" fmla="*/ 706413 w 1422559"/>
              <a:gd name="connsiteY2" fmla="*/ 314873 h 1134023"/>
              <a:gd name="connsiteX0" fmla="*/ 719014 w 1435160"/>
              <a:gd name="connsiteY0" fmla="*/ 308033 h 1127183"/>
              <a:gd name="connsiteX1" fmla="*/ 738064 w 1435160"/>
              <a:gd name="connsiteY1" fmla="*/ 1127183 h 1127183"/>
              <a:gd name="connsiteX2" fmla="*/ 719014 w 1435160"/>
              <a:gd name="connsiteY2" fmla="*/ 308033 h 112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60" h="1127183">
                <a:moveTo>
                  <a:pt x="719014" y="308033"/>
                </a:moveTo>
                <a:cubicBezTo>
                  <a:pt x="988889" y="-447617"/>
                  <a:pt x="2174752" y="327083"/>
                  <a:pt x="738064" y="1127183"/>
                </a:cubicBezTo>
                <a:cubicBezTo>
                  <a:pt x="-765299" y="327083"/>
                  <a:pt x="449139" y="-447617"/>
                  <a:pt x="719014" y="308033"/>
                </a:cubicBezTo>
                <a:close/>
              </a:path>
            </a:pathLst>
          </a:custGeom>
          <a:solidFill>
            <a:srgbClr val="00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TextBox 108"/>
          <p:cNvSpPr txBox="1"/>
          <p:nvPr/>
        </p:nvSpPr>
        <p:spPr>
          <a:xfrm>
            <a:off x="9095559" y="900348"/>
            <a:ext cx="1963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 smtClean="0">
                <a:solidFill>
                  <a:srgbClr val="00FFFF"/>
                </a:solidFill>
              </a:rPr>
              <a:t>X-BOARD is so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sdgfug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vacc</a:t>
            </a:r>
            <a:endParaRPr lang="en-US" altLang="ko-KR" sz="1050" dirty="0" smtClean="0">
              <a:solidFill>
                <a:srgbClr val="00FFFF"/>
              </a:solidFill>
            </a:endParaRPr>
          </a:p>
          <a:p>
            <a:r>
              <a:rPr lang="en-US" altLang="ko-KR" sz="1050" dirty="0" err="1" smtClean="0">
                <a:solidFill>
                  <a:srgbClr val="00FFFF"/>
                </a:solidFill>
              </a:rPr>
              <a:t>Qaaf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kln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fjb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fgfdghd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apsds</a:t>
            </a:r>
            <a:endParaRPr lang="en-US" altLang="ko-KR" sz="1050" dirty="0" smtClean="0">
              <a:solidFill>
                <a:srgbClr val="00FFFF"/>
              </a:solidFill>
            </a:endParaRPr>
          </a:p>
          <a:p>
            <a:r>
              <a:rPr lang="en-US" altLang="ko-KR" sz="1050" dirty="0" err="1" smtClean="0">
                <a:solidFill>
                  <a:srgbClr val="00FFFF"/>
                </a:solidFill>
              </a:rPr>
              <a:t>Dlff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djsdjn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dkjwp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apk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ndow</a:t>
            </a:r>
            <a:endParaRPr lang="en-US" altLang="ko-KR" sz="1050" dirty="0" smtClean="0">
              <a:solidFill>
                <a:srgbClr val="00FFFF"/>
              </a:solidFill>
            </a:endParaRPr>
          </a:p>
          <a:p>
            <a:r>
              <a:rPr lang="en-US" altLang="ko-KR" sz="1050" dirty="0" err="1" smtClean="0">
                <a:solidFill>
                  <a:srgbClr val="00FFFF"/>
                </a:solidFill>
              </a:rPr>
              <a:t>Jdfld</a:t>
            </a:r>
            <a:r>
              <a:rPr lang="en-US" altLang="ko-KR" sz="1050" dirty="0" smtClean="0">
                <a:solidFill>
                  <a:srgbClr val="00FFFF"/>
                </a:solidFill>
              </a:rPr>
              <a:t> ja for</a:t>
            </a:r>
            <a:r>
              <a:rPr lang="ko-KR" altLang="en-US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getisdb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dfk</a:t>
            </a:r>
            <a:endParaRPr lang="ko-KR" altLang="en-US" sz="1050" dirty="0">
              <a:solidFill>
                <a:srgbClr val="00FF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14088" y="2460065"/>
            <a:ext cx="1196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rgbClr val="00FFFF"/>
                </a:solidFill>
              </a:rPr>
              <a:t>XEMI</a:t>
            </a:r>
            <a:endParaRPr lang="ko-KR" altLang="en-US" sz="3200" b="1" dirty="0" smtClean="0">
              <a:solidFill>
                <a:srgbClr val="00FFFF"/>
              </a:solidFill>
            </a:endParaRPr>
          </a:p>
        </p:txBody>
      </p:sp>
      <p:cxnSp>
        <p:nvCxnSpPr>
          <p:cNvPr id="123" name="직선 연결선 122"/>
          <p:cNvCxnSpPr/>
          <p:nvPr/>
        </p:nvCxnSpPr>
        <p:spPr>
          <a:xfrm>
            <a:off x="8524875" y="2624601"/>
            <a:ext cx="533400" cy="0"/>
          </a:xfrm>
          <a:prstGeom prst="line">
            <a:avLst/>
          </a:prstGeom>
          <a:ln w="190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직사각형 123"/>
          <p:cNvSpPr/>
          <p:nvPr/>
        </p:nvSpPr>
        <p:spPr>
          <a:xfrm>
            <a:off x="9058275" y="2107652"/>
            <a:ext cx="2806871" cy="1033899"/>
          </a:xfrm>
          <a:prstGeom prst="rect">
            <a:avLst/>
          </a:prstGeom>
          <a:solidFill>
            <a:srgbClr val="00FFFF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125" name="그룹 124"/>
          <p:cNvGrpSpPr/>
          <p:nvPr/>
        </p:nvGrpSpPr>
        <p:grpSpPr>
          <a:xfrm>
            <a:off x="9058275" y="2055444"/>
            <a:ext cx="2806870" cy="1138314"/>
            <a:chOff x="9058275" y="623811"/>
            <a:chExt cx="2806870" cy="1138314"/>
          </a:xfrm>
        </p:grpSpPr>
        <p:cxnSp>
          <p:nvCxnSpPr>
            <p:cNvPr id="126" name="직선 연결선 125"/>
            <p:cNvCxnSpPr/>
            <p:nvPr/>
          </p:nvCxnSpPr>
          <p:spPr>
            <a:xfrm>
              <a:off x="9058275" y="623811"/>
              <a:ext cx="0" cy="1138314"/>
            </a:xfrm>
            <a:prstGeom prst="line">
              <a:avLst/>
            </a:prstGeom>
            <a:ln w="190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직선 연결선 126"/>
            <p:cNvCxnSpPr/>
            <p:nvPr/>
          </p:nvCxnSpPr>
          <p:spPr>
            <a:xfrm>
              <a:off x="11865145" y="623811"/>
              <a:ext cx="0" cy="1138314"/>
            </a:xfrm>
            <a:prstGeom prst="line">
              <a:avLst/>
            </a:prstGeom>
            <a:ln w="190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타원 128"/>
          <p:cNvSpPr/>
          <p:nvPr/>
        </p:nvSpPr>
        <p:spPr>
          <a:xfrm>
            <a:off x="8370701" y="2478174"/>
            <a:ext cx="269305" cy="269305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0" name="막힌 원호 129"/>
          <p:cNvSpPr/>
          <p:nvPr/>
        </p:nvSpPr>
        <p:spPr>
          <a:xfrm>
            <a:off x="8253894" y="2362454"/>
            <a:ext cx="500743" cy="500743"/>
          </a:xfrm>
          <a:prstGeom prst="blockArc">
            <a:avLst>
              <a:gd name="adj1" fmla="val 3972733"/>
              <a:gd name="adj2" fmla="val 21598927"/>
              <a:gd name="adj3" fmla="val 11941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0040116" y="2076588"/>
            <a:ext cx="1076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00FFFF"/>
                </a:solidFill>
              </a:rPr>
              <a:t>X-TOUCH</a:t>
            </a:r>
            <a:endParaRPr lang="ko-KR" altLang="en-US" sz="1600" dirty="0">
              <a:solidFill>
                <a:srgbClr val="00FFFF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0077401" y="2331981"/>
            <a:ext cx="1733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00FFFF"/>
                </a:solidFill>
              </a:rPr>
              <a:t>X-BOARD is so </a:t>
            </a:r>
            <a:r>
              <a:rPr lang="en-US" altLang="ko-KR" sz="1050" dirty="0" err="1">
                <a:solidFill>
                  <a:srgbClr val="00FFFF"/>
                </a:solidFill>
              </a:rPr>
              <a:t>sdgfug</a:t>
            </a:r>
            <a:r>
              <a:rPr lang="en-US" altLang="ko-KR" sz="1050" dirty="0">
                <a:solidFill>
                  <a:srgbClr val="00FFFF"/>
                </a:solidFill>
              </a:rPr>
              <a:t> </a:t>
            </a:r>
            <a:r>
              <a:rPr lang="en-US" altLang="ko-KR" sz="1050" dirty="0" err="1">
                <a:solidFill>
                  <a:srgbClr val="00FFFF"/>
                </a:solidFill>
              </a:rPr>
              <a:t>vacc</a:t>
            </a:r>
            <a:r>
              <a:rPr lang="en-US" altLang="ko-KR" sz="1050" dirty="0">
                <a:solidFill>
                  <a:srgbClr val="00FFFF"/>
                </a:solidFill>
              </a:rPr>
              <a:t> </a:t>
            </a:r>
            <a:r>
              <a:rPr lang="en-US" altLang="ko-KR" sz="1050" dirty="0" err="1">
                <a:solidFill>
                  <a:srgbClr val="00FFFF"/>
                </a:solidFill>
              </a:rPr>
              <a:t>Qaaf</a:t>
            </a:r>
            <a:r>
              <a:rPr lang="en-US" altLang="ko-KR" sz="1050" dirty="0">
                <a:solidFill>
                  <a:srgbClr val="00FFFF"/>
                </a:solidFill>
              </a:rPr>
              <a:t> </a:t>
            </a:r>
            <a:r>
              <a:rPr lang="en-US" altLang="ko-KR" sz="1050" dirty="0" err="1">
                <a:solidFill>
                  <a:srgbClr val="00FFFF"/>
                </a:solidFill>
              </a:rPr>
              <a:t>kln</a:t>
            </a:r>
            <a:r>
              <a:rPr lang="en-US" altLang="ko-KR" sz="1050" dirty="0">
                <a:solidFill>
                  <a:srgbClr val="00FFFF"/>
                </a:solidFill>
              </a:rPr>
              <a:t> </a:t>
            </a:r>
            <a:r>
              <a:rPr lang="en-US" altLang="ko-KR" sz="1050" dirty="0" err="1">
                <a:solidFill>
                  <a:srgbClr val="00FFFF"/>
                </a:solidFill>
              </a:rPr>
              <a:t>fjb</a:t>
            </a:r>
            <a:r>
              <a:rPr lang="en-US" altLang="ko-KR" sz="1050" dirty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gfdghd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apsds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Dlff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>
                <a:solidFill>
                  <a:srgbClr val="00FFFF"/>
                </a:solidFill>
              </a:rPr>
              <a:t>djsdjn</a:t>
            </a:r>
            <a:r>
              <a:rPr lang="en-US" altLang="ko-KR" sz="1050" dirty="0">
                <a:solidFill>
                  <a:srgbClr val="00FFFF"/>
                </a:solidFill>
              </a:rPr>
              <a:t> </a:t>
            </a:r>
            <a:r>
              <a:rPr lang="en-US" altLang="ko-KR" sz="1050" dirty="0" err="1">
                <a:solidFill>
                  <a:srgbClr val="00FFFF"/>
                </a:solidFill>
              </a:rPr>
              <a:t>dkjwp</a:t>
            </a:r>
            <a:r>
              <a:rPr lang="en-US" altLang="ko-KR" sz="1050" dirty="0">
                <a:solidFill>
                  <a:srgbClr val="00FFFF"/>
                </a:solidFill>
              </a:rPr>
              <a:t> </a:t>
            </a:r>
            <a:r>
              <a:rPr lang="en-US" altLang="ko-KR" sz="1050" dirty="0" err="1">
                <a:solidFill>
                  <a:srgbClr val="00FFFF"/>
                </a:solidFill>
              </a:rPr>
              <a:t>apk</a:t>
            </a:r>
            <a:r>
              <a:rPr lang="en-US" altLang="ko-KR" sz="1050" dirty="0">
                <a:solidFill>
                  <a:srgbClr val="00FFFF"/>
                </a:solidFill>
              </a:rPr>
              <a:t> now</a:t>
            </a:r>
            <a:endParaRPr lang="ko-KR" altLang="en-US" sz="1050" dirty="0">
              <a:solidFill>
                <a:srgbClr val="00FFFF"/>
              </a:solidFill>
            </a:endParaRPr>
          </a:p>
        </p:txBody>
      </p:sp>
      <p:cxnSp>
        <p:nvCxnSpPr>
          <p:cNvPr id="133" name="직선 연결선 132"/>
          <p:cNvCxnSpPr/>
          <p:nvPr/>
        </p:nvCxnSpPr>
        <p:spPr>
          <a:xfrm>
            <a:off x="8524875" y="4084491"/>
            <a:ext cx="533400" cy="0"/>
          </a:xfrm>
          <a:prstGeom prst="line">
            <a:avLst/>
          </a:prstGeom>
          <a:ln w="190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직사각형 133"/>
          <p:cNvSpPr/>
          <p:nvPr/>
        </p:nvSpPr>
        <p:spPr>
          <a:xfrm>
            <a:off x="9058275" y="3567542"/>
            <a:ext cx="2806871" cy="1033899"/>
          </a:xfrm>
          <a:prstGeom prst="rect">
            <a:avLst/>
          </a:prstGeom>
          <a:solidFill>
            <a:srgbClr val="00FFFF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135" name="그룹 134"/>
          <p:cNvGrpSpPr/>
          <p:nvPr/>
        </p:nvGrpSpPr>
        <p:grpSpPr>
          <a:xfrm>
            <a:off x="9058275" y="3515334"/>
            <a:ext cx="2806870" cy="1138314"/>
            <a:chOff x="9058275" y="623811"/>
            <a:chExt cx="2806870" cy="1138314"/>
          </a:xfrm>
        </p:grpSpPr>
        <p:cxnSp>
          <p:nvCxnSpPr>
            <p:cNvPr id="136" name="직선 연결선 135"/>
            <p:cNvCxnSpPr/>
            <p:nvPr/>
          </p:nvCxnSpPr>
          <p:spPr>
            <a:xfrm>
              <a:off x="9058275" y="623811"/>
              <a:ext cx="0" cy="1138314"/>
            </a:xfrm>
            <a:prstGeom prst="line">
              <a:avLst/>
            </a:prstGeom>
            <a:ln w="190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/>
            <p:cNvCxnSpPr/>
            <p:nvPr/>
          </p:nvCxnSpPr>
          <p:spPr>
            <a:xfrm>
              <a:off x="11865145" y="623811"/>
              <a:ext cx="0" cy="1138314"/>
            </a:xfrm>
            <a:prstGeom prst="line">
              <a:avLst/>
            </a:prstGeom>
            <a:ln w="190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타원 138"/>
          <p:cNvSpPr/>
          <p:nvPr/>
        </p:nvSpPr>
        <p:spPr>
          <a:xfrm>
            <a:off x="8370701" y="3938064"/>
            <a:ext cx="269305" cy="269305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0" name="막힌 원호 139"/>
          <p:cNvSpPr/>
          <p:nvPr/>
        </p:nvSpPr>
        <p:spPr>
          <a:xfrm>
            <a:off x="8253894" y="3822344"/>
            <a:ext cx="500743" cy="500743"/>
          </a:xfrm>
          <a:prstGeom prst="blockArc">
            <a:avLst>
              <a:gd name="adj1" fmla="val 3972733"/>
              <a:gd name="adj2" fmla="val 21598927"/>
              <a:gd name="adj3" fmla="val 11941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9058274" y="3536478"/>
            <a:ext cx="1076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FFFF"/>
                </a:solidFill>
              </a:rPr>
              <a:t>X-BOARD</a:t>
            </a:r>
            <a:endParaRPr lang="ko-KR" altLang="en-US" sz="1600" dirty="0" smtClean="0">
              <a:solidFill>
                <a:srgbClr val="00FFFF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9095559" y="3791871"/>
            <a:ext cx="15762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 smtClean="0">
                <a:solidFill>
                  <a:srgbClr val="00FFFF"/>
                </a:solidFill>
              </a:rPr>
              <a:t>X-BOARD is so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sdgfug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vacc</a:t>
            </a:r>
            <a:endParaRPr lang="en-US" altLang="ko-KR" sz="1050" dirty="0" smtClean="0">
              <a:solidFill>
                <a:srgbClr val="00FFFF"/>
              </a:solidFill>
            </a:endParaRPr>
          </a:p>
          <a:p>
            <a:r>
              <a:rPr lang="en-US" altLang="ko-KR" sz="1050" dirty="0" err="1" smtClean="0">
                <a:solidFill>
                  <a:srgbClr val="00FFFF"/>
                </a:solidFill>
              </a:rPr>
              <a:t>Qaaf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kln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fjb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gfdghd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sds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Dlff</a:t>
            </a:r>
            <a:r>
              <a:rPr lang="en-US" altLang="ko-KR" sz="1050" dirty="0" smtClean="0">
                <a:solidFill>
                  <a:srgbClr val="00FFFF"/>
                </a:solidFill>
              </a:rPr>
              <a:t> </a:t>
            </a:r>
            <a:r>
              <a:rPr lang="en-US" altLang="ko-KR" sz="1050" dirty="0" err="1" smtClean="0">
                <a:solidFill>
                  <a:srgbClr val="00FFFF"/>
                </a:solidFill>
              </a:rPr>
              <a:t>djsdjn</a:t>
            </a:r>
            <a:endParaRPr lang="ko-KR" altLang="en-US" sz="1050" dirty="0">
              <a:solidFill>
                <a:srgbClr val="00FFFF"/>
              </a:solidFill>
            </a:endParaRPr>
          </a:p>
        </p:txBody>
      </p:sp>
      <p:pic>
        <p:nvPicPr>
          <p:cNvPr id="94" name="그림 9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606" y="2310213"/>
            <a:ext cx="927099" cy="616817"/>
          </a:xfrm>
          <a:prstGeom prst="rect">
            <a:avLst/>
          </a:prstGeom>
        </p:spPr>
      </p:pic>
      <p:pic>
        <p:nvPicPr>
          <p:cNvPr id="113" name="그림 1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96" y="3754793"/>
            <a:ext cx="1139371" cy="65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8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8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1" presetClass="entr" presetSubtype="1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20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7" presetClass="emph" presetSubtype="0" fill="remove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0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1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4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7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7" presetClass="emph" presetSubtype="0" fill="remove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6" dur="750" autoRev="1" fill="remov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7" dur="750" autoRev="1" fill="remov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8" dur="750" autoRev="1" fill="remov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750" autoRev="1" fill="remov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6" presetClass="entr" presetSubtype="4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6" presetClass="entr" presetSubtype="2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7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7" presetClass="emph" presetSubtype="0" fill="remove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3" dur="75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4" dur="75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5" dur="75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75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6" presetClass="entr" presetSubtype="4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6" presetClass="entr" presetSubtype="2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700"/>
                            </p:stCondLst>
                            <p:childTnLst>
                              <p:par>
                                <p:cTn id="2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5" grpId="0" animBg="1"/>
      <p:bldP spid="21" grpId="0" animBg="1"/>
      <p:bldP spid="16" grpId="0" animBg="1"/>
      <p:bldP spid="16" grpId="1" animBg="1"/>
      <p:bldP spid="37" grpId="0" animBg="1"/>
      <p:bldP spid="38" grpId="0" animBg="1"/>
      <p:bldP spid="51" grpId="0" animBg="1"/>
      <p:bldP spid="63" grpId="0"/>
      <p:bldP spid="64" grpId="0" animBg="1"/>
      <p:bldP spid="67" grpId="0" animBg="1"/>
      <p:bldP spid="68" grpId="0" animBg="1"/>
      <p:bldP spid="70" grpId="0" animBg="1"/>
      <p:bldP spid="71" grpId="0"/>
      <p:bldP spid="93" grpId="0"/>
      <p:bldP spid="96" grpId="0" animBg="1"/>
      <p:bldP spid="97" grpId="0" animBg="1"/>
      <p:bldP spid="99" grpId="0"/>
      <p:bldP spid="100" grpId="0" animBg="1"/>
      <p:bldP spid="12" grpId="0"/>
      <p:bldP spid="6" grpId="0" animBg="1"/>
      <p:bldP spid="6" grpId="1" animBg="1"/>
      <p:bldP spid="109" grpId="0"/>
      <p:bldP spid="62" grpId="0"/>
      <p:bldP spid="124" grpId="0" animBg="1"/>
      <p:bldP spid="129" grpId="0" animBg="1"/>
      <p:bldP spid="129" grpId="1" animBg="1"/>
      <p:bldP spid="130" grpId="0" animBg="1"/>
      <p:bldP spid="131" grpId="0"/>
      <p:bldP spid="132" grpId="0"/>
      <p:bldP spid="134" grpId="0" animBg="1"/>
      <p:bldP spid="139" grpId="0" animBg="1"/>
      <p:bldP spid="139" grpId="1" animBg="1"/>
      <p:bldP spid="140" grpId="0" animBg="1"/>
      <p:bldP spid="141" grpId="0"/>
      <p:bldP spid="1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그룹 107"/>
          <p:cNvGrpSpPr/>
          <p:nvPr/>
        </p:nvGrpSpPr>
        <p:grpSpPr>
          <a:xfrm>
            <a:off x="137941" y="1670505"/>
            <a:ext cx="3036932" cy="3201684"/>
            <a:chOff x="3168025" y="1622555"/>
            <a:chExt cx="3036932" cy="3201684"/>
          </a:xfrm>
        </p:grpSpPr>
        <p:sp>
          <p:nvSpPr>
            <p:cNvPr id="97" name="직사각형 96"/>
            <p:cNvSpPr/>
            <p:nvPr/>
          </p:nvSpPr>
          <p:spPr>
            <a:xfrm>
              <a:off x="3201454" y="1905499"/>
              <a:ext cx="2992870" cy="2918740"/>
            </a:xfrm>
            <a:prstGeom prst="rect">
              <a:avLst/>
            </a:prstGeom>
            <a:pattFill prst="dotGrid">
              <a:fgClr>
                <a:srgbClr val="007373"/>
              </a:fgClr>
              <a:bgClr>
                <a:schemeClr val="bg1"/>
              </a:bgClr>
            </a:pattFill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한쪽 모서리가 잘린 사각형 97"/>
            <p:cNvSpPr/>
            <p:nvPr/>
          </p:nvSpPr>
          <p:spPr>
            <a:xfrm>
              <a:off x="3194335" y="1647387"/>
              <a:ext cx="947088" cy="260714"/>
            </a:xfrm>
            <a:prstGeom prst="snip1Rect">
              <a:avLst>
                <a:gd name="adj" fmla="val 50000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한쪽 모서리가 잘린 사각형 98"/>
            <p:cNvSpPr/>
            <p:nvPr/>
          </p:nvSpPr>
          <p:spPr>
            <a:xfrm>
              <a:off x="4220785" y="1647387"/>
              <a:ext cx="947088" cy="260714"/>
            </a:xfrm>
            <a:prstGeom prst="snip1Rect">
              <a:avLst>
                <a:gd name="adj" fmla="val 50000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한쪽 모서리가 잘린 사각형 99"/>
            <p:cNvSpPr/>
            <p:nvPr/>
          </p:nvSpPr>
          <p:spPr>
            <a:xfrm>
              <a:off x="5257869" y="1647387"/>
              <a:ext cx="947088" cy="260714"/>
            </a:xfrm>
            <a:prstGeom prst="snip1Rect">
              <a:avLst>
                <a:gd name="adj" fmla="val 50000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168025" y="1622555"/>
              <a:ext cx="8367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1400">
                  <a:solidFill>
                    <a:sysClr val="windowText" lastClr="000000"/>
                  </a:solidFill>
                </a:defRPr>
              </a:lvl1pPr>
            </a:lstStyle>
            <a:p>
              <a:r>
                <a:rPr lang="en-US" altLang="ko-KR" dirty="0"/>
                <a:t>X-Board</a:t>
              </a:r>
              <a:endParaRPr lang="ko-KR" altLang="en-US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169808" y="1622555"/>
              <a:ext cx="1023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solidFill>
                    <a:sysClr val="windowText" lastClr="000000"/>
                  </a:solidFill>
                </a:rPr>
                <a:t>X-Encoder</a:t>
              </a:r>
              <a:endParaRPr lang="ko-KR" altLang="en-US" sz="140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227746" y="1622555"/>
              <a:ext cx="842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1400">
                  <a:solidFill>
                    <a:sysClr val="windowText" lastClr="000000"/>
                  </a:solidFill>
                </a:defRPr>
              </a:lvl1pPr>
            </a:lstStyle>
            <a:p>
              <a:r>
                <a:rPr lang="en-US" altLang="ko-KR" dirty="0"/>
                <a:t>X-Touch</a:t>
              </a:r>
              <a:endParaRPr lang="ko-KR" altLang="en-US" dirty="0"/>
            </a:p>
          </p:txBody>
        </p:sp>
        <p:sp>
          <p:nvSpPr>
            <p:cNvPr id="104" name="타원 103"/>
            <p:cNvSpPr/>
            <p:nvPr/>
          </p:nvSpPr>
          <p:spPr>
            <a:xfrm>
              <a:off x="3258535" y="1988614"/>
              <a:ext cx="407895" cy="407895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7" name="그룹 106"/>
            <p:cNvGrpSpPr/>
            <p:nvPr/>
          </p:nvGrpSpPr>
          <p:grpSpPr>
            <a:xfrm>
              <a:off x="3336482" y="2056462"/>
              <a:ext cx="252000" cy="252000"/>
              <a:chOff x="5361349" y="-501186"/>
              <a:chExt cx="252000" cy="252000"/>
            </a:xfrm>
          </p:grpSpPr>
          <p:sp>
            <p:nvSpPr>
              <p:cNvPr id="105" name="타원 104"/>
              <p:cNvSpPr/>
              <p:nvPr/>
            </p:nvSpPr>
            <p:spPr>
              <a:xfrm>
                <a:off x="5386995" y="-475540"/>
                <a:ext cx="200708" cy="200708"/>
              </a:xfrm>
              <a:prstGeom prst="ellipse">
                <a:avLst/>
              </a:prstGeom>
              <a:noFill/>
              <a:ln w="349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6" name="타원 105"/>
              <p:cNvSpPr/>
              <p:nvPr/>
            </p:nvSpPr>
            <p:spPr>
              <a:xfrm flipV="1">
                <a:off x="5361349" y="-501186"/>
                <a:ext cx="252000" cy="252000"/>
              </a:xfrm>
              <a:prstGeom prst="ellipse">
                <a:avLst/>
              </a:prstGeom>
              <a:noFill/>
              <a:ln w="412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9" name="막힌 원호 48"/>
          <p:cNvSpPr/>
          <p:nvPr/>
        </p:nvSpPr>
        <p:spPr>
          <a:xfrm>
            <a:off x="387041" y="2147033"/>
            <a:ext cx="2558481" cy="2558481"/>
          </a:xfrm>
          <a:prstGeom prst="blockArc">
            <a:avLst>
              <a:gd name="adj1" fmla="val 16332411"/>
              <a:gd name="adj2" fmla="val 16280052"/>
              <a:gd name="adj3" fmla="val 31061"/>
            </a:avLst>
          </a:prstGeom>
          <a:solidFill>
            <a:srgbClr val="00FFFF">
              <a:alpha val="4000"/>
            </a:srgbClr>
          </a:solidFill>
          <a:ln>
            <a:noFill/>
          </a:ln>
          <a:effectLst>
            <a:glow rad="101600">
              <a:srgbClr val="00FFFF">
                <a:alpha val="3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2" name="타원 31"/>
          <p:cNvSpPr/>
          <p:nvPr/>
        </p:nvSpPr>
        <p:spPr>
          <a:xfrm rot="19800000">
            <a:off x="253179" y="162397"/>
            <a:ext cx="1292466" cy="1292466"/>
          </a:xfrm>
          <a:prstGeom prst="ellipse">
            <a:avLst/>
          </a:prstGeom>
          <a:noFill/>
          <a:ln w="127000" cap="flat">
            <a:gradFill flip="none" rotWithShape="1">
              <a:gsLst>
                <a:gs pos="44737">
                  <a:srgbClr val="00FFFF"/>
                </a:gs>
                <a:gs pos="36000">
                  <a:schemeClr val="bg1"/>
                </a:gs>
                <a:gs pos="37000">
                  <a:srgbClr val="00FFFF"/>
                </a:gs>
              </a:gsLst>
              <a:path path="circle">
                <a:fillToRect l="100000" t="100000"/>
              </a:path>
              <a:tileRect r="-100000" b="-10000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" y="2504349"/>
            <a:ext cx="1841919" cy="1841919"/>
          </a:xfrm>
          <a:prstGeom prst="rect">
            <a:avLst/>
          </a:prstGeom>
        </p:spPr>
      </p:pic>
      <p:sp>
        <p:nvSpPr>
          <p:cNvPr id="10" name="막힌 원호 9"/>
          <p:cNvSpPr/>
          <p:nvPr/>
        </p:nvSpPr>
        <p:spPr>
          <a:xfrm>
            <a:off x="456337" y="4011591"/>
            <a:ext cx="11248102" cy="2399071"/>
          </a:xfrm>
          <a:prstGeom prst="blockArc">
            <a:avLst>
              <a:gd name="adj1" fmla="val 49512"/>
              <a:gd name="adj2" fmla="val 3334129"/>
              <a:gd name="adj3" fmla="val 11800"/>
            </a:avLst>
          </a:pr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막힌 원호 11"/>
          <p:cNvSpPr/>
          <p:nvPr/>
        </p:nvSpPr>
        <p:spPr>
          <a:xfrm>
            <a:off x="456337" y="4011590"/>
            <a:ext cx="11248102" cy="2399071"/>
          </a:xfrm>
          <a:prstGeom prst="blockArc">
            <a:avLst>
              <a:gd name="adj1" fmla="val 8166630"/>
              <a:gd name="adj2" fmla="val 10630255"/>
              <a:gd name="adj3" fmla="val 10752"/>
            </a:avLst>
          </a:pr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50" name="그룹 49"/>
          <p:cNvGrpSpPr/>
          <p:nvPr/>
        </p:nvGrpSpPr>
        <p:grpSpPr>
          <a:xfrm>
            <a:off x="549743" y="4213151"/>
            <a:ext cx="11248102" cy="2408901"/>
            <a:chOff x="594608" y="4007769"/>
            <a:chExt cx="11248102" cy="2408901"/>
          </a:xfrm>
        </p:grpSpPr>
        <p:sp>
          <p:nvSpPr>
            <p:cNvPr id="13" name="막힌 원호 12"/>
            <p:cNvSpPr/>
            <p:nvPr/>
          </p:nvSpPr>
          <p:spPr>
            <a:xfrm>
              <a:off x="594608" y="4007769"/>
              <a:ext cx="11248102" cy="2399071"/>
            </a:xfrm>
            <a:prstGeom prst="blockArc">
              <a:avLst>
                <a:gd name="adj1" fmla="val 8568310"/>
                <a:gd name="adj2" fmla="val 9291881"/>
                <a:gd name="adj3" fmla="val 6432"/>
              </a:avLst>
            </a:prstGeom>
            <a:solidFill>
              <a:srgbClr val="00FFFF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막힌 원호 14"/>
            <p:cNvSpPr/>
            <p:nvPr/>
          </p:nvSpPr>
          <p:spPr>
            <a:xfrm>
              <a:off x="594608" y="4012684"/>
              <a:ext cx="11248102" cy="2399071"/>
            </a:xfrm>
            <a:prstGeom prst="blockArc">
              <a:avLst>
                <a:gd name="adj1" fmla="val 9342019"/>
                <a:gd name="adj2" fmla="val 9830510"/>
                <a:gd name="adj3" fmla="val 6747"/>
              </a:avLst>
            </a:prstGeom>
            <a:solidFill>
              <a:srgbClr val="00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막힌 원호 15"/>
            <p:cNvSpPr/>
            <p:nvPr/>
          </p:nvSpPr>
          <p:spPr>
            <a:xfrm>
              <a:off x="594608" y="4017599"/>
              <a:ext cx="11248102" cy="2399071"/>
            </a:xfrm>
            <a:prstGeom prst="blockArc">
              <a:avLst>
                <a:gd name="adj1" fmla="val 9866623"/>
                <a:gd name="adj2" fmla="val 10127237"/>
                <a:gd name="adj3" fmla="val 7373"/>
              </a:avLst>
            </a:prstGeom>
            <a:solidFill>
              <a:srgbClr val="00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7" name="막힌 원호 16"/>
          <p:cNvSpPr/>
          <p:nvPr/>
        </p:nvSpPr>
        <p:spPr>
          <a:xfrm>
            <a:off x="456337" y="4203317"/>
            <a:ext cx="11248102" cy="2502313"/>
          </a:xfrm>
          <a:prstGeom prst="blockArc">
            <a:avLst>
              <a:gd name="adj1" fmla="val 8461759"/>
              <a:gd name="adj2" fmla="val 10223531"/>
              <a:gd name="adj3" fmla="val 2591"/>
            </a:avLst>
          </a:prstGeom>
          <a:solidFill>
            <a:srgbClr val="00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막힌 원호 17"/>
          <p:cNvSpPr/>
          <p:nvPr/>
        </p:nvSpPr>
        <p:spPr>
          <a:xfrm>
            <a:off x="456337" y="4252477"/>
            <a:ext cx="11248102" cy="2502313"/>
          </a:xfrm>
          <a:prstGeom prst="blockArc">
            <a:avLst>
              <a:gd name="adj1" fmla="val 8537069"/>
              <a:gd name="adj2" fmla="val 10155479"/>
              <a:gd name="adj3" fmla="val 1210"/>
            </a:avLst>
          </a:prstGeom>
          <a:solidFill>
            <a:srgbClr val="00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막힌 원호 18"/>
          <p:cNvSpPr/>
          <p:nvPr/>
        </p:nvSpPr>
        <p:spPr>
          <a:xfrm>
            <a:off x="456337" y="4006675"/>
            <a:ext cx="11248102" cy="2399071"/>
          </a:xfrm>
          <a:prstGeom prst="blockArc">
            <a:avLst>
              <a:gd name="adj1" fmla="val 49512"/>
              <a:gd name="adj2" fmla="val 3042810"/>
              <a:gd name="adj3" fmla="val 6138"/>
            </a:avLst>
          </a:pr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막힌 원호 19"/>
          <p:cNvSpPr/>
          <p:nvPr/>
        </p:nvSpPr>
        <p:spPr>
          <a:xfrm>
            <a:off x="667731" y="3959970"/>
            <a:ext cx="11154696" cy="2551471"/>
          </a:xfrm>
          <a:prstGeom prst="blockArc">
            <a:avLst>
              <a:gd name="adj1" fmla="val 55096"/>
              <a:gd name="adj2" fmla="val 3598885"/>
              <a:gd name="adj3" fmla="val 1874"/>
            </a:avLst>
          </a:pr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9540507" y="3566909"/>
            <a:ext cx="2364484" cy="1193977"/>
            <a:chOff x="8311911" y="3259477"/>
            <a:chExt cx="3353502" cy="1827436"/>
          </a:xfrm>
        </p:grpSpPr>
        <p:sp>
          <p:nvSpPr>
            <p:cNvPr id="21" name="한쪽 모서리가 잘린 사각형 20"/>
            <p:cNvSpPr/>
            <p:nvPr/>
          </p:nvSpPr>
          <p:spPr>
            <a:xfrm>
              <a:off x="8322544" y="3358894"/>
              <a:ext cx="3342869" cy="1728019"/>
            </a:xfrm>
            <a:prstGeom prst="snip1Rect">
              <a:avLst/>
            </a:prstGeom>
            <a:noFill/>
            <a:ln w="19050">
              <a:solidFill>
                <a:srgbClr val="00FFFF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한쪽 모서리가 잘린 사각형 21"/>
            <p:cNvSpPr/>
            <p:nvPr/>
          </p:nvSpPr>
          <p:spPr>
            <a:xfrm>
              <a:off x="8311911" y="3259477"/>
              <a:ext cx="913248" cy="94038"/>
            </a:xfrm>
            <a:prstGeom prst="snip1Rect">
              <a:avLst>
                <a:gd name="adj" fmla="val 50000"/>
              </a:avLst>
            </a:prstGeom>
            <a:solidFill>
              <a:srgbClr val="00FFFF"/>
            </a:solidFill>
            <a:ln>
              <a:solidFill>
                <a:srgbClr val="00FFFF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한쪽 모서리가 잘린 사각형 22"/>
            <p:cNvSpPr/>
            <p:nvPr/>
          </p:nvSpPr>
          <p:spPr>
            <a:xfrm>
              <a:off x="8322544" y="5041194"/>
              <a:ext cx="450317" cy="45719"/>
            </a:xfrm>
            <a:prstGeom prst="snip1Rect">
              <a:avLst>
                <a:gd name="adj" fmla="val 50000"/>
              </a:avLst>
            </a:prstGeom>
            <a:solidFill>
              <a:srgbClr val="00FFFF"/>
            </a:solidFill>
            <a:ln>
              <a:solidFill>
                <a:srgbClr val="00FFFF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5" name="막힌 원호 24"/>
          <p:cNvSpPr/>
          <p:nvPr/>
        </p:nvSpPr>
        <p:spPr>
          <a:xfrm>
            <a:off x="403997" y="293510"/>
            <a:ext cx="1001985" cy="1001985"/>
          </a:xfrm>
          <a:prstGeom prst="blockArc">
            <a:avLst>
              <a:gd name="adj1" fmla="val 21581011"/>
              <a:gd name="adj2" fmla="val 18337672"/>
              <a:gd name="adj3" fmla="val 15181"/>
            </a:avLst>
          </a:prstGeom>
          <a:solidFill>
            <a:srgbClr val="00FFF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26" name="직선 연결선 25"/>
          <p:cNvCxnSpPr/>
          <p:nvPr/>
        </p:nvCxnSpPr>
        <p:spPr>
          <a:xfrm>
            <a:off x="1254720" y="755465"/>
            <a:ext cx="1554340" cy="0"/>
          </a:xfrm>
          <a:prstGeom prst="line">
            <a:avLst/>
          </a:prstGeom>
          <a:ln w="9525">
            <a:solidFill>
              <a:srgbClr val="00FFFF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막힌 원호 28"/>
          <p:cNvSpPr/>
          <p:nvPr/>
        </p:nvSpPr>
        <p:spPr>
          <a:xfrm>
            <a:off x="369545" y="259058"/>
            <a:ext cx="1070888" cy="1070888"/>
          </a:xfrm>
          <a:prstGeom prst="blockArc">
            <a:avLst>
              <a:gd name="adj1" fmla="val 21581011"/>
              <a:gd name="adj2" fmla="val 13664715"/>
              <a:gd name="adj3" fmla="val 2159"/>
            </a:avLst>
          </a:prstGeom>
          <a:solidFill>
            <a:srgbClr val="00FFF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8844531" y="180383"/>
            <a:ext cx="3124549" cy="3124549"/>
          </a:xfrm>
          <a:prstGeom prst="ellipse">
            <a:avLst/>
          </a:prstGeom>
          <a:noFill/>
          <a:ln w="241300">
            <a:solidFill>
              <a:srgbClr val="00FFFF">
                <a:alpha val="4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9364262" y="700114"/>
            <a:ext cx="2085086" cy="2085086"/>
          </a:xfrm>
          <a:prstGeom prst="ellipse">
            <a:avLst/>
          </a:prstGeom>
          <a:noFill/>
          <a:ln w="330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35"/>
          <p:cNvSpPr/>
          <p:nvPr/>
        </p:nvSpPr>
        <p:spPr>
          <a:xfrm>
            <a:off x="9047495" y="383347"/>
            <a:ext cx="2718620" cy="2718620"/>
          </a:xfrm>
          <a:prstGeom prst="ellipse">
            <a:avLst/>
          </a:prstGeom>
          <a:noFill/>
          <a:ln w="3492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타원 37"/>
          <p:cNvSpPr/>
          <p:nvPr/>
        </p:nvSpPr>
        <p:spPr>
          <a:xfrm>
            <a:off x="9050078" y="385930"/>
            <a:ext cx="2713454" cy="2713454"/>
          </a:xfrm>
          <a:prstGeom prst="ellipse">
            <a:avLst/>
          </a:prstGeom>
          <a:noFill/>
          <a:ln w="57150">
            <a:solidFill>
              <a:srgbClr val="00FFFF">
                <a:alpha val="83000"/>
              </a:srgbClr>
            </a:solidFill>
          </a:ln>
          <a:effectLst>
            <a:glow rad="177800">
              <a:srgbClr val="00FFFF">
                <a:alpha val="84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1" name="그룹 50"/>
          <p:cNvGrpSpPr/>
          <p:nvPr/>
        </p:nvGrpSpPr>
        <p:grpSpPr>
          <a:xfrm>
            <a:off x="852917" y="3530416"/>
            <a:ext cx="11304851" cy="3329327"/>
            <a:chOff x="894880" y="3365659"/>
            <a:chExt cx="11304851" cy="3329327"/>
          </a:xfrm>
        </p:grpSpPr>
        <p:sp>
          <p:nvSpPr>
            <p:cNvPr id="39" name="막힌 원호 38"/>
            <p:cNvSpPr/>
            <p:nvPr/>
          </p:nvSpPr>
          <p:spPr>
            <a:xfrm>
              <a:off x="894880" y="3365659"/>
              <a:ext cx="11212450" cy="3329327"/>
            </a:xfrm>
            <a:prstGeom prst="blockArc">
              <a:avLst>
                <a:gd name="adj1" fmla="val 57502"/>
                <a:gd name="adj2" fmla="val 179661"/>
                <a:gd name="adj3" fmla="val 6166"/>
              </a:avLst>
            </a:prstGeom>
            <a:solidFill>
              <a:srgbClr val="00FFFF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막힌 원호 40"/>
            <p:cNvSpPr/>
            <p:nvPr/>
          </p:nvSpPr>
          <p:spPr>
            <a:xfrm>
              <a:off x="907143" y="3459581"/>
              <a:ext cx="11212450" cy="3164509"/>
            </a:xfrm>
            <a:prstGeom prst="blockArc">
              <a:avLst>
                <a:gd name="adj1" fmla="val 197429"/>
                <a:gd name="adj2" fmla="val 371235"/>
                <a:gd name="adj3" fmla="val 6409"/>
              </a:avLst>
            </a:prstGeom>
            <a:solidFill>
              <a:srgbClr val="00FFFF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막힌 원호 41"/>
            <p:cNvSpPr/>
            <p:nvPr/>
          </p:nvSpPr>
          <p:spPr>
            <a:xfrm>
              <a:off x="987281" y="3499660"/>
              <a:ext cx="11212450" cy="3061324"/>
            </a:xfrm>
            <a:prstGeom prst="blockArc">
              <a:avLst>
                <a:gd name="adj1" fmla="val 413877"/>
                <a:gd name="adj2" fmla="val 624026"/>
                <a:gd name="adj3" fmla="val 5937"/>
              </a:avLst>
            </a:prstGeom>
            <a:solidFill>
              <a:srgbClr val="00FFFF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3" name="막힌 원호 42"/>
          <p:cNvSpPr/>
          <p:nvPr/>
        </p:nvSpPr>
        <p:spPr>
          <a:xfrm>
            <a:off x="469605" y="4015199"/>
            <a:ext cx="11248102" cy="2399071"/>
          </a:xfrm>
          <a:prstGeom prst="blockArc">
            <a:avLst>
              <a:gd name="adj1" fmla="val 21416707"/>
              <a:gd name="adj2" fmla="val 10888220"/>
              <a:gd name="adj3" fmla="val 1962"/>
            </a:avLst>
          </a:prstGeom>
          <a:solidFill>
            <a:srgbClr val="00FFFF">
              <a:alpha val="50000"/>
            </a:srgbClr>
          </a:solidFill>
          <a:ln>
            <a:noFill/>
          </a:ln>
          <a:effectLst>
            <a:glow rad="114300">
              <a:srgbClr val="00FFFF">
                <a:alpha val="2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5" name="막힌 원호 44"/>
          <p:cNvSpPr/>
          <p:nvPr/>
        </p:nvSpPr>
        <p:spPr>
          <a:xfrm>
            <a:off x="387041" y="2147033"/>
            <a:ext cx="2558481" cy="2558481"/>
          </a:xfrm>
          <a:prstGeom prst="blockArc">
            <a:avLst>
              <a:gd name="adj1" fmla="val 8674205"/>
              <a:gd name="adj2" fmla="val 20923100"/>
              <a:gd name="adj3" fmla="val 8445"/>
            </a:avLst>
          </a:prstGeom>
          <a:solidFill>
            <a:srgbClr val="00FFFF">
              <a:alpha val="18000"/>
            </a:srgb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6" name="막힌 원호 45"/>
          <p:cNvSpPr/>
          <p:nvPr/>
        </p:nvSpPr>
        <p:spPr>
          <a:xfrm>
            <a:off x="326579" y="2086571"/>
            <a:ext cx="2679404" cy="2679404"/>
          </a:xfrm>
          <a:prstGeom prst="blockArc">
            <a:avLst>
              <a:gd name="adj1" fmla="val 13602082"/>
              <a:gd name="adj2" fmla="val 2005931"/>
              <a:gd name="adj3" fmla="val 1023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20180" y="516614"/>
            <a:ext cx="1669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00FFFF"/>
                </a:solidFill>
              </a:rPr>
              <a:t>XEMI POWER POINT</a:t>
            </a:r>
            <a:endParaRPr lang="ko-KR" altLang="en-US" sz="1200" dirty="0">
              <a:solidFill>
                <a:srgbClr val="00FFFF"/>
              </a:solidFill>
            </a:endParaRPr>
          </a:p>
        </p:txBody>
      </p:sp>
      <p:grpSp>
        <p:nvGrpSpPr>
          <p:cNvPr id="109" name="그룹 108"/>
          <p:cNvGrpSpPr/>
          <p:nvPr/>
        </p:nvGrpSpPr>
        <p:grpSpPr>
          <a:xfrm>
            <a:off x="549743" y="427540"/>
            <a:ext cx="720069" cy="750361"/>
            <a:chOff x="557230" y="427708"/>
            <a:chExt cx="720069" cy="750361"/>
          </a:xfrm>
        </p:grpSpPr>
        <p:sp>
          <p:nvSpPr>
            <p:cNvPr id="28" name="TextBox 27"/>
            <p:cNvSpPr txBox="1"/>
            <p:nvPr/>
          </p:nvSpPr>
          <p:spPr>
            <a:xfrm>
              <a:off x="557230" y="531738"/>
              <a:ext cx="7200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600" b="1" dirty="0" smtClean="0">
                  <a:solidFill>
                    <a:srgbClr val="00FFFF"/>
                  </a:solidFill>
                </a:rPr>
                <a:t>03</a:t>
              </a:r>
              <a:endParaRPr lang="ko-KR" altLang="en-US" sz="3600" b="1" dirty="0">
                <a:solidFill>
                  <a:srgbClr val="00FFFF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46998" y="427708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solidFill>
                    <a:srgbClr val="00FFFF"/>
                  </a:solidFill>
                </a:rPr>
                <a:t>VER.</a:t>
              </a:r>
              <a:endParaRPr lang="ko-KR" altLang="en-US" sz="1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9619946" y="1378147"/>
            <a:ext cx="15760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 smtClean="0">
                <a:solidFill>
                  <a:srgbClr val="00FFFF"/>
                </a:solidFill>
              </a:rPr>
              <a:t>XEMI</a:t>
            </a:r>
            <a:endParaRPr lang="ko-KR" altLang="en-US" sz="4400" b="1" dirty="0" smtClean="0">
              <a:solidFill>
                <a:srgbClr val="00FFFF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35021" y="348285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FFFF"/>
                </a:solidFill>
              </a:rPr>
              <a:t>COMPANY</a:t>
            </a:r>
            <a:endParaRPr lang="ko-KR" altLang="en-US" dirty="0" smtClean="0">
              <a:solidFill>
                <a:srgbClr val="00FFFF"/>
              </a:solidFill>
            </a:endParaRPr>
          </a:p>
        </p:txBody>
      </p:sp>
      <p:cxnSp>
        <p:nvCxnSpPr>
          <p:cNvPr id="65" name="직선 연결선 64"/>
          <p:cNvCxnSpPr/>
          <p:nvPr/>
        </p:nvCxnSpPr>
        <p:spPr>
          <a:xfrm>
            <a:off x="8396714" y="4480029"/>
            <a:ext cx="1074288" cy="0"/>
          </a:xfrm>
          <a:prstGeom prst="line">
            <a:avLst/>
          </a:prstGeom>
          <a:ln w="9525">
            <a:solidFill>
              <a:srgbClr val="00FFFF">
                <a:alpha val="8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/>
          <p:cNvCxnSpPr/>
          <p:nvPr/>
        </p:nvCxnSpPr>
        <p:spPr>
          <a:xfrm>
            <a:off x="8396714" y="4705514"/>
            <a:ext cx="1074288" cy="0"/>
          </a:xfrm>
          <a:prstGeom prst="line">
            <a:avLst/>
          </a:prstGeom>
          <a:ln w="9525">
            <a:solidFill>
              <a:srgbClr val="00FFFF">
                <a:alpha val="8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설명선 2(테두리 없음) 66"/>
          <p:cNvSpPr/>
          <p:nvPr/>
        </p:nvSpPr>
        <p:spPr>
          <a:xfrm>
            <a:off x="8673003" y="531670"/>
            <a:ext cx="1886185" cy="720324"/>
          </a:xfrm>
          <a:prstGeom prst="callout2">
            <a:avLst>
              <a:gd name="adj1" fmla="val 18750"/>
              <a:gd name="adj2" fmla="val -40465"/>
              <a:gd name="adj3" fmla="val 18750"/>
              <a:gd name="adj4" fmla="val 7572"/>
              <a:gd name="adj5" fmla="val 133165"/>
              <a:gd name="adj6" fmla="val 34507"/>
            </a:avLst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이등변 삼각형 71"/>
          <p:cNvSpPr/>
          <p:nvPr/>
        </p:nvSpPr>
        <p:spPr>
          <a:xfrm rot="16200000" flipV="1">
            <a:off x="8286670" y="3881311"/>
            <a:ext cx="101504" cy="87504"/>
          </a:xfrm>
          <a:prstGeom prst="triangl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이등변 삼각형 72"/>
          <p:cNvSpPr/>
          <p:nvPr/>
        </p:nvSpPr>
        <p:spPr>
          <a:xfrm rot="16200000" flipV="1">
            <a:off x="8286672" y="4597366"/>
            <a:ext cx="101504" cy="87504"/>
          </a:xfrm>
          <a:prstGeom prst="triangl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이등변 삼각형 73"/>
          <p:cNvSpPr/>
          <p:nvPr/>
        </p:nvSpPr>
        <p:spPr>
          <a:xfrm rot="16200000" flipV="1">
            <a:off x="8286672" y="4358681"/>
            <a:ext cx="101504" cy="87504"/>
          </a:xfrm>
          <a:prstGeom prst="triangl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3" name="직선 연결선 62"/>
          <p:cNvCxnSpPr/>
          <p:nvPr/>
        </p:nvCxnSpPr>
        <p:spPr>
          <a:xfrm>
            <a:off x="8396714" y="4029061"/>
            <a:ext cx="1074288" cy="0"/>
          </a:xfrm>
          <a:prstGeom prst="line">
            <a:avLst/>
          </a:prstGeom>
          <a:ln w="9525">
            <a:solidFill>
              <a:srgbClr val="00FFFF">
                <a:alpha val="8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/>
          <p:cNvCxnSpPr/>
          <p:nvPr/>
        </p:nvCxnSpPr>
        <p:spPr>
          <a:xfrm>
            <a:off x="8396714" y="4254545"/>
            <a:ext cx="1074288" cy="0"/>
          </a:xfrm>
          <a:prstGeom prst="line">
            <a:avLst/>
          </a:prstGeom>
          <a:ln w="9525">
            <a:solidFill>
              <a:srgbClr val="00FFFF">
                <a:alpha val="8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이등변 삼각형 74"/>
          <p:cNvSpPr/>
          <p:nvPr/>
        </p:nvSpPr>
        <p:spPr>
          <a:xfrm rot="16200000" flipV="1">
            <a:off x="8286672" y="4119996"/>
            <a:ext cx="101504" cy="87504"/>
          </a:xfrm>
          <a:prstGeom prst="triangl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9" name="직선 연결선 78"/>
          <p:cNvCxnSpPr/>
          <p:nvPr/>
        </p:nvCxnSpPr>
        <p:spPr>
          <a:xfrm>
            <a:off x="7606207" y="719453"/>
            <a:ext cx="826333" cy="0"/>
          </a:xfrm>
          <a:prstGeom prst="line">
            <a:avLst/>
          </a:prstGeom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1132705" y="3251020"/>
            <a:ext cx="1076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FFFF"/>
                </a:solidFill>
              </a:rPr>
              <a:t>X-BOARD</a:t>
            </a:r>
            <a:endParaRPr lang="ko-KR" altLang="en-US" sz="1600" dirty="0" smtClean="0">
              <a:solidFill>
                <a:srgbClr val="00FFFF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545417" y="3701543"/>
            <a:ext cx="2411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00FFFF"/>
                </a:solidFill>
              </a:rPr>
              <a:t>XEMI POWER POINT TEMPLATE VER. 03 </a:t>
            </a:r>
          </a:p>
          <a:p>
            <a:r>
              <a:rPr lang="en-US" altLang="ko-KR" sz="1200" dirty="0" smtClean="0">
                <a:solidFill>
                  <a:srgbClr val="00FFFF"/>
                </a:solidFill>
              </a:rPr>
              <a:t>CONCEPT IS ZARVIS STYLE</a:t>
            </a:r>
          </a:p>
          <a:p>
            <a:endParaRPr lang="en-US" altLang="ko-KR" sz="1200" dirty="0" smtClean="0">
              <a:solidFill>
                <a:srgbClr val="00FFFF"/>
              </a:solidFill>
            </a:endParaRPr>
          </a:p>
        </p:txBody>
      </p:sp>
      <p:sp>
        <p:nvSpPr>
          <p:cNvPr id="88" name="막힌 원호 87"/>
          <p:cNvSpPr/>
          <p:nvPr/>
        </p:nvSpPr>
        <p:spPr>
          <a:xfrm>
            <a:off x="8233078" y="2779292"/>
            <a:ext cx="884293" cy="884293"/>
          </a:xfrm>
          <a:prstGeom prst="blockArc">
            <a:avLst>
              <a:gd name="adj1" fmla="val 14857003"/>
              <a:gd name="adj2" fmla="val 9652789"/>
              <a:gd name="adj3" fmla="val 5473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9" name="타원 88"/>
          <p:cNvSpPr/>
          <p:nvPr/>
        </p:nvSpPr>
        <p:spPr>
          <a:xfrm>
            <a:off x="8233077" y="2779291"/>
            <a:ext cx="884294" cy="884294"/>
          </a:xfrm>
          <a:prstGeom prst="ellipse">
            <a:avLst/>
          </a:prstGeom>
          <a:noFill/>
          <a:ln w="107950">
            <a:solidFill>
              <a:srgbClr val="00FFFF">
                <a:alpha val="2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0" name="그림 8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17" y="2871468"/>
            <a:ext cx="660072" cy="683233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7724348" y="2132932"/>
            <a:ext cx="622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00FFFF"/>
                </a:solidFill>
              </a:rPr>
              <a:t>ROGO</a:t>
            </a:r>
            <a:endParaRPr lang="ko-KR" altLang="en-US" sz="1200" dirty="0">
              <a:solidFill>
                <a:srgbClr val="00FFFF"/>
              </a:solidFill>
            </a:endParaRPr>
          </a:p>
        </p:txBody>
      </p:sp>
      <p:sp>
        <p:nvSpPr>
          <p:cNvPr id="96" name="설명선 2(테두리 없음) 95"/>
          <p:cNvSpPr/>
          <p:nvPr/>
        </p:nvSpPr>
        <p:spPr>
          <a:xfrm>
            <a:off x="8233077" y="2307613"/>
            <a:ext cx="965744" cy="368812"/>
          </a:xfrm>
          <a:prstGeom prst="callout2">
            <a:avLst>
              <a:gd name="adj1" fmla="val 18750"/>
              <a:gd name="adj2" fmla="val -40465"/>
              <a:gd name="adj3" fmla="val 18750"/>
              <a:gd name="adj4" fmla="val 7572"/>
              <a:gd name="adj5" fmla="val 133165"/>
              <a:gd name="adj6" fmla="val 34507"/>
            </a:avLst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1" name="그룹 110"/>
          <p:cNvGrpSpPr/>
          <p:nvPr/>
        </p:nvGrpSpPr>
        <p:grpSpPr>
          <a:xfrm>
            <a:off x="666737" y="2426729"/>
            <a:ext cx="1999088" cy="1999088"/>
            <a:chOff x="4007454" y="2973885"/>
            <a:chExt cx="1999088" cy="1999088"/>
          </a:xfrm>
        </p:grpSpPr>
        <p:sp>
          <p:nvSpPr>
            <p:cNvPr id="47" name="막힌 원호 46"/>
            <p:cNvSpPr/>
            <p:nvPr/>
          </p:nvSpPr>
          <p:spPr>
            <a:xfrm>
              <a:off x="4007454" y="2973885"/>
              <a:ext cx="1999088" cy="1999088"/>
            </a:xfrm>
            <a:prstGeom prst="blockArc">
              <a:avLst>
                <a:gd name="adj1" fmla="val 6465848"/>
                <a:gd name="adj2" fmla="val 20774876"/>
                <a:gd name="adj3" fmla="val 2476"/>
              </a:avLst>
            </a:prstGeom>
            <a:solidFill>
              <a:srgbClr val="00FFFF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10" name="타원 109"/>
            <p:cNvSpPr/>
            <p:nvPr/>
          </p:nvSpPr>
          <p:spPr>
            <a:xfrm>
              <a:off x="4007454" y="2973885"/>
              <a:ext cx="1999088" cy="1999088"/>
            </a:xfrm>
            <a:prstGeom prst="ellipse">
              <a:avLst/>
            </a:prstGeom>
            <a:noFill/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3" name="그룹 112"/>
          <p:cNvGrpSpPr/>
          <p:nvPr/>
        </p:nvGrpSpPr>
        <p:grpSpPr>
          <a:xfrm>
            <a:off x="9101561" y="432909"/>
            <a:ext cx="2610488" cy="2619496"/>
            <a:chOff x="4317883" y="775905"/>
            <a:chExt cx="2610488" cy="2619496"/>
          </a:xfrm>
        </p:grpSpPr>
        <p:sp>
          <p:nvSpPr>
            <p:cNvPr id="37" name="막힌 원호 36"/>
            <p:cNvSpPr/>
            <p:nvPr/>
          </p:nvSpPr>
          <p:spPr>
            <a:xfrm>
              <a:off x="4317884" y="775905"/>
              <a:ext cx="2610487" cy="2610487"/>
            </a:xfrm>
            <a:prstGeom prst="blockArc">
              <a:avLst>
                <a:gd name="adj1" fmla="val 16646775"/>
                <a:gd name="adj2" fmla="val 19382590"/>
                <a:gd name="adj3" fmla="val 2919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12" name="타원 111"/>
            <p:cNvSpPr/>
            <p:nvPr/>
          </p:nvSpPr>
          <p:spPr>
            <a:xfrm>
              <a:off x="4317883" y="784914"/>
              <a:ext cx="2610487" cy="261048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8370272" y="3786340"/>
            <a:ext cx="993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200" dirty="0" smtClean="0">
                <a:solidFill>
                  <a:srgbClr val="00FFFF"/>
                </a:solidFill>
              </a:rPr>
              <a:t>NEW STYLE</a:t>
            </a:r>
          </a:p>
          <a:p>
            <a:pPr>
              <a:lnSpc>
                <a:spcPts val="1800"/>
              </a:lnSpc>
            </a:pPr>
            <a:r>
              <a:rPr lang="en-US" altLang="ko-KR" sz="1200" dirty="0" smtClean="0">
                <a:solidFill>
                  <a:srgbClr val="00FFFF"/>
                </a:solidFill>
              </a:rPr>
              <a:t>CONCEPT</a:t>
            </a:r>
            <a:endParaRPr lang="ko-KR" altLang="en-US" sz="1200" dirty="0" smtClean="0">
              <a:solidFill>
                <a:srgbClr val="00FFFF"/>
              </a:solidFill>
            </a:endParaRPr>
          </a:p>
          <a:p>
            <a:pPr>
              <a:lnSpc>
                <a:spcPts val="1800"/>
              </a:lnSpc>
            </a:pPr>
            <a:r>
              <a:rPr lang="en-US" altLang="ko-KR" sz="1200" dirty="0" smtClean="0">
                <a:solidFill>
                  <a:srgbClr val="00FFFF"/>
                </a:solidFill>
              </a:rPr>
              <a:t>IRON MAN</a:t>
            </a:r>
            <a:endParaRPr lang="ko-KR" altLang="en-US" sz="1200" dirty="0" smtClean="0">
              <a:solidFill>
                <a:srgbClr val="00FFFF"/>
              </a:solidFill>
            </a:endParaRPr>
          </a:p>
          <a:p>
            <a:pPr>
              <a:lnSpc>
                <a:spcPts val="1800"/>
              </a:lnSpc>
            </a:pPr>
            <a:r>
              <a:rPr lang="en-US" altLang="ko-KR" sz="1200" dirty="0" smtClean="0">
                <a:solidFill>
                  <a:srgbClr val="00FFFF"/>
                </a:solidFill>
              </a:rPr>
              <a:t>ZARVIS</a:t>
            </a:r>
            <a:endParaRPr lang="ko-KR" altLang="en-US" sz="1200" dirty="0" smtClean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3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3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0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7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21600000">
                                      <p:cBhvr>
                                        <p:cTn id="132" dur="3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00"/>
                            </p:stCondLst>
                            <p:childTnLst>
                              <p:par>
                                <p:cTn id="1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500"/>
                            </p:stCondLst>
                            <p:childTnLst>
                              <p:par>
                                <p:cTn id="2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3500"/>
                            </p:stCondLst>
                            <p:childTnLst>
                              <p:par>
                                <p:cTn id="2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000"/>
                            </p:stCondLst>
                            <p:childTnLst>
                              <p:par>
                                <p:cTn id="2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4500"/>
                            </p:stCondLst>
                            <p:childTnLst>
                              <p:par>
                                <p:cTn id="2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2" grpId="0" animBg="1"/>
      <p:bldP spid="10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5" grpId="0" animBg="1"/>
      <p:bldP spid="29" grpId="0" animBg="1"/>
      <p:bldP spid="34" grpId="0" animBg="1"/>
      <p:bldP spid="35" grpId="0" animBg="1"/>
      <p:bldP spid="36" grpId="0" animBg="1"/>
      <p:bldP spid="38" grpId="0" animBg="1"/>
      <p:bldP spid="38" grpId="1" animBg="1"/>
      <p:bldP spid="43" grpId="0" animBg="1"/>
      <p:bldP spid="45" grpId="0" animBg="1"/>
      <p:bldP spid="46" grpId="0" animBg="1"/>
      <p:bldP spid="56" grpId="0"/>
      <p:bldP spid="59" grpId="0"/>
      <p:bldP spid="60" grpId="0"/>
      <p:bldP spid="67" grpId="0" animBg="1"/>
      <p:bldP spid="72" grpId="0" animBg="1"/>
      <p:bldP spid="73" grpId="0" animBg="1"/>
      <p:bldP spid="74" grpId="0" animBg="1"/>
      <p:bldP spid="75" grpId="0" animBg="1"/>
      <p:bldP spid="85" grpId="0"/>
      <p:bldP spid="86" grpId="0"/>
      <p:bldP spid="88" grpId="0" animBg="1"/>
      <p:bldP spid="89" grpId="0" animBg="1"/>
      <p:bldP spid="94" grpId="0"/>
      <p:bldP spid="96" grpId="0" animBg="1"/>
      <p:bldP spid="11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막힌 원호 4"/>
          <p:cNvSpPr/>
          <p:nvPr/>
        </p:nvSpPr>
        <p:spPr>
          <a:xfrm>
            <a:off x="3563943" y="2831856"/>
            <a:ext cx="652829" cy="652829"/>
          </a:xfrm>
          <a:prstGeom prst="blockArc">
            <a:avLst>
              <a:gd name="adj1" fmla="val 10800000"/>
              <a:gd name="adj2" fmla="val 7259320"/>
              <a:gd name="adj3" fmla="val 3285"/>
            </a:avLst>
          </a:prstGeom>
          <a:solidFill>
            <a:schemeClr val="bg1"/>
          </a:solidFill>
          <a:ln w="190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7264772" y="-568874"/>
            <a:ext cx="2330085" cy="2330085"/>
            <a:chOff x="5453062" y="792729"/>
            <a:chExt cx="3240000" cy="3240000"/>
          </a:xfrm>
        </p:grpSpPr>
        <p:sp>
          <p:nvSpPr>
            <p:cNvPr id="2" name="막힌 원호 1"/>
            <p:cNvSpPr/>
            <p:nvPr/>
          </p:nvSpPr>
          <p:spPr>
            <a:xfrm>
              <a:off x="5484769" y="824436"/>
              <a:ext cx="3176587" cy="3176587"/>
            </a:xfrm>
            <a:prstGeom prst="blockArc">
              <a:avLst>
                <a:gd name="adj1" fmla="val 10738708"/>
                <a:gd name="adj2" fmla="val 15790435"/>
                <a:gd name="adj3" fmla="val 2379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막힌 원호 9"/>
            <p:cNvSpPr/>
            <p:nvPr/>
          </p:nvSpPr>
          <p:spPr>
            <a:xfrm>
              <a:off x="5484769" y="824436"/>
              <a:ext cx="3176587" cy="3176587"/>
            </a:xfrm>
            <a:prstGeom prst="blockArc">
              <a:avLst>
                <a:gd name="adj1" fmla="val 2542277"/>
                <a:gd name="adj2" fmla="val 7198995"/>
                <a:gd name="adj3" fmla="val 1774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막힌 원호 10"/>
            <p:cNvSpPr/>
            <p:nvPr/>
          </p:nvSpPr>
          <p:spPr>
            <a:xfrm>
              <a:off x="5453062" y="792729"/>
              <a:ext cx="3240000" cy="3240000"/>
            </a:xfrm>
            <a:prstGeom prst="blockArc">
              <a:avLst>
                <a:gd name="adj1" fmla="val 18728748"/>
                <a:gd name="adj2" fmla="val 3269541"/>
                <a:gd name="adj3" fmla="val 4763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타원 12"/>
          <p:cNvSpPr/>
          <p:nvPr/>
        </p:nvSpPr>
        <p:spPr>
          <a:xfrm>
            <a:off x="8788467" y="3717939"/>
            <a:ext cx="5691187" cy="5691187"/>
          </a:xfrm>
          <a:prstGeom prst="ellipse">
            <a:avLst/>
          </a:prstGeom>
          <a:noFill/>
          <a:ln w="53975">
            <a:solidFill>
              <a:schemeClr val="tx1">
                <a:alpha val="1000"/>
              </a:schemeClr>
            </a:solidFill>
          </a:ln>
          <a:effectLst>
            <a:glow rad="342900">
              <a:schemeClr val="tx1">
                <a:alpha val="3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9632156" y="4602014"/>
            <a:ext cx="3622630" cy="3622630"/>
          </a:xfrm>
          <a:prstGeom prst="ellipse">
            <a:avLst/>
          </a:prstGeom>
          <a:noFill/>
          <a:ln w="9525">
            <a:solidFill>
              <a:schemeClr val="tx1">
                <a:alpha val="1000"/>
              </a:schemeClr>
            </a:solidFill>
          </a:ln>
          <a:effectLst>
            <a:glow rad="228600">
              <a:schemeClr val="tx1">
                <a:alpha val="2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4" name="그룹 23"/>
          <p:cNvGrpSpPr/>
          <p:nvPr/>
        </p:nvGrpSpPr>
        <p:grpSpPr>
          <a:xfrm>
            <a:off x="7000664" y="-829602"/>
            <a:ext cx="2897700" cy="2853136"/>
            <a:chOff x="6966151" y="-223722"/>
            <a:chExt cx="2282356" cy="2247256"/>
          </a:xfrm>
        </p:grpSpPr>
        <p:grpSp>
          <p:nvGrpSpPr>
            <p:cNvPr id="21" name="그룹 20"/>
            <p:cNvGrpSpPr/>
            <p:nvPr/>
          </p:nvGrpSpPr>
          <p:grpSpPr>
            <a:xfrm flipH="1">
              <a:off x="8024292" y="-223722"/>
              <a:ext cx="152872" cy="2247256"/>
              <a:chOff x="2630247" y="3660760"/>
              <a:chExt cx="761809" cy="11198761"/>
            </a:xfrm>
          </p:grpSpPr>
          <p:sp>
            <p:nvSpPr>
              <p:cNvPr id="15" name="이등변 삼각형 14"/>
              <p:cNvSpPr/>
              <p:nvPr/>
            </p:nvSpPr>
            <p:spPr>
              <a:xfrm>
                <a:off x="2630252" y="14202791"/>
                <a:ext cx="761804" cy="656730"/>
              </a:xfrm>
              <a:prstGeom prst="triangle">
                <a:avLst/>
              </a:prstGeom>
              <a:solidFill>
                <a:srgbClr val="00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이등변 삼각형 15"/>
              <p:cNvSpPr/>
              <p:nvPr/>
            </p:nvSpPr>
            <p:spPr>
              <a:xfrm rot="10800000">
                <a:off x="2630247" y="3660760"/>
                <a:ext cx="761809" cy="656732"/>
              </a:xfrm>
              <a:prstGeom prst="triangle">
                <a:avLst/>
              </a:prstGeom>
              <a:solidFill>
                <a:srgbClr val="00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 flipH="1">
              <a:off x="6966151" y="823472"/>
              <a:ext cx="2282356" cy="152873"/>
              <a:chOff x="-3348473" y="8068816"/>
              <a:chExt cx="11373667" cy="761813"/>
            </a:xfrm>
          </p:grpSpPr>
          <p:sp>
            <p:nvSpPr>
              <p:cNvPr id="19" name="이등변 삼각형 18"/>
              <p:cNvSpPr/>
              <p:nvPr/>
            </p:nvSpPr>
            <p:spPr>
              <a:xfrm rot="5400000">
                <a:off x="-3401010" y="8121353"/>
                <a:ext cx="761810" cy="656735"/>
              </a:xfrm>
              <a:prstGeom prst="triangle">
                <a:avLst/>
              </a:prstGeom>
              <a:solidFill>
                <a:srgbClr val="00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이등변 삼각형 19"/>
              <p:cNvSpPr/>
              <p:nvPr/>
            </p:nvSpPr>
            <p:spPr>
              <a:xfrm rot="16200000">
                <a:off x="7315922" y="8121357"/>
                <a:ext cx="761809" cy="656735"/>
              </a:xfrm>
              <a:prstGeom prst="triangle">
                <a:avLst/>
              </a:prstGeom>
              <a:solidFill>
                <a:srgbClr val="00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26" name="그룹 25"/>
          <p:cNvGrpSpPr/>
          <p:nvPr/>
        </p:nvGrpSpPr>
        <p:grpSpPr>
          <a:xfrm>
            <a:off x="3631970" y="2900365"/>
            <a:ext cx="513292" cy="514552"/>
            <a:chOff x="3631970" y="2900365"/>
            <a:chExt cx="513292" cy="514552"/>
          </a:xfrm>
        </p:grpSpPr>
        <p:grpSp>
          <p:nvGrpSpPr>
            <p:cNvPr id="3" name="그룹 2"/>
            <p:cNvGrpSpPr/>
            <p:nvPr/>
          </p:nvGrpSpPr>
          <p:grpSpPr>
            <a:xfrm>
              <a:off x="3631970" y="2900365"/>
              <a:ext cx="513292" cy="514552"/>
              <a:chOff x="3468114" y="269471"/>
              <a:chExt cx="2508850" cy="2515011"/>
            </a:xfrm>
          </p:grpSpPr>
          <p:grpSp>
            <p:nvGrpSpPr>
              <p:cNvPr id="4" name="그룹 3"/>
              <p:cNvGrpSpPr/>
              <p:nvPr/>
            </p:nvGrpSpPr>
            <p:grpSpPr>
              <a:xfrm>
                <a:off x="3593685" y="269471"/>
                <a:ext cx="2257706" cy="1711874"/>
                <a:chOff x="3696636" y="371694"/>
                <a:chExt cx="2257706" cy="1711874"/>
              </a:xfrm>
            </p:grpSpPr>
            <p:cxnSp>
              <p:nvCxnSpPr>
                <p:cNvPr id="7" name="직선 연결선 6"/>
                <p:cNvCxnSpPr/>
                <p:nvPr/>
              </p:nvCxnSpPr>
              <p:spPr>
                <a:xfrm flipV="1">
                  <a:off x="4825490" y="371694"/>
                  <a:ext cx="0" cy="1000125"/>
                </a:xfrm>
                <a:prstGeom prst="line">
                  <a:avLst/>
                </a:prstGeom>
                <a:ln>
                  <a:solidFill>
                    <a:srgbClr val="00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직선 연결선 7"/>
                <p:cNvCxnSpPr/>
                <p:nvPr/>
              </p:nvCxnSpPr>
              <p:spPr>
                <a:xfrm rot="3300000" flipV="1">
                  <a:off x="4196699" y="1583505"/>
                  <a:ext cx="0" cy="1000125"/>
                </a:xfrm>
                <a:prstGeom prst="line">
                  <a:avLst/>
                </a:prstGeom>
                <a:ln>
                  <a:solidFill>
                    <a:srgbClr val="00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직선 연결선 8"/>
                <p:cNvCxnSpPr/>
                <p:nvPr/>
              </p:nvCxnSpPr>
              <p:spPr>
                <a:xfrm rot="18300000" flipH="1" flipV="1">
                  <a:off x="5454280" y="1583505"/>
                  <a:ext cx="0" cy="1000125"/>
                </a:xfrm>
                <a:prstGeom prst="line">
                  <a:avLst/>
                </a:prstGeom>
                <a:ln>
                  <a:solidFill>
                    <a:srgbClr val="00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타원 5"/>
              <p:cNvSpPr/>
              <p:nvPr/>
            </p:nvSpPr>
            <p:spPr>
              <a:xfrm>
                <a:off x="3468114" y="275632"/>
                <a:ext cx="2508850" cy="250885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5" name="타원 24"/>
            <p:cNvSpPr/>
            <p:nvPr/>
          </p:nvSpPr>
          <p:spPr>
            <a:xfrm>
              <a:off x="3857843" y="3139821"/>
              <a:ext cx="61546" cy="61546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421503" y="4756997"/>
            <a:ext cx="3348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rgbClr val="00FFFF">
                    <a:alpha val="99000"/>
                  </a:srgbClr>
                </a:solidFill>
                <a:effectLst>
                  <a:glow rad="139700">
                    <a:srgbClr val="00FFFF">
                      <a:alpha val="19000"/>
                    </a:srgbClr>
                  </a:glow>
                  <a:reflection blurRad="6350" stA="60000" endA="900" endPos="60000" dist="60007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WE WILL FIND</a:t>
            </a:r>
            <a:endParaRPr lang="ko-KR" altLang="en-US" sz="3200" dirty="0" smtClean="0">
              <a:solidFill>
                <a:srgbClr val="00FFFF">
                  <a:alpha val="99000"/>
                </a:srgbClr>
              </a:solidFill>
              <a:effectLst>
                <a:glow rad="139700">
                  <a:srgbClr val="00FFFF">
                    <a:alpha val="19000"/>
                  </a:srgbClr>
                </a:glow>
                <a:reflection blurRad="6350" stA="60000" endA="900" endPos="60000" dist="60007" dir="5400000" sy="-100000" algn="bl" rotWithShape="0"/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02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75E-6 4.44444E-6 L -0.19141 0.4236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570" y="211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1.25E-6 2.96296E-6 L -0.19232 0.42338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622" y="2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44105" decel="55895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1.66667E-6 4.81481E-6 L -0.43854 -0.42987 " pathEditMode="relative" rAng="0" ptsTypes="AA">
                                          <p:cBhvr>
                                            <p:cTn id="22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927" y="-215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44444E-6 L -0.39336 -0.41805 " pathEditMode="relative" rAng="0" ptsTypes="AA" p14:bounceEnd="40000">
                                          <p:cBhvr>
                                            <p:cTn id="24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674" y="-20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8" presetClass="emph" presetSubtype="0" repeatCount="indefinite" accel="33333" decel="33333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3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decel="4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decel="465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0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decel="100000" autoRev="1" fill="remove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5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accel="50000" decel="50000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4.16667E-7 3.33333E-6 L 0.18099 0.05277 " pathEditMode="relative" rAng="0" ptsTypes="AA">
                                          <p:cBhvr>
                                            <p:cTn id="4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49" y="26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fill="hold" grpId="3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accel="50000" de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2.08333E-7 3.33333E-6 L 0.18112 0.05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49" y="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grpId="2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9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1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6" presetClass="entr" presetSubtype="37" fill="hold" grpId="0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5" grpId="3" animBg="1"/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75E-6 4.44444E-6 L -0.19141 0.4236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570" y="211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29167E-6 2.96296E-6 L -0.19232 0.42338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622" y="2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44105" decel="55895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1.66667E-6 4.81481E-6 L -0.43854 -0.42987 " pathEditMode="relative" rAng="0" ptsTypes="AA">
                                          <p:cBhvr>
                                            <p:cTn id="22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927" y="-215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44444E-6 L -0.39336 -0.41805 " pathEditMode="relative" rAng="0" ptsTypes="AA">
                                          <p:cBhvr>
                                            <p:cTn id="24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674" y="-20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8" presetClass="emph" presetSubtype="0" repeatCount="indefinite" accel="33333" decel="33333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3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decel="4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decel="465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0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decel="100000" autoRev="1" fill="remove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5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accel="50000" decel="50000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4.16667E-7 3.33333E-6 L 0.18099 0.05277 " pathEditMode="relative" rAng="0" ptsTypes="AA">
                                          <p:cBhvr>
                                            <p:cTn id="4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49" y="26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fill="hold" grpId="3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accel="50000" de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2.08333E-7 3.33333E-6 L 0.18112 0.05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49" y="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grpId="2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9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1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6" presetClass="entr" presetSubtype="37" fill="hold" grpId="0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5" grpId="3" animBg="1"/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  <p:bldP spid="2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타원 3"/>
          <p:cNvSpPr/>
          <p:nvPr/>
        </p:nvSpPr>
        <p:spPr>
          <a:xfrm rot="19800000">
            <a:off x="2149094" y="2275782"/>
            <a:ext cx="1292466" cy="1292466"/>
          </a:xfrm>
          <a:prstGeom prst="ellipse">
            <a:avLst/>
          </a:prstGeom>
          <a:noFill/>
          <a:ln w="76200" cap="flat">
            <a:gradFill flip="none" rotWithShape="1">
              <a:gsLst>
                <a:gs pos="44737">
                  <a:srgbClr val="00FFFF">
                    <a:alpha val="62000"/>
                  </a:srgbClr>
                </a:gs>
                <a:gs pos="36000">
                  <a:schemeClr val="bg1"/>
                </a:gs>
                <a:gs pos="37000">
                  <a:srgbClr val="00FFFF">
                    <a:alpha val="72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1941354" y="2062249"/>
            <a:ext cx="1707946" cy="1719532"/>
            <a:chOff x="3594971" y="2067622"/>
            <a:chExt cx="988576" cy="995281"/>
          </a:xfrm>
        </p:grpSpPr>
        <p:sp>
          <p:nvSpPr>
            <p:cNvPr id="10" name="막힌 원호 9"/>
            <p:cNvSpPr/>
            <p:nvPr/>
          </p:nvSpPr>
          <p:spPr>
            <a:xfrm>
              <a:off x="3594971" y="2074327"/>
              <a:ext cx="988576" cy="988576"/>
            </a:xfrm>
            <a:prstGeom prst="blockArc">
              <a:avLst>
                <a:gd name="adj1" fmla="val 2228984"/>
                <a:gd name="adj2" fmla="val 18975896"/>
                <a:gd name="adj3" fmla="val 2467"/>
              </a:avLst>
            </a:prstGeom>
            <a:solidFill>
              <a:srgbClr val="00FFFF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막힌 원호 10"/>
            <p:cNvSpPr/>
            <p:nvPr/>
          </p:nvSpPr>
          <p:spPr>
            <a:xfrm>
              <a:off x="3594971" y="2067622"/>
              <a:ext cx="988576" cy="988576"/>
            </a:xfrm>
            <a:prstGeom prst="blockArc">
              <a:avLst>
                <a:gd name="adj1" fmla="val 14797758"/>
                <a:gd name="adj2" fmla="val 16940154"/>
                <a:gd name="adj3" fmla="val 6500"/>
              </a:avLst>
            </a:prstGeom>
            <a:solidFill>
              <a:srgbClr val="00FFFF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1445050" y="1571738"/>
            <a:ext cx="2700554" cy="2700554"/>
            <a:chOff x="862044" y="2321245"/>
            <a:chExt cx="1933576" cy="1933576"/>
          </a:xfrm>
        </p:grpSpPr>
        <p:sp>
          <p:nvSpPr>
            <p:cNvPr id="13" name="막힌 원호 12"/>
            <p:cNvSpPr/>
            <p:nvPr/>
          </p:nvSpPr>
          <p:spPr>
            <a:xfrm>
              <a:off x="862045" y="2321246"/>
              <a:ext cx="1933575" cy="1933575"/>
            </a:xfrm>
            <a:prstGeom prst="blockArc">
              <a:avLst>
                <a:gd name="adj1" fmla="val 5594299"/>
                <a:gd name="adj2" fmla="val 7182396"/>
                <a:gd name="adj3" fmla="val 21872"/>
              </a:avLst>
            </a:prstGeom>
            <a:solidFill>
              <a:srgbClr val="00FFFF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타원 14"/>
            <p:cNvSpPr/>
            <p:nvPr/>
          </p:nvSpPr>
          <p:spPr>
            <a:xfrm>
              <a:off x="862044" y="2321245"/>
              <a:ext cx="1933576" cy="193357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509832" y="2660405"/>
            <a:ext cx="570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solidFill>
                  <a:srgbClr val="00FFFF"/>
                </a:solidFill>
              </a:rPr>
              <a:t>HI</a:t>
            </a:r>
            <a:endParaRPr lang="ko-KR" altLang="en-US" sz="2800" b="1" dirty="0">
              <a:solidFill>
                <a:srgbClr val="00FFFF"/>
              </a:solidFill>
            </a:endParaRPr>
          </a:p>
        </p:txBody>
      </p:sp>
      <p:sp>
        <p:nvSpPr>
          <p:cNvPr id="6" name="막힌 원호 5"/>
          <p:cNvSpPr/>
          <p:nvPr/>
        </p:nvSpPr>
        <p:spPr>
          <a:xfrm>
            <a:off x="1870249" y="1996937"/>
            <a:ext cx="1850156" cy="1850156"/>
          </a:xfrm>
          <a:prstGeom prst="blockArc">
            <a:avLst>
              <a:gd name="adj1" fmla="val 21581011"/>
              <a:gd name="adj2" fmla="val 13425953"/>
              <a:gd name="adj3" fmla="val 10381"/>
            </a:avLst>
          </a:prstGeom>
          <a:solidFill>
            <a:srgbClr val="00FF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3144097" y="2911673"/>
            <a:ext cx="1417610" cy="0"/>
          </a:xfrm>
          <a:prstGeom prst="line">
            <a:avLst/>
          </a:prstGeom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그룹 21"/>
          <p:cNvGrpSpPr/>
          <p:nvPr/>
        </p:nvGrpSpPr>
        <p:grpSpPr>
          <a:xfrm>
            <a:off x="3118687" y="2623025"/>
            <a:ext cx="1379655" cy="307777"/>
            <a:chOff x="3512715" y="1090137"/>
            <a:chExt cx="1379655" cy="307777"/>
          </a:xfrm>
        </p:grpSpPr>
        <p:sp>
          <p:nvSpPr>
            <p:cNvPr id="21" name="직사각형 20"/>
            <p:cNvSpPr/>
            <p:nvPr/>
          </p:nvSpPr>
          <p:spPr>
            <a:xfrm>
              <a:off x="3547266" y="1126830"/>
              <a:ext cx="1345104" cy="252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512715" y="1090137"/>
              <a:ext cx="13715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solidFill>
                    <a:srgbClr val="00FFFF"/>
                  </a:solidFill>
                </a:rPr>
                <a:t>PLEASE LOGIN</a:t>
              </a:r>
              <a:endParaRPr lang="ko-KR" altLang="en-US" sz="1400" dirty="0" smtClean="0">
                <a:solidFill>
                  <a:srgbClr val="00FFFF"/>
                </a:solidFill>
              </a:endParaRPr>
            </a:p>
          </p:txBody>
        </p:sp>
      </p:grpSp>
      <p:sp>
        <p:nvSpPr>
          <p:cNvPr id="5" name="막힌 원호 4"/>
          <p:cNvSpPr/>
          <p:nvPr/>
        </p:nvSpPr>
        <p:spPr>
          <a:xfrm>
            <a:off x="2294335" y="2421023"/>
            <a:ext cx="1001985" cy="1001985"/>
          </a:xfrm>
          <a:prstGeom prst="blockArc">
            <a:avLst>
              <a:gd name="adj1" fmla="val 21581011"/>
              <a:gd name="adj2" fmla="val 18337672"/>
              <a:gd name="adj3" fmla="val 15181"/>
            </a:avLst>
          </a:prstGeom>
          <a:solidFill>
            <a:srgbClr val="00FFFF">
              <a:alpha val="86000"/>
            </a:srgbClr>
          </a:solidFill>
          <a:ln>
            <a:noFill/>
          </a:ln>
          <a:effectLst>
            <a:glow rad="101600">
              <a:srgbClr val="00FFFF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4539758" y="2753202"/>
            <a:ext cx="316941" cy="316941"/>
          </a:xfrm>
          <a:prstGeom prst="ellipse">
            <a:avLst/>
          </a:prstGeom>
          <a:noFill/>
          <a:ln w="76200">
            <a:solidFill>
              <a:srgbClr val="00FFFF"/>
            </a:solidFill>
          </a:ln>
          <a:effectLst>
            <a:glow rad="101600">
              <a:srgbClr val="00FFFF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1549430" y="1760177"/>
            <a:ext cx="2341252" cy="2341250"/>
            <a:chOff x="4363022" y="1137639"/>
            <a:chExt cx="2161478" cy="2161478"/>
          </a:xfrm>
          <a:solidFill>
            <a:srgbClr val="00FFFF">
              <a:alpha val="81000"/>
            </a:srgbClr>
          </a:solidFill>
        </p:grpSpPr>
        <p:sp>
          <p:nvSpPr>
            <p:cNvPr id="3" name="막힌 원호 2"/>
            <p:cNvSpPr/>
            <p:nvPr/>
          </p:nvSpPr>
          <p:spPr>
            <a:xfrm>
              <a:off x="4363022" y="1137639"/>
              <a:ext cx="2161478" cy="2161478"/>
            </a:xfrm>
            <a:prstGeom prst="blockArc">
              <a:avLst>
                <a:gd name="adj1" fmla="val 11284134"/>
                <a:gd name="adj2" fmla="val 14181004"/>
                <a:gd name="adj3" fmla="val 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막힌 원호 19"/>
            <p:cNvSpPr/>
            <p:nvPr/>
          </p:nvSpPr>
          <p:spPr>
            <a:xfrm>
              <a:off x="4363022" y="1137639"/>
              <a:ext cx="2161478" cy="2161478"/>
            </a:xfrm>
            <a:prstGeom prst="blockArc">
              <a:avLst>
                <a:gd name="adj1" fmla="val 849005"/>
                <a:gd name="adj2" fmla="val 3566533"/>
                <a:gd name="adj3" fmla="val 369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1371357" y="1591069"/>
            <a:ext cx="2697398" cy="2697396"/>
            <a:chOff x="5453062" y="792729"/>
            <a:chExt cx="3240000" cy="3240000"/>
          </a:xfrm>
        </p:grpSpPr>
        <p:sp>
          <p:nvSpPr>
            <p:cNvPr id="52" name="막힌 원호 51"/>
            <p:cNvSpPr/>
            <p:nvPr/>
          </p:nvSpPr>
          <p:spPr>
            <a:xfrm>
              <a:off x="5484769" y="824436"/>
              <a:ext cx="3176587" cy="3176587"/>
            </a:xfrm>
            <a:prstGeom prst="blockArc">
              <a:avLst>
                <a:gd name="adj1" fmla="val 10738708"/>
                <a:gd name="adj2" fmla="val 15790435"/>
                <a:gd name="adj3" fmla="val 2379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막힌 원호 52"/>
            <p:cNvSpPr/>
            <p:nvPr/>
          </p:nvSpPr>
          <p:spPr>
            <a:xfrm>
              <a:off x="5484769" y="824436"/>
              <a:ext cx="3176587" cy="3176587"/>
            </a:xfrm>
            <a:prstGeom prst="blockArc">
              <a:avLst>
                <a:gd name="adj1" fmla="val 2542277"/>
                <a:gd name="adj2" fmla="val 7198995"/>
                <a:gd name="adj3" fmla="val 1774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막힌 원호 53"/>
            <p:cNvSpPr/>
            <p:nvPr/>
          </p:nvSpPr>
          <p:spPr>
            <a:xfrm>
              <a:off x="5453062" y="792729"/>
              <a:ext cx="3240000" cy="3240000"/>
            </a:xfrm>
            <a:prstGeom prst="blockArc">
              <a:avLst>
                <a:gd name="adj1" fmla="val 18728748"/>
                <a:gd name="adj2" fmla="val 3269541"/>
                <a:gd name="adj3" fmla="val 4763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953254" y="1128401"/>
            <a:ext cx="3533600" cy="3580890"/>
            <a:chOff x="6967510" y="-264956"/>
            <a:chExt cx="2266438" cy="2296768"/>
          </a:xfrm>
        </p:grpSpPr>
        <p:grpSp>
          <p:nvGrpSpPr>
            <p:cNvPr id="56" name="그룹 55"/>
            <p:cNvGrpSpPr/>
            <p:nvPr/>
          </p:nvGrpSpPr>
          <p:grpSpPr>
            <a:xfrm flipH="1">
              <a:off x="8024292" y="-264956"/>
              <a:ext cx="152872" cy="2296768"/>
              <a:chOff x="2630247" y="3455278"/>
              <a:chExt cx="761809" cy="11445494"/>
            </a:xfrm>
          </p:grpSpPr>
          <p:sp>
            <p:nvSpPr>
              <p:cNvPr id="60" name="이등변 삼각형 59"/>
              <p:cNvSpPr/>
              <p:nvPr/>
            </p:nvSpPr>
            <p:spPr>
              <a:xfrm>
                <a:off x="2630251" y="14244041"/>
                <a:ext cx="761805" cy="656731"/>
              </a:xfrm>
              <a:prstGeom prst="triangle">
                <a:avLst/>
              </a:prstGeom>
              <a:solidFill>
                <a:srgbClr val="00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1" name="이등변 삼각형 60"/>
              <p:cNvSpPr/>
              <p:nvPr/>
            </p:nvSpPr>
            <p:spPr>
              <a:xfrm rot="10800000">
                <a:off x="2630247" y="3455278"/>
                <a:ext cx="761809" cy="656731"/>
              </a:xfrm>
              <a:prstGeom prst="triangle">
                <a:avLst/>
              </a:prstGeom>
              <a:solidFill>
                <a:srgbClr val="00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 flipH="1">
              <a:off x="6967510" y="823467"/>
              <a:ext cx="2266438" cy="152872"/>
              <a:chOff x="-3275921" y="8068820"/>
              <a:chExt cx="11294344" cy="761811"/>
            </a:xfrm>
          </p:grpSpPr>
          <p:sp>
            <p:nvSpPr>
              <p:cNvPr id="58" name="이등변 삼각형 57"/>
              <p:cNvSpPr/>
              <p:nvPr/>
            </p:nvSpPr>
            <p:spPr>
              <a:xfrm rot="5400000">
                <a:off x="-3328458" y="8121357"/>
                <a:ext cx="761810" cy="656735"/>
              </a:xfrm>
              <a:prstGeom prst="triangle">
                <a:avLst/>
              </a:prstGeom>
              <a:solidFill>
                <a:srgbClr val="00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이등변 삼각형 58"/>
              <p:cNvSpPr/>
              <p:nvPr/>
            </p:nvSpPr>
            <p:spPr>
              <a:xfrm rot="16200000">
                <a:off x="7309152" y="8121360"/>
                <a:ext cx="761808" cy="656734"/>
              </a:xfrm>
              <a:prstGeom prst="triangle">
                <a:avLst/>
              </a:prstGeom>
              <a:solidFill>
                <a:srgbClr val="00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7721600" y="795867"/>
            <a:ext cx="2292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FFFF"/>
                </a:solidFill>
              </a:rPr>
              <a:t>2015. 00. 00</a:t>
            </a:r>
          </a:p>
          <a:p>
            <a:r>
              <a:rPr lang="en-US" altLang="ko-KR" dirty="0" smtClean="0">
                <a:solidFill>
                  <a:srgbClr val="00FFFF"/>
                </a:solidFill>
              </a:rPr>
              <a:t>USER NAME : OISIO</a:t>
            </a:r>
          </a:p>
        </p:txBody>
      </p:sp>
      <p:sp>
        <p:nvSpPr>
          <p:cNvPr id="63" name="직사각형 62"/>
          <p:cNvSpPr/>
          <p:nvPr/>
        </p:nvSpPr>
        <p:spPr>
          <a:xfrm>
            <a:off x="7721600" y="1276181"/>
            <a:ext cx="2265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00FFFF"/>
                </a:solidFill>
              </a:rPr>
              <a:t>----------------------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522474" y="1554865"/>
            <a:ext cx="2690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00FFFF"/>
                </a:solidFill>
              </a:rPr>
              <a:t>Welcome </a:t>
            </a:r>
            <a:r>
              <a:rPr lang="en-US" altLang="ko-KR" sz="2400" dirty="0" smtClean="0">
                <a:solidFill>
                  <a:srgbClr val="00FFFF"/>
                </a:solidFill>
              </a:rPr>
              <a:t>to XEMI</a:t>
            </a:r>
            <a:endParaRPr lang="ko-KR" altLang="en-US" sz="2400" dirty="0" smtClean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6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1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21600000">
                                      <p:cBhvr>
                                        <p:cTn id="35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125E-6 -2.22222E-6 L 0.48242 0.12269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6134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125E-6 -2.96296E-6 L 0.48711 0.126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6319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125E-6 -4.81481E-6 L 0.49179 0.12616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6296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48242 0.12269 L 0.27695 -0.1844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1537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48242 0.12292 L 0.27695 -0.1854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15417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48242 0.12269 L 0.27695 -0.18865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15579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26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375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7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37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8" presetClass="emph" presetSubtype="0" repeatCount="indefinite" accel="33333" decel="33333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0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mph" presetSubtype="0" decel="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7" dur="5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4000" decel="46667" autoRev="1" fill="remove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-10800000">
                                      <p:cBhvr>
                                        <p:cTn id="159" dur="1612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6" presetClass="emph" presetSubtype="0" decel="100000" autoRev="1" fill="remove" nodeType="withEffect">
                                  <p:stCondLst>
                                    <p:cond delay="3600"/>
                                  </p:stCondLst>
                                  <p:childTnLst>
                                    <p:animScale>
                                      <p:cBhvr>
                                        <p:cTn id="161" dur="5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6" presetClass="emph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Scale>
                                      <p:cBhvr>
                                        <p:cTn id="163" dur="9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6" presetClass="emph" presetSubtype="0" decel="500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Scale>
                                      <p:cBhvr>
                                        <p:cTn id="165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animScale>
                                      <p:cBhvr>
                                        <p:cTn id="167" dur="105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6" presetClass="emph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animScale>
                                      <p:cBhvr>
                                        <p:cTn id="169" dur="9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6" presetClass="emph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animScale>
                                      <p:cBhvr>
                                        <p:cTn id="171" dur="9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8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-21600000">
                                      <p:cBhvr>
                                        <p:cTn id="1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22" presetClass="entr" presetSubtype="8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8" repeatCount="200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10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10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1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3" presetClass="emph" presetSubtype="2" fill="hold" grpId="2" nodeType="withEffect">
                                  <p:stCondLst>
                                    <p:cond delay="11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3" nodeType="withEffect">
                                  <p:stCondLst>
                                    <p:cond delay="14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9" dur="9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9" grpId="0"/>
      <p:bldP spid="9" grpId="1"/>
      <p:bldP spid="6" grpId="0" animBg="1"/>
      <p:bldP spid="6" grpId="1" animBg="1"/>
      <p:bldP spid="5" grpId="0" animBg="1"/>
      <p:bldP spid="5" grpId="1" animBg="1"/>
      <p:bldP spid="5" grpId="2" animBg="1"/>
      <p:bldP spid="19" grpId="0" animBg="1"/>
      <p:bldP spid="19" grpId="1" animBg="1"/>
      <p:bldP spid="62" grpId="0" uiExpand="1"/>
      <p:bldP spid="62" grpId="1"/>
      <p:bldP spid="63" grpId="0"/>
      <p:bldP spid="63" grpId="1"/>
      <p:bldP spid="64" grpId="0"/>
      <p:bldP spid="64" grpId="2"/>
      <p:bldP spid="64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26" y="1594317"/>
            <a:ext cx="1694548" cy="1798171"/>
          </a:xfrm>
          <a:prstGeom prst="rect">
            <a:avLst/>
          </a:prstGeom>
        </p:spPr>
      </p:pic>
      <p:sp>
        <p:nvSpPr>
          <p:cNvPr id="14" name="막힌 원호 13"/>
          <p:cNvSpPr/>
          <p:nvPr/>
        </p:nvSpPr>
        <p:spPr>
          <a:xfrm>
            <a:off x="3075756" y="3897997"/>
            <a:ext cx="913954" cy="913954"/>
          </a:xfrm>
          <a:prstGeom prst="blockArc">
            <a:avLst>
              <a:gd name="adj1" fmla="val 105118"/>
              <a:gd name="adj2" fmla="val 18671232"/>
              <a:gd name="adj3" fmla="val 25733"/>
            </a:avLst>
          </a:prstGeom>
          <a:solidFill>
            <a:srgbClr val="00FFF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3749105" y="4354974"/>
            <a:ext cx="4166366" cy="0"/>
          </a:xfrm>
          <a:prstGeom prst="line">
            <a:avLst/>
          </a:prstGeom>
          <a:ln w="9525">
            <a:solidFill>
              <a:srgbClr val="00FFFF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막힌 원호 15"/>
          <p:cNvSpPr/>
          <p:nvPr/>
        </p:nvSpPr>
        <p:spPr>
          <a:xfrm>
            <a:off x="2829962" y="3652203"/>
            <a:ext cx="1405542" cy="1405542"/>
          </a:xfrm>
          <a:prstGeom prst="blockArc">
            <a:avLst>
              <a:gd name="adj1" fmla="val 308190"/>
              <a:gd name="adj2" fmla="val 15178084"/>
              <a:gd name="adj3" fmla="val 5801"/>
            </a:avLst>
          </a:prstGeom>
          <a:solidFill>
            <a:srgbClr val="00FFF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2983043" y="3805284"/>
            <a:ext cx="1099380" cy="1099380"/>
            <a:chOff x="4007454" y="2973885"/>
            <a:chExt cx="1999088" cy="1999088"/>
          </a:xfrm>
        </p:grpSpPr>
        <p:sp>
          <p:nvSpPr>
            <p:cNvPr id="22" name="막힌 원호 21"/>
            <p:cNvSpPr/>
            <p:nvPr/>
          </p:nvSpPr>
          <p:spPr>
            <a:xfrm>
              <a:off x="4007454" y="2973885"/>
              <a:ext cx="1999088" cy="1999088"/>
            </a:xfrm>
            <a:prstGeom prst="blockArc">
              <a:avLst>
                <a:gd name="adj1" fmla="val 6465848"/>
                <a:gd name="adj2" fmla="val 20728691"/>
                <a:gd name="adj3" fmla="val 4945"/>
              </a:avLst>
            </a:prstGeom>
            <a:solidFill>
              <a:srgbClr val="00FFFF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타원 22"/>
            <p:cNvSpPr/>
            <p:nvPr/>
          </p:nvSpPr>
          <p:spPr>
            <a:xfrm>
              <a:off x="4007454" y="2973885"/>
              <a:ext cx="1999088" cy="1999088"/>
            </a:xfrm>
            <a:prstGeom prst="ellipse">
              <a:avLst/>
            </a:prstGeom>
            <a:noFill/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2695665" y="3517906"/>
            <a:ext cx="1674136" cy="1674136"/>
            <a:chOff x="6907557" y="1359212"/>
            <a:chExt cx="3540680" cy="3540680"/>
          </a:xfrm>
        </p:grpSpPr>
        <p:sp>
          <p:nvSpPr>
            <p:cNvPr id="25" name="타원 24"/>
            <p:cNvSpPr/>
            <p:nvPr/>
          </p:nvSpPr>
          <p:spPr>
            <a:xfrm>
              <a:off x="6994868" y="1446523"/>
              <a:ext cx="3366058" cy="3366058"/>
            </a:xfrm>
            <a:prstGeom prst="ellipse">
              <a:avLst/>
            </a:prstGeom>
            <a:noFill/>
            <a:ln w="250825">
              <a:solidFill>
                <a:srgbClr val="00FFFF">
                  <a:alpha val="4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타원 25"/>
            <p:cNvSpPr/>
            <p:nvPr/>
          </p:nvSpPr>
          <p:spPr>
            <a:xfrm>
              <a:off x="6994868" y="1446523"/>
              <a:ext cx="3366058" cy="3366058"/>
            </a:xfrm>
            <a:prstGeom prst="ellipse">
              <a:avLst/>
            </a:prstGeom>
            <a:noFill/>
            <a:ln w="349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막힌 원호 26"/>
            <p:cNvSpPr/>
            <p:nvPr/>
          </p:nvSpPr>
          <p:spPr>
            <a:xfrm>
              <a:off x="6985897" y="1437552"/>
              <a:ext cx="3384000" cy="3384000"/>
            </a:xfrm>
            <a:prstGeom prst="blockArc">
              <a:avLst>
                <a:gd name="adj1" fmla="val 12547081"/>
                <a:gd name="adj2" fmla="val 18311448"/>
                <a:gd name="adj3" fmla="val 2764"/>
              </a:avLst>
            </a:prstGeom>
            <a:solidFill>
              <a:srgbClr val="00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막힌 원호 27"/>
            <p:cNvSpPr/>
            <p:nvPr/>
          </p:nvSpPr>
          <p:spPr>
            <a:xfrm>
              <a:off x="7054984" y="1506639"/>
              <a:ext cx="3245826" cy="3245826"/>
            </a:xfrm>
            <a:prstGeom prst="blockArc">
              <a:avLst>
                <a:gd name="adj1" fmla="val 5593695"/>
                <a:gd name="adj2" fmla="val 15352653"/>
                <a:gd name="adj3" fmla="val 1212"/>
              </a:avLst>
            </a:prstGeom>
            <a:solidFill>
              <a:srgbClr val="00FFFF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막힌 원호 28"/>
            <p:cNvSpPr/>
            <p:nvPr/>
          </p:nvSpPr>
          <p:spPr>
            <a:xfrm>
              <a:off x="6907557" y="1359212"/>
              <a:ext cx="3540680" cy="3540680"/>
            </a:xfrm>
            <a:prstGeom prst="blockArc">
              <a:avLst>
                <a:gd name="adj1" fmla="val 20075577"/>
                <a:gd name="adj2" fmla="val 1972436"/>
                <a:gd name="adj3" fmla="val 2335"/>
              </a:avLst>
            </a:prstGeom>
            <a:solidFill>
              <a:srgbClr val="00FFFF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막힌 원호 29"/>
            <p:cNvSpPr/>
            <p:nvPr/>
          </p:nvSpPr>
          <p:spPr>
            <a:xfrm>
              <a:off x="6907557" y="1359212"/>
              <a:ext cx="3540680" cy="3540680"/>
            </a:xfrm>
            <a:prstGeom prst="blockArc">
              <a:avLst>
                <a:gd name="adj1" fmla="val 10883982"/>
                <a:gd name="adj2" fmla="val 13854044"/>
                <a:gd name="adj3" fmla="val 2305"/>
              </a:avLst>
            </a:prstGeom>
            <a:solidFill>
              <a:srgbClr val="00FFFF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524000" y="3486757"/>
            <a:ext cx="9144000" cy="97415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5400" dirty="0" smtClean="0">
                <a:latin typeface="Arial" panose="020B0604020202020204" pitchFamily="34" charset="0"/>
                <a:cs typeface="Arial Unicode MS" panose="020B0604020202020204" pitchFamily="50" charset="-127"/>
              </a:rPr>
              <a:t>Thank </a:t>
            </a:r>
            <a:r>
              <a:rPr lang="en-US" altLang="ko-KR" sz="5400" dirty="0" smtClean="0">
                <a:solidFill>
                  <a:schemeClr val="accent2"/>
                </a:solidFill>
                <a:latin typeface="Arial" panose="020B0604020202020204" pitchFamily="34" charset="0"/>
                <a:cs typeface="Arial Unicode MS" panose="020B0604020202020204" pitchFamily="50" charset="-127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61674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23" y="1558925"/>
            <a:ext cx="3543300" cy="3543300"/>
          </a:xfrm>
          <a:prstGeom prst="rect">
            <a:avLst/>
          </a:prstGeom>
        </p:spPr>
      </p:pic>
      <p:sp>
        <p:nvSpPr>
          <p:cNvPr id="9" name="막힌 원호 8"/>
          <p:cNvSpPr/>
          <p:nvPr/>
        </p:nvSpPr>
        <p:spPr>
          <a:xfrm>
            <a:off x="599712" y="866376"/>
            <a:ext cx="5002324" cy="5002320"/>
          </a:xfrm>
          <a:prstGeom prst="blockArc">
            <a:avLst>
              <a:gd name="adj1" fmla="val 16332411"/>
              <a:gd name="adj2" fmla="val 16280052"/>
              <a:gd name="adj3" fmla="val 31061"/>
            </a:avLst>
          </a:prstGeom>
          <a:solidFill>
            <a:srgbClr val="00FFFF">
              <a:alpha val="4000"/>
            </a:srgbClr>
          </a:solidFill>
          <a:ln>
            <a:noFill/>
          </a:ln>
          <a:effectLst>
            <a:glow rad="101600">
              <a:srgbClr val="00FFFF">
                <a:alpha val="3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277" y="1829817"/>
            <a:ext cx="2968198" cy="2968194"/>
          </a:xfrm>
          <a:prstGeom prst="rect">
            <a:avLst/>
          </a:prstGeom>
        </p:spPr>
      </p:pic>
      <p:sp>
        <p:nvSpPr>
          <p:cNvPr id="11" name="막힌 원호 10"/>
          <p:cNvSpPr/>
          <p:nvPr/>
        </p:nvSpPr>
        <p:spPr>
          <a:xfrm>
            <a:off x="599712" y="866376"/>
            <a:ext cx="5002324" cy="5002320"/>
          </a:xfrm>
          <a:prstGeom prst="blockArc">
            <a:avLst>
              <a:gd name="adj1" fmla="val 8674205"/>
              <a:gd name="adj2" fmla="val 20923100"/>
              <a:gd name="adj3" fmla="val 8445"/>
            </a:avLst>
          </a:prstGeom>
          <a:solidFill>
            <a:schemeClr val="bg1">
              <a:alpha val="18000"/>
            </a:scheme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막힌 원호 11"/>
          <p:cNvSpPr/>
          <p:nvPr/>
        </p:nvSpPr>
        <p:spPr>
          <a:xfrm>
            <a:off x="481498" y="748160"/>
            <a:ext cx="5238750" cy="5238750"/>
          </a:xfrm>
          <a:prstGeom prst="blockArc">
            <a:avLst>
              <a:gd name="adj1" fmla="val 13602082"/>
              <a:gd name="adj2" fmla="val 2005931"/>
              <a:gd name="adj3" fmla="val 1023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1146572" y="1413234"/>
            <a:ext cx="3908602" cy="3908602"/>
            <a:chOff x="4007454" y="2973885"/>
            <a:chExt cx="1999088" cy="1999088"/>
          </a:xfrm>
        </p:grpSpPr>
        <p:sp>
          <p:nvSpPr>
            <p:cNvPr id="15" name="막힌 원호 14"/>
            <p:cNvSpPr/>
            <p:nvPr/>
          </p:nvSpPr>
          <p:spPr>
            <a:xfrm>
              <a:off x="4007454" y="2973885"/>
              <a:ext cx="1999088" cy="1999088"/>
            </a:xfrm>
            <a:prstGeom prst="blockArc">
              <a:avLst>
                <a:gd name="adj1" fmla="val 6465848"/>
                <a:gd name="adj2" fmla="val 20774876"/>
                <a:gd name="adj3" fmla="val 2476"/>
              </a:avLst>
            </a:prstGeom>
            <a:solidFill>
              <a:srgbClr val="00FFFF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4007454" y="2973885"/>
              <a:ext cx="1999088" cy="1999088"/>
            </a:xfrm>
            <a:prstGeom prst="ellipse">
              <a:avLst/>
            </a:prstGeom>
            <a:noFill/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23" y="1549400"/>
            <a:ext cx="3543300" cy="35433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" b="7022" l="46429" r="55327">
                        <a14:foregroundMark x1="51877" y1="1937" x2="48123" y2="7022"/>
                        <a14:foregroundMark x1="51877" y1="1937" x2="52663" y2="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30" t="-224" r="43548" b="94310"/>
          <a:stretch/>
        </p:blipFill>
        <p:spPr>
          <a:xfrm>
            <a:off x="2943710" y="1539875"/>
            <a:ext cx="390525" cy="209550"/>
          </a:xfrm>
          <a:prstGeom prst="rect">
            <a:avLst/>
          </a:prstGeom>
        </p:spPr>
      </p:pic>
      <p:sp>
        <p:nvSpPr>
          <p:cNvPr id="2" name="타원 1"/>
          <p:cNvSpPr/>
          <p:nvPr/>
        </p:nvSpPr>
        <p:spPr>
          <a:xfrm>
            <a:off x="2389673" y="2603066"/>
            <a:ext cx="1440872" cy="1440872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7116437" y="866376"/>
            <a:ext cx="3755240" cy="2096078"/>
          </a:xfrm>
          <a:prstGeom prst="rect">
            <a:avLst/>
          </a:prstGeom>
          <a:solidFill>
            <a:srgbClr val="00FFF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17" name="그룹 16"/>
          <p:cNvGrpSpPr/>
          <p:nvPr/>
        </p:nvGrpSpPr>
        <p:grpSpPr>
          <a:xfrm>
            <a:off x="7116438" y="863104"/>
            <a:ext cx="3755239" cy="2208336"/>
            <a:chOff x="9058275" y="623811"/>
            <a:chExt cx="2806870" cy="113831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18" name="직선 연결선 17"/>
            <p:cNvCxnSpPr/>
            <p:nvPr/>
          </p:nvCxnSpPr>
          <p:spPr>
            <a:xfrm>
              <a:off x="9058275" y="623811"/>
              <a:ext cx="0" cy="1138314"/>
            </a:xfrm>
            <a:prstGeom prst="line">
              <a:avLst/>
            </a:prstGeom>
            <a:ln w="190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>
              <a:off x="11865145" y="623811"/>
              <a:ext cx="0" cy="1138314"/>
            </a:xfrm>
            <a:prstGeom prst="line">
              <a:avLst/>
            </a:prstGeom>
            <a:ln w="190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그룹 19"/>
          <p:cNvGrpSpPr/>
          <p:nvPr/>
        </p:nvGrpSpPr>
        <p:grpSpPr>
          <a:xfrm>
            <a:off x="7116427" y="3345833"/>
            <a:ext cx="3666472" cy="2089974"/>
            <a:chOff x="4771232" y="2864165"/>
            <a:chExt cx="2013177" cy="799626"/>
          </a:xfrm>
        </p:grpSpPr>
        <p:sp>
          <p:nvSpPr>
            <p:cNvPr id="21" name="한쪽 모서리가 잘린 사각형 20"/>
            <p:cNvSpPr/>
            <p:nvPr/>
          </p:nvSpPr>
          <p:spPr>
            <a:xfrm>
              <a:off x="4771238" y="2906378"/>
              <a:ext cx="2013171" cy="738263"/>
            </a:xfrm>
            <a:prstGeom prst="snip1Rect">
              <a:avLst>
                <a:gd name="adj" fmla="val 31749"/>
              </a:avLst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한쪽 모서리가 잘린 사각형 21"/>
            <p:cNvSpPr/>
            <p:nvPr/>
          </p:nvSpPr>
          <p:spPr>
            <a:xfrm>
              <a:off x="4771232" y="2864165"/>
              <a:ext cx="643912" cy="39396"/>
            </a:xfrm>
            <a:prstGeom prst="snip1Rect">
              <a:avLst>
                <a:gd name="adj" fmla="val 50000"/>
              </a:avLst>
            </a:prstGeom>
            <a:solidFill>
              <a:srgbClr val="00FFFF"/>
            </a:solidFill>
            <a:ln>
              <a:solidFill>
                <a:srgbClr val="00FFFF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한쪽 모서리가 잘린 사각형 22"/>
            <p:cNvSpPr/>
            <p:nvPr/>
          </p:nvSpPr>
          <p:spPr>
            <a:xfrm flipV="1">
              <a:off x="4771238" y="3644641"/>
              <a:ext cx="2013171" cy="19150"/>
            </a:xfrm>
            <a:prstGeom prst="snip1Rect">
              <a:avLst>
                <a:gd name="adj" fmla="val 50000"/>
              </a:avLst>
            </a:prstGeom>
            <a:solidFill>
              <a:srgbClr val="00FFFF"/>
            </a:solidFill>
            <a:ln>
              <a:solidFill>
                <a:srgbClr val="00FFFF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4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2" grpId="0" animBg="1"/>
      <p:bldP spid="2" grpId="2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다리꼴 2"/>
          <p:cNvSpPr/>
          <p:nvPr/>
        </p:nvSpPr>
        <p:spPr>
          <a:xfrm rot="5400000">
            <a:off x="1770110" y="-1789157"/>
            <a:ext cx="647700" cy="4206966"/>
          </a:xfrm>
          <a:custGeom>
            <a:avLst/>
            <a:gdLst>
              <a:gd name="connsiteX0" fmla="*/ 0 w 1657350"/>
              <a:gd name="connsiteY0" fmla="*/ 2740113 h 2740113"/>
              <a:gd name="connsiteX1" fmla="*/ 414338 w 1657350"/>
              <a:gd name="connsiteY1" fmla="*/ 0 h 2740113"/>
              <a:gd name="connsiteX2" fmla="*/ 1243013 w 1657350"/>
              <a:gd name="connsiteY2" fmla="*/ 0 h 2740113"/>
              <a:gd name="connsiteX3" fmla="*/ 1657350 w 1657350"/>
              <a:gd name="connsiteY3" fmla="*/ 2740113 h 2740113"/>
              <a:gd name="connsiteX4" fmla="*/ 0 w 1657350"/>
              <a:gd name="connsiteY4" fmla="*/ 2740113 h 2740113"/>
              <a:gd name="connsiteX0" fmla="*/ 0 w 1657350"/>
              <a:gd name="connsiteY0" fmla="*/ 4206966 h 4206966"/>
              <a:gd name="connsiteX1" fmla="*/ 4763 w 1657350"/>
              <a:gd name="connsiteY1" fmla="*/ 0 h 4206966"/>
              <a:gd name="connsiteX2" fmla="*/ 1243013 w 1657350"/>
              <a:gd name="connsiteY2" fmla="*/ 1466853 h 4206966"/>
              <a:gd name="connsiteX3" fmla="*/ 1657350 w 1657350"/>
              <a:gd name="connsiteY3" fmla="*/ 4206966 h 4206966"/>
              <a:gd name="connsiteX4" fmla="*/ 0 w 1657350"/>
              <a:gd name="connsiteY4" fmla="*/ 4206966 h 4206966"/>
              <a:gd name="connsiteX0" fmla="*/ 0 w 1657350"/>
              <a:gd name="connsiteY0" fmla="*/ 4206966 h 4206966"/>
              <a:gd name="connsiteX1" fmla="*/ 4763 w 1657350"/>
              <a:gd name="connsiteY1" fmla="*/ 0 h 4206966"/>
              <a:gd name="connsiteX2" fmla="*/ 280988 w 1657350"/>
              <a:gd name="connsiteY2" fmla="*/ 3 h 4206966"/>
              <a:gd name="connsiteX3" fmla="*/ 1657350 w 1657350"/>
              <a:gd name="connsiteY3" fmla="*/ 4206966 h 4206966"/>
              <a:gd name="connsiteX4" fmla="*/ 0 w 1657350"/>
              <a:gd name="connsiteY4" fmla="*/ 4206966 h 4206966"/>
              <a:gd name="connsiteX0" fmla="*/ 0 w 647700"/>
              <a:gd name="connsiteY0" fmla="*/ 4206966 h 4206966"/>
              <a:gd name="connsiteX1" fmla="*/ 4763 w 647700"/>
              <a:gd name="connsiteY1" fmla="*/ 0 h 4206966"/>
              <a:gd name="connsiteX2" fmla="*/ 280988 w 647700"/>
              <a:gd name="connsiteY2" fmla="*/ 3 h 4206966"/>
              <a:gd name="connsiteX3" fmla="*/ 647700 w 647700"/>
              <a:gd name="connsiteY3" fmla="*/ 4197441 h 4206966"/>
              <a:gd name="connsiteX4" fmla="*/ 0 w 647700"/>
              <a:gd name="connsiteY4" fmla="*/ 4206966 h 420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" h="4206966">
                <a:moveTo>
                  <a:pt x="0" y="4206966"/>
                </a:moveTo>
                <a:cubicBezTo>
                  <a:pt x="1588" y="2804644"/>
                  <a:pt x="3175" y="1402322"/>
                  <a:pt x="4763" y="0"/>
                </a:cubicBezTo>
                <a:lnTo>
                  <a:pt x="280988" y="3"/>
                </a:lnTo>
                <a:lnTo>
                  <a:pt x="647700" y="4197441"/>
                </a:lnTo>
                <a:lnTo>
                  <a:pt x="0" y="4206966"/>
                </a:lnTo>
                <a:close/>
              </a:path>
            </a:pathLst>
          </a:custGeom>
          <a:solidFill>
            <a:srgbClr val="004A48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5424488" y="2117307"/>
            <a:ext cx="533400" cy="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6000">
                  <a:schemeClr val="accent2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5957888" y="1600358"/>
            <a:ext cx="5651016" cy="1748731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5957888" y="1548150"/>
            <a:ext cx="5651016" cy="1920208"/>
            <a:chOff x="9058275" y="623811"/>
            <a:chExt cx="2806870" cy="113831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11" name="직선 연결선 10"/>
            <p:cNvCxnSpPr/>
            <p:nvPr/>
          </p:nvCxnSpPr>
          <p:spPr>
            <a:xfrm>
              <a:off x="9058275" y="623811"/>
              <a:ext cx="0" cy="11383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>
              <a:off x="11865145" y="623811"/>
              <a:ext cx="0" cy="11383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타원 13"/>
          <p:cNvSpPr/>
          <p:nvPr/>
        </p:nvSpPr>
        <p:spPr>
          <a:xfrm>
            <a:off x="5270314" y="1970880"/>
            <a:ext cx="269305" cy="269305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막힌 원호 14"/>
          <p:cNvSpPr/>
          <p:nvPr/>
        </p:nvSpPr>
        <p:spPr>
          <a:xfrm>
            <a:off x="5153507" y="1855160"/>
            <a:ext cx="500743" cy="500743"/>
          </a:xfrm>
          <a:prstGeom prst="blockArc">
            <a:avLst>
              <a:gd name="adj1" fmla="val 3972733"/>
              <a:gd name="adj2" fmla="val 21598927"/>
              <a:gd name="adj3" fmla="val 11941"/>
            </a:avLst>
          </a:prstGeom>
          <a:solidFill>
            <a:srgbClr val="00FFFF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67216" y="1618989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smtClean="0"/>
              <a:t>학습 목표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54805" y="2071307"/>
            <a:ext cx="5464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400" dirty="0" smtClean="0"/>
              <a:t>이곳에 학습 목표를 적어 주십시오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cxnSp>
        <p:nvCxnSpPr>
          <p:cNvPr id="18" name="직선 연결선 17"/>
          <p:cNvCxnSpPr/>
          <p:nvPr/>
        </p:nvCxnSpPr>
        <p:spPr>
          <a:xfrm>
            <a:off x="5424488" y="4244679"/>
            <a:ext cx="533400" cy="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2000">
                  <a:schemeClr val="accent2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/>
        </p:nvSpPr>
        <p:spPr>
          <a:xfrm>
            <a:off x="5957888" y="3727730"/>
            <a:ext cx="5651016" cy="1748731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20" name="그룹 19"/>
          <p:cNvGrpSpPr/>
          <p:nvPr/>
        </p:nvGrpSpPr>
        <p:grpSpPr>
          <a:xfrm>
            <a:off x="5957888" y="3675522"/>
            <a:ext cx="5651016" cy="1920208"/>
            <a:chOff x="9058275" y="623811"/>
            <a:chExt cx="2806870" cy="113831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21" name="직선 연결선 20"/>
            <p:cNvCxnSpPr/>
            <p:nvPr/>
          </p:nvCxnSpPr>
          <p:spPr>
            <a:xfrm>
              <a:off x="9058275" y="623811"/>
              <a:ext cx="0" cy="11383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>
              <a:off x="11865145" y="623811"/>
              <a:ext cx="0" cy="11383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타원 22"/>
          <p:cNvSpPr/>
          <p:nvPr/>
        </p:nvSpPr>
        <p:spPr>
          <a:xfrm>
            <a:off x="5270314" y="4098252"/>
            <a:ext cx="269305" cy="269305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막힌 원호 23"/>
          <p:cNvSpPr/>
          <p:nvPr/>
        </p:nvSpPr>
        <p:spPr>
          <a:xfrm>
            <a:off x="5153507" y="3982532"/>
            <a:ext cx="500743" cy="500743"/>
          </a:xfrm>
          <a:prstGeom prst="blockArc">
            <a:avLst>
              <a:gd name="adj1" fmla="val 3972733"/>
              <a:gd name="adj2" fmla="val 21598927"/>
              <a:gd name="adj3" fmla="val 11941"/>
            </a:avLst>
          </a:prstGeom>
          <a:solidFill>
            <a:srgbClr val="00FFFF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84623" y="3706605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smtClean="0"/>
              <a:t>학습 내용</a:t>
            </a:r>
            <a:endParaRPr lang="ko-KR" alt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032456" y="4178801"/>
            <a:ext cx="548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171450" indent="-171450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ko-KR" altLang="en-US" dirty="0"/>
              <a:t>이곳에 학습 </a:t>
            </a:r>
            <a:r>
              <a:rPr lang="ko-KR" altLang="en-US" dirty="0" smtClean="0"/>
              <a:t>내용을 </a:t>
            </a:r>
            <a:r>
              <a:rPr lang="ko-KR" altLang="en-US" dirty="0"/>
              <a:t>적어 </a:t>
            </a:r>
            <a:r>
              <a:rPr lang="ko-KR" altLang="en-US" dirty="0" smtClean="0"/>
              <a:t>주십시오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cxnSp>
        <p:nvCxnSpPr>
          <p:cNvPr id="30" name="직선 연결선 29"/>
          <p:cNvCxnSpPr/>
          <p:nvPr/>
        </p:nvCxnSpPr>
        <p:spPr>
          <a:xfrm>
            <a:off x="6094564" y="2415089"/>
            <a:ext cx="5385129" cy="0"/>
          </a:xfrm>
          <a:prstGeom prst="line">
            <a:avLst/>
          </a:prstGeom>
          <a:ln w="9525">
            <a:solidFill>
              <a:schemeClr val="tx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6094564" y="2842471"/>
            <a:ext cx="5385129" cy="0"/>
          </a:xfrm>
          <a:prstGeom prst="line">
            <a:avLst/>
          </a:prstGeom>
          <a:ln w="9525">
            <a:solidFill>
              <a:schemeClr val="tx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054805" y="2498690"/>
            <a:ext cx="5464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400" dirty="0" smtClean="0"/>
              <a:t>이곳에 학습 목표를 적어 주십시오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cxnSp>
        <p:nvCxnSpPr>
          <p:cNvPr id="34" name="직선 연결선 33"/>
          <p:cNvCxnSpPr/>
          <p:nvPr/>
        </p:nvCxnSpPr>
        <p:spPr>
          <a:xfrm>
            <a:off x="6094564" y="4561942"/>
            <a:ext cx="5385129" cy="0"/>
          </a:xfrm>
          <a:prstGeom prst="line">
            <a:avLst/>
          </a:prstGeom>
          <a:ln w="9525">
            <a:solidFill>
              <a:schemeClr val="tx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6094564" y="4989324"/>
            <a:ext cx="5385129" cy="0"/>
          </a:xfrm>
          <a:prstGeom prst="line">
            <a:avLst/>
          </a:prstGeom>
          <a:ln w="9525">
            <a:solidFill>
              <a:schemeClr val="tx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032456" y="4645941"/>
            <a:ext cx="548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171450" indent="-171450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ko-KR" altLang="en-US" dirty="0"/>
              <a:t>이곳에 학습 </a:t>
            </a:r>
            <a:r>
              <a:rPr lang="ko-KR" altLang="en-US" dirty="0" smtClean="0"/>
              <a:t>내용을 </a:t>
            </a:r>
            <a:r>
              <a:rPr lang="ko-KR" altLang="en-US" dirty="0"/>
              <a:t>적어 </a:t>
            </a:r>
            <a:r>
              <a:rPr lang="ko-KR" altLang="en-US" dirty="0" smtClean="0"/>
              <a:t>주십시오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29" name="사다리꼴 2"/>
          <p:cNvSpPr/>
          <p:nvPr/>
        </p:nvSpPr>
        <p:spPr>
          <a:xfrm rot="5400000" flipV="1">
            <a:off x="9688493" y="-1836758"/>
            <a:ext cx="676274" cy="4330744"/>
          </a:xfrm>
          <a:custGeom>
            <a:avLst/>
            <a:gdLst>
              <a:gd name="connsiteX0" fmla="*/ 0 w 1657350"/>
              <a:gd name="connsiteY0" fmla="*/ 2740113 h 2740113"/>
              <a:gd name="connsiteX1" fmla="*/ 414338 w 1657350"/>
              <a:gd name="connsiteY1" fmla="*/ 0 h 2740113"/>
              <a:gd name="connsiteX2" fmla="*/ 1243013 w 1657350"/>
              <a:gd name="connsiteY2" fmla="*/ 0 h 2740113"/>
              <a:gd name="connsiteX3" fmla="*/ 1657350 w 1657350"/>
              <a:gd name="connsiteY3" fmla="*/ 2740113 h 2740113"/>
              <a:gd name="connsiteX4" fmla="*/ 0 w 1657350"/>
              <a:gd name="connsiteY4" fmla="*/ 2740113 h 2740113"/>
              <a:gd name="connsiteX0" fmla="*/ 0 w 1657350"/>
              <a:gd name="connsiteY0" fmla="*/ 4206966 h 4206966"/>
              <a:gd name="connsiteX1" fmla="*/ 4763 w 1657350"/>
              <a:gd name="connsiteY1" fmla="*/ 0 h 4206966"/>
              <a:gd name="connsiteX2" fmla="*/ 1243013 w 1657350"/>
              <a:gd name="connsiteY2" fmla="*/ 1466853 h 4206966"/>
              <a:gd name="connsiteX3" fmla="*/ 1657350 w 1657350"/>
              <a:gd name="connsiteY3" fmla="*/ 4206966 h 4206966"/>
              <a:gd name="connsiteX4" fmla="*/ 0 w 1657350"/>
              <a:gd name="connsiteY4" fmla="*/ 4206966 h 4206966"/>
              <a:gd name="connsiteX0" fmla="*/ 0 w 1657350"/>
              <a:gd name="connsiteY0" fmla="*/ 4206966 h 4206966"/>
              <a:gd name="connsiteX1" fmla="*/ 4763 w 1657350"/>
              <a:gd name="connsiteY1" fmla="*/ 0 h 4206966"/>
              <a:gd name="connsiteX2" fmla="*/ 280988 w 1657350"/>
              <a:gd name="connsiteY2" fmla="*/ 3 h 4206966"/>
              <a:gd name="connsiteX3" fmla="*/ 1657350 w 1657350"/>
              <a:gd name="connsiteY3" fmla="*/ 4206966 h 4206966"/>
              <a:gd name="connsiteX4" fmla="*/ 0 w 1657350"/>
              <a:gd name="connsiteY4" fmla="*/ 4206966 h 4206966"/>
              <a:gd name="connsiteX0" fmla="*/ 0 w 647700"/>
              <a:gd name="connsiteY0" fmla="*/ 4206966 h 4206966"/>
              <a:gd name="connsiteX1" fmla="*/ 4763 w 647700"/>
              <a:gd name="connsiteY1" fmla="*/ 0 h 4206966"/>
              <a:gd name="connsiteX2" fmla="*/ 280988 w 647700"/>
              <a:gd name="connsiteY2" fmla="*/ 3 h 4206966"/>
              <a:gd name="connsiteX3" fmla="*/ 647700 w 647700"/>
              <a:gd name="connsiteY3" fmla="*/ 4197441 h 4206966"/>
              <a:gd name="connsiteX4" fmla="*/ 0 w 647700"/>
              <a:gd name="connsiteY4" fmla="*/ 4206966 h 420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" h="4206966">
                <a:moveTo>
                  <a:pt x="0" y="4206966"/>
                </a:moveTo>
                <a:cubicBezTo>
                  <a:pt x="1588" y="2804644"/>
                  <a:pt x="3175" y="1402322"/>
                  <a:pt x="4763" y="0"/>
                </a:cubicBezTo>
                <a:lnTo>
                  <a:pt x="280988" y="3"/>
                </a:lnTo>
                <a:lnTo>
                  <a:pt x="647700" y="4197441"/>
                </a:lnTo>
                <a:lnTo>
                  <a:pt x="0" y="4206966"/>
                </a:lnTo>
                <a:close/>
              </a:path>
            </a:pathLst>
          </a:custGeom>
          <a:solidFill>
            <a:srgbClr val="004A48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양쪽 모서리가 잘린 사각형 1"/>
          <p:cNvSpPr/>
          <p:nvPr/>
        </p:nvSpPr>
        <p:spPr>
          <a:xfrm rot="10800000">
            <a:off x="3859386" y="241"/>
            <a:ext cx="4413206" cy="610064"/>
          </a:xfrm>
          <a:prstGeom prst="snip2SameRect">
            <a:avLst>
              <a:gd name="adj1" fmla="val 50000"/>
              <a:gd name="adj2" fmla="val 0"/>
            </a:avLst>
          </a:prstGeom>
          <a:blipFill>
            <a:blip r:embed="rId3"/>
            <a:stretch>
              <a:fillRect/>
            </a:stretch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440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fill="remove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7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7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7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7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7" presetClass="emph" presetSubtype="0" fill="remove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7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7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7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7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4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7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4" grpId="1" animBg="1"/>
      <p:bldP spid="15" grpId="0" animBg="1"/>
      <p:bldP spid="16" grpId="0"/>
      <p:bldP spid="17" grpId="0"/>
      <p:bldP spid="19" grpId="0" animBg="1"/>
      <p:bldP spid="23" grpId="0" animBg="1"/>
      <p:bldP spid="23" grpId="1" animBg="1"/>
      <p:bldP spid="24" grpId="0" animBg="1"/>
      <p:bldP spid="25" grpId="0"/>
      <p:bldP spid="26" grpId="0"/>
      <p:bldP spid="33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6435931" y="279855"/>
            <a:ext cx="5587584" cy="7762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600" b="1" dirty="0" smtClean="0"/>
              <a:t>내용을 입력해 주세요</a:t>
            </a:r>
            <a:r>
              <a:rPr lang="en-US" altLang="ko-KR" sz="3600" b="1" dirty="0" smtClean="0"/>
              <a:t>.</a:t>
            </a:r>
            <a:endParaRPr lang="ko-KR" altLang="en-US" sz="3600" b="1" dirty="0"/>
          </a:p>
        </p:txBody>
      </p:sp>
      <p:grpSp>
        <p:nvGrpSpPr>
          <p:cNvPr id="3" name="그룹 2"/>
          <p:cNvGrpSpPr/>
          <p:nvPr/>
        </p:nvGrpSpPr>
        <p:grpSpPr>
          <a:xfrm>
            <a:off x="6159563" y="1335896"/>
            <a:ext cx="5713350" cy="631825"/>
            <a:chOff x="5707917" y="1825625"/>
            <a:chExt cx="6212620" cy="704850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5710237" y="1825625"/>
              <a:ext cx="6210300" cy="704850"/>
            </a:xfrm>
            <a:prstGeom prst="roundRect">
              <a:avLst>
                <a:gd name="adj" fmla="val 47748"/>
              </a:avLst>
            </a:prstGeom>
            <a:noFill/>
            <a:ln w="19050">
              <a:solidFill>
                <a:schemeClr val="accent2"/>
              </a:solidFill>
            </a:ln>
            <a:effectLst>
              <a:glow rad="127000">
                <a:schemeClr val="accent2">
                  <a:satMod val="175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눈물 방울 4"/>
            <p:cNvSpPr/>
            <p:nvPr/>
          </p:nvSpPr>
          <p:spPr>
            <a:xfrm rot="5400000">
              <a:off x="5707917" y="1825625"/>
              <a:ext cx="704850" cy="704849"/>
            </a:xfrm>
            <a:prstGeom prst="teardrop">
              <a:avLst/>
            </a:prstGeom>
            <a:solidFill>
              <a:schemeClr val="accent2">
                <a:alpha val="25000"/>
              </a:schemeClr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98406" y="1916440"/>
              <a:ext cx="52387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 smtClean="0">
                  <a:latin typeface="+mn-ea"/>
                </a:rPr>
                <a:t>1</a:t>
              </a:r>
              <a:endParaRPr lang="ko-KR" altLang="en-US" sz="2800" b="1" dirty="0">
                <a:latin typeface="+mn-ea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57950" y="1916440"/>
              <a:ext cx="51768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 smtClean="0"/>
                <a:t>첫 번째</a:t>
              </a:r>
              <a:endParaRPr lang="ko-KR" altLang="en-US" sz="2800" b="1" dirty="0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6159564" y="2362104"/>
            <a:ext cx="5713349" cy="631825"/>
            <a:chOff x="5707918" y="1825625"/>
            <a:chExt cx="6212619" cy="704850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5710237" y="1825625"/>
              <a:ext cx="6210300" cy="704850"/>
            </a:xfrm>
            <a:prstGeom prst="roundRect">
              <a:avLst>
                <a:gd name="adj" fmla="val 47748"/>
              </a:avLst>
            </a:prstGeom>
            <a:noFill/>
            <a:ln w="19050">
              <a:solidFill>
                <a:schemeClr val="accent2"/>
              </a:solidFill>
            </a:ln>
            <a:effectLst>
              <a:glow rad="127000">
                <a:schemeClr val="accent2">
                  <a:satMod val="175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눈물 방울 9"/>
            <p:cNvSpPr/>
            <p:nvPr/>
          </p:nvSpPr>
          <p:spPr>
            <a:xfrm rot="5400000">
              <a:off x="5707918" y="1825625"/>
              <a:ext cx="704850" cy="704849"/>
            </a:xfrm>
            <a:prstGeom prst="teardrop">
              <a:avLst/>
            </a:prstGeom>
            <a:solidFill>
              <a:schemeClr val="accent2">
                <a:alpha val="25000"/>
              </a:schemeClr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98407" y="1916440"/>
              <a:ext cx="52387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 smtClean="0">
                  <a:latin typeface="+mn-ea"/>
                </a:rPr>
                <a:t>2</a:t>
              </a:r>
              <a:endParaRPr lang="ko-KR" altLang="en-US" sz="2800" b="1" dirty="0">
                <a:latin typeface="+mn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57951" y="1886204"/>
              <a:ext cx="5176838" cy="58369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ko-KR" altLang="en-US" sz="2800" b="1" dirty="0" smtClean="0"/>
                <a:t>두 번째</a:t>
              </a:r>
              <a:endParaRPr lang="ko-KR" altLang="en-US" sz="2800" b="1" dirty="0"/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6159564" y="3388312"/>
            <a:ext cx="5713349" cy="631825"/>
            <a:chOff x="5707918" y="1825625"/>
            <a:chExt cx="6212619" cy="704850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5710237" y="1825625"/>
              <a:ext cx="6210300" cy="704850"/>
            </a:xfrm>
            <a:prstGeom prst="roundRect">
              <a:avLst>
                <a:gd name="adj" fmla="val 47748"/>
              </a:avLst>
            </a:prstGeom>
            <a:noFill/>
            <a:ln w="19050">
              <a:solidFill>
                <a:schemeClr val="accent2"/>
              </a:solidFill>
            </a:ln>
            <a:effectLst>
              <a:glow rad="127000">
                <a:schemeClr val="accent2">
                  <a:satMod val="175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눈물 방울 14"/>
            <p:cNvSpPr/>
            <p:nvPr/>
          </p:nvSpPr>
          <p:spPr>
            <a:xfrm rot="5400000">
              <a:off x="5707918" y="1825625"/>
              <a:ext cx="704850" cy="704849"/>
            </a:xfrm>
            <a:prstGeom prst="teardrop">
              <a:avLst/>
            </a:prstGeom>
            <a:solidFill>
              <a:schemeClr val="accent2">
                <a:alpha val="25000"/>
              </a:schemeClr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98407" y="1916440"/>
              <a:ext cx="52387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 smtClean="0">
                  <a:latin typeface="+mn-ea"/>
                </a:rPr>
                <a:t>3</a:t>
              </a:r>
              <a:endParaRPr lang="ko-KR" altLang="en-US" sz="2800" b="1" dirty="0">
                <a:latin typeface="+mn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57950" y="1916440"/>
              <a:ext cx="51768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 smtClean="0"/>
                <a:t>세 번째</a:t>
              </a:r>
              <a:endParaRPr lang="ko-KR" altLang="en-US" sz="2800" b="1" dirty="0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6159564" y="4414520"/>
            <a:ext cx="5713348" cy="631826"/>
            <a:chOff x="5707919" y="1825624"/>
            <a:chExt cx="6212618" cy="704851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5710237" y="1825625"/>
              <a:ext cx="6210300" cy="704850"/>
            </a:xfrm>
            <a:prstGeom prst="roundRect">
              <a:avLst>
                <a:gd name="adj" fmla="val 47748"/>
              </a:avLst>
            </a:prstGeom>
            <a:noFill/>
            <a:ln w="19050">
              <a:solidFill>
                <a:schemeClr val="accent2"/>
              </a:solidFill>
            </a:ln>
            <a:effectLst>
              <a:glow rad="127000">
                <a:schemeClr val="accent2">
                  <a:satMod val="175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눈물 방울 19"/>
            <p:cNvSpPr/>
            <p:nvPr/>
          </p:nvSpPr>
          <p:spPr>
            <a:xfrm rot="5400000">
              <a:off x="5707919" y="1825624"/>
              <a:ext cx="704850" cy="704849"/>
            </a:xfrm>
            <a:prstGeom prst="teardrop">
              <a:avLst/>
            </a:prstGeom>
            <a:solidFill>
              <a:schemeClr val="accent2">
                <a:alpha val="25000"/>
              </a:schemeClr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98406" y="1916440"/>
              <a:ext cx="523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 smtClean="0">
                  <a:latin typeface="+mn-ea"/>
                </a:rPr>
                <a:t>4</a:t>
              </a:r>
              <a:endParaRPr lang="ko-KR" altLang="en-US" sz="2800" b="1" dirty="0">
                <a:latin typeface="+mn-ea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57950" y="1916440"/>
              <a:ext cx="51768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 smtClean="0"/>
                <a:t>네 번째</a:t>
              </a:r>
              <a:endParaRPr lang="ko-KR" altLang="en-US" sz="2800" b="1" dirty="0"/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6161695" y="5440726"/>
            <a:ext cx="5711217" cy="631826"/>
            <a:chOff x="5710236" y="1825624"/>
            <a:chExt cx="6210301" cy="704851"/>
          </a:xfrm>
        </p:grpSpPr>
        <p:sp>
          <p:nvSpPr>
            <p:cNvPr id="24" name="모서리가 둥근 직사각형 23"/>
            <p:cNvSpPr/>
            <p:nvPr/>
          </p:nvSpPr>
          <p:spPr>
            <a:xfrm>
              <a:off x="5710237" y="1825625"/>
              <a:ext cx="6210300" cy="704850"/>
            </a:xfrm>
            <a:prstGeom prst="roundRect">
              <a:avLst>
                <a:gd name="adj" fmla="val 47748"/>
              </a:avLst>
            </a:prstGeom>
            <a:noFill/>
            <a:ln w="19050">
              <a:solidFill>
                <a:schemeClr val="accent2"/>
              </a:solidFill>
            </a:ln>
            <a:effectLst>
              <a:glow rad="127000">
                <a:schemeClr val="accent2">
                  <a:satMod val="175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눈물 방울 24"/>
            <p:cNvSpPr/>
            <p:nvPr/>
          </p:nvSpPr>
          <p:spPr>
            <a:xfrm rot="5400000">
              <a:off x="5710236" y="1825624"/>
              <a:ext cx="704850" cy="704849"/>
            </a:xfrm>
            <a:prstGeom prst="teardrop">
              <a:avLst/>
            </a:prstGeom>
            <a:solidFill>
              <a:schemeClr val="accent2">
                <a:alpha val="25000"/>
              </a:schemeClr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798407" y="1916440"/>
              <a:ext cx="523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 smtClean="0">
                  <a:latin typeface="+mn-ea"/>
                </a:rPr>
                <a:t>5</a:t>
              </a:r>
              <a:endParaRPr lang="ko-KR" altLang="en-US" sz="2800" b="1" dirty="0">
                <a:latin typeface="+mn-e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57950" y="1916440"/>
              <a:ext cx="51768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 smtClean="0"/>
                <a:t>다섯 번째</a:t>
              </a:r>
              <a:endParaRPr lang="ko-KR" altLang="en-US" sz="2800" b="1" dirty="0"/>
            </a:p>
          </p:txBody>
        </p:sp>
      </p:grpSp>
      <p:sp>
        <p:nvSpPr>
          <p:cNvPr id="28" name="타원 27"/>
          <p:cNvSpPr/>
          <p:nvPr/>
        </p:nvSpPr>
        <p:spPr>
          <a:xfrm rot="19800000">
            <a:off x="5789807" y="182796"/>
            <a:ext cx="878828" cy="878828"/>
          </a:xfrm>
          <a:prstGeom prst="ellipse">
            <a:avLst/>
          </a:prstGeom>
          <a:noFill/>
          <a:ln w="76200" cap="flat">
            <a:gradFill flip="none" rotWithShape="1">
              <a:gsLst>
                <a:gs pos="44737">
                  <a:srgbClr val="00FFFF">
                    <a:alpha val="62000"/>
                  </a:srgbClr>
                </a:gs>
                <a:gs pos="36000">
                  <a:schemeClr val="bg1"/>
                </a:gs>
                <a:gs pos="37000">
                  <a:srgbClr val="00FFFF">
                    <a:alpha val="72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막힌 원호 28"/>
          <p:cNvSpPr/>
          <p:nvPr/>
        </p:nvSpPr>
        <p:spPr>
          <a:xfrm>
            <a:off x="6007386" y="400376"/>
            <a:ext cx="443670" cy="443668"/>
          </a:xfrm>
          <a:prstGeom prst="blockArc">
            <a:avLst>
              <a:gd name="adj1" fmla="val 21581011"/>
              <a:gd name="adj2" fmla="val 18462019"/>
              <a:gd name="adj3" fmla="val 21601"/>
            </a:avLst>
          </a:prstGeom>
          <a:solidFill>
            <a:srgbClr val="00FFFF">
              <a:alpha val="86000"/>
            </a:srgbClr>
          </a:solidFill>
          <a:ln>
            <a:noFill/>
          </a:ln>
          <a:effectLst>
            <a:glow rad="101600">
              <a:srgbClr val="00FFFF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0" name="막힌 원호 29"/>
          <p:cNvSpPr/>
          <p:nvPr/>
        </p:nvSpPr>
        <p:spPr>
          <a:xfrm flipH="1">
            <a:off x="5854026" y="247015"/>
            <a:ext cx="750390" cy="750390"/>
          </a:xfrm>
          <a:prstGeom prst="blockArc">
            <a:avLst>
              <a:gd name="adj1" fmla="val 3568360"/>
              <a:gd name="adj2" fmla="val 1140571"/>
              <a:gd name="adj3" fmla="val 6769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2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8"/>
          <p:cNvSpPr txBox="1">
            <a:spLocks/>
          </p:cNvSpPr>
          <p:nvPr/>
        </p:nvSpPr>
        <p:spPr>
          <a:xfrm>
            <a:off x="5673724" y="1107831"/>
            <a:ext cx="6104145" cy="5040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텍스트를 입력하십시오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줄 간격은 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1.5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로 설정 되어 있습니다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서식의 단락에서 수정 가능합니다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507999" y="59635"/>
            <a:ext cx="11163301" cy="645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맑은 고딕" panose="020B0503020000020004" pitchFamily="50" charset="-127"/>
                <a:cs typeface="+mj-cs"/>
              </a:rPr>
              <a:t>제목을 입력하십시오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 panose="020F0302020204030204"/>
              <a:ea typeface="맑은 고딕" panose="020B0503020000020004" pitchFamily="50" charset="-127"/>
              <a:cs typeface="+mj-cs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5187897" y="5427405"/>
            <a:ext cx="7025123" cy="720983"/>
            <a:chOff x="5714693" y="5772686"/>
            <a:chExt cx="7025123" cy="720983"/>
          </a:xfrm>
        </p:grpSpPr>
        <p:sp>
          <p:nvSpPr>
            <p:cNvPr id="11" name="한쪽 모서리가 둥근 사각형 10"/>
            <p:cNvSpPr/>
            <p:nvPr/>
          </p:nvSpPr>
          <p:spPr>
            <a:xfrm rot="16200000" flipV="1">
              <a:off x="6072287" y="5415092"/>
              <a:ext cx="87569" cy="802758"/>
            </a:xfrm>
            <a:prstGeom prst="round1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5724525" y="5860256"/>
              <a:ext cx="7015291" cy="633413"/>
            </a:xfrm>
            <a:prstGeom prst="rect">
              <a:avLst/>
            </a:prstGeom>
            <a:pattFill prst="lgGrid">
              <a:fgClr>
                <a:srgbClr val="003333"/>
              </a:fgClr>
              <a:bgClr>
                <a:schemeClr val="bg1"/>
              </a:bgClr>
            </a:pattFill>
            <a:ln w="190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4525" y="5946130"/>
              <a:ext cx="70152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텍스트를 입력하십시오</a:t>
              </a:r>
            </a:p>
          </p:txBody>
        </p:sp>
      </p:grpSp>
      <p:cxnSp>
        <p:nvCxnSpPr>
          <p:cNvPr id="15" name="직선 연결선 14"/>
          <p:cNvCxnSpPr/>
          <p:nvPr/>
        </p:nvCxnSpPr>
        <p:spPr>
          <a:xfrm flipV="1">
            <a:off x="5200429" y="5426586"/>
            <a:ext cx="0" cy="737860"/>
          </a:xfrm>
          <a:prstGeom prst="line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14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614597" y="1003326"/>
            <a:ext cx="6297638" cy="3515179"/>
          </a:xfrm>
          <a:prstGeom prst="rect">
            <a:avLst/>
          </a:prstGeom>
          <a:solidFill>
            <a:srgbClr val="00FFF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5614598" y="909196"/>
            <a:ext cx="6297637" cy="3703439"/>
            <a:chOff x="9058275" y="623811"/>
            <a:chExt cx="2806870" cy="113831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6" name="직선 연결선 5"/>
            <p:cNvCxnSpPr/>
            <p:nvPr/>
          </p:nvCxnSpPr>
          <p:spPr>
            <a:xfrm>
              <a:off x="9058275" y="623811"/>
              <a:ext cx="0" cy="1138314"/>
            </a:xfrm>
            <a:prstGeom prst="line">
              <a:avLst/>
            </a:prstGeom>
            <a:ln w="190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>
              <a:off x="11865145" y="623811"/>
              <a:ext cx="0" cy="1138314"/>
            </a:xfrm>
            <a:prstGeom prst="line">
              <a:avLst/>
            </a:prstGeom>
            <a:ln w="190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668674"/>
              </p:ext>
            </p:extLst>
          </p:nvPr>
        </p:nvGraphicFramePr>
        <p:xfrm>
          <a:off x="5851039" y="1743075"/>
          <a:ext cx="5863270" cy="265883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37610"/>
                <a:gridCol w="837610"/>
                <a:gridCol w="837610"/>
                <a:gridCol w="837610"/>
                <a:gridCol w="837610"/>
                <a:gridCol w="837610"/>
                <a:gridCol w="837610"/>
              </a:tblGrid>
              <a:tr h="47660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6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7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30196"/>
                      </a:srgbClr>
                    </a:solidFill>
                  </a:tcPr>
                </a:tc>
              </a:tr>
              <a:tr h="545557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5557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5557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5557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8" name="그룹 7"/>
          <p:cNvGrpSpPr/>
          <p:nvPr/>
        </p:nvGrpSpPr>
        <p:grpSpPr>
          <a:xfrm>
            <a:off x="5604734" y="4735165"/>
            <a:ext cx="6307501" cy="1891548"/>
            <a:chOff x="8317308" y="3259477"/>
            <a:chExt cx="3348105" cy="1827436"/>
          </a:xfrm>
        </p:grpSpPr>
        <p:sp>
          <p:nvSpPr>
            <p:cNvPr id="9" name="한쪽 모서리가 잘린 사각형 8"/>
            <p:cNvSpPr/>
            <p:nvPr/>
          </p:nvSpPr>
          <p:spPr>
            <a:xfrm>
              <a:off x="8322544" y="3358894"/>
              <a:ext cx="3342869" cy="1728019"/>
            </a:xfrm>
            <a:prstGeom prst="snip1Rect">
              <a:avLst/>
            </a:prstGeom>
            <a:noFill/>
            <a:ln w="19050">
              <a:solidFill>
                <a:srgbClr val="00FFFF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한쪽 모서리가 잘린 사각형 9"/>
            <p:cNvSpPr/>
            <p:nvPr/>
          </p:nvSpPr>
          <p:spPr>
            <a:xfrm>
              <a:off x="8317308" y="3259477"/>
              <a:ext cx="913248" cy="94038"/>
            </a:xfrm>
            <a:prstGeom prst="snip1Rect">
              <a:avLst>
                <a:gd name="adj" fmla="val 50000"/>
              </a:avLst>
            </a:prstGeom>
            <a:solidFill>
              <a:srgbClr val="00FFFF"/>
            </a:solidFill>
            <a:ln>
              <a:solidFill>
                <a:srgbClr val="00FFFF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한쪽 모서리가 잘린 사각형 10"/>
            <p:cNvSpPr/>
            <p:nvPr/>
          </p:nvSpPr>
          <p:spPr>
            <a:xfrm>
              <a:off x="8322544" y="5041194"/>
              <a:ext cx="450317" cy="45719"/>
            </a:xfrm>
            <a:prstGeom prst="snip1Rect">
              <a:avLst>
                <a:gd name="adj" fmla="val 50000"/>
              </a:avLst>
            </a:prstGeom>
            <a:solidFill>
              <a:srgbClr val="00FFFF"/>
            </a:solidFill>
            <a:ln>
              <a:solidFill>
                <a:srgbClr val="00FFFF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622702" y="4933516"/>
            <a:ext cx="5509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텍스트를 입력하십시오</a:t>
            </a:r>
          </a:p>
        </p:txBody>
      </p:sp>
      <p:sp>
        <p:nvSpPr>
          <p:cNvPr id="13" name="제목 1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ko-KR" altLang="en-US" sz="3600" dirty="0">
                <a:solidFill>
                  <a:sysClr val="window" lastClr="FFFFFF"/>
                </a:solidFill>
                <a:latin typeface="Calibri Light" panose="020F0302020204030204"/>
                <a:ea typeface="맑은 고딕" panose="020B0503020000020004" pitchFamily="50" charset="-127"/>
              </a:rPr>
              <a:t>제목을 입력하십시오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11282445" y="6003390"/>
            <a:ext cx="540000" cy="540000"/>
            <a:chOff x="3631970" y="2900365"/>
            <a:chExt cx="513292" cy="514552"/>
          </a:xfrm>
        </p:grpSpPr>
        <p:grpSp>
          <p:nvGrpSpPr>
            <p:cNvPr id="16" name="그룹 15"/>
            <p:cNvGrpSpPr/>
            <p:nvPr/>
          </p:nvGrpSpPr>
          <p:grpSpPr>
            <a:xfrm>
              <a:off x="3631970" y="2900365"/>
              <a:ext cx="513292" cy="514552"/>
              <a:chOff x="3468114" y="269471"/>
              <a:chExt cx="2508850" cy="2515011"/>
            </a:xfrm>
          </p:grpSpPr>
          <p:grpSp>
            <p:nvGrpSpPr>
              <p:cNvPr id="18" name="그룹 17"/>
              <p:cNvGrpSpPr/>
              <p:nvPr/>
            </p:nvGrpSpPr>
            <p:grpSpPr>
              <a:xfrm>
                <a:off x="3593685" y="269471"/>
                <a:ext cx="2257706" cy="1711874"/>
                <a:chOff x="3696636" y="371694"/>
                <a:chExt cx="2257706" cy="1711874"/>
              </a:xfrm>
            </p:grpSpPr>
            <p:cxnSp>
              <p:nvCxnSpPr>
                <p:cNvPr id="20" name="직선 연결선 19"/>
                <p:cNvCxnSpPr/>
                <p:nvPr/>
              </p:nvCxnSpPr>
              <p:spPr>
                <a:xfrm flipV="1">
                  <a:off x="4825490" y="371694"/>
                  <a:ext cx="0" cy="1000125"/>
                </a:xfrm>
                <a:prstGeom prst="line">
                  <a:avLst/>
                </a:prstGeom>
                <a:ln>
                  <a:solidFill>
                    <a:srgbClr val="00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직선 연결선 20"/>
                <p:cNvCxnSpPr/>
                <p:nvPr/>
              </p:nvCxnSpPr>
              <p:spPr>
                <a:xfrm rot="3300000" flipV="1">
                  <a:off x="4196699" y="1583505"/>
                  <a:ext cx="0" cy="1000125"/>
                </a:xfrm>
                <a:prstGeom prst="line">
                  <a:avLst/>
                </a:prstGeom>
                <a:ln>
                  <a:solidFill>
                    <a:srgbClr val="00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직선 연결선 21"/>
                <p:cNvCxnSpPr/>
                <p:nvPr/>
              </p:nvCxnSpPr>
              <p:spPr>
                <a:xfrm rot="18300000" flipH="1" flipV="1">
                  <a:off x="5454280" y="1583505"/>
                  <a:ext cx="0" cy="1000125"/>
                </a:xfrm>
                <a:prstGeom prst="line">
                  <a:avLst/>
                </a:prstGeom>
                <a:ln>
                  <a:solidFill>
                    <a:srgbClr val="00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타원 18"/>
              <p:cNvSpPr/>
              <p:nvPr/>
            </p:nvSpPr>
            <p:spPr>
              <a:xfrm>
                <a:off x="3468114" y="275632"/>
                <a:ext cx="2508850" cy="250885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7" name="타원 16"/>
            <p:cNvSpPr/>
            <p:nvPr/>
          </p:nvSpPr>
          <p:spPr>
            <a:xfrm>
              <a:off x="3857843" y="3129570"/>
              <a:ext cx="61546" cy="61546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11246445" y="5967390"/>
            <a:ext cx="612000" cy="612000"/>
            <a:chOff x="5393979" y="733646"/>
            <a:chExt cx="3361133" cy="3361133"/>
          </a:xfrm>
        </p:grpSpPr>
        <p:sp>
          <p:nvSpPr>
            <p:cNvPr id="34" name="막힌 원호 33"/>
            <p:cNvSpPr/>
            <p:nvPr/>
          </p:nvSpPr>
          <p:spPr>
            <a:xfrm>
              <a:off x="5484769" y="824436"/>
              <a:ext cx="3176587" cy="3176587"/>
            </a:xfrm>
            <a:prstGeom prst="blockArc">
              <a:avLst>
                <a:gd name="adj1" fmla="val 10738708"/>
                <a:gd name="adj2" fmla="val 15790435"/>
                <a:gd name="adj3" fmla="val 2379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막힌 원호 34"/>
            <p:cNvSpPr/>
            <p:nvPr/>
          </p:nvSpPr>
          <p:spPr>
            <a:xfrm>
              <a:off x="5484768" y="824435"/>
              <a:ext cx="3176589" cy="3176589"/>
            </a:xfrm>
            <a:prstGeom prst="blockArc">
              <a:avLst>
                <a:gd name="adj1" fmla="val 2542277"/>
                <a:gd name="adj2" fmla="val 7198995"/>
                <a:gd name="adj3" fmla="val 1774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막힌 원호 35"/>
            <p:cNvSpPr/>
            <p:nvPr/>
          </p:nvSpPr>
          <p:spPr>
            <a:xfrm>
              <a:off x="5393979" y="733646"/>
              <a:ext cx="3361133" cy="3361133"/>
            </a:xfrm>
            <a:prstGeom prst="blockArc">
              <a:avLst>
                <a:gd name="adj1" fmla="val 18728748"/>
                <a:gd name="adj2" fmla="val 3002258"/>
                <a:gd name="adj3" fmla="val 9093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794152" y="1108119"/>
            <a:ext cx="5509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텍스트를 입력하십시오</a:t>
            </a:r>
          </a:p>
        </p:txBody>
      </p:sp>
    </p:spTree>
    <p:extLst>
      <p:ext uri="{BB962C8B-B14F-4D97-AF65-F5344CB8AC3E}">
        <p14:creationId xmlns:p14="http://schemas.microsoft.com/office/powerpoint/2010/main" val="415357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accel="33333" decel="33333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4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3"/>
          <p:cNvSpPr/>
          <p:nvPr/>
        </p:nvSpPr>
        <p:spPr>
          <a:xfrm>
            <a:off x="6193805" y="854789"/>
            <a:ext cx="5856046" cy="4737012"/>
          </a:xfrm>
          <a:custGeom>
            <a:avLst/>
            <a:gdLst>
              <a:gd name="connsiteX0" fmla="*/ 0 w 2777490"/>
              <a:gd name="connsiteY0" fmla="*/ 0 h 2754630"/>
              <a:gd name="connsiteX1" fmla="*/ 2777490 w 2777490"/>
              <a:gd name="connsiteY1" fmla="*/ 0 h 2754630"/>
              <a:gd name="connsiteX2" fmla="*/ 2777490 w 2777490"/>
              <a:gd name="connsiteY2" fmla="*/ 2754630 h 2754630"/>
              <a:gd name="connsiteX3" fmla="*/ 0 w 2777490"/>
              <a:gd name="connsiteY3" fmla="*/ 2754630 h 2754630"/>
              <a:gd name="connsiteX4" fmla="*/ 0 w 2777490"/>
              <a:gd name="connsiteY4" fmla="*/ 0 h 2754630"/>
              <a:gd name="connsiteX0" fmla="*/ 0 w 2777490"/>
              <a:gd name="connsiteY0" fmla="*/ 731520 h 2754630"/>
              <a:gd name="connsiteX1" fmla="*/ 2777490 w 2777490"/>
              <a:gd name="connsiteY1" fmla="*/ 0 h 2754630"/>
              <a:gd name="connsiteX2" fmla="*/ 2777490 w 2777490"/>
              <a:gd name="connsiteY2" fmla="*/ 2754630 h 2754630"/>
              <a:gd name="connsiteX3" fmla="*/ 0 w 2777490"/>
              <a:gd name="connsiteY3" fmla="*/ 2754630 h 2754630"/>
              <a:gd name="connsiteX4" fmla="*/ 0 w 2777490"/>
              <a:gd name="connsiteY4" fmla="*/ 731520 h 2754630"/>
              <a:gd name="connsiteX0" fmla="*/ 0 w 2777490"/>
              <a:gd name="connsiteY0" fmla="*/ 731520 h 2754630"/>
              <a:gd name="connsiteX1" fmla="*/ 2777490 w 2777490"/>
              <a:gd name="connsiteY1" fmla="*/ 0 h 2754630"/>
              <a:gd name="connsiteX2" fmla="*/ 2777490 w 2777490"/>
              <a:gd name="connsiteY2" fmla="*/ 2754630 h 2754630"/>
              <a:gd name="connsiteX3" fmla="*/ 0 w 2777490"/>
              <a:gd name="connsiteY3" fmla="*/ 2205990 h 2754630"/>
              <a:gd name="connsiteX4" fmla="*/ 0 w 2777490"/>
              <a:gd name="connsiteY4" fmla="*/ 731520 h 2754630"/>
              <a:gd name="connsiteX0" fmla="*/ 0 w 2787613"/>
              <a:gd name="connsiteY0" fmla="*/ 376097 h 2399207"/>
              <a:gd name="connsiteX1" fmla="*/ 2787613 w 2787613"/>
              <a:gd name="connsiteY1" fmla="*/ 0 h 2399207"/>
              <a:gd name="connsiteX2" fmla="*/ 2777490 w 2787613"/>
              <a:gd name="connsiteY2" fmla="*/ 2399207 h 2399207"/>
              <a:gd name="connsiteX3" fmla="*/ 0 w 2787613"/>
              <a:gd name="connsiteY3" fmla="*/ 1850567 h 2399207"/>
              <a:gd name="connsiteX4" fmla="*/ 0 w 2787613"/>
              <a:gd name="connsiteY4" fmla="*/ 376097 h 2399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7613" h="2399207">
                <a:moveTo>
                  <a:pt x="0" y="376097"/>
                </a:moveTo>
                <a:lnTo>
                  <a:pt x="2787613" y="0"/>
                </a:lnTo>
                <a:cubicBezTo>
                  <a:pt x="2784239" y="799736"/>
                  <a:pt x="2780864" y="1599471"/>
                  <a:pt x="2777490" y="2399207"/>
                </a:cubicBezTo>
                <a:lnTo>
                  <a:pt x="0" y="1850567"/>
                </a:lnTo>
                <a:lnTo>
                  <a:pt x="0" y="376097"/>
                </a:lnTo>
                <a:close/>
              </a:path>
            </a:pathLst>
          </a:custGeom>
          <a:solidFill>
            <a:srgbClr val="F8F8F8">
              <a:alpha val="2000"/>
            </a:srgbClr>
          </a:solidFill>
          <a:ln>
            <a:noFill/>
          </a:ln>
          <a:effectLst>
            <a:glow rad="190500">
              <a:schemeClr val="accent2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ko-KR" altLang="en-US" sz="3600" dirty="0">
                <a:solidFill>
                  <a:sysClr val="window" lastClr="FFFFFF"/>
                </a:solidFill>
                <a:latin typeface="Calibri Light" panose="020F0302020204030204"/>
                <a:ea typeface="맑은 고딕" panose="020B0503020000020004" pitchFamily="50" charset="-127"/>
              </a:rPr>
              <a:t>제목을 입력하십시오</a:t>
            </a:r>
          </a:p>
        </p:txBody>
      </p:sp>
      <p:graphicFrame>
        <p:nvGraphicFramePr>
          <p:cNvPr id="3" name="차트 2"/>
          <p:cNvGraphicFramePr/>
          <p:nvPr>
            <p:extLst>
              <p:ext uri="{D42A27DB-BD31-4B8C-83A1-F6EECF244321}">
                <p14:modId xmlns:p14="http://schemas.microsoft.com/office/powerpoint/2010/main" val="4256429124"/>
              </p:ext>
            </p:extLst>
          </p:nvPr>
        </p:nvGraphicFramePr>
        <p:xfrm>
          <a:off x="5606455" y="1623876"/>
          <a:ext cx="6315801" cy="378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4228"/>
            <a:ext cx="12236933" cy="94181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452" y="6094372"/>
            <a:ext cx="4133096" cy="79857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49" y="6440423"/>
            <a:ext cx="6571501" cy="4175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43" y="6007606"/>
            <a:ext cx="4261113" cy="85039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428" y="6040889"/>
            <a:ext cx="3197359" cy="61874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427" y="6122652"/>
            <a:ext cx="3197359" cy="61874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59" y="6285871"/>
            <a:ext cx="2971806" cy="55473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37" y="6198034"/>
            <a:ext cx="2971806" cy="5547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09027" y="1331489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Left" fov="1500000">
                <a:rot lat="21310243" lon="1196718" rev="77830"/>
              </a:camera>
              <a:lightRig rig="threePt" dir="t"/>
            </a:scene3d>
          </a:bodyPr>
          <a:lstStyle/>
          <a:p>
            <a:r>
              <a:rPr lang="ko-KR" altLang="en-US" sz="3200" b="1" dirty="0" smtClean="0"/>
              <a:t>차트 제목</a:t>
            </a:r>
          </a:p>
        </p:txBody>
      </p:sp>
    </p:spTree>
    <p:extLst>
      <p:ext uri="{BB962C8B-B14F-4D97-AF65-F5344CB8AC3E}">
        <p14:creationId xmlns:p14="http://schemas.microsoft.com/office/powerpoint/2010/main" val="6038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0.01028 0.0131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00" y="648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1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75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75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75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4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Graphic spid="3" grpId="0">
        <p:bldSub>
          <a:bldChart bld="series"/>
        </p:bldSub>
      </p:bldGraphic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차트 1"/>
          <p:cNvGraphicFramePr/>
          <p:nvPr>
            <p:extLst>
              <p:ext uri="{D42A27DB-BD31-4B8C-83A1-F6EECF244321}">
                <p14:modId xmlns:p14="http://schemas.microsoft.com/office/powerpoint/2010/main" val="909245736"/>
              </p:ext>
            </p:extLst>
          </p:nvPr>
        </p:nvGraphicFramePr>
        <p:xfrm>
          <a:off x="6192865" y="1672018"/>
          <a:ext cx="5985673" cy="4135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7500"/>
          </a:bodyPr>
          <a:lstStyle/>
          <a:p>
            <a:endParaRPr lang="ko-KR" altLang="en-US" sz="3600" dirty="0">
              <a:solidFill>
                <a:sysClr val="window" lastClr="FFFFFF"/>
              </a:solidFill>
              <a:latin typeface="Calibri Light" panose="020F0302020204030204"/>
              <a:ea typeface="맑은 고딕" panose="020B0503020000020004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688131" y="3857700"/>
            <a:ext cx="5305646" cy="1110981"/>
          </a:xfrm>
          <a:custGeom>
            <a:avLst/>
            <a:gdLst>
              <a:gd name="connsiteX0" fmla="*/ 0 w 4242391"/>
              <a:gd name="connsiteY0" fmla="*/ 0 h 2067911"/>
              <a:gd name="connsiteX1" fmla="*/ 4242391 w 4242391"/>
              <a:gd name="connsiteY1" fmla="*/ 0 h 2067911"/>
              <a:gd name="connsiteX2" fmla="*/ 4242391 w 4242391"/>
              <a:gd name="connsiteY2" fmla="*/ 2067911 h 2067911"/>
              <a:gd name="connsiteX3" fmla="*/ 0 w 4242391"/>
              <a:gd name="connsiteY3" fmla="*/ 2067911 h 2067911"/>
              <a:gd name="connsiteX4" fmla="*/ 0 w 4242391"/>
              <a:gd name="connsiteY4" fmla="*/ 0 h 2067911"/>
              <a:gd name="connsiteX0" fmla="*/ 1222744 w 4242391"/>
              <a:gd name="connsiteY0" fmla="*/ 956930 h 2067911"/>
              <a:gd name="connsiteX1" fmla="*/ 4242391 w 4242391"/>
              <a:gd name="connsiteY1" fmla="*/ 0 h 2067911"/>
              <a:gd name="connsiteX2" fmla="*/ 4242391 w 4242391"/>
              <a:gd name="connsiteY2" fmla="*/ 2067911 h 2067911"/>
              <a:gd name="connsiteX3" fmla="*/ 0 w 4242391"/>
              <a:gd name="connsiteY3" fmla="*/ 2067911 h 2067911"/>
              <a:gd name="connsiteX4" fmla="*/ 1222744 w 4242391"/>
              <a:gd name="connsiteY4" fmla="*/ 956930 h 2067911"/>
              <a:gd name="connsiteX0" fmla="*/ 1222744 w 4242391"/>
              <a:gd name="connsiteY0" fmla="*/ 0 h 1110981"/>
              <a:gd name="connsiteX1" fmla="*/ 4167963 w 4242391"/>
              <a:gd name="connsiteY1" fmla="*/ 106325 h 1110981"/>
              <a:gd name="connsiteX2" fmla="*/ 4242391 w 4242391"/>
              <a:gd name="connsiteY2" fmla="*/ 1110981 h 1110981"/>
              <a:gd name="connsiteX3" fmla="*/ 0 w 4242391"/>
              <a:gd name="connsiteY3" fmla="*/ 1110981 h 1110981"/>
              <a:gd name="connsiteX4" fmla="*/ 1222744 w 4242391"/>
              <a:gd name="connsiteY4" fmla="*/ 0 h 1110981"/>
              <a:gd name="connsiteX0" fmla="*/ 1222744 w 4667693"/>
              <a:gd name="connsiteY0" fmla="*/ 0 h 1110981"/>
              <a:gd name="connsiteX1" fmla="*/ 4667693 w 4667693"/>
              <a:gd name="connsiteY1" fmla="*/ 212650 h 1110981"/>
              <a:gd name="connsiteX2" fmla="*/ 4242391 w 4667693"/>
              <a:gd name="connsiteY2" fmla="*/ 1110981 h 1110981"/>
              <a:gd name="connsiteX3" fmla="*/ 0 w 4667693"/>
              <a:gd name="connsiteY3" fmla="*/ 1110981 h 1110981"/>
              <a:gd name="connsiteX4" fmla="*/ 1222744 w 4667693"/>
              <a:gd name="connsiteY4" fmla="*/ 0 h 1110981"/>
              <a:gd name="connsiteX0" fmla="*/ 1222744 w 4667693"/>
              <a:gd name="connsiteY0" fmla="*/ 0 h 1110981"/>
              <a:gd name="connsiteX1" fmla="*/ 4667693 w 4667693"/>
              <a:gd name="connsiteY1" fmla="*/ 212650 h 1110981"/>
              <a:gd name="connsiteX2" fmla="*/ 4550735 w 4667693"/>
              <a:gd name="connsiteY2" fmla="*/ 1089716 h 1110981"/>
              <a:gd name="connsiteX3" fmla="*/ 0 w 4667693"/>
              <a:gd name="connsiteY3" fmla="*/ 1110981 h 1110981"/>
              <a:gd name="connsiteX4" fmla="*/ 1222744 w 4667693"/>
              <a:gd name="connsiteY4" fmla="*/ 0 h 1110981"/>
              <a:gd name="connsiteX0" fmla="*/ 1881962 w 5326911"/>
              <a:gd name="connsiteY0" fmla="*/ 0 h 1089716"/>
              <a:gd name="connsiteX1" fmla="*/ 5326911 w 5326911"/>
              <a:gd name="connsiteY1" fmla="*/ 212650 h 1089716"/>
              <a:gd name="connsiteX2" fmla="*/ 5209953 w 5326911"/>
              <a:gd name="connsiteY2" fmla="*/ 1089716 h 1089716"/>
              <a:gd name="connsiteX3" fmla="*/ 0 w 5326911"/>
              <a:gd name="connsiteY3" fmla="*/ 600618 h 1089716"/>
              <a:gd name="connsiteX4" fmla="*/ 1881962 w 5326911"/>
              <a:gd name="connsiteY4" fmla="*/ 0 h 1089716"/>
              <a:gd name="connsiteX0" fmla="*/ 1881962 w 5326911"/>
              <a:gd name="connsiteY0" fmla="*/ 0 h 1153511"/>
              <a:gd name="connsiteX1" fmla="*/ 5326911 w 5326911"/>
              <a:gd name="connsiteY1" fmla="*/ 212650 h 1153511"/>
              <a:gd name="connsiteX2" fmla="*/ 5209953 w 5326911"/>
              <a:gd name="connsiteY2" fmla="*/ 1153511 h 1153511"/>
              <a:gd name="connsiteX3" fmla="*/ 0 w 5326911"/>
              <a:gd name="connsiteY3" fmla="*/ 600618 h 1153511"/>
              <a:gd name="connsiteX4" fmla="*/ 1881962 w 5326911"/>
              <a:gd name="connsiteY4" fmla="*/ 0 h 1153511"/>
              <a:gd name="connsiteX0" fmla="*/ 1711841 w 5326911"/>
              <a:gd name="connsiteY0" fmla="*/ 0 h 1110981"/>
              <a:gd name="connsiteX1" fmla="*/ 5326911 w 5326911"/>
              <a:gd name="connsiteY1" fmla="*/ 170120 h 1110981"/>
              <a:gd name="connsiteX2" fmla="*/ 5209953 w 5326911"/>
              <a:gd name="connsiteY2" fmla="*/ 1110981 h 1110981"/>
              <a:gd name="connsiteX3" fmla="*/ 0 w 5326911"/>
              <a:gd name="connsiteY3" fmla="*/ 558088 h 1110981"/>
              <a:gd name="connsiteX4" fmla="*/ 1711841 w 5326911"/>
              <a:gd name="connsiteY4" fmla="*/ 0 h 1110981"/>
              <a:gd name="connsiteX0" fmla="*/ 1711841 w 5305646"/>
              <a:gd name="connsiteY0" fmla="*/ 0 h 1110981"/>
              <a:gd name="connsiteX1" fmla="*/ 5305646 w 5305646"/>
              <a:gd name="connsiteY1" fmla="*/ 244548 h 1110981"/>
              <a:gd name="connsiteX2" fmla="*/ 5209953 w 5305646"/>
              <a:gd name="connsiteY2" fmla="*/ 1110981 h 1110981"/>
              <a:gd name="connsiteX3" fmla="*/ 0 w 5305646"/>
              <a:gd name="connsiteY3" fmla="*/ 558088 h 1110981"/>
              <a:gd name="connsiteX4" fmla="*/ 1711841 w 5305646"/>
              <a:gd name="connsiteY4" fmla="*/ 0 h 111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46" h="1110981">
                <a:moveTo>
                  <a:pt x="1711841" y="0"/>
                </a:moveTo>
                <a:lnTo>
                  <a:pt x="5305646" y="244548"/>
                </a:lnTo>
                <a:lnTo>
                  <a:pt x="5209953" y="1110981"/>
                </a:lnTo>
                <a:lnTo>
                  <a:pt x="0" y="558088"/>
                </a:lnTo>
                <a:lnTo>
                  <a:pt x="1711841" y="0"/>
                </a:lnTo>
                <a:close/>
              </a:path>
            </a:pathLst>
          </a:custGeom>
          <a:solidFill>
            <a:srgbClr val="00FF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2" y="5951979"/>
            <a:ext cx="12192000" cy="941819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452" y="6094372"/>
            <a:ext cx="4133096" cy="79857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49" y="6440423"/>
            <a:ext cx="6571501" cy="417577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43" y="6007606"/>
            <a:ext cx="4261113" cy="85039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428" y="6040889"/>
            <a:ext cx="3197359" cy="618745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427" y="6122652"/>
            <a:ext cx="3197359" cy="61874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59" y="6285871"/>
            <a:ext cx="2971806" cy="554737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37" y="6198034"/>
            <a:ext cx="2971806" cy="5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series"/>
        </p:bldSub>
      </p:bldGraphic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그룹 65"/>
          <p:cNvGrpSpPr/>
          <p:nvPr/>
        </p:nvGrpSpPr>
        <p:grpSpPr>
          <a:xfrm>
            <a:off x="9839061" y="3009943"/>
            <a:ext cx="1823766" cy="1823766"/>
            <a:chOff x="4945198" y="3177575"/>
            <a:chExt cx="1823766" cy="1823766"/>
          </a:xfrm>
        </p:grpSpPr>
        <p:sp>
          <p:nvSpPr>
            <p:cNvPr id="62" name="막힌 원호 61"/>
            <p:cNvSpPr/>
            <p:nvPr/>
          </p:nvSpPr>
          <p:spPr>
            <a:xfrm>
              <a:off x="4985551" y="3217928"/>
              <a:ext cx="1743061" cy="1743061"/>
            </a:xfrm>
            <a:prstGeom prst="blockArc">
              <a:avLst>
                <a:gd name="adj1" fmla="val 9287766"/>
                <a:gd name="adj2" fmla="val 7711324"/>
                <a:gd name="adj3" fmla="val 10458"/>
              </a:avLst>
            </a:prstGeom>
            <a:solidFill>
              <a:srgbClr val="00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막힌 원호 63"/>
            <p:cNvSpPr/>
            <p:nvPr/>
          </p:nvSpPr>
          <p:spPr>
            <a:xfrm>
              <a:off x="4945198" y="3177575"/>
              <a:ext cx="1823766" cy="1823766"/>
            </a:xfrm>
            <a:prstGeom prst="blockArc">
              <a:avLst>
                <a:gd name="adj1" fmla="val 19246145"/>
                <a:gd name="adj2" fmla="val 2054522"/>
                <a:gd name="adj3" fmla="val 2984"/>
              </a:avLst>
            </a:prstGeom>
            <a:solidFill>
              <a:srgbClr val="00FFFF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ko-KR" altLang="en-US" sz="3600" dirty="0">
                <a:solidFill>
                  <a:sysClr val="window" lastClr="FFFFFF"/>
                </a:solidFill>
                <a:latin typeface="Calibri Light" panose="020F0302020204030204"/>
                <a:ea typeface="맑은 고딕" panose="020B0503020000020004" pitchFamily="50" charset="-127"/>
              </a:rPr>
              <a:t>제목을 입력하십시오</a:t>
            </a:r>
          </a:p>
        </p:txBody>
      </p:sp>
      <p:sp>
        <p:nvSpPr>
          <p:cNvPr id="23" name="타원 22"/>
          <p:cNvSpPr/>
          <p:nvPr/>
        </p:nvSpPr>
        <p:spPr>
          <a:xfrm>
            <a:off x="9438660" y="416291"/>
            <a:ext cx="2088330" cy="2088330"/>
          </a:xfrm>
          <a:prstGeom prst="ellipse">
            <a:avLst/>
          </a:prstGeom>
          <a:noFill/>
          <a:ln w="241300">
            <a:solidFill>
              <a:srgbClr val="00FFFF">
                <a:alpha val="4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24" name="타원 23"/>
          <p:cNvSpPr/>
          <p:nvPr/>
        </p:nvSpPr>
        <p:spPr>
          <a:xfrm>
            <a:off x="9680463" y="658094"/>
            <a:ext cx="1604724" cy="1604724"/>
          </a:xfrm>
          <a:prstGeom prst="ellipse">
            <a:avLst/>
          </a:prstGeom>
          <a:noFill/>
          <a:ln w="330200">
            <a:solidFill>
              <a:srgbClr val="00FF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25" name="타원 24"/>
          <p:cNvSpPr/>
          <p:nvPr/>
        </p:nvSpPr>
        <p:spPr>
          <a:xfrm>
            <a:off x="9436673" y="414304"/>
            <a:ext cx="2092305" cy="2092305"/>
          </a:xfrm>
          <a:prstGeom prst="ellipse">
            <a:avLst/>
          </a:prstGeom>
          <a:noFill/>
          <a:ln w="3492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26" name="타원 25"/>
          <p:cNvSpPr/>
          <p:nvPr/>
        </p:nvSpPr>
        <p:spPr>
          <a:xfrm>
            <a:off x="9438661" y="416292"/>
            <a:ext cx="2088329" cy="2088329"/>
          </a:xfrm>
          <a:prstGeom prst="ellipse">
            <a:avLst/>
          </a:prstGeom>
          <a:noFill/>
          <a:ln w="57150">
            <a:solidFill>
              <a:srgbClr val="00FFFF">
                <a:alpha val="83000"/>
              </a:srgbClr>
            </a:solidFill>
          </a:ln>
          <a:effectLst>
            <a:glow rad="177800">
              <a:srgbClr val="00FFFF">
                <a:alpha val="84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27" name="TextBox 26"/>
          <p:cNvSpPr txBox="1"/>
          <p:nvPr/>
        </p:nvSpPr>
        <p:spPr>
          <a:xfrm>
            <a:off x="9876337" y="1168069"/>
            <a:ext cx="1212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/>
              <a:t>XEMI</a:t>
            </a:r>
            <a:endParaRPr lang="ko-KR" altLang="en-US" sz="3200" b="1" dirty="0" smtClean="0"/>
          </a:p>
        </p:txBody>
      </p:sp>
      <p:grpSp>
        <p:nvGrpSpPr>
          <p:cNvPr id="29" name="그룹 28"/>
          <p:cNvGrpSpPr/>
          <p:nvPr/>
        </p:nvGrpSpPr>
        <p:grpSpPr>
          <a:xfrm>
            <a:off x="9478283" y="452448"/>
            <a:ext cx="2009084" cy="2016017"/>
            <a:chOff x="4317883" y="775905"/>
            <a:chExt cx="2610488" cy="2619496"/>
          </a:xfrm>
        </p:grpSpPr>
        <p:sp>
          <p:nvSpPr>
            <p:cNvPr id="30" name="막힌 원호 29"/>
            <p:cNvSpPr/>
            <p:nvPr/>
          </p:nvSpPr>
          <p:spPr>
            <a:xfrm>
              <a:off x="4317884" y="775905"/>
              <a:ext cx="2610487" cy="2610487"/>
            </a:xfrm>
            <a:prstGeom prst="blockArc">
              <a:avLst>
                <a:gd name="adj1" fmla="val 16646775"/>
                <a:gd name="adj2" fmla="val 19382590"/>
                <a:gd name="adj3" fmla="val 2919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1" name="타원 30"/>
            <p:cNvSpPr/>
            <p:nvPr/>
          </p:nvSpPr>
          <p:spPr>
            <a:xfrm>
              <a:off x="4317883" y="784914"/>
              <a:ext cx="2610487" cy="261048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32" name="막힌 원호 31"/>
          <p:cNvSpPr/>
          <p:nvPr/>
        </p:nvSpPr>
        <p:spPr>
          <a:xfrm>
            <a:off x="547641" y="940578"/>
            <a:ext cx="2011838" cy="2011837"/>
          </a:xfrm>
          <a:prstGeom prst="blockArc">
            <a:avLst>
              <a:gd name="adj1" fmla="val 16332411"/>
              <a:gd name="adj2" fmla="val 12805203"/>
              <a:gd name="adj3" fmla="val 17052"/>
            </a:avLst>
          </a:prstGeom>
          <a:solidFill>
            <a:srgbClr val="00FFFF">
              <a:alpha val="4000"/>
            </a:srgbClr>
          </a:solidFill>
          <a:ln>
            <a:noFill/>
          </a:ln>
          <a:effectLst>
            <a:glow rad="101600">
              <a:srgbClr val="00FFFF">
                <a:alpha val="3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8" y="1021444"/>
            <a:ext cx="1850105" cy="1850105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" b="7022" l="46429" r="55327">
                        <a14:foregroundMark x1="51877" y1="1937" x2="48123" y2="7022"/>
                        <a14:foregroundMark x1="51877" y1="1937" x2="52663" y2="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30" t="-224" r="43548" b="94310"/>
          <a:stretch/>
        </p:blipFill>
        <p:spPr>
          <a:xfrm>
            <a:off x="1466677" y="1012259"/>
            <a:ext cx="216298" cy="116063"/>
          </a:xfrm>
          <a:prstGeom prst="rect">
            <a:avLst/>
          </a:prstGeom>
        </p:spPr>
      </p:pic>
      <p:grpSp>
        <p:nvGrpSpPr>
          <p:cNvPr id="33" name="그룹 32"/>
          <p:cNvGrpSpPr/>
          <p:nvPr/>
        </p:nvGrpSpPr>
        <p:grpSpPr>
          <a:xfrm>
            <a:off x="791487" y="1184423"/>
            <a:ext cx="1524147" cy="1524147"/>
            <a:chOff x="4007454" y="2973885"/>
            <a:chExt cx="1999088" cy="1999088"/>
          </a:xfrm>
        </p:grpSpPr>
        <p:sp>
          <p:nvSpPr>
            <p:cNvPr id="34" name="막힌 원호 33"/>
            <p:cNvSpPr/>
            <p:nvPr/>
          </p:nvSpPr>
          <p:spPr>
            <a:xfrm>
              <a:off x="4007454" y="2973885"/>
              <a:ext cx="1999088" cy="1999088"/>
            </a:xfrm>
            <a:prstGeom prst="blockArc">
              <a:avLst>
                <a:gd name="adj1" fmla="val 6465848"/>
                <a:gd name="adj2" fmla="val 20643131"/>
                <a:gd name="adj3" fmla="val 6344"/>
              </a:avLst>
            </a:prstGeom>
            <a:solidFill>
              <a:srgbClr val="00FFFF">
                <a:alpha val="72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타원 34"/>
            <p:cNvSpPr/>
            <p:nvPr/>
          </p:nvSpPr>
          <p:spPr>
            <a:xfrm>
              <a:off x="4007454" y="2973885"/>
              <a:ext cx="1999088" cy="1999088"/>
            </a:xfrm>
            <a:prstGeom prst="ellipse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8" name="타원 37"/>
          <p:cNvSpPr/>
          <p:nvPr/>
        </p:nvSpPr>
        <p:spPr>
          <a:xfrm>
            <a:off x="589014" y="981951"/>
            <a:ext cx="1929092" cy="19290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막힌 원호 38"/>
          <p:cNvSpPr/>
          <p:nvPr/>
        </p:nvSpPr>
        <p:spPr>
          <a:xfrm>
            <a:off x="456337" y="4011591"/>
            <a:ext cx="11248102" cy="2399071"/>
          </a:xfrm>
          <a:prstGeom prst="blockArc">
            <a:avLst>
              <a:gd name="adj1" fmla="val 49512"/>
              <a:gd name="adj2" fmla="val 3334129"/>
              <a:gd name="adj3" fmla="val 11800"/>
            </a:avLst>
          </a:pr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0" name="막힌 원호 39"/>
          <p:cNvSpPr/>
          <p:nvPr/>
        </p:nvSpPr>
        <p:spPr>
          <a:xfrm>
            <a:off x="456337" y="4011590"/>
            <a:ext cx="11248102" cy="2399071"/>
          </a:xfrm>
          <a:prstGeom prst="blockArc">
            <a:avLst>
              <a:gd name="adj1" fmla="val 8166630"/>
              <a:gd name="adj2" fmla="val 10630255"/>
              <a:gd name="adj3" fmla="val 10752"/>
            </a:avLst>
          </a:pr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41" name="그룹 40"/>
          <p:cNvGrpSpPr/>
          <p:nvPr/>
        </p:nvGrpSpPr>
        <p:grpSpPr>
          <a:xfrm>
            <a:off x="549743" y="4213151"/>
            <a:ext cx="11248102" cy="2408901"/>
            <a:chOff x="594608" y="4007769"/>
            <a:chExt cx="11248102" cy="2408901"/>
          </a:xfrm>
        </p:grpSpPr>
        <p:sp>
          <p:nvSpPr>
            <p:cNvPr id="42" name="막힌 원호 41"/>
            <p:cNvSpPr/>
            <p:nvPr/>
          </p:nvSpPr>
          <p:spPr>
            <a:xfrm>
              <a:off x="594608" y="4007769"/>
              <a:ext cx="11248102" cy="2399071"/>
            </a:xfrm>
            <a:prstGeom prst="blockArc">
              <a:avLst>
                <a:gd name="adj1" fmla="val 8568310"/>
                <a:gd name="adj2" fmla="val 9291881"/>
                <a:gd name="adj3" fmla="val 6432"/>
              </a:avLst>
            </a:prstGeom>
            <a:solidFill>
              <a:srgbClr val="00FFFF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막힌 원호 42"/>
            <p:cNvSpPr/>
            <p:nvPr/>
          </p:nvSpPr>
          <p:spPr>
            <a:xfrm>
              <a:off x="594608" y="4012684"/>
              <a:ext cx="11248102" cy="2399071"/>
            </a:xfrm>
            <a:prstGeom prst="blockArc">
              <a:avLst>
                <a:gd name="adj1" fmla="val 9342019"/>
                <a:gd name="adj2" fmla="val 9830510"/>
                <a:gd name="adj3" fmla="val 6747"/>
              </a:avLst>
            </a:prstGeom>
            <a:solidFill>
              <a:srgbClr val="00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막힌 원호 43"/>
            <p:cNvSpPr/>
            <p:nvPr/>
          </p:nvSpPr>
          <p:spPr>
            <a:xfrm>
              <a:off x="594608" y="4017599"/>
              <a:ext cx="11248102" cy="2399071"/>
            </a:xfrm>
            <a:prstGeom prst="blockArc">
              <a:avLst>
                <a:gd name="adj1" fmla="val 9866623"/>
                <a:gd name="adj2" fmla="val 10127237"/>
                <a:gd name="adj3" fmla="val 7373"/>
              </a:avLst>
            </a:prstGeom>
            <a:solidFill>
              <a:srgbClr val="00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5" name="막힌 원호 44"/>
          <p:cNvSpPr/>
          <p:nvPr/>
        </p:nvSpPr>
        <p:spPr>
          <a:xfrm>
            <a:off x="456337" y="4203317"/>
            <a:ext cx="11248102" cy="2502313"/>
          </a:xfrm>
          <a:prstGeom prst="blockArc">
            <a:avLst>
              <a:gd name="adj1" fmla="val 8461759"/>
              <a:gd name="adj2" fmla="val 10223531"/>
              <a:gd name="adj3" fmla="val 2591"/>
            </a:avLst>
          </a:prstGeom>
          <a:solidFill>
            <a:srgbClr val="00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6" name="막힌 원호 45"/>
          <p:cNvSpPr/>
          <p:nvPr/>
        </p:nvSpPr>
        <p:spPr>
          <a:xfrm>
            <a:off x="456337" y="4252477"/>
            <a:ext cx="11248102" cy="2502313"/>
          </a:xfrm>
          <a:prstGeom prst="blockArc">
            <a:avLst>
              <a:gd name="adj1" fmla="val 8537069"/>
              <a:gd name="adj2" fmla="val 10155479"/>
              <a:gd name="adj3" fmla="val 1210"/>
            </a:avLst>
          </a:prstGeom>
          <a:solidFill>
            <a:srgbClr val="00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7" name="막힌 원호 46"/>
          <p:cNvSpPr/>
          <p:nvPr/>
        </p:nvSpPr>
        <p:spPr>
          <a:xfrm>
            <a:off x="456337" y="4006675"/>
            <a:ext cx="11248102" cy="2399071"/>
          </a:xfrm>
          <a:prstGeom prst="blockArc">
            <a:avLst>
              <a:gd name="adj1" fmla="val 49512"/>
              <a:gd name="adj2" fmla="val 3042810"/>
              <a:gd name="adj3" fmla="val 6138"/>
            </a:avLst>
          </a:pr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8" name="막힌 원호 47"/>
          <p:cNvSpPr/>
          <p:nvPr/>
        </p:nvSpPr>
        <p:spPr>
          <a:xfrm>
            <a:off x="667731" y="3959970"/>
            <a:ext cx="11154696" cy="2551471"/>
          </a:xfrm>
          <a:prstGeom prst="blockArc">
            <a:avLst>
              <a:gd name="adj1" fmla="val 55096"/>
              <a:gd name="adj2" fmla="val 3598885"/>
              <a:gd name="adj3" fmla="val 1874"/>
            </a:avLst>
          </a:pr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9" name="막힌 원호 48"/>
          <p:cNvSpPr/>
          <p:nvPr/>
        </p:nvSpPr>
        <p:spPr>
          <a:xfrm>
            <a:off x="469605" y="4015199"/>
            <a:ext cx="11248102" cy="2399071"/>
          </a:xfrm>
          <a:prstGeom prst="blockArc">
            <a:avLst>
              <a:gd name="adj1" fmla="val 21416707"/>
              <a:gd name="adj2" fmla="val 10888220"/>
              <a:gd name="adj3" fmla="val 1962"/>
            </a:avLst>
          </a:prstGeom>
          <a:solidFill>
            <a:srgbClr val="00FFFF">
              <a:alpha val="50000"/>
            </a:srgbClr>
          </a:solidFill>
          <a:ln>
            <a:noFill/>
          </a:ln>
          <a:effectLst>
            <a:glow rad="114300">
              <a:srgbClr val="00FFFF">
                <a:alpha val="2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60" name="그림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803" y="3203685"/>
            <a:ext cx="1436282" cy="1436282"/>
          </a:xfrm>
          <a:prstGeom prst="rect">
            <a:avLst/>
          </a:prstGeom>
        </p:spPr>
      </p:pic>
      <p:grpSp>
        <p:nvGrpSpPr>
          <p:cNvPr id="69" name="그룹 68"/>
          <p:cNvGrpSpPr/>
          <p:nvPr/>
        </p:nvGrpSpPr>
        <p:grpSpPr>
          <a:xfrm>
            <a:off x="9797449" y="2968331"/>
            <a:ext cx="1906990" cy="1906990"/>
            <a:chOff x="2115528" y="2023484"/>
            <a:chExt cx="1906990" cy="1906990"/>
          </a:xfrm>
        </p:grpSpPr>
        <p:grpSp>
          <p:nvGrpSpPr>
            <p:cNvPr id="67" name="그룹 66"/>
            <p:cNvGrpSpPr/>
            <p:nvPr/>
          </p:nvGrpSpPr>
          <p:grpSpPr>
            <a:xfrm>
              <a:off x="2115528" y="2023484"/>
              <a:ext cx="1906990" cy="1906990"/>
              <a:chOff x="3402358" y="1711232"/>
              <a:chExt cx="1906990" cy="1906990"/>
            </a:xfrm>
          </p:grpSpPr>
          <p:sp>
            <p:nvSpPr>
              <p:cNvPr id="61" name="타원 60"/>
              <p:cNvSpPr/>
              <p:nvPr/>
            </p:nvSpPr>
            <p:spPr>
              <a:xfrm>
                <a:off x="3488943" y="1797817"/>
                <a:ext cx="1733820" cy="1733820"/>
              </a:xfrm>
              <a:prstGeom prst="ellipse">
                <a:avLst/>
              </a:prstGeom>
              <a:noFill/>
              <a:ln w="34925">
                <a:solidFill>
                  <a:srgbClr val="00FFFF">
                    <a:alpha val="5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막힌 원호 62"/>
              <p:cNvSpPr/>
              <p:nvPr/>
            </p:nvSpPr>
            <p:spPr>
              <a:xfrm>
                <a:off x="3488943" y="1797817"/>
                <a:ext cx="1733820" cy="1733820"/>
              </a:xfrm>
              <a:prstGeom prst="blockArc">
                <a:avLst>
                  <a:gd name="adj1" fmla="val 5593695"/>
                  <a:gd name="adj2" fmla="val 15220710"/>
                  <a:gd name="adj3" fmla="val 3883"/>
                </a:avLst>
              </a:prstGeom>
              <a:solidFill>
                <a:srgbClr val="00FFFF"/>
              </a:solidFill>
              <a:ln>
                <a:solidFill>
                  <a:srgbClr val="00FFFF">
                    <a:alpha val="5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막힌 원호 64"/>
              <p:cNvSpPr/>
              <p:nvPr/>
            </p:nvSpPr>
            <p:spPr>
              <a:xfrm>
                <a:off x="3402358" y="1711232"/>
                <a:ext cx="1906990" cy="1906990"/>
              </a:xfrm>
              <a:prstGeom prst="blockArc">
                <a:avLst>
                  <a:gd name="adj1" fmla="val 10883982"/>
                  <a:gd name="adj2" fmla="val 13880284"/>
                  <a:gd name="adj3" fmla="val 5584"/>
                </a:avLst>
              </a:prstGeom>
              <a:solidFill>
                <a:srgbClr val="00FFFF"/>
              </a:solidFill>
              <a:ln>
                <a:solidFill>
                  <a:srgbClr val="00FFFF">
                    <a:alpha val="5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8" name="막힌 원호 67"/>
            <p:cNvSpPr/>
            <p:nvPr/>
          </p:nvSpPr>
          <p:spPr>
            <a:xfrm>
              <a:off x="2115528" y="2023484"/>
              <a:ext cx="1906990" cy="1906990"/>
            </a:xfrm>
            <a:prstGeom prst="blockArc">
              <a:avLst>
                <a:gd name="adj1" fmla="val 20511865"/>
                <a:gd name="adj2" fmla="val 4535931"/>
                <a:gd name="adj3" fmla="val 4641"/>
              </a:avLst>
            </a:prstGeom>
            <a:solidFill>
              <a:srgbClr val="00FFFF"/>
            </a:solidFill>
            <a:ln>
              <a:solidFill>
                <a:srgbClr val="00FFFF">
                  <a:alpha val="57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947072" y="1654108"/>
            <a:ext cx="1212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/>
              <a:t>TEXT</a:t>
            </a:r>
            <a:endParaRPr lang="ko-KR" altLang="en-US" sz="3200" b="1" dirty="0" smtClean="0"/>
          </a:p>
        </p:txBody>
      </p:sp>
      <p:sp>
        <p:nvSpPr>
          <p:cNvPr id="71" name="TextBox 70"/>
          <p:cNvSpPr txBox="1"/>
          <p:nvPr/>
        </p:nvSpPr>
        <p:spPr>
          <a:xfrm>
            <a:off x="10144455" y="3712260"/>
            <a:ext cx="1212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/>
              <a:t>TEXT</a:t>
            </a:r>
            <a:endParaRPr lang="ko-KR" altLang="en-US" sz="2400" b="1" dirty="0" smtClean="0"/>
          </a:p>
        </p:txBody>
      </p:sp>
      <p:sp>
        <p:nvSpPr>
          <p:cNvPr id="72" name="설명선 2(테두리 없음) 71"/>
          <p:cNvSpPr/>
          <p:nvPr/>
        </p:nvSpPr>
        <p:spPr>
          <a:xfrm>
            <a:off x="9553604" y="2842996"/>
            <a:ext cx="1626710" cy="445886"/>
          </a:xfrm>
          <a:prstGeom prst="callout2">
            <a:avLst>
              <a:gd name="adj1" fmla="val 18751"/>
              <a:gd name="adj2" fmla="val -54068"/>
              <a:gd name="adj3" fmla="val 18750"/>
              <a:gd name="adj4" fmla="val 7572"/>
              <a:gd name="adj5" fmla="val 111704"/>
              <a:gd name="adj6" fmla="val 31893"/>
            </a:avLst>
          </a:prstGeom>
          <a:noFill/>
          <a:ln w="190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3" name="직선 연결선 72"/>
          <p:cNvCxnSpPr/>
          <p:nvPr/>
        </p:nvCxnSpPr>
        <p:spPr>
          <a:xfrm>
            <a:off x="8428029" y="2990938"/>
            <a:ext cx="1125575" cy="0"/>
          </a:xfrm>
          <a:prstGeom prst="line">
            <a:avLst/>
          </a:prstGeom>
          <a:ln w="190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8817552" y="2566615"/>
            <a:ext cx="69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accent2"/>
                </a:solidFill>
              </a:rPr>
              <a:t>TEXT</a:t>
            </a:r>
            <a:endParaRPr lang="ko-KR" altLang="en-US" dirty="0" smtClean="0">
              <a:solidFill>
                <a:schemeClr val="accent2"/>
              </a:solidFill>
            </a:endParaRPr>
          </a:p>
        </p:txBody>
      </p:sp>
      <p:sp>
        <p:nvSpPr>
          <p:cNvPr id="77" name="설명선 2(테두리 없음) 76"/>
          <p:cNvSpPr/>
          <p:nvPr/>
        </p:nvSpPr>
        <p:spPr>
          <a:xfrm>
            <a:off x="8889023" y="868735"/>
            <a:ext cx="1626710" cy="445886"/>
          </a:xfrm>
          <a:prstGeom prst="callout2">
            <a:avLst>
              <a:gd name="adj1" fmla="val 18751"/>
              <a:gd name="adj2" fmla="val -54068"/>
              <a:gd name="adj3" fmla="val 18750"/>
              <a:gd name="adj4" fmla="val 7572"/>
              <a:gd name="adj5" fmla="val 133165"/>
              <a:gd name="adj6" fmla="val 34507"/>
            </a:avLst>
          </a:prstGeom>
          <a:noFill/>
          <a:ln w="190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8" name="직선 연결선 77"/>
          <p:cNvCxnSpPr/>
          <p:nvPr/>
        </p:nvCxnSpPr>
        <p:spPr>
          <a:xfrm>
            <a:off x="7763448" y="1016677"/>
            <a:ext cx="1125575" cy="0"/>
          </a:xfrm>
          <a:prstGeom prst="line">
            <a:avLst/>
          </a:prstGeom>
          <a:ln w="190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03160" y="592354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accent2"/>
                </a:solidFill>
              </a:rPr>
              <a:t>COMPANY</a:t>
            </a:r>
            <a:endParaRPr lang="ko-KR" altLang="en-US" dirty="0" smtClean="0">
              <a:solidFill>
                <a:schemeClr val="accent2"/>
              </a:solidFill>
            </a:endParaRPr>
          </a:p>
        </p:txBody>
      </p:sp>
      <p:cxnSp>
        <p:nvCxnSpPr>
          <p:cNvPr id="85" name="직선 연결선 84"/>
          <p:cNvCxnSpPr/>
          <p:nvPr/>
        </p:nvCxnSpPr>
        <p:spPr>
          <a:xfrm>
            <a:off x="1553560" y="2900408"/>
            <a:ext cx="0" cy="38580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그룹 79"/>
          <p:cNvGrpSpPr/>
          <p:nvPr/>
        </p:nvGrpSpPr>
        <p:grpSpPr>
          <a:xfrm rot="16200000">
            <a:off x="716659" y="2900712"/>
            <a:ext cx="1673802" cy="2423614"/>
            <a:chOff x="9058275" y="623811"/>
            <a:chExt cx="2806870" cy="113831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81" name="직선 연결선 80"/>
            <p:cNvCxnSpPr/>
            <p:nvPr/>
          </p:nvCxnSpPr>
          <p:spPr>
            <a:xfrm>
              <a:off x="9058275" y="623811"/>
              <a:ext cx="0" cy="11383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>
              <a:off x="11865145" y="623811"/>
              <a:ext cx="0" cy="11383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직사각형 82"/>
          <p:cNvSpPr/>
          <p:nvPr/>
        </p:nvSpPr>
        <p:spPr>
          <a:xfrm>
            <a:off x="362932" y="3290116"/>
            <a:ext cx="2381257" cy="1655696"/>
          </a:xfrm>
          <a:prstGeom prst="rect">
            <a:avLst/>
          </a:prstGeom>
          <a:solidFill>
            <a:srgbClr val="00FFF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6" name="TextBox 85"/>
          <p:cNvSpPr txBox="1"/>
          <p:nvPr/>
        </p:nvSpPr>
        <p:spPr>
          <a:xfrm>
            <a:off x="362932" y="3382696"/>
            <a:ext cx="2380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/>
              <a:t>텍스트를 입력해 주세요</a:t>
            </a:r>
          </a:p>
        </p:txBody>
      </p:sp>
    </p:spTree>
    <p:extLst>
      <p:ext uri="{BB962C8B-B14F-4D97-AF65-F5344CB8AC3E}">
        <p14:creationId xmlns:p14="http://schemas.microsoft.com/office/powerpoint/2010/main" val="195851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21600000">
                                      <p:cBhvr>
                                        <p:cTn id="7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8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-21600000">
                                      <p:cBhvr>
                                        <p:cTn id="115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8" presetClass="emph" presetSubtype="0" repeatCount="indefinite" decel="75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21600000">
                                      <p:cBhvr>
                                        <p:cTn id="119" dur="4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1" presetClass="entr" presetSubtype="1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6" presetClass="entr" presetSubtype="37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6" presetClass="entr" presetSubtype="2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15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/>
      <p:bldP spid="32" grpId="0" animBg="1"/>
      <p:bldP spid="38" grpId="0" animBg="1"/>
      <p:bldP spid="39" grpId="0" animBg="1"/>
      <p:bldP spid="40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70" grpId="0"/>
      <p:bldP spid="71" grpId="0"/>
      <p:bldP spid="72" grpId="0" animBg="1"/>
      <p:bldP spid="76" grpId="0"/>
      <p:bldP spid="77" grpId="0" animBg="1"/>
      <p:bldP spid="79" grpId="0"/>
      <p:bldP spid="83" grpId="0" animBg="1"/>
      <p:bldP spid="86" grpId="0"/>
    </p:bldLst>
  </p:timing>
</p:sld>
</file>

<file path=ppt/theme/theme1.xml><?xml version="1.0" encoding="utf-8"?>
<a:theme xmlns:a="http://schemas.openxmlformats.org/drawingml/2006/main" name="Office 테마">
  <a:themeElements>
    <a:clrScheme name="사용자 지정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414FF"/>
      </a:accent1>
      <a:accent2>
        <a:srgbClr val="00FFFF"/>
      </a:accent2>
      <a:accent3>
        <a:srgbClr val="A5A5A5"/>
      </a:accent3>
      <a:accent4>
        <a:srgbClr val="FFC81E"/>
      </a:accent4>
      <a:accent5>
        <a:srgbClr val="FF0A73"/>
      </a:accent5>
      <a:accent6>
        <a:srgbClr val="32FF1E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FFF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FFFF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rgbClr val="00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3713</TotalTime>
  <Words>363</Words>
  <Application>Microsoft Office PowerPoint</Application>
  <PresentationFormat>와이드스크린</PresentationFormat>
  <Paragraphs>158</Paragraphs>
  <Slides>21</Slides>
  <Notes>6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9" baseType="lpstr">
      <vt:lpstr>Arial Unicode MS</vt:lpstr>
      <vt:lpstr>HY견고딕</vt:lpstr>
      <vt:lpstr>맑은 고딕</vt:lpstr>
      <vt:lpstr>Arial</vt:lpstr>
      <vt:lpstr>Calibri</vt:lpstr>
      <vt:lpstr>Calibri Light</vt:lpstr>
      <vt:lpstr>Wingdings</vt:lpstr>
      <vt:lpstr>Office 테마</vt:lpstr>
      <vt:lpstr>XEMI Template 인터렉티브</vt:lpstr>
      <vt:lpstr>PowerPoint 프레젠테이션</vt:lpstr>
      <vt:lpstr>PowerPoint 프레젠테이션</vt:lpstr>
      <vt:lpstr>PowerPoint 프레젠테이션</vt:lpstr>
      <vt:lpstr>PowerPoint 프레젠테이션</vt:lpstr>
      <vt:lpstr>제목을 입력하십시오</vt:lpstr>
      <vt:lpstr>제목을 입력하십시오</vt:lpstr>
      <vt:lpstr>PowerPoint 프레젠테이션</vt:lpstr>
      <vt:lpstr>제목을 입력하십시오</vt:lpstr>
      <vt:lpstr>제목을 입력하십시오</vt:lpstr>
      <vt:lpstr>제목을 입력하십시오</vt:lpstr>
      <vt:lpstr>제목을 입력하십시오</vt:lpstr>
      <vt:lpstr>제목을 입력하십시오</vt:lpstr>
      <vt:lpstr>제목을 입력하십시오</vt:lpstr>
      <vt:lpstr>제목을 입력하십시오</vt:lpstr>
      <vt:lpstr>제목을 입력하십시오</vt:lpstr>
      <vt:lpstr>PowerPoint 프레젠테이션</vt:lpstr>
      <vt:lpstr>PowerPoint 프레젠테이션</vt:lpstr>
      <vt:lpstr>PowerPoint 프레젠테이션</vt:lpstr>
      <vt:lpstr>Thank You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goni@xemi.co.kr</dc:creator>
  <cp:lastModifiedBy>김자령</cp:lastModifiedBy>
  <cp:revision>177</cp:revision>
  <dcterms:created xsi:type="dcterms:W3CDTF">2015-09-21T00:59:11Z</dcterms:created>
  <dcterms:modified xsi:type="dcterms:W3CDTF">2016-07-12T03:30:12Z</dcterms:modified>
</cp:coreProperties>
</file>