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7" r:id="rId2"/>
    <p:sldId id="258" r:id="rId3"/>
    <p:sldId id="265" r:id="rId4"/>
    <p:sldId id="267" r:id="rId5"/>
    <p:sldId id="271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2E"/>
    <a:srgbClr val="3BCDC6"/>
    <a:srgbClr val="642DFF"/>
    <a:srgbClr val="3DEBEF"/>
    <a:srgbClr val="FF2D5A"/>
    <a:srgbClr val="707070"/>
    <a:srgbClr val="3BFBC9"/>
    <a:srgbClr val="7783A7"/>
    <a:srgbClr val="7ACBC5"/>
    <a:srgbClr val="F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6" y="288"/>
      </p:cViewPr>
      <p:guideLst>
        <p:guide orient="horz" pos="188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FAE5-B5FB-4F47-8E46-E41DE115B9A0}" type="datetimeFigureOut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68EA-6694-40ED-AEA0-A0340FDC34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1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554730" y="0"/>
            <a:ext cx="8637271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r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-1"/>
            <a:ext cx="100838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4732021" y="0"/>
            <a:ext cx="7459979" cy="4328159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037712" y="-1"/>
            <a:ext cx="2891408" cy="5021452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4541003" y="3006671"/>
            <a:ext cx="7650997" cy="1668133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5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6" y="0"/>
            <a:ext cx="9183803" cy="6858000"/>
          </a:xfrm>
          <a:prstGeom prst="rect">
            <a:avLst/>
          </a:prstGeom>
          <a:gradFill flip="none" rotWithShape="1">
            <a:gsLst>
              <a:gs pos="5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1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4171-ADB5-4500-AF80-550B8D1572BC}" type="datetimeFigureOut">
              <a:rPr lang="ko-KR" altLang="en-US" smtClean="0"/>
              <a:t>2016-09-12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8247-1A11-4DDF-A16D-6F8009E0A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1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8" r:id="rId4"/>
    <p:sldLayoutId id="2147483686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5345465" y="3478213"/>
            <a:ext cx="5848286" cy="10422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8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제목</a:t>
            </a:r>
            <a:r>
              <a:rPr lang="ko-KR" altLang="en-US" sz="3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을 입력해주세요</a:t>
            </a:r>
            <a:endParaRPr lang="ko-KR" altLang="en-US" sz="1600" dirty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69969" y="3224649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부제목을 입력하세요</a:t>
            </a:r>
            <a:endParaRPr lang="ko-KR" altLang="en-US" sz="1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6278" y="6404169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766983" y="3284885"/>
            <a:ext cx="1980517" cy="2205328"/>
          </a:xfrm>
          <a:custGeom>
            <a:avLst/>
            <a:gdLst>
              <a:gd name="T0" fmla="*/ 1347 w 1372"/>
              <a:gd name="T1" fmla="*/ 678 h 1666"/>
              <a:gd name="T2" fmla="*/ 464 w 1372"/>
              <a:gd name="T3" fmla="*/ 1564 h 1666"/>
              <a:gd name="T4" fmla="*/ 0 w 1372"/>
              <a:gd name="T5" fmla="*/ 1564 h 1666"/>
              <a:gd name="T6" fmla="*/ 0 w 1372"/>
              <a:gd name="T7" fmla="*/ 1588 h 1666"/>
              <a:gd name="T8" fmla="*/ 276 w 1372"/>
              <a:gd name="T9" fmla="*/ 1588 h 1666"/>
              <a:gd name="T10" fmla="*/ 354 w 1372"/>
              <a:gd name="T11" fmla="*/ 1666 h 1666"/>
              <a:gd name="T12" fmla="*/ 570 w 1372"/>
              <a:gd name="T13" fmla="*/ 1666 h 1666"/>
              <a:gd name="T14" fmla="*/ 708 w 1372"/>
              <a:gd name="T15" fmla="*/ 1531 h 1666"/>
              <a:gd name="T16" fmla="*/ 708 w 1372"/>
              <a:gd name="T17" fmla="*/ 1355 h 1666"/>
              <a:gd name="T18" fmla="*/ 1372 w 1372"/>
              <a:gd name="T19" fmla="*/ 686 h 1666"/>
              <a:gd name="T20" fmla="*/ 1372 w 1372"/>
              <a:gd name="T21" fmla="*/ 0 h 1666"/>
              <a:gd name="T22" fmla="*/ 1347 w 1372"/>
              <a:gd name="T23" fmla="*/ 0 h 1666"/>
              <a:gd name="T24" fmla="*/ 1347 w 1372"/>
              <a:gd name="T25" fmla="*/ 678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2" h="1666">
                <a:moveTo>
                  <a:pt x="1347" y="678"/>
                </a:moveTo>
                <a:lnTo>
                  <a:pt x="464" y="1564"/>
                </a:lnTo>
                <a:lnTo>
                  <a:pt x="0" y="1564"/>
                </a:lnTo>
                <a:lnTo>
                  <a:pt x="0" y="1588"/>
                </a:lnTo>
                <a:lnTo>
                  <a:pt x="276" y="1588"/>
                </a:lnTo>
                <a:lnTo>
                  <a:pt x="354" y="1666"/>
                </a:lnTo>
                <a:lnTo>
                  <a:pt x="570" y="1666"/>
                </a:lnTo>
                <a:lnTo>
                  <a:pt x="708" y="1531"/>
                </a:lnTo>
                <a:lnTo>
                  <a:pt x="708" y="1355"/>
                </a:lnTo>
                <a:lnTo>
                  <a:pt x="1372" y="686"/>
                </a:lnTo>
                <a:lnTo>
                  <a:pt x="1372" y="0"/>
                </a:lnTo>
                <a:lnTo>
                  <a:pt x="1347" y="0"/>
                </a:lnTo>
                <a:lnTo>
                  <a:pt x="1347" y="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913142" y="2462850"/>
            <a:ext cx="834358" cy="469923"/>
          </a:xfrm>
          <a:custGeom>
            <a:avLst/>
            <a:gdLst>
              <a:gd name="T0" fmla="*/ 0 w 578"/>
              <a:gd name="T1" fmla="*/ 0 h 355"/>
              <a:gd name="T2" fmla="*/ 0 w 578"/>
              <a:gd name="T3" fmla="*/ 28 h 355"/>
              <a:gd name="T4" fmla="*/ 553 w 578"/>
              <a:gd name="T5" fmla="*/ 28 h 355"/>
              <a:gd name="T6" fmla="*/ 553 w 578"/>
              <a:gd name="T7" fmla="*/ 355 h 355"/>
              <a:gd name="T8" fmla="*/ 578 w 578"/>
              <a:gd name="T9" fmla="*/ 355 h 355"/>
              <a:gd name="T10" fmla="*/ 578 w 578"/>
              <a:gd name="T11" fmla="*/ 0 h 355"/>
              <a:gd name="T12" fmla="*/ 0 w 578"/>
              <a:gd name="T1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" h="355">
                <a:moveTo>
                  <a:pt x="0" y="0"/>
                </a:moveTo>
                <a:lnTo>
                  <a:pt x="0" y="28"/>
                </a:lnTo>
                <a:lnTo>
                  <a:pt x="553" y="28"/>
                </a:lnTo>
                <a:lnTo>
                  <a:pt x="553" y="355"/>
                </a:lnTo>
                <a:lnTo>
                  <a:pt x="578" y="355"/>
                </a:lnTo>
                <a:lnTo>
                  <a:pt x="5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0204144" y="2173746"/>
            <a:ext cx="528320" cy="520551"/>
            <a:chOff x="10204144" y="2173746"/>
            <a:chExt cx="528320" cy="52055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204144" y="2173746"/>
              <a:ext cx="528320" cy="520551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10261396" y="2258614"/>
              <a:ext cx="413817" cy="350814"/>
              <a:chOff x="1797601" y="4300654"/>
              <a:chExt cx="413817" cy="350814"/>
            </a:xfrm>
            <a:solidFill>
              <a:srgbClr val="3DEBEF"/>
            </a:solidFill>
          </p:grpSpPr>
          <p:sp>
            <p:nvSpPr>
              <p:cNvPr id="17" name="Freeform 55"/>
              <p:cNvSpPr>
                <a:spLocks/>
              </p:cNvSpPr>
              <p:nvPr/>
            </p:nvSpPr>
            <p:spPr bwMode="auto">
              <a:xfrm>
                <a:off x="1797601" y="4300654"/>
                <a:ext cx="413817" cy="193553"/>
              </a:xfrm>
              <a:custGeom>
                <a:avLst/>
                <a:gdLst>
                  <a:gd name="T0" fmla="*/ 224 w 450"/>
                  <a:gd name="T1" fmla="*/ 83 h 210"/>
                  <a:gd name="T2" fmla="*/ 266 w 450"/>
                  <a:gd name="T3" fmla="*/ 38 h 210"/>
                  <a:gd name="T4" fmla="*/ 394 w 450"/>
                  <a:gd name="T5" fmla="*/ 28 h 210"/>
                  <a:gd name="T6" fmla="*/ 432 w 450"/>
                  <a:gd name="T7" fmla="*/ 149 h 210"/>
                  <a:gd name="T8" fmla="*/ 409 w 450"/>
                  <a:gd name="T9" fmla="*/ 165 h 210"/>
                  <a:gd name="T10" fmla="*/ 321 w 450"/>
                  <a:gd name="T11" fmla="*/ 165 h 210"/>
                  <a:gd name="T12" fmla="*/ 286 w 450"/>
                  <a:gd name="T13" fmla="*/ 183 h 210"/>
                  <a:gd name="T14" fmla="*/ 267 w 450"/>
                  <a:gd name="T15" fmla="*/ 210 h 210"/>
                  <a:gd name="T16" fmla="*/ 182 w 450"/>
                  <a:gd name="T17" fmla="*/ 99 h 210"/>
                  <a:gd name="T18" fmla="*/ 147 w 450"/>
                  <a:gd name="T19" fmla="*/ 153 h 210"/>
                  <a:gd name="T20" fmla="*/ 125 w 450"/>
                  <a:gd name="T21" fmla="*/ 165 h 210"/>
                  <a:gd name="T22" fmla="*/ 39 w 450"/>
                  <a:gd name="T23" fmla="*/ 165 h 210"/>
                  <a:gd name="T24" fmla="*/ 17 w 450"/>
                  <a:gd name="T25" fmla="*/ 150 h 210"/>
                  <a:gd name="T26" fmla="*/ 53 w 450"/>
                  <a:gd name="T27" fmla="*/ 28 h 210"/>
                  <a:gd name="T28" fmla="*/ 180 w 450"/>
                  <a:gd name="T29" fmla="*/ 36 h 210"/>
                  <a:gd name="T30" fmla="*/ 224 w 450"/>
                  <a:gd name="T31" fmla="*/ 8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0" h="210">
                    <a:moveTo>
                      <a:pt x="224" y="83"/>
                    </a:moveTo>
                    <a:cubicBezTo>
                      <a:pt x="240" y="66"/>
                      <a:pt x="253" y="51"/>
                      <a:pt x="266" y="38"/>
                    </a:cubicBezTo>
                    <a:cubicBezTo>
                      <a:pt x="302" y="4"/>
                      <a:pt x="352" y="0"/>
                      <a:pt x="394" y="28"/>
                    </a:cubicBezTo>
                    <a:cubicBezTo>
                      <a:pt x="436" y="57"/>
                      <a:pt x="450" y="102"/>
                      <a:pt x="432" y="149"/>
                    </a:cubicBezTo>
                    <a:cubicBezTo>
                      <a:pt x="428" y="161"/>
                      <a:pt x="422" y="166"/>
                      <a:pt x="409" y="165"/>
                    </a:cubicBezTo>
                    <a:cubicBezTo>
                      <a:pt x="380" y="164"/>
                      <a:pt x="351" y="166"/>
                      <a:pt x="321" y="165"/>
                    </a:cubicBezTo>
                    <a:cubicBezTo>
                      <a:pt x="305" y="164"/>
                      <a:pt x="294" y="169"/>
                      <a:pt x="286" y="183"/>
                    </a:cubicBezTo>
                    <a:cubicBezTo>
                      <a:pt x="281" y="192"/>
                      <a:pt x="275" y="199"/>
                      <a:pt x="267" y="210"/>
                    </a:cubicBezTo>
                    <a:cubicBezTo>
                      <a:pt x="239" y="173"/>
                      <a:pt x="211" y="137"/>
                      <a:pt x="182" y="99"/>
                    </a:cubicBezTo>
                    <a:cubicBezTo>
                      <a:pt x="170" y="118"/>
                      <a:pt x="159" y="136"/>
                      <a:pt x="147" y="153"/>
                    </a:cubicBezTo>
                    <a:cubicBezTo>
                      <a:pt x="142" y="159"/>
                      <a:pt x="132" y="164"/>
                      <a:pt x="125" y="165"/>
                    </a:cubicBezTo>
                    <a:cubicBezTo>
                      <a:pt x="96" y="166"/>
                      <a:pt x="68" y="164"/>
                      <a:pt x="39" y="165"/>
                    </a:cubicBezTo>
                    <a:cubicBezTo>
                      <a:pt x="27" y="166"/>
                      <a:pt x="21" y="161"/>
                      <a:pt x="17" y="150"/>
                    </a:cubicBezTo>
                    <a:cubicBezTo>
                      <a:pt x="0" y="106"/>
                      <a:pt x="15" y="54"/>
                      <a:pt x="53" y="28"/>
                    </a:cubicBezTo>
                    <a:cubicBezTo>
                      <a:pt x="92" y="0"/>
                      <a:pt x="144" y="3"/>
                      <a:pt x="180" y="36"/>
                    </a:cubicBezTo>
                    <a:cubicBezTo>
                      <a:pt x="195" y="50"/>
                      <a:pt x="207" y="65"/>
                      <a:pt x="22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56"/>
              <p:cNvSpPr>
                <a:spLocks/>
              </p:cNvSpPr>
              <p:nvPr/>
            </p:nvSpPr>
            <p:spPr bwMode="auto">
              <a:xfrm>
                <a:off x="1839022" y="4433527"/>
                <a:ext cx="330202" cy="217941"/>
              </a:xfrm>
              <a:custGeom>
                <a:avLst/>
                <a:gdLst>
                  <a:gd name="T0" fmla="*/ 0 w 359"/>
                  <a:gd name="T1" fmla="*/ 53 h 237"/>
                  <a:gd name="T2" fmla="*/ 83 w 359"/>
                  <a:gd name="T3" fmla="*/ 53 h 237"/>
                  <a:gd name="T4" fmla="*/ 116 w 359"/>
                  <a:gd name="T5" fmla="*/ 35 h 237"/>
                  <a:gd name="T6" fmla="*/ 137 w 359"/>
                  <a:gd name="T7" fmla="*/ 0 h 237"/>
                  <a:gd name="T8" fmla="*/ 222 w 359"/>
                  <a:gd name="T9" fmla="*/ 115 h 237"/>
                  <a:gd name="T10" fmla="*/ 258 w 359"/>
                  <a:gd name="T11" fmla="*/ 65 h 237"/>
                  <a:gd name="T12" fmla="*/ 274 w 359"/>
                  <a:gd name="T13" fmla="*/ 54 h 237"/>
                  <a:gd name="T14" fmla="*/ 359 w 359"/>
                  <a:gd name="T15" fmla="*/ 53 h 237"/>
                  <a:gd name="T16" fmla="*/ 180 w 359"/>
                  <a:gd name="T17" fmla="*/ 237 h 237"/>
                  <a:gd name="T18" fmla="*/ 0 w 359"/>
                  <a:gd name="T19" fmla="*/ 5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237">
                    <a:moveTo>
                      <a:pt x="0" y="53"/>
                    </a:moveTo>
                    <a:cubicBezTo>
                      <a:pt x="30" y="53"/>
                      <a:pt x="57" y="52"/>
                      <a:pt x="83" y="53"/>
                    </a:cubicBezTo>
                    <a:cubicBezTo>
                      <a:pt x="99" y="54"/>
                      <a:pt x="109" y="50"/>
                      <a:pt x="116" y="35"/>
                    </a:cubicBezTo>
                    <a:cubicBezTo>
                      <a:pt x="121" y="24"/>
                      <a:pt x="129" y="14"/>
                      <a:pt x="137" y="0"/>
                    </a:cubicBezTo>
                    <a:cubicBezTo>
                      <a:pt x="166" y="39"/>
                      <a:pt x="193" y="76"/>
                      <a:pt x="222" y="115"/>
                    </a:cubicBezTo>
                    <a:cubicBezTo>
                      <a:pt x="235" y="97"/>
                      <a:pt x="246" y="80"/>
                      <a:pt x="258" y="65"/>
                    </a:cubicBezTo>
                    <a:cubicBezTo>
                      <a:pt x="262" y="59"/>
                      <a:pt x="269" y="54"/>
                      <a:pt x="274" y="54"/>
                    </a:cubicBezTo>
                    <a:cubicBezTo>
                      <a:pt x="301" y="52"/>
                      <a:pt x="329" y="53"/>
                      <a:pt x="359" y="53"/>
                    </a:cubicBezTo>
                    <a:cubicBezTo>
                      <a:pt x="298" y="116"/>
                      <a:pt x="240" y="176"/>
                      <a:pt x="180" y="237"/>
                    </a:cubicBezTo>
                    <a:cubicBezTo>
                      <a:pt x="121" y="177"/>
                      <a:pt x="62" y="116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12"/>
          <p:cNvGrpSpPr/>
          <p:nvPr/>
        </p:nvGrpSpPr>
        <p:grpSpPr>
          <a:xfrm>
            <a:off x="8278003" y="2173746"/>
            <a:ext cx="528320" cy="520551"/>
            <a:chOff x="8278003" y="2173746"/>
            <a:chExt cx="528320" cy="520551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8278003" y="2173746"/>
              <a:ext cx="528320" cy="520551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353803" y="2231259"/>
              <a:ext cx="376720" cy="425329"/>
              <a:chOff x="4641850" y="1811338"/>
              <a:chExt cx="639763" cy="722313"/>
            </a:xfrm>
            <a:solidFill>
              <a:srgbClr val="3DEBEF"/>
            </a:solidFill>
          </p:grpSpPr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4919663" y="2017713"/>
                <a:ext cx="206375" cy="327025"/>
              </a:xfrm>
              <a:custGeom>
                <a:avLst/>
                <a:gdLst>
                  <a:gd name="T0" fmla="*/ 42 w 55"/>
                  <a:gd name="T1" fmla="*/ 0 h 87"/>
                  <a:gd name="T2" fmla="*/ 41 w 55"/>
                  <a:gd name="T3" fmla="*/ 10 h 87"/>
                  <a:gd name="T4" fmla="*/ 35 w 55"/>
                  <a:gd name="T5" fmla="*/ 3 h 87"/>
                  <a:gd name="T6" fmla="*/ 28 w 55"/>
                  <a:gd name="T7" fmla="*/ 3 h 87"/>
                  <a:gd name="T8" fmla="*/ 28 w 55"/>
                  <a:gd name="T9" fmla="*/ 10 h 87"/>
                  <a:gd name="T10" fmla="*/ 40 w 55"/>
                  <a:gd name="T11" fmla="*/ 22 h 87"/>
                  <a:gd name="T12" fmla="*/ 37 w 55"/>
                  <a:gd name="T13" fmla="*/ 39 h 87"/>
                  <a:gd name="T14" fmla="*/ 37 w 55"/>
                  <a:gd name="T15" fmla="*/ 39 h 87"/>
                  <a:gd name="T16" fmla="*/ 16 w 55"/>
                  <a:gd name="T17" fmla="*/ 18 h 87"/>
                  <a:gd name="T18" fmla="*/ 9 w 55"/>
                  <a:gd name="T19" fmla="*/ 18 h 87"/>
                  <a:gd name="T20" fmla="*/ 9 w 55"/>
                  <a:gd name="T21" fmla="*/ 24 h 87"/>
                  <a:gd name="T22" fmla="*/ 34 w 55"/>
                  <a:gd name="T23" fmla="*/ 49 h 87"/>
                  <a:gd name="T24" fmla="*/ 30 w 55"/>
                  <a:gd name="T25" fmla="*/ 56 h 87"/>
                  <a:gd name="T26" fmla="*/ 28 w 55"/>
                  <a:gd name="T27" fmla="*/ 59 h 87"/>
                  <a:gd name="T28" fmla="*/ 27 w 55"/>
                  <a:gd name="T29" fmla="*/ 60 h 87"/>
                  <a:gd name="T30" fmla="*/ 27 w 55"/>
                  <a:gd name="T31" fmla="*/ 60 h 87"/>
                  <a:gd name="T32" fmla="*/ 27 w 55"/>
                  <a:gd name="T33" fmla="*/ 60 h 87"/>
                  <a:gd name="T34" fmla="*/ 10 w 55"/>
                  <a:gd name="T35" fmla="*/ 43 h 87"/>
                  <a:gd name="T36" fmla="*/ 4 w 55"/>
                  <a:gd name="T37" fmla="*/ 43 h 87"/>
                  <a:gd name="T38" fmla="*/ 4 w 55"/>
                  <a:gd name="T39" fmla="*/ 50 h 87"/>
                  <a:gd name="T40" fmla="*/ 20 w 55"/>
                  <a:gd name="T41" fmla="*/ 66 h 87"/>
                  <a:gd name="T42" fmla="*/ 17 w 55"/>
                  <a:gd name="T43" fmla="*/ 67 h 87"/>
                  <a:gd name="T44" fmla="*/ 0 w 55"/>
                  <a:gd name="T45" fmla="*/ 74 h 87"/>
                  <a:gd name="T46" fmla="*/ 0 w 55"/>
                  <a:gd name="T47" fmla="*/ 87 h 87"/>
                  <a:gd name="T48" fmla="*/ 3 w 55"/>
                  <a:gd name="T49" fmla="*/ 87 h 87"/>
                  <a:gd name="T50" fmla="*/ 24 w 55"/>
                  <a:gd name="T51" fmla="*/ 79 h 87"/>
                  <a:gd name="T52" fmla="*/ 29 w 55"/>
                  <a:gd name="T53" fmla="*/ 76 h 87"/>
                  <a:gd name="T54" fmla="*/ 34 w 55"/>
                  <a:gd name="T55" fmla="*/ 73 h 87"/>
                  <a:gd name="T56" fmla="*/ 36 w 55"/>
                  <a:gd name="T57" fmla="*/ 71 h 87"/>
                  <a:gd name="T58" fmla="*/ 37 w 55"/>
                  <a:gd name="T59" fmla="*/ 70 h 87"/>
                  <a:gd name="T60" fmla="*/ 37 w 55"/>
                  <a:gd name="T61" fmla="*/ 69 h 87"/>
                  <a:gd name="T62" fmla="*/ 38 w 55"/>
                  <a:gd name="T63" fmla="*/ 69 h 87"/>
                  <a:gd name="T64" fmla="*/ 38 w 55"/>
                  <a:gd name="T65" fmla="*/ 69 h 87"/>
                  <a:gd name="T66" fmla="*/ 38 w 55"/>
                  <a:gd name="T67" fmla="*/ 68 h 87"/>
                  <a:gd name="T68" fmla="*/ 42 w 55"/>
                  <a:gd name="T69" fmla="*/ 63 h 87"/>
                  <a:gd name="T70" fmla="*/ 50 w 55"/>
                  <a:gd name="T71" fmla="*/ 42 h 87"/>
                  <a:gd name="T72" fmla="*/ 53 w 55"/>
                  <a:gd name="T73" fmla="*/ 21 h 87"/>
                  <a:gd name="T74" fmla="*/ 54 w 55"/>
                  <a:gd name="T75" fmla="*/ 1 h 87"/>
                  <a:gd name="T76" fmla="*/ 55 w 55"/>
                  <a:gd name="T77" fmla="*/ 0 h 87"/>
                  <a:gd name="T78" fmla="*/ 49 w 55"/>
                  <a:gd name="T79" fmla="*/ 0 h 87"/>
                  <a:gd name="T80" fmla="*/ 42 w 55"/>
                  <a:gd name="T8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87">
                    <a:moveTo>
                      <a:pt x="42" y="0"/>
                    </a:moveTo>
                    <a:cubicBezTo>
                      <a:pt x="42" y="3"/>
                      <a:pt x="42" y="7"/>
                      <a:pt x="41" y="1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3" y="2"/>
                      <a:pt x="30" y="2"/>
                      <a:pt x="28" y="3"/>
                    </a:cubicBezTo>
                    <a:cubicBezTo>
                      <a:pt x="26" y="5"/>
                      <a:pt x="26" y="8"/>
                      <a:pt x="28" y="1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7"/>
                      <a:pt x="38" y="33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6"/>
                      <a:pt x="11" y="16"/>
                      <a:pt x="9" y="18"/>
                    </a:cubicBezTo>
                    <a:cubicBezTo>
                      <a:pt x="7" y="19"/>
                      <a:pt x="7" y="22"/>
                      <a:pt x="9" y="24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3" y="51"/>
                      <a:pt x="32" y="54"/>
                      <a:pt x="30" y="56"/>
                    </a:cubicBezTo>
                    <a:cubicBezTo>
                      <a:pt x="30" y="57"/>
                      <a:pt x="29" y="58"/>
                      <a:pt x="28" y="59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6" y="42"/>
                      <a:pt x="4" y="43"/>
                    </a:cubicBezTo>
                    <a:cubicBezTo>
                      <a:pt x="2" y="45"/>
                      <a:pt x="2" y="48"/>
                      <a:pt x="4" y="5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9" y="66"/>
                      <a:pt x="18" y="67"/>
                      <a:pt x="17" y="67"/>
                    </a:cubicBezTo>
                    <a:cubicBezTo>
                      <a:pt x="12" y="70"/>
                      <a:pt x="6" y="72"/>
                      <a:pt x="0" y="74"/>
                    </a:cubicBezTo>
                    <a:cubicBezTo>
                      <a:pt x="0" y="79"/>
                      <a:pt x="0" y="83"/>
                      <a:pt x="0" y="87"/>
                    </a:cubicBezTo>
                    <a:cubicBezTo>
                      <a:pt x="1" y="87"/>
                      <a:pt x="2" y="87"/>
                      <a:pt x="3" y="87"/>
                    </a:cubicBezTo>
                    <a:cubicBezTo>
                      <a:pt x="10" y="85"/>
                      <a:pt x="17" y="83"/>
                      <a:pt x="24" y="79"/>
                    </a:cubicBezTo>
                    <a:cubicBezTo>
                      <a:pt x="26" y="78"/>
                      <a:pt x="27" y="77"/>
                      <a:pt x="29" y="76"/>
                    </a:cubicBezTo>
                    <a:cubicBezTo>
                      <a:pt x="30" y="75"/>
                      <a:pt x="32" y="74"/>
                      <a:pt x="34" y="73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7"/>
                      <a:pt x="41" y="65"/>
                      <a:pt x="42" y="63"/>
                    </a:cubicBezTo>
                    <a:cubicBezTo>
                      <a:pt x="46" y="56"/>
                      <a:pt x="48" y="49"/>
                      <a:pt x="50" y="42"/>
                    </a:cubicBezTo>
                    <a:cubicBezTo>
                      <a:pt x="52" y="35"/>
                      <a:pt x="53" y="28"/>
                      <a:pt x="53" y="21"/>
                    </a:cubicBezTo>
                    <a:cubicBezTo>
                      <a:pt x="54" y="14"/>
                      <a:pt x="54" y="8"/>
                      <a:pt x="54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53" y="0"/>
                      <a:pt x="51" y="0"/>
                      <a:pt x="49" y="0"/>
                    </a:cubicBezTo>
                    <a:cubicBezTo>
                      <a:pt x="47" y="0"/>
                      <a:pt x="45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4826000" y="1941513"/>
                <a:ext cx="455613" cy="592138"/>
              </a:xfrm>
              <a:custGeom>
                <a:avLst/>
                <a:gdLst>
                  <a:gd name="T0" fmla="*/ 116 w 121"/>
                  <a:gd name="T1" fmla="*/ 6 h 157"/>
                  <a:gd name="T2" fmla="*/ 116 w 121"/>
                  <a:gd name="T3" fmla="*/ 6 h 157"/>
                  <a:gd name="T4" fmla="*/ 107 w 121"/>
                  <a:gd name="T5" fmla="*/ 5 h 157"/>
                  <a:gd name="T6" fmla="*/ 81 w 121"/>
                  <a:gd name="T7" fmla="*/ 1 h 157"/>
                  <a:gd name="T8" fmla="*/ 63 w 121"/>
                  <a:gd name="T9" fmla="*/ 0 h 157"/>
                  <a:gd name="T10" fmla="*/ 41 w 121"/>
                  <a:gd name="T11" fmla="*/ 4 h 157"/>
                  <a:gd name="T12" fmla="*/ 36 w 121"/>
                  <a:gd name="T13" fmla="*/ 6 h 157"/>
                  <a:gd name="T14" fmla="*/ 31 w 121"/>
                  <a:gd name="T15" fmla="*/ 9 h 157"/>
                  <a:gd name="T16" fmla="*/ 21 w 121"/>
                  <a:gd name="T17" fmla="*/ 16 h 157"/>
                  <a:gd name="T18" fmla="*/ 19 w 121"/>
                  <a:gd name="T19" fmla="*/ 18 h 157"/>
                  <a:gd name="T20" fmla="*/ 19 w 121"/>
                  <a:gd name="T21" fmla="*/ 19 h 157"/>
                  <a:gd name="T22" fmla="*/ 19 w 121"/>
                  <a:gd name="T23" fmla="*/ 19 h 157"/>
                  <a:gd name="T24" fmla="*/ 19 w 121"/>
                  <a:gd name="T25" fmla="*/ 19 h 157"/>
                  <a:gd name="T26" fmla="*/ 18 w 121"/>
                  <a:gd name="T27" fmla="*/ 19 h 157"/>
                  <a:gd name="T28" fmla="*/ 18 w 121"/>
                  <a:gd name="T29" fmla="*/ 20 h 157"/>
                  <a:gd name="T30" fmla="*/ 17 w 121"/>
                  <a:gd name="T31" fmla="*/ 21 h 157"/>
                  <a:gd name="T32" fmla="*/ 13 w 121"/>
                  <a:gd name="T33" fmla="*/ 26 h 157"/>
                  <a:gd name="T34" fmla="*/ 8 w 121"/>
                  <a:gd name="T35" fmla="*/ 38 h 157"/>
                  <a:gd name="T36" fmla="*/ 5 w 121"/>
                  <a:gd name="T37" fmla="*/ 61 h 157"/>
                  <a:gd name="T38" fmla="*/ 5 w 121"/>
                  <a:gd name="T39" fmla="*/ 82 h 157"/>
                  <a:gd name="T40" fmla="*/ 7 w 121"/>
                  <a:gd name="T41" fmla="*/ 119 h 157"/>
                  <a:gd name="T42" fmla="*/ 5 w 121"/>
                  <a:gd name="T43" fmla="*/ 142 h 157"/>
                  <a:gd name="T44" fmla="*/ 4 w 121"/>
                  <a:gd name="T45" fmla="*/ 145 h 157"/>
                  <a:gd name="T46" fmla="*/ 3 w 121"/>
                  <a:gd name="T47" fmla="*/ 147 h 157"/>
                  <a:gd name="T48" fmla="*/ 1 w 121"/>
                  <a:gd name="T49" fmla="*/ 149 h 157"/>
                  <a:gd name="T50" fmla="*/ 2 w 121"/>
                  <a:gd name="T51" fmla="*/ 155 h 157"/>
                  <a:gd name="T52" fmla="*/ 8 w 121"/>
                  <a:gd name="T53" fmla="*/ 155 h 157"/>
                  <a:gd name="T54" fmla="*/ 10 w 121"/>
                  <a:gd name="T55" fmla="*/ 154 h 157"/>
                  <a:gd name="T56" fmla="*/ 12 w 121"/>
                  <a:gd name="T57" fmla="*/ 150 h 157"/>
                  <a:gd name="T58" fmla="*/ 15 w 121"/>
                  <a:gd name="T59" fmla="*/ 146 h 157"/>
                  <a:gd name="T60" fmla="*/ 21 w 121"/>
                  <a:gd name="T61" fmla="*/ 119 h 157"/>
                  <a:gd name="T62" fmla="*/ 21 w 121"/>
                  <a:gd name="T63" fmla="*/ 82 h 157"/>
                  <a:gd name="T64" fmla="*/ 21 w 121"/>
                  <a:gd name="T65" fmla="*/ 62 h 157"/>
                  <a:gd name="T66" fmla="*/ 24 w 121"/>
                  <a:gd name="T67" fmla="*/ 43 h 157"/>
                  <a:gd name="T68" fmla="*/ 27 w 121"/>
                  <a:gd name="T69" fmla="*/ 35 h 157"/>
                  <a:gd name="T70" fmla="*/ 30 w 121"/>
                  <a:gd name="T71" fmla="*/ 32 h 157"/>
                  <a:gd name="T72" fmla="*/ 30 w 121"/>
                  <a:gd name="T73" fmla="*/ 31 h 157"/>
                  <a:gd name="T74" fmla="*/ 31 w 121"/>
                  <a:gd name="T75" fmla="*/ 31 h 157"/>
                  <a:gd name="T76" fmla="*/ 31 w 121"/>
                  <a:gd name="T77" fmla="*/ 31 h 157"/>
                  <a:gd name="T78" fmla="*/ 31 w 121"/>
                  <a:gd name="T79" fmla="*/ 31 h 157"/>
                  <a:gd name="T80" fmla="*/ 31 w 121"/>
                  <a:gd name="T81" fmla="*/ 31 h 157"/>
                  <a:gd name="T82" fmla="*/ 33 w 121"/>
                  <a:gd name="T83" fmla="*/ 29 h 157"/>
                  <a:gd name="T84" fmla="*/ 40 w 121"/>
                  <a:gd name="T85" fmla="*/ 23 h 157"/>
                  <a:gd name="T86" fmla="*/ 44 w 121"/>
                  <a:gd name="T87" fmla="*/ 21 h 157"/>
                  <a:gd name="T88" fmla="*/ 47 w 121"/>
                  <a:gd name="T89" fmla="*/ 20 h 157"/>
                  <a:gd name="T90" fmla="*/ 80 w 121"/>
                  <a:gd name="T91" fmla="*/ 15 h 157"/>
                  <a:gd name="T92" fmla="*/ 95 w 121"/>
                  <a:gd name="T93" fmla="*/ 16 h 157"/>
                  <a:gd name="T94" fmla="*/ 106 w 121"/>
                  <a:gd name="T95" fmla="*/ 16 h 157"/>
                  <a:gd name="T96" fmla="*/ 114 w 121"/>
                  <a:gd name="T97" fmla="*/ 15 h 157"/>
                  <a:gd name="T98" fmla="*/ 116 w 121"/>
                  <a:gd name="T99" fmla="*/ 15 h 157"/>
                  <a:gd name="T100" fmla="*/ 120 w 121"/>
                  <a:gd name="T101" fmla="*/ 11 h 157"/>
                  <a:gd name="T102" fmla="*/ 116 w 121"/>
                  <a:gd name="T103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157">
                    <a:moveTo>
                      <a:pt x="116" y="6"/>
                    </a:move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3" y="6"/>
                      <a:pt x="107" y="5"/>
                    </a:cubicBezTo>
                    <a:cubicBezTo>
                      <a:pt x="101" y="4"/>
                      <a:pt x="92" y="3"/>
                      <a:pt x="81" y="1"/>
                    </a:cubicBezTo>
                    <a:cubicBezTo>
                      <a:pt x="76" y="0"/>
                      <a:pt x="70" y="0"/>
                      <a:pt x="63" y="0"/>
                    </a:cubicBezTo>
                    <a:cubicBezTo>
                      <a:pt x="56" y="0"/>
                      <a:pt x="49" y="1"/>
                      <a:pt x="41" y="4"/>
                    </a:cubicBezTo>
                    <a:cubicBezTo>
                      <a:pt x="40" y="5"/>
                      <a:pt x="38" y="5"/>
                      <a:pt x="36" y="6"/>
                    </a:cubicBezTo>
                    <a:cubicBezTo>
                      <a:pt x="34" y="7"/>
                      <a:pt x="33" y="8"/>
                      <a:pt x="31" y="9"/>
                    </a:cubicBezTo>
                    <a:cubicBezTo>
                      <a:pt x="27" y="11"/>
                      <a:pt x="24" y="14"/>
                      <a:pt x="21" y="16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23"/>
                      <a:pt x="14" y="24"/>
                      <a:pt x="13" y="26"/>
                    </a:cubicBezTo>
                    <a:cubicBezTo>
                      <a:pt x="11" y="30"/>
                      <a:pt x="9" y="34"/>
                      <a:pt x="8" y="38"/>
                    </a:cubicBezTo>
                    <a:cubicBezTo>
                      <a:pt x="6" y="46"/>
                      <a:pt x="5" y="54"/>
                      <a:pt x="5" y="61"/>
                    </a:cubicBezTo>
                    <a:cubicBezTo>
                      <a:pt x="4" y="69"/>
                      <a:pt x="5" y="76"/>
                      <a:pt x="5" y="82"/>
                    </a:cubicBezTo>
                    <a:cubicBezTo>
                      <a:pt x="6" y="96"/>
                      <a:pt x="7" y="108"/>
                      <a:pt x="7" y="119"/>
                    </a:cubicBezTo>
                    <a:cubicBezTo>
                      <a:pt x="8" y="129"/>
                      <a:pt x="7" y="137"/>
                      <a:pt x="5" y="142"/>
                    </a:cubicBezTo>
                    <a:cubicBezTo>
                      <a:pt x="5" y="143"/>
                      <a:pt x="4" y="145"/>
                      <a:pt x="4" y="145"/>
                    </a:cubicBezTo>
                    <a:cubicBezTo>
                      <a:pt x="3" y="146"/>
                      <a:pt x="3" y="147"/>
                      <a:pt x="3" y="147"/>
                    </a:cubicBezTo>
                    <a:cubicBezTo>
                      <a:pt x="2" y="149"/>
                      <a:pt x="1" y="149"/>
                      <a:pt x="1" y="149"/>
                    </a:cubicBezTo>
                    <a:cubicBezTo>
                      <a:pt x="0" y="151"/>
                      <a:pt x="0" y="154"/>
                      <a:pt x="2" y="155"/>
                    </a:cubicBezTo>
                    <a:cubicBezTo>
                      <a:pt x="3" y="157"/>
                      <a:pt x="6" y="157"/>
                      <a:pt x="8" y="155"/>
                    </a:cubicBezTo>
                    <a:cubicBezTo>
                      <a:pt x="8" y="155"/>
                      <a:pt x="9" y="155"/>
                      <a:pt x="10" y="154"/>
                    </a:cubicBezTo>
                    <a:cubicBezTo>
                      <a:pt x="10" y="153"/>
                      <a:pt x="11" y="152"/>
                      <a:pt x="12" y="150"/>
                    </a:cubicBezTo>
                    <a:cubicBezTo>
                      <a:pt x="13" y="149"/>
                      <a:pt x="14" y="148"/>
                      <a:pt x="15" y="146"/>
                    </a:cubicBezTo>
                    <a:cubicBezTo>
                      <a:pt x="18" y="140"/>
                      <a:pt x="20" y="130"/>
                      <a:pt x="21" y="119"/>
                    </a:cubicBezTo>
                    <a:cubicBezTo>
                      <a:pt x="21" y="108"/>
                      <a:pt x="21" y="95"/>
                      <a:pt x="21" y="82"/>
                    </a:cubicBezTo>
                    <a:cubicBezTo>
                      <a:pt x="21" y="75"/>
                      <a:pt x="20" y="69"/>
                      <a:pt x="21" y="62"/>
                    </a:cubicBezTo>
                    <a:cubicBezTo>
                      <a:pt x="21" y="55"/>
                      <a:pt x="22" y="49"/>
                      <a:pt x="24" y="43"/>
                    </a:cubicBezTo>
                    <a:cubicBezTo>
                      <a:pt x="25" y="40"/>
                      <a:pt x="26" y="37"/>
                      <a:pt x="27" y="35"/>
                    </a:cubicBezTo>
                    <a:cubicBezTo>
                      <a:pt x="28" y="34"/>
                      <a:pt x="29" y="33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26"/>
                      <a:pt x="38" y="25"/>
                      <a:pt x="40" y="23"/>
                    </a:cubicBezTo>
                    <a:cubicBezTo>
                      <a:pt x="41" y="23"/>
                      <a:pt x="42" y="22"/>
                      <a:pt x="44" y="21"/>
                    </a:cubicBezTo>
                    <a:cubicBezTo>
                      <a:pt x="45" y="21"/>
                      <a:pt x="46" y="20"/>
                      <a:pt x="47" y="20"/>
                    </a:cubicBezTo>
                    <a:cubicBezTo>
                      <a:pt x="58" y="15"/>
                      <a:pt x="70" y="15"/>
                      <a:pt x="80" y="15"/>
                    </a:cubicBezTo>
                    <a:cubicBezTo>
                      <a:pt x="85" y="16"/>
                      <a:pt x="90" y="16"/>
                      <a:pt x="95" y="16"/>
                    </a:cubicBezTo>
                    <a:cubicBezTo>
                      <a:pt x="99" y="16"/>
                      <a:pt x="103" y="16"/>
                      <a:pt x="106" y="16"/>
                    </a:cubicBezTo>
                    <a:cubicBezTo>
                      <a:pt x="109" y="16"/>
                      <a:pt x="112" y="16"/>
                      <a:pt x="114" y="15"/>
                    </a:cubicBezTo>
                    <a:cubicBezTo>
                      <a:pt x="115" y="15"/>
                      <a:pt x="116" y="15"/>
                      <a:pt x="116" y="15"/>
                    </a:cubicBezTo>
                    <a:cubicBezTo>
                      <a:pt x="118" y="15"/>
                      <a:pt x="120" y="13"/>
                      <a:pt x="120" y="11"/>
                    </a:cubicBezTo>
                    <a:cubicBezTo>
                      <a:pt x="121" y="9"/>
                      <a:pt x="119" y="6"/>
                      <a:pt x="1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4641850" y="2311401"/>
                <a:ext cx="195263" cy="134938"/>
              </a:xfrm>
              <a:custGeom>
                <a:avLst/>
                <a:gdLst>
                  <a:gd name="T0" fmla="*/ 50 w 52"/>
                  <a:gd name="T1" fmla="*/ 29 h 36"/>
                  <a:gd name="T2" fmla="*/ 34 w 52"/>
                  <a:gd name="T3" fmla="*/ 13 h 36"/>
                  <a:gd name="T4" fmla="*/ 40 w 52"/>
                  <a:gd name="T5" fmla="*/ 13 h 36"/>
                  <a:gd name="T6" fmla="*/ 51 w 52"/>
                  <a:gd name="T7" fmla="*/ 12 h 36"/>
                  <a:gd name="T8" fmla="*/ 51 w 52"/>
                  <a:gd name="T9" fmla="*/ 0 h 36"/>
                  <a:gd name="T10" fmla="*/ 40 w 52"/>
                  <a:gd name="T11" fmla="*/ 1 h 36"/>
                  <a:gd name="T12" fmla="*/ 26 w 52"/>
                  <a:gd name="T13" fmla="*/ 2 h 36"/>
                  <a:gd name="T14" fmla="*/ 15 w 52"/>
                  <a:gd name="T15" fmla="*/ 2 h 36"/>
                  <a:gd name="T16" fmla="*/ 5 w 52"/>
                  <a:gd name="T17" fmla="*/ 3 h 36"/>
                  <a:gd name="T18" fmla="*/ 1 w 52"/>
                  <a:gd name="T19" fmla="*/ 7 h 36"/>
                  <a:gd name="T20" fmla="*/ 5 w 52"/>
                  <a:gd name="T21" fmla="*/ 12 h 36"/>
                  <a:gd name="T22" fmla="*/ 15 w 52"/>
                  <a:gd name="T23" fmla="*/ 12 h 36"/>
                  <a:gd name="T24" fmla="*/ 22 w 52"/>
                  <a:gd name="T25" fmla="*/ 13 h 36"/>
                  <a:gd name="T26" fmla="*/ 23 w 52"/>
                  <a:gd name="T27" fmla="*/ 14 h 36"/>
                  <a:gd name="T28" fmla="*/ 44 w 52"/>
                  <a:gd name="T29" fmla="*/ 35 h 36"/>
                  <a:gd name="T30" fmla="*/ 47 w 52"/>
                  <a:gd name="T31" fmla="*/ 36 h 36"/>
                  <a:gd name="T32" fmla="*/ 50 w 52"/>
                  <a:gd name="T33" fmla="*/ 35 h 36"/>
                  <a:gd name="T34" fmla="*/ 50 w 52"/>
                  <a:gd name="T35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6">
                    <a:moveTo>
                      <a:pt x="50" y="29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36" y="13"/>
                      <a:pt x="38" y="13"/>
                      <a:pt x="40" y="13"/>
                    </a:cubicBezTo>
                    <a:cubicBezTo>
                      <a:pt x="44" y="13"/>
                      <a:pt x="48" y="13"/>
                      <a:pt x="51" y="12"/>
                    </a:cubicBezTo>
                    <a:cubicBezTo>
                      <a:pt x="51" y="8"/>
                      <a:pt x="51" y="4"/>
                      <a:pt x="51" y="0"/>
                    </a:cubicBezTo>
                    <a:cubicBezTo>
                      <a:pt x="47" y="0"/>
                      <a:pt x="43" y="1"/>
                      <a:pt x="40" y="1"/>
                    </a:cubicBezTo>
                    <a:cubicBezTo>
                      <a:pt x="35" y="1"/>
                      <a:pt x="30" y="2"/>
                      <a:pt x="26" y="2"/>
                    </a:cubicBezTo>
                    <a:cubicBezTo>
                      <a:pt x="21" y="2"/>
                      <a:pt x="18" y="2"/>
                      <a:pt x="15" y="2"/>
                    </a:cubicBezTo>
                    <a:cubicBezTo>
                      <a:pt x="8" y="2"/>
                      <a:pt x="5" y="3"/>
                      <a:pt x="5" y="3"/>
                    </a:cubicBezTo>
                    <a:cubicBezTo>
                      <a:pt x="3" y="3"/>
                      <a:pt x="1" y="5"/>
                      <a:pt x="1" y="7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5" y="12"/>
                      <a:pt x="8" y="12"/>
                      <a:pt x="15" y="12"/>
                    </a:cubicBezTo>
                    <a:cubicBezTo>
                      <a:pt x="17" y="12"/>
                      <a:pt x="19" y="12"/>
                      <a:pt x="22" y="13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8" y="36"/>
                      <a:pt x="49" y="36"/>
                      <a:pt x="50" y="35"/>
                    </a:cubicBezTo>
                    <a:cubicBezTo>
                      <a:pt x="52" y="33"/>
                      <a:pt x="52" y="31"/>
                      <a:pt x="5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5081588" y="1811338"/>
                <a:ext cx="90488" cy="123825"/>
              </a:xfrm>
              <a:custGeom>
                <a:avLst/>
                <a:gdLst>
                  <a:gd name="T0" fmla="*/ 0 w 24"/>
                  <a:gd name="T1" fmla="*/ 14 h 33"/>
                  <a:gd name="T2" fmla="*/ 0 w 24"/>
                  <a:gd name="T3" fmla="*/ 31 h 33"/>
                  <a:gd name="T4" fmla="*/ 11 w 24"/>
                  <a:gd name="T5" fmla="*/ 31 h 33"/>
                  <a:gd name="T6" fmla="*/ 11 w 24"/>
                  <a:gd name="T7" fmla="*/ 26 h 33"/>
                  <a:gd name="T8" fmla="*/ 16 w 24"/>
                  <a:gd name="T9" fmla="*/ 31 h 33"/>
                  <a:gd name="T10" fmla="*/ 19 w 24"/>
                  <a:gd name="T11" fmla="*/ 33 h 33"/>
                  <a:gd name="T12" fmla="*/ 23 w 24"/>
                  <a:gd name="T13" fmla="*/ 31 h 33"/>
                  <a:gd name="T14" fmla="*/ 23 w 24"/>
                  <a:gd name="T15" fmla="*/ 25 h 33"/>
                  <a:gd name="T16" fmla="*/ 10 w 24"/>
                  <a:gd name="T17" fmla="*/ 12 h 33"/>
                  <a:gd name="T18" fmla="*/ 9 w 24"/>
                  <a:gd name="T19" fmla="*/ 4 h 33"/>
                  <a:gd name="T20" fmla="*/ 4 w 24"/>
                  <a:gd name="T21" fmla="*/ 0 h 33"/>
                  <a:gd name="T22" fmla="*/ 0 w 24"/>
                  <a:gd name="T23" fmla="*/ 4 h 33"/>
                  <a:gd name="T24" fmla="*/ 0 w 24"/>
                  <a:gd name="T25" fmla="*/ 4 h 33"/>
                  <a:gd name="T26" fmla="*/ 0 w 24"/>
                  <a:gd name="T27" fmla="*/ 12 h 33"/>
                  <a:gd name="T28" fmla="*/ 0 w 24"/>
                  <a:gd name="T2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14"/>
                    </a:moveTo>
                    <a:cubicBezTo>
                      <a:pt x="0" y="18"/>
                      <a:pt x="0" y="24"/>
                      <a:pt x="0" y="31"/>
                    </a:cubicBezTo>
                    <a:cubicBezTo>
                      <a:pt x="4" y="31"/>
                      <a:pt x="8" y="31"/>
                      <a:pt x="11" y="31"/>
                    </a:cubicBezTo>
                    <a:cubicBezTo>
                      <a:pt x="11" y="30"/>
                      <a:pt x="11" y="28"/>
                      <a:pt x="11" y="2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2"/>
                      <a:pt x="18" y="33"/>
                      <a:pt x="19" y="33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4" y="30"/>
                      <a:pt x="24" y="27"/>
                      <a:pt x="23" y="25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7"/>
                      <a:pt x="9" y="4"/>
                      <a:pt x="9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7"/>
                      <a:pt x="0" y="12"/>
                    </a:cubicBezTo>
                    <a:cubicBezTo>
                      <a:pt x="0" y="13"/>
                      <a:pt x="0" y="14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8906817" y="2173746"/>
            <a:ext cx="528320" cy="520551"/>
            <a:chOff x="8906817" y="2173746"/>
            <a:chExt cx="528320" cy="520551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8906817" y="2173746"/>
              <a:ext cx="528320" cy="520551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8962431" y="2221785"/>
              <a:ext cx="400215" cy="424471"/>
              <a:chOff x="6929438" y="1870076"/>
              <a:chExt cx="628650" cy="666750"/>
            </a:xfrm>
            <a:solidFill>
              <a:srgbClr val="3DEBEF"/>
            </a:solidFill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7346950" y="2224088"/>
                <a:ext cx="173038" cy="233363"/>
              </a:xfrm>
              <a:custGeom>
                <a:avLst/>
                <a:gdLst>
                  <a:gd name="T0" fmla="*/ 37 w 46"/>
                  <a:gd name="T1" fmla="*/ 62 h 62"/>
                  <a:gd name="T2" fmla="*/ 46 w 46"/>
                  <a:gd name="T3" fmla="*/ 34 h 62"/>
                  <a:gd name="T4" fmla="*/ 32 w 46"/>
                  <a:gd name="T5" fmla="*/ 0 h 62"/>
                  <a:gd name="T6" fmla="*/ 0 w 46"/>
                  <a:gd name="T7" fmla="*/ 32 h 62"/>
                  <a:gd name="T8" fmla="*/ 37 w 46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37" y="62"/>
                    </a:moveTo>
                    <a:cubicBezTo>
                      <a:pt x="43" y="54"/>
                      <a:pt x="46" y="45"/>
                      <a:pt x="46" y="34"/>
                    </a:cubicBezTo>
                    <a:cubicBezTo>
                      <a:pt x="46" y="21"/>
                      <a:pt x="41" y="9"/>
                      <a:pt x="32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37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7207250" y="2366963"/>
                <a:ext cx="260350" cy="169863"/>
              </a:xfrm>
              <a:custGeom>
                <a:avLst/>
                <a:gdLst>
                  <a:gd name="T0" fmla="*/ 31 w 69"/>
                  <a:gd name="T1" fmla="*/ 0 h 45"/>
                  <a:gd name="T2" fmla="*/ 0 w 69"/>
                  <a:gd name="T3" fmla="*/ 32 h 45"/>
                  <a:gd name="T4" fmla="*/ 34 w 69"/>
                  <a:gd name="T5" fmla="*/ 45 h 45"/>
                  <a:gd name="T6" fmla="*/ 69 w 69"/>
                  <a:gd name="T7" fmla="*/ 31 h 45"/>
                  <a:gd name="T8" fmla="*/ 31 w 6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5">
                    <a:moveTo>
                      <a:pt x="3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40"/>
                      <a:pt x="21" y="45"/>
                      <a:pt x="34" y="45"/>
                    </a:cubicBezTo>
                    <a:cubicBezTo>
                      <a:pt x="48" y="45"/>
                      <a:pt x="60" y="40"/>
                      <a:pt x="69" y="31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6929438" y="1870076"/>
                <a:ext cx="628650" cy="628650"/>
              </a:xfrm>
              <a:custGeom>
                <a:avLst/>
                <a:gdLst>
                  <a:gd name="T0" fmla="*/ 157 w 167"/>
                  <a:gd name="T1" fmla="*/ 27 h 167"/>
                  <a:gd name="T2" fmla="*/ 140 w 167"/>
                  <a:gd name="T3" fmla="*/ 10 h 167"/>
                  <a:gd name="T4" fmla="*/ 104 w 167"/>
                  <a:gd name="T5" fmla="*/ 10 h 167"/>
                  <a:gd name="T6" fmla="*/ 10 w 167"/>
                  <a:gd name="T7" fmla="*/ 104 h 167"/>
                  <a:gd name="T8" fmla="*/ 10 w 167"/>
                  <a:gd name="T9" fmla="*/ 140 h 167"/>
                  <a:gd name="T10" fmla="*/ 27 w 167"/>
                  <a:gd name="T11" fmla="*/ 157 h 167"/>
                  <a:gd name="T12" fmla="*/ 63 w 167"/>
                  <a:gd name="T13" fmla="*/ 157 h 167"/>
                  <a:gd name="T14" fmla="*/ 157 w 167"/>
                  <a:gd name="T15" fmla="*/ 63 h 167"/>
                  <a:gd name="T16" fmla="*/ 157 w 167"/>
                  <a:gd name="T17" fmla="*/ 27 h 167"/>
                  <a:gd name="T18" fmla="*/ 151 w 167"/>
                  <a:gd name="T19" fmla="*/ 57 h 167"/>
                  <a:gd name="T20" fmla="*/ 104 w 167"/>
                  <a:gd name="T21" fmla="*/ 105 h 167"/>
                  <a:gd name="T22" fmla="*/ 69 w 167"/>
                  <a:gd name="T23" fmla="*/ 69 h 167"/>
                  <a:gd name="T24" fmla="*/ 22 w 167"/>
                  <a:gd name="T25" fmla="*/ 116 h 167"/>
                  <a:gd name="T26" fmla="*/ 20 w 167"/>
                  <a:gd name="T27" fmla="*/ 122 h 167"/>
                  <a:gd name="T28" fmla="*/ 22 w 167"/>
                  <a:gd name="T29" fmla="*/ 128 h 167"/>
                  <a:gd name="T30" fmla="*/ 22 w 167"/>
                  <a:gd name="T31" fmla="*/ 134 h 167"/>
                  <a:gd name="T32" fmla="*/ 19 w 167"/>
                  <a:gd name="T33" fmla="*/ 135 h 167"/>
                  <a:gd name="T34" fmla="*/ 16 w 167"/>
                  <a:gd name="T35" fmla="*/ 134 h 167"/>
                  <a:gd name="T36" fmla="*/ 11 w 167"/>
                  <a:gd name="T37" fmla="*/ 122 h 167"/>
                  <a:gd name="T38" fmla="*/ 16 w 167"/>
                  <a:gd name="T39" fmla="*/ 110 h 167"/>
                  <a:gd name="T40" fmla="*/ 110 w 167"/>
                  <a:gd name="T41" fmla="*/ 16 h 167"/>
                  <a:gd name="T42" fmla="*/ 122 w 167"/>
                  <a:gd name="T43" fmla="*/ 11 h 167"/>
                  <a:gd name="T44" fmla="*/ 134 w 167"/>
                  <a:gd name="T45" fmla="*/ 16 h 167"/>
                  <a:gd name="T46" fmla="*/ 151 w 167"/>
                  <a:gd name="T47" fmla="*/ 33 h 167"/>
                  <a:gd name="T48" fmla="*/ 151 w 167"/>
                  <a:gd name="T49" fmla="*/ 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157" y="27"/>
                    </a:moveTo>
                    <a:cubicBezTo>
                      <a:pt x="140" y="10"/>
                      <a:pt x="140" y="10"/>
                      <a:pt x="140" y="10"/>
                    </a:cubicBezTo>
                    <a:cubicBezTo>
                      <a:pt x="130" y="0"/>
                      <a:pt x="114" y="0"/>
                      <a:pt x="104" y="10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0" y="114"/>
                      <a:pt x="0" y="130"/>
                      <a:pt x="10" y="140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37" y="167"/>
                      <a:pt x="53" y="167"/>
                      <a:pt x="63" y="157"/>
                    </a:cubicBezTo>
                    <a:cubicBezTo>
                      <a:pt x="157" y="63"/>
                      <a:pt x="157" y="63"/>
                      <a:pt x="157" y="63"/>
                    </a:cubicBezTo>
                    <a:cubicBezTo>
                      <a:pt x="167" y="53"/>
                      <a:pt x="167" y="37"/>
                      <a:pt x="157" y="27"/>
                    </a:cubicBezTo>
                    <a:close/>
                    <a:moveTo>
                      <a:pt x="151" y="57"/>
                    </a:moveTo>
                    <a:cubicBezTo>
                      <a:pt x="104" y="105"/>
                      <a:pt x="104" y="105"/>
                      <a:pt x="104" y="105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0" y="118"/>
                      <a:pt x="20" y="120"/>
                      <a:pt x="20" y="122"/>
                    </a:cubicBezTo>
                    <a:cubicBezTo>
                      <a:pt x="20" y="124"/>
                      <a:pt x="20" y="126"/>
                      <a:pt x="22" y="128"/>
                    </a:cubicBezTo>
                    <a:cubicBezTo>
                      <a:pt x="24" y="130"/>
                      <a:pt x="24" y="132"/>
                      <a:pt x="22" y="134"/>
                    </a:cubicBezTo>
                    <a:cubicBezTo>
                      <a:pt x="21" y="135"/>
                      <a:pt x="20" y="135"/>
                      <a:pt x="19" y="135"/>
                    </a:cubicBezTo>
                    <a:cubicBezTo>
                      <a:pt x="18" y="135"/>
                      <a:pt x="17" y="135"/>
                      <a:pt x="16" y="134"/>
                    </a:cubicBezTo>
                    <a:cubicBezTo>
                      <a:pt x="13" y="131"/>
                      <a:pt x="11" y="127"/>
                      <a:pt x="11" y="122"/>
                    </a:cubicBezTo>
                    <a:cubicBezTo>
                      <a:pt x="11" y="117"/>
                      <a:pt x="13" y="113"/>
                      <a:pt x="16" y="110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3" y="13"/>
                      <a:pt x="118" y="11"/>
                      <a:pt x="122" y="11"/>
                    </a:cubicBezTo>
                    <a:cubicBezTo>
                      <a:pt x="127" y="11"/>
                      <a:pt x="131" y="13"/>
                      <a:pt x="134" y="16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8" y="39"/>
                      <a:pt x="158" y="50"/>
                      <a:pt x="15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9583464" y="2173746"/>
            <a:ext cx="528320" cy="520551"/>
            <a:chOff x="9583464" y="2173746"/>
            <a:chExt cx="528320" cy="520551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9583464" y="2173746"/>
              <a:ext cx="528320" cy="520551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9604190" y="2213321"/>
              <a:ext cx="414338" cy="466799"/>
            </a:xfrm>
            <a:custGeom>
              <a:avLst/>
              <a:gdLst>
                <a:gd name="T0" fmla="*/ 109 w 109"/>
                <a:gd name="T1" fmla="*/ 6 h 121"/>
                <a:gd name="T2" fmla="*/ 109 w 109"/>
                <a:gd name="T3" fmla="*/ 6 h 121"/>
                <a:gd name="T4" fmla="*/ 109 w 109"/>
                <a:gd name="T5" fmla="*/ 6 h 121"/>
                <a:gd name="T6" fmla="*/ 87 w 109"/>
                <a:gd name="T7" fmla="*/ 0 h 121"/>
                <a:gd name="T8" fmla="*/ 84 w 109"/>
                <a:gd name="T9" fmla="*/ 5 h 121"/>
                <a:gd name="T10" fmla="*/ 88 w 109"/>
                <a:gd name="T11" fmla="*/ 9 h 121"/>
                <a:gd name="T12" fmla="*/ 99 w 109"/>
                <a:gd name="T13" fmla="*/ 8 h 121"/>
                <a:gd name="T14" fmla="*/ 66 w 109"/>
                <a:gd name="T15" fmla="*/ 91 h 121"/>
                <a:gd name="T16" fmla="*/ 37 w 109"/>
                <a:gd name="T17" fmla="*/ 8 h 121"/>
                <a:gd name="T18" fmla="*/ 47 w 109"/>
                <a:gd name="T19" fmla="*/ 9 h 121"/>
                <a:gd name="T20" fmla="*/ 51 w 109"/>
                <a:gd name="T21" fmla="*/ 5 h 121"/>
                <a:gd name="T22" fmla="*/ 47 w 109"/>
                <a:gd name="T23" fmla="*/ 0 h 121"/>
                <a:gd name="T24" fmla="*/ 25 w 109"/>
                <a:gd name="T25" fmla="*/ 6 h 121"/>
                <a:gd name="T26" fmla="*/ 25 w 109"/>
                <a:gd name="T27" fmla="*/ 6 h 121"/>
                <a:gd name="T28" fmla="*/ 31 w 109"/>
                <a:gd name="T29" fmla="*/ 53 h 121"/>
                <a:gd name="T30" fmla="*/ 50 w 109"/>
                <a:gd name="T31" fmla="*/ 95 h 121"/>
                <a:gd name="T32" fmla="*/ 64 w 109"/>
                <a:gd name="T33" fmla="*/ 111 h 121"/>
                <a:gd name="T34" fmla="*/ 29 w 109"/>
                <a:gd name="T35" fmla="*/ 115 h 121"/>
                <a:gd name="T36" fmla="*/ 15 w 109"/>
                <a:gd name="T37" fmla="*/ 84 h 121"/>
                <a:gd name="T38" fmla="*/ 26 w 109"/>
                <a:gd name="T39" fmla="*/ 71 h 121"/>
                <a:gd name="T40" fmla="*/ 13 w 109"/>
                <a:gd name="T41" fmla="*/ 58 h 121"/>
                <a:gd name="T42" fmla="*/ 0 w 109"/>
                <a:gd name="T43" fmla="*/ 71 h 121"/>
                <a:gd name="T44" fmla="*/ 12 w 109"/>
                <a:gd name="T45" fmla="*/ 84 h 121"/>
                <a:gd name="T46" fmla="*/ 27 w 109"/>
                <a:gd name="T47" fmla="*/ 118 h 121"/>
                <a:gd name="T48" fmla="*/ 40 w 109"/>
                <a:gd name="T49" fmla="*/ 121 h 121"/>
                <a:gd name="T50" fmla="*/ 69 w 109"/>
                <a:gd name="T51" fmla="*/ 111 h 121"/>
                <a:gd name="T52" fmla="*/ 69 w 109"/>
                <a:gd name="T53" fmla="*/ 111 h 121"/>
                <a:gd name="T54" fmla="*/ 86 w 109"/>
                <a:gd name="T55" fmla="*/ 93 h 121"/>
                <a:gd name="T56" fmla="*/ 103 w 109"/>
                <a:gd name="T57" fmla="*/ 53 h 121"/>
                <a:gd name="T58" fmla="*/ 109 w 109"/>
                <a:gd name="T59" fmla="*/ 6 h 121"/>
                <a:gd name="T60" fmla="*/ 109 w 109"/>
                <a:gd name="T61" fmla="*/ 6 h 121"/>
                <a:gd name="T62" fmla="*/ 6 w 109"/>
                <a:gd name="T63" fmla="*/ 71 h 121"/>
                <a:gd name="T64" fmla="*/ 13 w 109"/>
                <a:gd name="T65" fmla="*/ 64 h 121"/>
                <a:gd name="T66" fmla="*/ 20 w 109"/>
                <a:gd name="T67" fmla="*/ 71 h 121"/>
                <a:gd name="T68" fmla="*/ 13 w 109"/>
                <a:gd name="T69" fmla="*/ 78 h 121"/>
                <a:gd name="T70" fmla="*/ 6 w 109"/>
                <a:gd name="T71" fmla="*/ 71 h 121"/>
                <a:gd name="T72" fmla="*/ 68 w 109"/>
                <a:gd name="T73" fmla="*/ 109 h 121"/>
                <a:gd name="T74" fmla="*/ 55 w 109"/>
                <a:gd name="T75" fmla="*/ 99 h 121"/>
                <a:gd name="T76" fmla="*/ 67 w 109"/>
                <a:gd name="T77" fmla="*/ 103 h 121"/>
                <a:gd name="T78" fmla="*/ 67 w 109"/>
                <a:gd name="T79" fmla="*/ 103 h 121"/>
                <a:gd name="T80" fmla="*/ 67 w 109"/>
                <a:gd name="T81" fmla="*/ 103 h 121"/>
                <a:gd name="T82" fmla="*/ 68 w 109"/>
                <a:gd name="T83" fmla="*/ 103 h 121"/>
                <a:gd name="T84" fmla="*/ 68 w 109"/>
                <a:gd name="T85" fmla="*/ 103 h 121"/>
                <a:gd name="T86" fmla="*/ 81 w 109"/>
                <a:gd name="T87" fmla="*/ 98 h 121"/>
                <a:gd name="T88" fmla="*/ 68 w 109"/>
                <a:gd name="T89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21">
                  <a:moveTo>
                    <a:pt x="109" y="6"/>
                  </a:move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2" y="0"/>
                    <a:pt x="87" y="0"/>
                  </a:cubicBezTo>
                  <a:cubicBezTo>
                    <a:pt x="87" y="0"/>
                    <a:pt x="84" y="1"/>
                    <a:pt x="84" y="5"/>
                  </a:cubicBezTo>
                  <a:cubicBezTo>
                    <a:pt x="84" y="5"/>
                    <a:pt x="84" y="9"/>
                    <a:pt x="88" y="9"/>
                  </a:cubicBezTo>
                  <a:cubicBezTo>
                    <a:pt x="90" y="9"/>
                    <a:pt x="93" y="9"/>
                    <a:pt x="99" y="8"/>
                  </a:cubicBezTo>
                  <a:cubicBezTo>
                    <a:pt x="98" y="34"/>
                    <a:pt x="88" y="89"/>
                    <a:pt x="66" y="91"/>
                  </a:cubicBezTo>
                  <a:cubicBezTo>
                    <a:pt x="45" y="90"/>
                    <a:pt x="38" y="34"/>
                    <a:pt x="37" y="8"/>
                  </a:cubicBezTo>
                  <a:cubicBezTo>
                    <a:pt x="43" y="9"/>
                    <a:pt x="45" y="9"/>
                    <a:pt x="47" y="9"/>
                  </a:cubicBezTo>
                  <a:cubicBezTo>
                    <a:pt x="50" y="9"/>
                    <a:pt x="51" y="5"/>
                    <a:pt x="51" y="5"/>
                  </a:cubicBezTo>
                  <a:cubicBezTo>
                    <a:pt x="51" y="1"/>
                    <a:pt x="47" y="0"/>
                    <a:pt x="47" y="0"/>
                  </a:cubicBezTo>
                  <a:cubicBezTo>
                    <a:pt x="33" y="0"/>
                    <a:pt x="26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30"/>
                    <a:pt x="31" y="53"/>
                  </a:cubicBezTo>
                  <a:cubicBezTo>
                    <a:pt x="36" y="73"/>
                    <a:pt x="42" y="87"/>
                    <a:pt x="50" y="95"/>
                  </a:cubicBezTo>
                  <a:cubicBezTo>
                    <a:pt x="53" y="100"/>
                    <a:pt x="58" y="108"/>
                    <a:pt x="64" y="111"/>
                  </a:cubicBezTo>
                  <a:cubicBezTo>
                    <a:pt x="58" y="114"/>
                    <a:pt x="41" y="121"/>
                    <a:pt x="29" y="115"/>
                  </a:cubicBezTo>
                  <a:cubicBezTo>
                    <a:pt x="21" y="110"/>
                    <a:pt x="16" y="100"/>
                    <a:pt x="15" y="84"/>
                  </a:cubicBezTo>
                  <a:cubicBezTo>
                    <a:pt x="21" y="83"/>
                    <a:pt x="26" y="78"/>
                    <a:pt x="26" y="71"/>
                  </a:cubicBezTo>
                  <a:cubicBezTo>
                    <a:pt x="26" y="64"/>
                    <a:pt x="20" y="58"/>
                    <a:pt x="13" y="58"/>
                  </a:cubicBezTo>
                  <a:cubicBezTo>
                    <a:pt x="6" y="58"/>
                    <a:pt x="0" y="64"/>
                    <a:pt x="0" y="71"/>
                  </a:cubicBezTo>
                  <a:cubicBezTo>
                    <a:pt x="0" y="78"/>
                    <a:pt x="5" y="83"/>
                    <a:pt x="12" y="84"/>
                  </a:cubicBezTo>
                  <a:cubicBezTo>
                    <a:pt x="13" y="101"/>
                    <a:pt x="18" y="113"/>
                    <a:pt x="27" y="118"/>
                  </a:cubicBezTo>
                  <a:cubicBezTo>
                    <a:pt x="31" y="120"/>
                    <a:pt x="35" y="121"/>
                    <a:pt x="40" y="121"/>
                  </a:cubicBezTo>
                  <a:cubicBezTo>
                    <a:pt x="54" y="121"/>
                    <a:pt x="68" y="112"/>
                    <a:pt x="6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7" y="110"/>
                    <a:pt x="83" y="99"/>
                    <a:pt x="86" y="93"/>
                  </a:cubicBezTo>
                  <a:cubicBezTo>
                    <a:pt x="93" y="85"/>
                    <a:pt x="99" y="72"/>
                    <a:pt x="103" y="53"/>
                  </a:cubicBezTo>
                  <a:cubicBezTo>
                    <a:pt x="108" y="30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6" y="71"/>
                  </a:moveTo>
                  <a:cubicBezTo>
                    <a:pt x="6" y="67"/>
                    <a:pt x="9" y="64"/>
                    <a:pt x="13" y="64"/>
                  </a:cubicBezTo>
                  <a:cubicBezTo>
                    <a:pt x="17" y="64"/>
                    <a:pt x="20" y="67"/>
                    <a:pt x="20" y="71"/>
                  </a:cubicBezTo>
                  <a:cubicBezTo>
                    <a:pt x="20" y="75"/>
                    <a:pt x="17" y="78"/>
                    <a:pt x="13" y="78"/>
                  </a:cubicBezTo>
                  <a:cubicBezTo>
                    <a:pt x="9" y="78"/>
                    <a:pt x="6" y="75"/>
                    <a:pt x="6" y="71"/>
                  </a:cubicBezTo>
                  <a:close/>
                  <a:moveTo>
                    <a:pt x="68" y="109"/>
                  </a:moveTo>
                  <a:cubicBezTo>
                    <a:pt x="63" y="109"/>
                    <a:pt x="58" y="104"/>
                    <a:pt x="55" y="99"/>
                  </a:cubicBezTo>
                  <a:cubicBezTo>
                    <a:pt x="59" y="101"/>
                    <a:pt x="62" y="102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73" y="102"/>
                    <a:pt x="77" y="101"/>
                    <a:pt x="81" y="98"/>
                  </a:cubicBezTo>
                  <a:cubicBezTo>
                    <a:pt x="78" y="103"/>
                    <a:pt x="73" y="109"/>
                    <a:pt x="68" y="109"/>
                  </a:cubicBezTo>
                  <a:close/>
                </a:path>
              </a:pathLst>
            </a:custGeom>
            <a:solidFill>
              <a:srgbClr val="3DEB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345465" y="2852026"/>
            <a:ext cx="6044549" cy="2003460"/>
            <a:chOff x="5345465" y="2852026"/>
            <a:chExt cx="6044549" cy="200346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64230" y="2852026"/>
              <a:ext cx="1274633" cy="946465"/>
            </a:xfrm>
            <a:custGeom>
              <a:avLst/>
              <a:gdLst>
                <a:gd name="T0" fmla="*/ 28 w 883"/>
                <a:gd name="T1" fmla="*/ 629 h 715"/>
                <a:gd name="T2" fmla="*/ 61 w 883"/>
                <a:gd name="T3" fmla="*/ 596 h 715"/>
                <a:gd name="T4" fmla="*/ 61 w 883"/>
                <a:gd name="T5" fmla="*/ 478 h 715"/>
                <a:gd name="T6" fmla="*/ 179 w 883"/>
                <a:gd name="T7" fmla="*/ 359 h 715"/>
                <a:gd name="T8" fmla="*/ 179 w 883"/>
                <a:gd name="T9" fmla="*/ 294 h 715"/>
                <a:gd name="T10" fmla="*/ 447 w 883"/>
                <a:gd name="T11" fmla="*/ 29 h 715"/>
                <a:gd name="T12" fmla="*/ 883 w 883"/>
                <a:gd name="T13" fmla="*/ 29 h 715"/>
                <a:gd name="T14" fmla="*/ 883 w 883"/>
                <a:gd name="T15" fmla="*/ 0 h 715"/>
                <a:gd name="T16" fmla="*/ 435 w 883"/>
                <a:gd name="T17" fmla="*/ 0 h 715"/>
                <a:gd name="T18" fmla="*/ 0 w 883"/>
                <a:gd name="T19" fmla="*/ 437 h 715"/>
                <a:gd name="T20" fmla="*/ 0 w 883"/>
                <a:gd name="T21" fmla="*/ 715 h 715"/>
                <a:gd name="T22" fmla="*/ 28 w 883"/>
                <a:gd name="T23" fmla="*/ 715 h 715"/>
                <a:gd name="T24" fmla="*/ 28 w 883"/>
                <a:gd name="T25" fmla="*/ 6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715">
                  <a:moveTo>
                    <a:pt x="28" y="629"/>
                  </a:moveTo>
                  <a:lnTo>
                    <a:pt x="61" y="596"/>
                  </a:lnTo>
                  <a:lnTo>
                    <a:pt x="61" y="478"/>
                  </a:lnTo>
                  <a:lnTo>
                    <a:pt x="179" y="359"/>
                  </a:lnTo>
                  <a:lnTo>
                    <a:pt x="179" y="294"/>
                  </a:lnTo>
                  <a:lnTo>
                    <a:pt x="447" y="29"/>
                  </a:lnTo>
                  <a:lnTo>
                    <a:pt x="883" y="29"/>
                  </a:lnTo>
                  <a:lnTo>
                    <a:pt x="883" y="0"/>
                  </a:lnTo>
                  <a:lnTo>
                    <a:pt x="435" y="0"/>
                  </a:lnTo>
                  <a:lnTo>
                    <a:pt x="0" y="437"/>
                  </a:lnTo>
                  <a:lnTo>
                    <a:pt x="0" y="715"/>
                  </a:lnTo>
                  <a:lnTo>
                    <a:pt x="28" y="715"/>
                  </a:lnTo>
                  <a:lnTo>
                    <a:pt x="28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5345465" y="2852026"/>
              <a:ext cx="6044549" cy="2003460"/>
              <a:chOff x="5345465" y="2852026"/>
              <a:chExt cx="6044549" cy="2003460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6891480" y="2852026"/>
                <a:ext cx="1188000" cy="38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133630" y="2976456"/>
                <a:ext cx="1427647" cy="370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5345465" y="4701272"/>
                <a:ext cx="1511372" cy="135020"/>
              </a:xfrm>
              <a:custGeom>
                <a:avLst/>
                <a:gdLst>
                  <a:gd name="T0" fmla="*/ 416 w 1047"/>
                  <a:gd name="T1" fmla="*/ 0 h 102"/>
                  <a:gd name="T2" fmla="*/ 114 w 1047"/>
                  <a:gd name="T3" fmla="*/ 0 h 102"/>
                  <a:gd name="T4" fmla="*/ 37 w 1047"/>
                  <a:gd name="T5" fmla="*/ 77 h 102"/>
                  <a:gd name="T6" fmla="*/ 0 w 1047"/>
                  <a:gd name="T7" fmla="*/ 77 h 102"/>
                  <a:gd name="T8" fmla="*/ 0 w 1047"/>
                  <a:gd name="T9" fmla="*/ 102 h 102"/>
                  <a:gd name="T10" fmla="*/ 1047 w 1047"/>
                  <a:gd name="T11" fmla="*/ 102 h 102"/>
                  <a:gd name="T12" fmla="*/ 1047 w 1047"/>
                  <a:gd name="T13" fmla="*/ 77 h 102"/>
                  <a:gd name="T14" fmla="*/ 493 w 1047"/>
                  <a:gd name="T15" fmla="*/ 77 h 102"/>
                  <a:gd name="T16" fmla="*/ 416 w 1047"/>
                  <a:gd name="T1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7" h="102">
                    <a:moveTo>
                      <a:pt x="416" y="0"/>
                    </a:moveTo>
                    <a:lnTo>
                      <a:pt x="114" y="0"/>
                    </a:lnTo>
                    <a:lnTo>
                      <a:pt x="37" y="77"/>
                    </a:lnTo>
                    <a:lnTo>
                      <a:pt x="0" y="77"/>
                    </a:lnTo>
                    <a:lnTo>
                      <a:pt x="0" y="102"/>
                    </a:lnTo>
                    <a:lnTo>
                      <a:pt x="1047" y="102"/>
                    </a:lnTo>
                    <a:lnTo>
                      <a:pt x="1047" y="77"/>
                    </a:lnTo>
                    <a:lnTo>
                      <a:pt x="493" y="77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15530" y="2873214"/>
                <a:ext cx="2774484" cy="1963078"/>
              </a:xfrm>
              <a:prstGeom prst="rect">
                <a:avLst/>
              </a:prstGeom>
            </p:spPr>
          </p:pic>
          <p:sp>
            <p:nvSpPr>
              <p:cNvPr id="41" name="Rectangle 9"/>
              <p:cNvSpPr>
                <a:spLocks noChangeArrowheads="1"/>
              </p:cNvSpPr>
              <p:nvPr/>
            </p:nvSpPr>
            <p:spPr bwMode="auto">
              <a:xfrm>
                <a:off x="7933766" y="4817098"/>
                <a:ext cx="1188000" cy="38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육각형 11"/>
          <p:cNvSpPr/>
          <p:nvPr/>
        </p:nvSpPr>
        <p:spPr>
          <a:xfrm rot="16200000">
            <a:off x="5845637" y="1801935"/>
            <a:ext cx="1475010" cy="1271560"/>
          </a:xfrm>
          <a:prstGeom prst="hexagon">
            <a:avLst>
              <a:gd name="adj" fmla="val 31519"/>
              <a:gd name="vf" fmla="val 115470"/>
            </a:avLst>
          </a:prstGeom>
          <a:solidFill>
            <a:srgbClr val="3DEBEF">
              <a:alpha val="8000"/>
            </a:srgbClr>
          </a:solidFill>
          <a:ln w="19050">
            <a:solidFill>
              <a:srgbClr val="3DEBEF">
                <a:alpha val="5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육각형 31"/>
          <p:cNvSpPr/>
          <p:nvPr/>
        </p:nvSpPr>
        <p:spPr>
          <a:xfrm rot="16200000">
            <a:off x="5845637" y="4236316"/>
            <a:ext cx="1475010" cy="1271560"/>
          </a:xfrm>
          <a:prstGeom prst="hexagon">
            <a:avLst>
              <a:gd name="adj" fmla="val 31519"/>
              <a:gd name="vf" fmla="val 115470"/>
            </a:avLst>
          </a:prstGeom>
          <a:solidFill>
            <a:srgbClr val="3DEBEF">
              <a:alpha val="8000"/>
            </a:srgbClr>
          </a:solidFill>
          <a:ln w="19050">
            <a:solidFill>
              <a:srgbClr val="3DEBEF">
                <a:alpha val="5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56317" y="4230029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317" y="4664749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317" y="5099470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6317" y="1840300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317" y="2270446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317" y="270059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34" name="자유형 33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평행 사변형 35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727102" y="1423762"/>
            <a:ext cx="6307501" cy="1891548"/>
            <a:chOff x="8317308" y="3259477"/>
            <a:chExt cx="3348105" cy="1827436"/>
          </a:xfrm>
        </p:grpSpPr>
        <p:sp>
          <p:nvSpPr>
            <p:cNvPr id="17" name="한쪽 모서리가 잘린 사각형 16"/>
            <p:cNvSpPr/>
            <p:nvPr/>
          </p:nvSpPr>
          <p:spPr>
            <a:xfrm>
              <a:off x="8322544" y="3358894"/>
              <a:ext cx="3342869" cy="1728019"/>
            </a:xfrm>
            <a:prstGeom prst="snip1Rect">
              <a:avLst/>
            </a:prstGeom>
            <a:noFill/>
            <a:ln w="19050"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한쪽 모서리가 잘린 사각형 17"/>
            <p:cNvSpPr/>
            <p:nvPr/>
          </p:nvSpPr>
          <p:spPr>
            <a:xfrm>
              <a:off x="8317308" y="3259477"/>
              <a:ext cx="913248" cy="94038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한쪽 모서리가 잘린 사각형 18"/>
            <p:cNvSpPr/>
            <p:nvPr/>
          </p:nvSpPr>
          <p:spPr>
            <a:xfrm>
              <a:off x="8322544" y="5041194"/>
              <a:ext cx="450317" cy="45719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990672" y="225234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kern="0" dirty="0">
                <a:solidFill>
                  <a:srgbClr val="3DEBE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목표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990672" y="4687429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kern="0" dirty="0">
                <a:solidFill>
                  <a:srgbClr val="3DEBE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</a:t>
            </a:r>
            <a:r>
              <a:rPr lang="ko-KR" altLang="en-US" kern="0" dirty="0" smtClean="0">
                <a:solidFill>
                  <a:srgbClr val="3DEBE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endParaRPr lang="ko-KR" altLang="en-US" kern="0" dirty="0">
              <a:solidFill>
                <a:srgbClr val="3DEBE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727102" y="3926321"/>
            <a:ext cx="6307501" cy="1891548"/>
            <a:chOff x="8317308" y="3259477"/>
            <a:chExt cx="3348105" cy="1827436"/>
          </a:xfrm>
        </p:grpSpPr>
        <p:sp>
          <p:nvSpPr>
            <p:cNvPr id="25" name="한쪽 모서리가 잘린 사각형 24"/>
            <p:cNvSpPr/>
            <p:nvPr/>
          </p:nvSpPr>
          <p:spPr>
            <a:xfrm>
              <a:off x="8322544" y="3358894"/>
              <a:ext cx="3342869" cy="1728019"/>
            </a:xfrm>
            <a:prstGeom prst="snip1Rect">
              <a:avLst/>
            </a:prstGeom>
            <a:noFill/>
            <a:ln w="19050"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한쪽 모서리가 잘린 사각형 25"/>
            <p:cNvSpPr/>
            <p:nvPr/>
          </p:nvSpPr>
          <p:spPr>
            <a:xfrm>
              <a:off x="8317308" y="3259477"/>
              <a:ext cx="913248" cy="94038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한쪽 모서리가 잘린 사각형 26"/>
            <p:cNvSpPr/>
            <p:nvPr/>
          </p:nvSpPr>
          <p:spPr>
            <a:xfrm>
              <a:off x="8322544" y="5041194"/>
              <a:ext cx="450317" cy="45719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7447572" y="1840300"/>
            <a:ext cx="0" cy="11934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7447572" y="4275389"/>
            <a:ext cx="0" cy="11934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4" grpId="0"/>
      <p:bldP spid="5" grpId="0"/>
      <p:bldP spid="6" grpId="0"/>
      <p:bldP spid="9" grpId="0"/>
      <p:bldP spid="10" grpId="0"/>
      <p:bldP spid="11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851" y="1281730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" name="텍스트 개체 틀 8"/>
          <p:cNvSpPr txBox="1">
            <a:spLocks/>
          </p:cNvSpPr>
          <p:nvPr/>
        </p:nvSpPr>
        <p:spPr>
          <a:xfrm>
            <a:off x="409025" y="2168205"/>
            <a:ext cx="5897709" cy="2888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변경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5091687" y="5558773"/>
            <a:ext cx="320041" cy="274321"/>
          </a:xfrm>
          <a:custGeom>
            <a:avLst/>
            <a:gdLst>
              <a:gd name="connsiteX0" fmla="*/ 828802 w 1450404"/>
              <a:gd name="connsiteY0" fmla="*/ 0 h 1243203"/>
              <a:gd name="connsiteX1" fmla="*/ 1398604 w 1450404"/>
              <a:gd name="connsiteY1" fmla="*/ 0 h 1243203"/>
              <a:gd name="connsiteX2" fmla="*/ 1450404 w 1450404"/>
              <a:gd name="connsiteY2" fmla="*/ 56979 h 1243203"/>
              <a:gd name="connsiteX3" fmla="*/ 1450404 w 1450404"/>
              <a:gd name="connsiteY3" fmla="*/ 611243 h 1243203"/>
              <a:gd name="connsiteX4" fmla="*/ 1416733 w 1450404"/>
              <a:gd name="connsiteY4" fmla="*/ 818444 h 1243203"/>
              <a:gd name="connsiteX5" fmla="*/ 1313133 w 1450404"/>
              <a:gd name="connsiteY5" fmla="*/ 1017873 h 1243203"/>
              <a:gd name="connsiteX6" fmla="*/ 1134424 w 1450404"/>
              <a:gd name="connsiteY6" fmla="*/ 1162911 h 1243203"/>
              <a:gd name="connsiteX7" fmla="*/ 885782 w 1450404"/>
              <a:gd name="connsiteY7" fmla="*/ 1243203 h 1243203"/>
              <a:gd name="connsiteX8" fmla="*/ 777002 w 1450404"/>
              <a:gd name="connsiteY8" fmla="*/ 1072261 h 1243203"/>
              <a:gd name="connsiteX9" fmla="*/ 1108524 w 1450404"/>
              <a:gd name="connsiteY9" fmla="*/ 916861 h 1243203"/>
              <a:gd name="connsiteX10" fmla="*/ 1175862 w 1450404"/>
              <a:gd name="connsiteY10" fmla="*/ 621602 h 1243203"/>
              <a:gd name="connsiteX11" fmla="*/ 823623 w 1450404"/>
              <a:gd name="connsiteY11" fmla="*/ 621602 h 1243203"/>
              <a:gd name="connsiteX12" fmla="*/ 777002 w 1450404"/>
              <a:gd name="connsiteY12" fmla="*/ 559443 h 1243203"/>
              <a:gd name="connsiteX13" fmla="*/ 777002 w 1450404"/>
              <a:gd name="connsiteY13" fmla="*/ 51800 h 1243203"/>
              <a:gd name="connsiteX14" fmla="*/ 51801 w 1450404"/>
              <a:gd name="connsiteY14" fmla="*/ 0 h 1243203"/>
              <a:gd name="connsiteX15" fmla="*/ 621602 w 1450404"/>
              <a:gd name="connsiteY15" fmla="*/ 0 h 1243203"/>
              <a:gd name="connsiteX16" fmla="*/ 673402 w 1450404"/>
              <a:gd name="connsiteY16" fmla="*/ 56979 h 1243203"/>
              <a:gd name="connsiteX17" fmla="*/ 673402 w 1450404"/>
              <a:gd name="connsiteY17" fmla="*/ 611243 h 1243203"/>
              <a:gd name="connsiteX18" fmla="*/ 639731 w 1450404"/>
              <a:gd name="connsiteY18" fmla="*/ 818444 h 1243203"/>
              <a:gd name="connsiteX19" fmla="*/ 536131 w 1450404"/>
              <a:gd name="connsiteY19" fmla="*/ 1017873 h 1243203"/>
              <a:gd name="connsiteX20" fmla="*/ 357422 w 1450404"/>
              <a:gd name="connsiteY20" fmla="*/ 1162911 h 1243203"/>
              <a:gd name="connsiteX21" fmla="*/ 108780 w 1450404"/>
              <a:gd name="connsiteY21" fmla="*/ 1243203 h 1243203"/>
              <a:gd name="connsiteX22" fmla="*/ 0 w 1450404"/>
              <a:gd name="connsiteY22" fmla="*/ 1072261 h 1243203"/>
              <a:gd name="connsiteX23" fmla="*/ 331522 w 1450404"/>
              <a:gd name="connsiteY23" fmla="*/ 916861 h 1243203"/>
              <a:gd name="connsiteX24" fmla="*/ 398864 w 1450404"/>
              <a:gd name="connsiteY24" fmla="*/ 621602 h 1243203"/>
              <a:gd name="connsiteX25" fmla="*/ 46622 w 1450404"/>
              <a:gd name="connsiteY25" fmla="*/ 621602 h 1243203"/>
              <a:gd name="connsiteX26" fmla="*/ 0 w 1450404"/>
              <a:gd name="connsiteY26" fmla="*/ 559443 h 1243203"/>
              <a:gd name="connsiteX27" fmla="*/ 0 w 1450404"/>
              <a:gd name="connsiteY27" fmla="*/ 51800 h 124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50404" h="1243203">
                <a:moveTo>
                  <a:pt x="828802" y="0"/>
                </a:moveTo>
                <a:lnTo>
                  <a:pt x="1398604" y="0"/>
                </a:lnTo>
                <a:lnTo>
                  <a:pt x="1450404" y="56979"/>
                </a:lnTo>
                <a:lnTo>
                  <a:pt x="1450404" y="611243"/>
                </a:lnTo>
                <a:cubicBezTo>
                  <a:pt x="1450404" y="676856"/>
                  <a:pt x="1439179" y="745923"/>
                  <a:pt x="1416733" y="818444"/>
                </a:cubicBezTo>
                <a:cubicBezTo>
                  <a:pt x="1394287" y="890961"/>
                  <a:pt x="1359754" y="957440"/>
                  <a:pt x="1313133" y="1017873"/>
                </a:cubicBezTo>
                <a:cubicBezTo>
                  <a:pt x="1266512" y="1078307"/>
                  <a:pt x="1206945" y="1126653"/>
                  <a:pt x="1134424" y="1162911"/>
                </a:cubicBezTo>
                <a:cubicBezTo>
                  <a:pt x="1061903" y="1199174"/>
                  <a:pt x="979024" y="1225936"/>
                  <a:pt x="885782" y="1243203"/>
                </a:cubicBezTo>
                <a:lnTo>
                  <a:pt x="777002" y="1072261"/>
                </a:lnTo>
                <a:cubicBezTo>
                  <a:pt x="942761" y="1048090"/>
                  <a:pt x="1053270" y="996290"/>
                  <a:pt x="1108524" y="916861"/>
                </a:cubicBezTo>
                <a:cubicBezTo>
                  <a:pt x="1153416" y="844344"/>
                  <a:pt x="1175862" y="745923"/>
                  <a:pt x="1175862" y="621602"/>
                </a:cubicBezTo>
                <a:lnTo>
                  <a:pt x="823623" y="621602"/>
                </a:lnTo>
                <a:lnTo>
                  <a:pt x="777002" y="559443"/>
                </a:lnTo>
                <a:lnTo>
                  <a:pt x="777002" y="51800"/>
                </a:lnTo>
                <a:close/>
                <a:moveTo>
                  <a:pt x="51801" y="0"/>
                </a:moveTo>
                <a:lnTo>
                  <a:pt x="621602" y="0"/>
                </a:lnTo>
                <a:lnTo>
                  <a:pt x="673402" y="56979"/>
                </a:lnTo>
                <a:lnTo>
                  <a:pt x="673402" y="611243"/>
                </a:lnTo>
                <a:cubicBezTo>
                  <a:pt x="673402" y="676856"/>
                  <a:pt x="662181" y="745923"/>
                  <a:pt x="639731" y="818444"/>
                </a:cubicBezTo>
                <a:cubicBezTo>
                  <a:pt x="617285" y="890961"/>
                  <a:pt x="582752" y="957440"/>
                  <a:pt x="536131" y="1017873"/>
                </a:cubicBezTo>
                <a:cubicBezTo>
                  <a:pt x="489514" y="1078307"/>
                  <a:pt x="429943" y="1126653"/>
                  <a:pt x="357422" y="1162911"/>
                </a:cubicBezTo>
                <a:cubicBezTo>
                  <a:pt x="284901" y="1199174"/>
                  <a:pt x="202022" y="1225936"/>
                  <a:pt x="108780" y="1243203"/>
                </a:cubicBezTo>
                <a:lnTo>
                  <a:pt x="0" y="1072261"/>
                </a:lnTo>
                <a:cubicBezTo>
                  <a:pt x="165764" y="1048090"/>
                  <a:pt x="276268" y="996290"/>
                  <a:pt x="331522" y="916861"/>
                </a:cubicBezTo>
                <a:cubicBezTo>
                  <a:pt x="376414" y="844344"/>
                  <a:pt x="398864" y="745923"/>
                  <a:pt x="398864" y="621602"/>
                </a:cubicBezTo>
                <a:lnTo>
                  <a:pt x="46622" y="621602"/>
                </a:lnTo>
                <a:lnTo>
                  <a:pt x="0" y="559443"/>
                </a:lnTo>
                <a:lnTo>
                  <a:pt x="0" y="51800"/>
                </a:lnTo>
                <a:close/>
              </a:path>
            </a:pathLst>
          </a:cu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DEBEF"/>
              </a:solidFill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304030" y="5558773"/>
            <a:ext cx="320041" cy="274321"/>
          </a:xfrm>
          <a:custGeom>
            <a:avLst/>
            <a:gdLst>
              <a:gd name="connsiteX0" fmla="*/ 828802 w 1450404"/>
              <a:gd name="connsiteY0" fmla="*/ 0 h 1243203"/>
              <a:gd name="connsiteX1" fmla="*/ 1398603 w 1450404"/>
              <a:gd name="connsiteY1" fmla="*/ 0 h 1243203"/>
              <a:gd name="connsiteX2" fmla="*/ 1450404 w 1450404"/>
              <a:gd name="connsiteY2" fmla="*/ 51800 h 1243203"/>
              <a:gd name="connsiteX3" fmla="*/ 1450404 w 1450404"/>
              <a:gd name="connsiteY3" fmla="*/ 559443 h 1243203"/>
              <a:gd name="connsiteX4" fmla="*/ 1403782 w 1450404"/>
              <a:gd name="connsiteY4" fmla="*/ 621602 h 1243203"/>
              <a:gd name="connsiteX5" fmla="*/ 1051544 w 1450404"/>
              <a:gd name="connsiteY5" fmla="*/ 621602 h 1243203"/>
              <a:gd name="connsiteX6" fmla="*/ 1118882 w 1450404"/>
              <a:gd name="connsiteY6" fmla="*/ 916861 h 1243203"/>
              <a:gd name="connsiteX7" fmla="*/ 1450404 w 1450404"/>
              <a:gd name="connsiteY7" fmla="*/ 1072261 h 1243203"/>
              <a:gd name="connsiteX8" fmla="*/ 1341624 w 1450404"/>
              <a:gd name="connsiteY8" fmla="*/ 1243203 h 1243203"/>
              <a:gd name="connsiteX9" fmla="*/ 1095574 w 1450404"/>
              <a:gd name="connsiteY9" fmla="*/ 1162911 h 1243203"/>
              <a:gd name="connsiteX10" fmla="*/ 919452 w 1450404"/>
              <a:gd name="connsiteY10" fmla="*/ 1017874 h 1243203"/>
              <a:gd name="connsiteX11" fmla="*/ 813265 w 1450404"/>
              <a:gd name="connsiteY11" fmla="*/ 818444 h 1243203"/>
              <a:gd name="connsiteX12" fmla="*/ 777002 w 1450404"/>
              <a:gd name="connsiteY12" fmla="*/ 611243 h 1243203"/>
              <a:gd name="connsiteX13" fmla="*/ 777002 w 1450404"/>
              <a:gd name="connsiteY13" fmla="*/ 56979 h 1243203"/>
              <a:gd name="connsiteX14" fmla="*/ 51800 w 1450404"/>
              <a:gd name="connsiteY14" fmla="*/ 0 h 1243203"/>
              <a:gd name="connsiteX15" fmla="*/ 621602 w 1450404"/>
              <a:gd name="connsiteY15" fmla="*/ 0 h 1243203"/>
              <a:gd name="connsiteX16" fmla="*/ 673402 w 1450404"/>
              <a:gd name="connsiteY16" fmla="*/ 51800 h 1243203"/>
              <a:gd name="connsiteX17" fmla="*/ 673402 w 1450404"/>
              <a:gd name="connsiteY17" fmla="*/ 559443 h 1243203"/>
              <a:gd name="connsiteX18" fmla="*/ 626781 w 1450404"/>
              <a:gd name="connsiteY18" fmla="*/ 621602 h 1243203"/>
              <a:gd name="connsiteX19" fmla="*/ 274543 w 1450404"/>
              <a:gd name="connsiteY19" fmla="*/ 621602 h 1243203"/>
              <a:gd name="connsiteX20" fmla="*/ 341880 w 1450404"/>
              <a:gd name="connsiteY20" fmla="*/ 916861 h 1243203"/>
              <a:gd name="connsiteX21" fmla="*/ 673402 w 1450404"/>
              <a:gd name="connsiteY21" fmla="*/ 1072261 h 1243203"/>
              <a:gd name="connsiteX22" fmla="*/ 564622 w 1450404"/>
              <a:gd name="connsiteY22" fmla="*/ 1243203 h 1243203"/>
              <a:gd name="connsiteX23" fmla="*/ 318572 w 1450404"/>
              <a:gd name="connsiteY23" fmla="*/ 1162911 h 1243203"/>
              <a:gd name="connsiteX24" fmla="*/ 142451 w 1450404"/>
              <a:gd name="connsiteY24" fmla="*/ 1017874 h 1243203"/>
              <a:gd name="connsiteX25" fmla="*/ 36263 w 1450404"/>
              <a:gd name="connsiteY25" fmla="*/ 818444 h 1243203"/>
              <a:gd name="connsiteX26" fmla="*/ 0 w 1450404"/>
              <a:gd name="connsiteY26" fmla="*/ 611243 h 1243203"/>
              <a:gd name="connsiteX27" fmla="*/ 0 w 1450404"/>
              <a:gd name="connsiteY27" fmla="*/ 56979 h 124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50404" h="1243203">
                <a:moveTo>
                  <a:pt x="828802" y="0"/>
                </a:moveTo>
                <a:lnTo>
                  <a:pt x="1398603" y="0"/>
                </a:lnTo>
                <a:lnTo>
                  <a:pt x="1450404" y="51800"/>
                </a:lnTo>
                <a:lnTo>
                  <a:pt x="1450404" y="559443"/>
                </a:lnTo>
                <a:lnTo>
                  <a:pt x="1403782" y="621602"/>
                </a:lnTo>
                <a:lnTo>
                  <a:pt x="1051544" y="621602"/>
                </a:lnTo>
                <a:cubicBezTo>
                  <a:pt x="1051544" y="745923"/>
                  <a:pt x="1073990" y="844344"/>
                  <a:pt x="1118882" y="916861"/>
                </a:cubicBezTo>
                <a:cubicBezTo>
                  <a:pt x="1174136" y="996290"/>
                  <a:pt x="1284645" y="1048090"/>
                  <a:pt x="1450404" y="1072261"/>
                </a:cubicBezTo>
                <a:lnTo>
                  <a:pt x="1341624" y="1243203"/>
                </a:lnTo>
                <a:cubicBezTo>
                  <a:pt x="1248382" y="1225936"/>
                  <a:pt x="1166365" y="1199174"/>
                  <a:pt x="1095574" y="1162911"/>
                </a:cubicBezTo>
                <a:cubicBezTo>
                  <a:pt x="1024782" y="1126653"/>
                  <a:pt x="966073" y="1078307"/>
                  <a:pt x="919452" y="1017874"/>
                </a:cubicBezTo>
                <a:cubicBezTo>
                  <a:pt x="872831" y="957440"/>
                  <a:pt x="837436" y="890961"/>
                  <a:pt x="813265" y="818444"/>
                </a:cubicBezTo>
                <a:cubicBezTo>
                  <a:pt x="789090" y="745923"/>
                  <a:pt x="777002" y="676856"/>
                  <a:pt x="777002" y="611243"/>
                </a:cubicBezTo>
                <a:lnTo>
                  <a:pt x="777002" y="56979"/>
                </a:lnTo>
                <a:close/>
                <a:moveTo>
                  <a:pt x="51800" y="0"/>
                </a:moveTo>
                <a:lnTo>
                  <a:pt x="621602" y="0"/>
                </a:lnTo>
                <a:lnTo>
                  <a:pt x="673402" y="51800"/>
                </a:lnTo>
                <a:lnTo>
                  <a:pt x="673402" y="559443"/>
                </a:lnTo>
                <a:lnTo>
                  <a:pt x="626781" y="621602"/>
                </a:lnTo>
                <a:lnTo>
                  <a:pt x="274543" y="621602"/>
                </a:lnTo>
                <a:cubicBezTo>
                  <a:pt x="274543" y="745923"/>
                  <a:pt x="296988" y="844344"/>
                  <a:pt x="341880" y="916861"/>
                </a:cubicBezTo>
                <a:cubicBezTo>
                  <a:pt x="397135" y="996290"/>
                  <a:pt x="507643" y="1048090"/>
                  <a:pt x="673402" y="1072261"/>
                </a:cubicBezTo>
                <a:lnTo>
                  <a:pt x="564622" y="1243203"/>
                </a:lnTo>
                <a:cubicBezTo>
                  <a:pt x="471381" y="1225936"/>
                  <a:pt x="389364" y="1199174"/>
                  <a:pt x="318572" y="1162911"/>
                </a:cubicBezTo>
                <a:cubicBezTo>
                  <a:pt x="247780" y="1126653"/>
                  <a:pt x="189072" y="1078307"/>
                  <a:pt x="142451" y="1017874"/>
                </a:cubicBezTo>
                <a:cubicBezTo>
                  <a:pt x="95830" y="957440"/>
                  <a:pt x="60434" y="890961"/>
                  <a:pt x="36263" y="818444"/>
                </a:cubicBezTo>
                <a:cubicBezTo>
                  <a:pt x="12088" y="745923"/>
                  <a:pt x="0" y="676856"/>
                  <a:pt x="0" y="611243"/>
                </a:cubicBezTo>
                <a:lnTo>
                  <a:pt x="0" y="56979"/>
                </a:lnTo>
                <a:close/>
              </a:path>
            </a:pathLst>
          </a:cu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DEBE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071" y="5558773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2D5A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학습내용을 입력하세요</a:t>
            </a:r>
            <a:r>
              <a:rPr lang="en-US" altLang="ko-KR" sz="2400" b="1" dirty="0" smtClean="0">
                <a:solidFill>
                  <a:srgbClr val="FF2D5A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400" b="1" dirty="0">
              <a:solidFill>
                <a:srgbClr val="FF2D5A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34" name="자유형 33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" name="타원 3"/>
          <p:cNvSpPr/>
          <p:nvPr/>
        </p:nvSpPr>
        <p:spPr>
          <a:xfrm>
            <a:off x="1231851" y="1121395"/>
            <a:ext cx="622000" cy="622000"/>
          </a:xfrm>
          <a:prstGeom prst="ellipse">
            <a:avLst/>
          </a:prstGeom>
          <a:solidFill>
            <a:srgbClr val="3DEBEF">
              <a:alpha val="15000"/>
            </a:srgbClr>
          </a:solidFill>
          <a:ln w="25400">
            <a:solidFill>
              <a:srgbClr val="3DEBEF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3200" kern="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endParaRPr lang="ko-KR" altLang="en-US" sz="3200" kern="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1041400" y="1536700"/>
            <a:ext cx="3937000" cy="355600"/>
          </a:xfrm>
          <a:custGeom>
            <a:avLst/>
            <a:gdLst>
              <a:gd name="connsiteX0" fmla="*/ 215900 w 3937000"/>
              <a:gd name="connsiteY0" fmla="*/ 0 h 355600"/>
              <a:gd name="connsiteX1" fmla="*/ 0 w 3937000"/>
              <a:gd name="connsiteY1" fmla="*/ 203200 h 355600"/>
              <a:gd name="connsiteX2" fmla="*/ 203200 w 3937000"/>
              <a:gd name="connsiteY2" fmla="*/ 355600 h 355600"/>
              <a:gd name="connsiteX3" fmla="*/ 3937000 w 3937000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0" h="355600">
                <a:moveTo>
                  <a:pt x="215900" y="0"/>
                </a:moveTo>
                <a:lnTo>
                  <a:pt x="0" y="203200"/>
                </a:lnTo>
                <a:lnTo>
                  <a:pt x="203200" y="355600"/>
                </a:lnTo>
                <a:lnTo>
                  <a:pt x="3937000" y="355600"/>
                </a:lnTo>
              </a:path>
            </a:pathLst>
          </a:custGeom>
          <a:noFill/>
          <a:ln w="19050">
            <a:solidFill>
              <a:srgbClr val="3DE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805149" y="838692"/>
            <a:ext cx="681097" cy="422103"/>
            <a:chOff x="1817849" y="825992"/>
            <a:chExt cx="681097" cy="422103"/>
          </a:xfrm>
        </p:grpSpPr>
        <p:sp>
          <p:nvSpPr>
            <p:cNvPr id="5" name="자유형 4"/>
            <p:cNvSpPr/>
            <p:nvPr/>
          </p:nvSpPr>
          <p:spPr>
            <a:xfrm>
              <a:off x="1817849" y="981395"/>
              <a:ext cx="533400" cy="266700"/>
            </a:xfrm>
            <a:custGeom>
              <a:avLst/>
              <a:gdLst>
                <a:gd name="connsiteX0" fmla="*/ 0 w 533400"/>
                <a:gd name="connsiteY0" fmla="*/ 266700 h 266700"/>
                <a:gd name="connsiteX1" fmla="*/ 266700 w 533400"/>
                <a:gd name="connsiteY1" fmla="*/ 266700 h 266700"/>
                <a:gd name="connsiteX2" fmla="*/ 533400 w 5334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66700">
                  <a:moveTo>
                    <a:pt x="0" y="266700"/>
                  </a:moveTo>
                  <a:lnTo>
                    <a:pt x="266700" y="266700"/>
                  </a:lnTo>
                  <a:lnTo>
                    <a:pt x="533400" y="0"/>
                  </a:lnTo>
                </a:path>
              </a:pathLst>
            </a:custGeom>
            <a:noFill/>
            <a:ln w="19050">
              <a:solidFill>
                <a:srgbClr val="3DE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313150" y="825992"/>
              <a:ext cx="185796" cy="185796"/>
            </a:xfrm>
            <a:prstGeom prst="ellipse">
              <a:avLst/>
            </a:prstGeom>
            <a:noFill/>
            <a:ln w="19050">
              <a:solidFill>
                <a:srgbClr val="3DE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1" grpId="0" animBg="1"/>
      <p:bldP spid="1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32" name="자유형 31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평행 사변형 33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8323070" y="1072476"/>
            <a:ext cx="261938" cy="2522314"/>
          </a:xfrm>
          <a:custGeom>
            <a:avLst/>
            <a:gdLst>
              <a:gd name="T0" fmla="*/ 144 w 165"/>
              <a:gd name="T1" fmla="*/ 1715 h 1715"/>
              <a:gd name="T2" fmla="*/ 0 w 165"/>
              <a:gd name="T3" fmla="*/ 1570 h 1715"/>
              <a:gd name="T4" fmla="*/ 0 w 165"/>
              <a:gd name="T5" fmla="*/ 150 h 1715"/>
              <a:gd name="T6" fmla="*/ 149 w 165"/>
              <a:gd name="T7" fmla="*/ 0 h 1715"/>
              <a:gd name="T8" fmla="*/ 165 w 165"/>
              <a:gd name="T9" fmla="*/ 16 h 1715"/>
              <a:gd name="T10" fmla="*/ 27 w 165"/>
              <a:gd name="T11" fmla="*/ 161 h 1715"/>
              <a:gd name="T12" fmla="*/ 27 w 165"/>
              <a:gd name="T13" fmla="*/ 1560 h 1715"/>
              <a:gd name="T14" fmla="*/ 160 w 165"/>
              <a:gd name="T15" fmla="*/ 1699 h 1715"/>
              <a:gd name="T16" fmla="*/ 144 w 165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715">
                <a:moveTo>
                  <a:pt x="144" y="1715"/>
                </a:moveTo>
                <a:lnTo>
                  <a:pt x="0" y="1570"/>
                </a:lnTo>
                <a:lnTo>
                  <a:pt x="0" y="150"/>
                </a:lnTo>
                <a:lnTo>
                  <a:pt x="149" y="0"/>
                </a:lnTo>
                <a:lnTo>
                  <a:pt x="165" y="16"/>
                </a:lnTo>
                <a:lnTo>
                  <a:pt x="27" y="161"/>
                </a:lnTo>
                <a:lnTo>
                  <a:pt x="27" y="1560"/>
                </a:lnTo>
                <a:lnTo>
                  <a:pt x="160" y="1699"/>
                </a:lnTo>
                <a:lnTo>
                  <a:pt x="144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8738779" y="1071795"/>
            <a:ext cx="263525" cy="2522314"/>
          </a:xfrm>
          <a:custGeom>
            <a:avLst/>
            <a:gdLst>
              <a:gd name="T0" fmla="*/ 21 w 166"/>
              <a:gd name="T1" fmla="*/ 1715 h 1715"/>
              <a:gd name="T2" fmla="*/ 5 w 166"/>
              <a:gd name="T3" fmla="*/ 1699 h 1715"/>
              <a:gd name="T4" fmla="*/ 139 w 166"/>
              <a:gd name="T5" fmla="*/ 1560 h 1715"/>
              <a:gd name="T6" fmla="*/ 139 w 166"/>
              <a:gd name="T7" fmla="*/ 161 h 1715"/>
              <a:gd name="T8" fmla="*/ 0 w 166"/>
              <a:gd name="T9" fmla="*/ 16 h 1715"/>
              <a:gd name="T10" fmla="*/ 16 w 166"/>
              <a:gd name="T11" fmla="*/ 0 h 1715"/>
              <a:gd name="T12" fmla="*/ 166 w 166"/>
              <a:gd name="T13" fmla="*/ 150 h 1715"/>
              <a:gd name="T14" fmla="*/ 166 w 166"/>
              <a:gd name="T15" fmla="*/ 1570 h 1715"/>
              <a:gd name="T16" fmla="*/ 21 w 166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715">
                <a:moveTo>
                  <a:pt x="21" y="1715"/>
                </a:moveTo>
                <a:lnTo>
                  <a:pt x="5" y="1699"/>
                </a:lnTo>
                <a:lnTo>
                  <a:pt x="139" y="1560"/>
                </a:lnTo>
                <a:lnTo>
                  <a:pt x="139" y="161"/>
                </a:lnTo>
                <a:lnTo>
                  <a:pt x="0" y="16"/>
                </a:lnTo>
                <a:lnTo>
                  <a:pt x="16" y="0"/>
                </a:lnTo>
                <a:lnTo>
                  <a:pt x="166" y="150"/>
                </a:lnTo>
                <a:lnTo>
                  <a:pt x="166" y="1570"/>
                </a:lnTo>
                <a:lnTo>
                  <a:pt x="21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6676158" y="2280592"/>
            <a:ext cx="926855" cy="1046449"/>
            <a:chOff x="4641850" y="1811338"/>
            <a:chExt cx="639763" cy="722313"/>
          </a:xfrm>
          <a:solidFill>
            <a:srgbClr val="3DEBEF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19663" y="2017713"/>
              <a:ext cx="206375" cy="327025"/>
            </a:xfrm>
            <a:custGeom>
              <a:avLst/>
              <a:gdLst>
                <a:gd name="T0" fmla="*/ 42 w 55"/>
                <a:gd name="T1" fmla="*/ 0 h 87"/>
                <a:gd name="T2" fmla="*/ 41 w 55"/>
                <a:gd name="T3" fmla="*/ 10 h 87"/>
                <a:gd name="T4" fmla="*/ 35 w 55"/>
                <a:gd name="T5" fmla="*/ 3 h 87"/>
                <a:gd name="T6" fmla="*/ 28 w 55"/>
                <a:gd name="T7" fmla="*/ 3 h 87"/>
                <a:gd name="T8" fmla="*/ 28 w 55"/>
                <a:gd name="T9" fmla="*/ 10 h 87"/>
                <a:gd name="T10" fmla="*/ 40 w 55"/>
                <a:gd name="T11" fmla="*/ 22 h 87"/>
                <a:gd name="T12" fmla="*/ 37 w 55"/>
                <a:gd name="T13" fmla="*/ 39 h 87"/>
                <a:gd name="T14" fmla="*/ 37 w 55"/>
                <a:gd name="T15" fmla="*/ 39 h 87"/>
                <a:gd name="T16" fmla="*/ 16 w 55"/>
                <a:gd name="T17" fmla="*/ 18 h 87"/>
                <a:gd name="T18" fmla="*/ 9 w 55"/>
                <a:gd name="T19" fmla="*/ 18 h 87"/>
                <a:gd name="T20" fmla="*/ 9 w 55"/>
                <a:gd name="T21" fmla="*/ 24 h 87"/>
                <a:gd name="T22" fmla="*/ 34 w 55"/>
                <a:gd name="T23" fmla="*/ 49 h 87"/>
                <a:gd name="T24" fmla="*/ 30 w 55"/>
                <a:gd name="T25" fmla="*/ 56 h 87"/>
                <a:gd name="T26" fmla="*/ 28 w 55"/>
                <a:gd name="T27" fmla="*/ 59 h 87"/>
                <a:gd name="T28" fmla="*/ 27 w 55"/>
                <a:gd name="T29" fmla="*/ 60 h 87"/>
                <a:gd name="T30" fmla="*/ 27 w 55"/>
                <a:gd name="T31" fmla="*/ 60 h 87"/>
                <a:gd name="T32" fmla="*/ 27 w 55"/>
                <a:gd name="T33" fmla="*/ 60 h 87"/>
                <a:gd name="T34" fmla="*/ 10 w 55"/>
                <a:gd name="T35" fmla="*/ 43 h 87"/>
                <a:gd name="T36" fmla="*/ 4 w 55"/>
                <a:gd name="T37" fmla="*/ 43 h 87"/>
                <a:gd name="T38" fmla="*/ 4 w 55"/>
                <a:gd name="T39" fmla="*/ 50 h 87"/>
                <a:gd name="T40" fmla="*/ 20 w 55"/>
                <a:gd name="T41" fmla="*/ 66 h 87"/>
                <a:gd name="T42" fmla="*/ 17 w 55"/>
                <a:gd name="T43" fmla="*/ 67 h 87"/>
                <a:gd name="T44" fmla="*/ 0 w 55"/>
                <a:gd name="T45" fmla="*/ 74 h 87"/>
                <a:gd name="T46" fmla="*/ 0 w 55"/>
                <a:gd name="T47" fmla="*/ 87 h 87"/>
                <a:gd name="T48" fmla="*/ 3 w 55"/>
                <a:gd name="T49" fmla="*/ 87 h 87"/>
                <a:gd name="T50" fmla="*/ 24 w 55"/>
                <a:gd name="T51" fmla="*/ 79 h 87"/>
                <a:gd name="T52" fmla="*/ 29 w 55"/>
                <a:gd name="T53" fmla="*/ 76 h 87"/>
                <a:gd name="T54" fmla="*/ 34 w 55"/>
                <a:gd name="T55" fmla="*/ 73 h 87"/>
                <a:gd name="T56" fmla="*/ 36 w 55"/>
                <a:gd name="T57" fmla="*/ 71 h 87"/>
                <a:gd name="T58" fmla="*/ 37 w 55"/>
                <a:gd name="T59" fmla="*/ 70 h 87"/>
                <a:gd name="T60" fmla="*/ 37 w 55"/>
                <a:gd name="T61" fmla="*/ 69 h 87"/>
                <a:gd name="T62" fmla="*/ 38 w 55"/>
                <a:gd name="T63" fmla="*/ 69 h 87"/>
                <a:gd name="T64" fmla="*/ 38 w 55"/>
                <a:gd name="T65" fmla="*/ 69 h 87"/>
                <a:gd name="T66" fmla="*/ 38 w 55"/>
                <a:gd name="T67" fmla="*/ 68 h 87"/>
                <a:gd name="T68" fmla="*/ 42 w 55"/>
                <a:gd name="T69" fmla="*/ 63 h 87"/>
                <a:gd name="T70" fmla="*/ 50 w 55"/>
                <a:gd name="T71" fmla="*/ 42 h 87"/>
                <a:gd name="T72" fmla="*/ 53 w 55"/>
                <a:gd name="T73" fmla="*/ 21 h 87"/>
                <a:gd name="T74" fmla="*/ 54 w 55"/>
                <a:gd name="T75" fmla="*/ 1 h 87"/>
                <a:gd name="T76" fmla="*/ 55 w 55"/>
                <a:gd name="T77" fmla="*/ 0 h 87"/>
                <a:gd name="T78" fmla="*/ 49 w 55"/>
                <a:gd name="T79" fmla="*/ 0 h 87"/>
                <a:gd name="T80" fmla="*/ 42 w 55"/>
                <a:gd name="T8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87">
                  <a:moveTo>
                    <a:pt x="42" y="0"/>
                  </a:moveTo>
                  <a:cubicBezTo>
                    <a:pt x="42" y="3"/>
                    <a:pt x="42" y="7"/>
                    <a:pt x="41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3" y="2"/>
                    <a:pt x="30" y="2"/>
                    <a:pt x="28" y="3"/>
                  </a:cubicBezTo>
                  <a:cubicBezTo>
                    <a:pt x="26" y="5"/>
                    <a:pt x="26" y="8"/>
                    <a:pt x="28" y="1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7"/>
                    <a:pt x="38" y="33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6"/>
                    <a:pt x="11" y="16"/>
                    <a:pt x="9" y="18"/>
                  </a:cubicBezTo>
                  <a:cubicBezTo>
                    <a:pt x="7" y="19"/>
                    <a:pt x="7" y="22"/>
                    <a:pt x="9" y="2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1"/>
                    <a:pt x="32" y="54"/>
                    <a:pt x="30" y="56"/>
                  </a:cubicBezTo>
                  <a:cubicBezTo>
                    <a:pt x="30" y="57"/>
                    <a:pt x="29" y="58"/>
                    <a:pt x="28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2"/>
                    <a:pt x="6" y="42"/>
                    <a:pt x="4" y="43"/>
                  </a:cubicBezTo>
                  <a:cubicBezTo>
                    <a:pt x="2" y="45"/>
                    <a:pt x="2" y="48"/>
                    <a:pt x="4" y="5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7"/>
                    <a:pt x="17" y="67"/>
                  </a:cubicBezTo>
                  <a:cubicBezTo>
                    <a:pt x="12" y="70"/>
                    <a:pt x="6" y="72"/>
                    <a:pt x="0" y="74"/>
                  </a:cubicBezTo>
                  <a:cubicBezTo>
                    <a:pt x="0" y="79"/>
                    <a:pt x="0" y="83"/>
                    <a:pt x="0" y="87"/>
                  </a:cubicBezTo>
                  <a:cubicBezTo>
                    <a:pt x="1" y="87"/>
                    <a:pt x="2" y="87"/>
                    <a:pt x="3" y="87"/>
                  </a:cubicBezTo>
                  <a:cubicBezTo>
                    <a:pt x="10" y="85"/>
                    <a:pt x="17" y="83"/>
                    <a:pt x="24" y="79"/>
                  </a:cubicBezTo>
                  <a:cubicBezTo>
                    <a:pt x="26" y="78"/>
                    <a:pt x="27" y="77"/>
                    <a:pt x="29" y="76"/>
                  </a:cubicBezTo>
                  <a:cubicBezTo>
                    <a:pt x="30" y="75"/>
                    <a:pt x="32" y="74"/>
                    <a:pt x="34" y="73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7"/>
                    <a:pt x="41" y="65"/>
                    <a:pt x="42" y="63"/>
                  </a:cubicBezTo>
                  <a:cubicBezTo>
                    <a:pt x="46" y="56"/>
                    <a:pt x="48" y="49"/>
                    <a:pt x="50" y="42"/>
                  </a:cubicBezTo>
                  <a:cubicBezTo>
                    <a:pt x="52" y="35"/>
                    <a:pt x="53" y="28"/>
                    <a:pt x="53" y="21"/>
                  </a:cubicBezTo>
                  <a:cubicBezTo>
                    <a:pt x="54" y="14"/>
                    <a:pt x="54" y="8"/>
                    <a:pt x="54" y="1"/>
                  </a:cubicBezTo>
                  <a:cubicBezTo>
                    <a:pt x="55" y="1"/>
                    <a:pt x="55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7" y="0"/>
                    <a:pt x="4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4826000" y="1941513"/>
              <a:ext cx="455613" cy="592138"/>
            </a:xfrm>
            <a:custGeom>
              <a:avLst/>
              <a:gdLst>
                <a:gd name="T0" fmla="*/ 116 w 121"/>
                <a:gd name="T1" fmla="*/ 6 h 157"/>
                <a:gd name="T2" fmla="*/ 116 w 121"/>
                <a:gd name="T3" fmla="*/ 6 h 157"/>
                <a:gd name="T4" fmla="*/ 107 w 121"/>
                <a:gd name="T5" fmla="*/ 5 h 157"/>
                <a:gd name="T6" fmla="*/ 81 w 121"/>
                <a:gd name="T7" fmla="*/ 1 h 157"/>
                <a:gd name="T8" fmla="*/ 63 w 121"/>
                <a:gd name="T9" fmla="*/ 0 h 157"/>
                <a:gd name="T10" fmla="*/ 41 w 121"/>
                <a:gd name="T11" fmla="*/ 4 h 157"/>
                <a:gd name="T12" fmla="*/ 36 w 121"/>
                <a:gd name="T13" fmla="*/ 6 h 157"/>
                <a:gd name="T14" fmla="*/ 31 w 121"/>
                <a:gd name="T15" fmla="*/ 9 h 157"/>
                <a:gd name="T16" fmla="*/ 21 w 121"/>
                <a:gd name="T17" fmla="*/ 16 h 157"/>
                <a:gd name="T18" fmla="*/ 19 w 121"/>
                <a:gd name="T19" fmla="*/ 18 h 157"/>
                <a:gd name="T20" fmla="*/ 19 w 121"/>
                <a:gd name="T21" fmla="*/ 19 h 157"/>
                <a:gd name="T22" fmla="*/ 19 w 121"/>
                <a:gd name="T23" fmla="*/ 19 h 157"/>
                <a:gd name="T24" fmla="*/ 19 w 121"/>
                <a:gd name="T25" fmla="*/ 19 h 157"/>
                <a:gd name="T26" fmla="*/ 18 w 121"/>
                <a:gd name="T27" fmla="*/ 19 h 157"/>
                <a:gd name="T28" fmla="*/ 18 w 121"/>
                <a:gd name="T29" fmla="*/ 20 h 157"/>
                <a:gd name="T30" fmla="*/ 17 w 121"/>
                <a:gd name="T31" fmla="*/ 21 h 157"/>
                <a:gd name="T32" fmla="*/ 13 w 121"/>
                <a:gd name="T33" fmla="*/ 26 h 157"/>
                <a:gd name="T34" fmla="*/ 8 w 121"/>
                <a:gd name="T35" fmla="*/ 38 h 157"/>
                <a:gd name="T36" fmla="*/ 5 w 121"/>
                <a:gd name="T37" fmla="*/ 61 h 157"/>
                <a:gd name="T38" fmla="*/ 5 w 121"/>
                <a:gd name="T39" fmla="*/ 82 h 157"/>
                <a:gd name="T40" fmla="*/ 7 w 121"/>
                <a:gd name="T41" fmla="*/ 119 h 157"/>
                <a:gd name="T42" fmla="*/ 5 w 121"/>
                <a:gd name="T43" fmla="*/ 142 h 157"/>
                <a:gd name="T44" fmla="*/ 4 w 121"/>
                <a:gd name="T45" fmla="*/ 145 h 157"/>
                <a:gd name="T46" fmla="*/ 3 w 121"/>
                <a:gd name="T47" fmla="*/ 147 h 157"/>
                <a:gd name="T48" fmla="*/ 1 w 121"/>
                <a:gd name="T49" fmla="*/ 149 h 157"/>
                <a:gd name="T50" fmla="*/ 2 w 121"/>
                <a:gd name="T51" fmla="*/ 155 h 157"/>
                <a:gd name="T52" fmla="*/ 8 w 121"/>
                <a:gd name="T53" fmla="*/ 155 h 157"/>
                <a:gd name="T54" fmla="*/ 10 w 121"/>
                <a:gd name="T55" fmla="*/ 154 h 157"/>
                <a:gd name="T56" fmla="*/ 12 w 121"/>
                <a:gd name="T57" fmla="*/ 150 h 157"/>
                <a:gd name="T58" fmla="*/ 15 w 121"/>
                <a:gd name="T59" fmla="*/ 146 h 157"/>
                <a:gd name="T60" fmla="*/ 21 w 121"/>
                <a:gd name="T61" fmla="*/ 119 h 157"/>
                <a:gd name="T62" fmla="*/ 21 w 121"/>
                <a:gd name="T63" fmla="*/ 82 h 157"/>
                <a:gd name="T64" fmla="*/ 21 w 121"/>
                <a:gd name="T65" fmla="*/ 62 h 157"/>
                <a:gd name="T66" fmla="*/ 24 w 121"/>
                <a:gd name="T67" fmla="*/ 43 h 157"/>
                <a:gd name="T68" fmla="*/ 27 w 121"/>
                <a:gd name="T69" fmla="*/ 35 h 157"/>
                <a:gd name="T70" fmla="*/ 30 w 121"/>
                <a:gd name="T71" fmla="*/ 32 h 157"/>
                <a:gd name="T72" fmla="*/ 30 w 121"/>
                <a:gd name="T73" fmla="*/ 31 h 157"/>
                <a:gd name="T74" fmla="*/ 31 w 121"/>
                <a:gd name="T75" fmla="*/ 31 h 157"/>
                <a:gd name="T76" fmla="*/ 31 w 121"/>
                <a:gd name="T77" fmla="*/ 31 h 157"/>
                <a:gd name="T78" fmla="*/ 31 w 121"/>
                <a:gd name="T79" fmla="*/ 31 h 157"/>
                <a:gd name="T80" fmla="*/ 31 w 121"/>
                <a:gd name="T81" fmla="*/ 31 h 157"/>
                <a:gd name="T82" fmla="*/ 33 w 121"/>
                <a:gd name="T83" fmla="*/ 29 h 157"/>
                <a:gd name="T84" fmla="*/ 40 w 121"/>
                <a:gd name="T85" fmla="*/ 23 h 157"/>
                <a:gd name="T86" fmla="*/ 44 w 121"/>
                <a:gd name="T87" fmla="*/ 21 h 157"/>
                <a:gd name="T88" fmla="*/ 47 w 121"/>
                <a:gd name="T89" fmla="*/ 20 h 157"/>
                <a:gd name="T90" fmla="*/ 80 w 121"/>
                <a:gd name="T91" fmla="*/ 15 h 157"/>
                <a:gd name="T92" fmla="*/ 95 w 121"/>
                <a:gd name="T93" fmla="*/ 16 h 157"/>
                <a:gd name="T94" fmla="*/ 106 w 121"/>
                <a:gd name="T95" fmla="*/ 16 h 157"/>
                <a:gd name="T96" fmla="*/ 114 w 121"/>
                <a:gd name="T97" fmla="*/ 15 h 157"/>
                <a:gd name="T98" fmla="*/ 116 w 121"/>
                <a:gd name="T99" fmla="*/ 15 h 157"/>
                <a:gd name="T100" fmla="*/ 120 w 121"/>
                <a:gd name="T101" fmla="*/ 11 h 157"/>
                <a:gd name="T102" fmla="*/ 116 w 121"/>
                <a:gd name="T103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" h="157">
                  <a:moveTo>
                    <a:pt x="116" y="6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3" y="6"/>
                    <a:pt x="107" y="5"/>
                  </a:cubicBezTo>
                  <a:cubicBezTo>
                    <a:pt x="101" y="4"/>
                    <a:pt x="92" y="3"/>
                    <a:pt x="81" y="1"/>
                  </a:cubicBezTo>
                  <a:cubicBezTo>
                    <a:pt x="76" y="0"/>
                    <a:pt x="70" y="0"/>
                    <a:pt x="63" y="0"/>
                  </a:cubicBezTo>
                  <a:cubicBezTo>
                    <a:pt x="56" y="0"/>
                    <a:pt x="49" y="1"/>
                    <a:pt x="41" y="4"/>
                  </a:cubicBezTo>
                  <a:cubicBezTo>
                    <a:pt x="40" y="5"/>
                    <a:pt x="38" y="5"/>
                    <a:pt x="36" y="6"/>
                  </a:cubicBezTo>
                  <a:cubicBezTo>
                    <a:pt x="34" y="7"/>
                    <a:pt x="33" y="8"/>
                    <a:pt x="31" y="9"/>
                  </a:cubicBezTo>
                  <a:cubicBezTo>
                    <a:pt x="27" y="11"/>
                    <a:pt x="24" y="14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4" y="24"/>
                    <a:pt x="13" y="26"/>
                  </a:cubicBezTo>
                  <a:cubicBezTo>
                    <a:pt x="11" y="30"/>
                    <a:pt x="9" y="34"/>
                    <a:pt x="8" y="38"/>
                  </a:cubicBezTo>
                  <a:cubicBezTo>
                    <a:pt x="6" y="46"/>
                    <a:pt x="5" y="54"/>
                    <a:pt x="5" y="61"/>
                  </a:cubicBezTo>
                  <a:cubicBezTo>
                    <a:pt x="4" y="69"/>
                    <a:pt x="5" y="76"/>
                    <a:pt x="5" y="82"/>
                  </a:cubicBezTo>
                  <a:cubicBezTo>
                    <a:pt x="6" y="96"/>
                    <a:pt x="7" y="108"/>
                    <a:pt x="7" y="119"/>
                  </a:cubicBezTo>
                  <a:cubicBezTo>
                    <a:pt x="8" y="129"/>
                    <a:pt x="7" y="137"/>
                    <a:pt x="5" y="142"/>
                  </a:cubicBezTo>
                  <a:cubicBezTo>
                    <a:pt x="5" y="143"/>
                    <a:pt x="4" y="145"/>
                    <a:pt x="4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2" y="149"/>
                    <a:pt x="1" y="149"/>
                    <a:pt x="1" y="149"/>
                  </a:cubicBezTo>
                  <a:cubicBezTo>
                    <a:pt x="0" y="151"/>
                    <a:pt x="0" y="154"/>
                    <a:pt x="2" y="155"/>
                  </a:cubicBezTo>
                  <a:cubicBezTo>
                    <a:pt x="3" y="157"/>
                    <a:pt x="6" y="157"/>
                    <a:pt x="8" y="155"/>
                  </a:cubicBezTo>
                  <a:cubicBezTo>
                    <a:pt x="8" y="155"/>
                    <a:pt x="9" y="155"/>
                    <a:pt x="10" y="154"/>
                  </a:cubicBezTo>
                  <a:cubicBezTo>
                    <a:pt x="10" y="153"/>
                    <a:pt x="11" y="152"/>
                    <a:pt x="12" y="150"/>
                  </a:cubicBezTo>
                  <a:cubicBezTo>
                    <a:pt x="13" y="149"/>
                    <a:pt x="14" y="148"/>
                    <a:pt x="15" y="146"/>
                  </a:cubicBezTo>
                  <a:cubicBezTo>
                    <a:pt x="18" y="140"/>
                    <a:pt x="20" y="130"/>
                    <a:pt x="21" y="119"/>
                  </a:cubicBezTo>
                  <a:cubicBezTo>
                    <a:pt x="21" y="108"/>
                    <a:pt x="21" y="95"/>
                    <a:pt x="21" y="82"/>
                  </a:cubicBezTo>
                  <a:cubicBezTo>
                    <a:pt x="21" y="75"/>
                    <a:pt x="20" y="69"/>
                    <a:pt x="21" y="62"/>
                  </a:cubicBezTo>
                  <a:cubicBezTo>
                    <a:pt x="21" y="55"/>
                    <a:pt x="22" y="49"/>
                    <a:pt x="24" y="43"/>
                  </a:cubicBezTo>
                  <a:cubicBezTo>
                    <a:pt x="25" y="40"/>
                    <a:pt x="26" y="37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8" y="25"/>
                    <a:pt x="40" y="23"/>
                  </a:cubicBezTo>
                  <a:cubicBezTo>
                    <a:pt x="41" y="23"/>
                    <a:pt x="42" y="22"/>
                    <a:pt x="44" y="21"/>
                  </a:cubicBezTo>
                  <a:cubicBezTo>
                    <a:pt x="45" y="21"/>
                    <a:pt x="46" y="20"/>
                    <a:pt x="47" y="20"/>
                  </a:cubicBezTo>
                  <a:cubicBezTo>
                    <a:pt x="58" y="15"/>
                    <a:pt x="70" y="15"/>
                    <a:pt x="80" y="15"/>
                  </a:cubicBezTo>
                  <a:cubicBezTo>
                    <a:pt x="85" y="16"/>
                    <a:pt x="90" y="16"/>
                    <a:pt x="95" y="16"/>
                  </a:cubicBezTo>
                  <a:cubicBezTo>
                    <a:pt x="99" y="16"/>
                    <a:pt x="103" y="16"/>
                    <a:pt x="106" y="16"/>
                  </a:cubicBezTo>
                  <a:cubicBezTo>
                    <a:pt x="109" y="16"/>
                    <a:pt x="112" y="16"/>
                    <a:pt x="114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8" y="15"/>
                    <a:pt x="120" y="13"/>
                    <a:pt x="120" y="11"/>
                  </a:cubicBezTo>
                  <a:cubicBezTo>
                    <a:pt x="121" y="9"/>
                    <a:pt x="119" y="6"/>
                    <a:pt x="1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4641850" y="2311401"/>
              <a:ext cx="195263" cy="134938"/>
            </a:xfrm>
            <a:custGeom>
              <a:avLst/>
              <a:gdLst>
                <a:gd name="T0" fmla="*/ 50 w 52"/>
                <a:gd name="T1" fmla="*/ 29 h 36"/>
                <a:gd name="T2" fmla="*/ 34 w 52"/>
                <a:gd name="T3" fmla="*/ 13 h 36"/>
                <a:gd name="T4" fmla="*/ 40 w 52"/>
                <a:gd name="T5" fmla="*/ 13 h 36"/>
                <a:gd name="T6" fmla="*/ 51 w 52"/>
                <a:gd name="T7" fmla="*/ 12 h 36"/>
                <a:gd name="T8" fmla="*/ 51 w 52"/>
                <a:gd name="T9" fmla="*/ 0 h 36"/>
                <a:gd name="T10" fmla="*/ 40 w 52"/>
                <a:gd name="T11" fmla="*/ 1 h 36"/>
                <a:gd name="T12" fmla="*/ 26 w 52"/>
                <a:gd name="T13" fmla="*/ 2 h 36"/>
                <a:gd name="T14" fmla="*/ 15 w 52"/>
                <a:gd name="T15" fmla="*/ 2 h 36"/>
                <a:gd name="T16" fmla="*/ 5 w 52"/>
                <a:gd name="T17" fmla="*/ 3 h 36"/>
                <a:gd name="T18" fmla="*/ 1 w 52"/>
                <a:gd name="T19" fmla="*/ 7 h 36"/>
                <a:gd name="T20" fmla="*/ 5 w 52"/>
                <a:gd name="T21" fmla="*/ 12 h 36"/>
                <a:gd name="T22" fmla="*/ 15 w 52"/>
                <a:gd name="T23" fmla="*/ 12 h 36"/>
                <a:gd name="T24" fmla="*/ 22 w 52"/>
                <a:gd name="T25" fmla="*/ 13 h 36"/>
                <a:gd name="T26" fmla="*/ 23 w 52"/>
                <a:gd name="T27" fmla="*/ 14 h 36"/>
                <a:gd name="T28" fmla="*/ 44 w 52"/>
                <a:gd name="T29" fmla="*/ 35 h 36"/>
                <a:gd name="T30" fmla="*/ 47 w 52"/>
                <a:gd name="T31" fmla="*/ 36 h 36"/>
                <a:gd name="T32" fmla="*/ 50 w 52"/>
                <a:gd name="T33" fmla="*/ 35 h 36"/>
                <a:gd name="T34" fmla="*/ 50 w 52"/>
                <a:gd name="T3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50" y="29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6" y="13"/>
                    <a:pt x="38" y="13"/>
                    <a:pt x="40" y="13"/>
                  </a:cubicBezTo>
                  <a:cubicBezTo>
                    <a:pt x="44" y="13"/>
                    <a:pt x="48" y="13"/>
                    <a:pt x="51" y="12"/>
                  </a:cubicBezTo>
                  <a:cubicBezTo>
                    <a:pt x="51" y="8"/>
                    <a:pt x="51" y="4"/>
                    <a:pt x="51" y="0"/>
                  </a:cubicBezTo>
                  <a:cubicBezTo>
                    <a:pt x="47" y="0"/>
                    <a:pt x="43" y="1"/>
                    <a:pt x="40" y="1"/>
                  </a:cubicBezTo>
                  <a:cubicBezTo>
                    <a:pt x="35" y="1"/>
                    <a:pt x="30" y="2"/>
                    <a:pt x="26" y="2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8" y="2"/>
                    <a:pt x="5" y="3"/>
                    <a:pt x="5" y="3"/>
                  </a:cubicBezTo>
                  <a:cubicBezTo>
                    <a:pt x="3" y="3"/>
                    <a:pt x="1" y="5"/>
                    <a:pt x="1" y="7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8" y="12"/>
                    <a:pt x="15" y="12"/>
                  </a:cubicBezTo>
                  <a:cubicBezTo>
                    <a:pt x="17" y="12"/>
                    <a:pt x="19" y="12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6"/>
                    <a:pt x="46" y="36"/>
                    <a:pt x="47" y="36"/>
                  </a:cubicBezTo>
                  <a:cubicBezTo>
                    <a:pt x="48" y="36"/>
                    <a:pt x="49" y="36"/>
                    <a:pt x="50" y="35"/>
                  </a:cubicBezTo>
                  <a:cubicBezTo>
                    <a:pt x="52" y="33"/>
                    <a:pt x="52" y="31"/>
                    <a:pt x="5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5081588" y="1811338"/>
              <a:ext cx="90488" cy="123825"/>
            </a:xfrm>
            <a:custGeom>
              <a:avLst/>
              <a:gdLst>
                <a:gd name="T0" fmla="*/ 0 w 24"/>
                <a:gd name="T1" fmla="*/ 14 h 33"/>
                <a:gd name="T2" fmla="*/ 0 w 24"/>
                <a:gd name="T3" fmla="*/ 31 h 33"/>
                <a:gd name="T4" fmla="*/ 11 w 24"/>
                <a:gd name="T5" fmla="*/ 31 h 33"/>
                <a:gd name="T6" fmla="*/ 11 w 24"/>
                <a:gd name="T7" fmla="*/ 26 h 33"/>
                <a:gd name="T8" fmla="*/ 16 w 24"/>
                <a:gd name="T9" fmla="*/ 31 h 33"/>
                <a:gd name="T10" fmla="*/ 19 w 24"/>
                <a:gd name="T11" fmla="*/ 33 h 33"/>
                <a:gd name="T12" fmla="*/ 23 w 24"/>
                <a:gd name="T13" fmla="*/ 31 h 33"/>
                <a:gd name="T14" fmla="*/ 23 w 24"/>
                <a:gd name="T15" fmla="*/ 25 h 33"/>
                <a:gd name="T16" fmla="*/ 10 w 24"/>
                <a:gd name="T17" fmla="*/ 12 h 33"/>
                <a:gd name="T18" fmla="*/ 9 w 24"/>
                <a:gd name="T19" fmla="*/ 4 h 33"/>
                <a:gd name="T20" fmla="*/ 4 w 24"/>
                <a:gd name="T21" fmla="*/ 0 h 33"/>
                <a:gd name="T22" fmla="*/ 0 w 24"/>
                <a:gd name="T23" fmla="*/ 4 h 33"/>
                <a:gd name="T24" fmla="*/ 0 w 24"/>
                <a:gd name="T25" fmla="*/ 4 h 33"/>
                <a:gd name="T26" fmla="*/ 0 w 24"/>
                <a:gd name="T27" fmla="*/ 12 h 33"/>
                <a:gd name="T28" fmla="*/ 0 w 24"/>
                <a:gd name="T2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14"/>
                  </a:moveTo>
                  <a:cubicBezTo>
                    <a:pt x="0" y="18"/>
                    <a:pt x="0" y="24"/>
                    <a:pt x="0" y="31"/>
                  </a:cubicBezTo>
                  <a:cubicBezTo>
                    <a:pt x="4" y="31"/>
                    <a:pt x="8" y="31"/>
                    <a:pt x="11" y="31"/>
                  </a:cubicBezTo>
                  <a:cubicBezTo>
                    <a:pt x="11" y="30"/>
                    <a:pt x="11" y="28"/>
                    <a:pt x="11" y="26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8" y="33"/>
                    <a:pt x="19" y="33"/>
                  </a:cubicBezTo>
                  <a:cubicBezTo>
                    <a:pt x="21" y="33"/>
                    <a:pt x="22" y="32"/>
                    <a:pt x="23" y="31"/>
                  </a:cubicBezTo>
                  <a:cubicBezTo>
                    <a:pt x="24" y="30"/>
                    <a:pt x="24" y="27"/>
                    <a:pt x="23" y="2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7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555262" y="1179315"/>
            <a:ext cx="5068327" cy="2077184"/>
            <a:chOff x="6555262" y="1179315"/>
            <a:chExt cx="5068327" cy="2077184"/>
          </a:xfrm>
        </p:grpSpPr>
        <p:sp>
          <p:nvSpPr>
            <p:cNvPr id="21" name="TextBox 20"/>
            <p:cNvSpPr txBox="1"/>
            <p:nvPr/>
          </p:nvSpPr>
          <p:spPr>
            <a:xfrm>
              <a:off x="8139943" y="1809927"/>
              <a:ext cx="34836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24" name="자유형 23"/>
            <p:cNvSpPr/>
            <p:nvPr/>
          </p:nvSpPr>
          <p:spPr>
            <a:xfrm>
              <a:off x="6555262" y="1817253"/>
              <a:ext cx="5068327" cy="1439246"/>
            </a:xfrm>
            <a:custGeom>
              <a:avLst/>
              <a:gdLst>
                <a:gd name="connsiteX0" fmla="*/ 0 w 5068327"/>
                <a:gd name="connsiteY0" fmla="*/ 0 h 3009148"/>
                <a:gd name="connsiteX1" fmla="*/ 713273 w 5068327"/>
                <a:gd name="connsiteY1" fmla="*/ 0 h 3009148"/>
                <a:gd name="connsiteX2" fmla="*/ 1986010 w 5068327"/>
                <a:gd name="connsiteY2" fmla="*/ 2905384 h 3009148"/>
                <a:gd name="connsiteX3" fmla="*/ 3328427 w 5068327"/>
                <a:gd name="connsiteY3" fmla="*/ 2905384 h 3009148"/>
                <a:gd name="connsiteX4" fmla="*/ 3328427 w 5068327"/>
                <a:gd name="connsiteY4" fmla="*/ 2904567 h 3009148"/>
                <a:gd name="connsiteX5" fmla="*/ 5068327 w 5068327"/>
                <a:gd name="connsiteY5" fmla="*/ 2904567 h 3009148"/>
                <a:gd name="connsiteX6" fmla="*/ 5068327 w 5068327"/>
                <a:gd name="connsiteY6" fmla="*/ 3009148 h 3009148"/>
                <a:gd name="connsiteX7" fmla="*/ 3448051 w 5068327"/>
                <a:gd name="connsiteY7" fmla="*/ 3009148 h 3009148"/>
                <a:gd name="connsiteX8" fmla="*/ 3328427 w 5068327"/>
                <a:gd name="connsiteY8" fmla="*/ 3009148 h 3009148"/>
                <a:gd name="connsiteX9" fmla="*/ 1967417 w 5068327"/>
                <a:gd name="connsiteY9" fmla="*/ 3009148 h 3009148"/>
                <a:gd name="connsiteX10" fmla="*/ 694681 w 5068327"/>
                <a:gd name="connsiteY10" fmla="*/ 103764 h 3009148"/>
                <a:gd name="connsiteX11" fmla="*/ 0 w 5068327"/>
                <a:gd name="connsiteY11" fmla="*/ 103764 h 300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8327" h="3009148">
                  <a:moveTo>
                    <a:pt x="0" y="0"/>
                  </a:moveTo>
                  <a:lnTo>
                    <a:pt x="713273" y="0"/>
                  </a:lnTo>
                  <a:lnTo>
                    <a:pt x="1986010" y="2905384"/>
                  </a:lnTo>
                  <a:lnTo>
                    <a:pt x="3328427" y="2905384"/>
                  </a:lnTo>
                  <a:lnTo>
                    <a:pt x="3328427" y="2904567"/>
                  </a:lnTo>
                  <a:lnTo>
                    <a:pt x="5068327" y="2904567"/>
                  </a:lnTo>
                  <a:lnTo>
                    <a:pt x="5068327" y="3009148"/>
                  </a:lnTo>
                  <a:lnTo>
                    <a:pt x="3448051" y="3009148"/>
                  </a:lnTo>
                  <a:lnTo>
                    <a:pt x="3328427" y="3009148"/>
                  </a:lnTo>
                  <a:lnTo>
                    <a:pt x="1967417" y="3009148"/>
                  </a:lnTo>
                  <a:lnTo>
                    <a:pt x="694681" y="103764"/>
                  </a:lnTo>
                  <a:lnTo>
                    <a:pt x="0" y="1037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4432" y="1179315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42723" y="1217415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232092" y="1268331"/>
              <a:ext cx="36000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555262" y="4011415"/>
            <a:ext cx="5068327" cy="2077184"/>
            <a:chOff x="6555262" y="4011415"/>
            <a:chExt cx="5068327" cy="2077184"/>
          </a:xfrm>
        </p:grpSpPr>
        <p:sp>
          <p:nvSpPr>
            <p:cNvPr id="61" name="TextBox 60"/>
            <p:cNvSpPr txBox="1"/>
            <p:nvPr/>
          </p:nvSpPr>
          <p:spPr>
            <a:xfrm>
              <a:off x="8139943" y="4642027"/>
              <a:ext cx="34836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65" name="자유형 64"/>
            <p:cNvSpPr/>
            <p:nvPr/>
          </p:nvSpPr>
          <p:spPr>
            <a:xfrm>
              <a:off x="6555262" y="4649353"/>
              <a:ext cx="5068327" cy="1439246"/>
            </a:xfrm>
            <a:custGeom>
              <a:avLst/>
              <a:gdLst>
                <a:gd name="connsiteX0" fmla="*/ 0 w 5068327"/>
                <a:gd name="connsiteY0" fmla="*/ 0 h 3009148"/>
                <a:gd name="connsiteX1" fmla="*/ 713273 w 5068327"/>
                <a:gd name="connsiteY1" fmla="*/ 0 h 3009148"/>
                <a:gd name="connsiteX2" fmla="*/ 1986010 w 5068327"/>
                <a:gd name="connsiteY2" fmla="*/ 2905384 h 3009148"/>
                <a:gd name="connsiteX3" fmla="*/ 3328427 w 5068327"/>
                <a:gd name="connsiteY3" fmla="*/ 2905384 h 3009148"/>
                <a:gd name="connsiteX4" fmla="*/ 3328427 w 5068327"/>
                <a:gd name="connsiteY4" fmla="*/ 2904567 h 3009148"/>
                <a:gd name="connsiteX5" fmla="*/ 5068327 w 5068327"/>
                <a:gd name="connsiteY5" fmla="*/ 2904567 h 3009148"/>
                <a:gd name="connsiteX6" fmla="*/ 5068327 w 5068327"/>
                <a:gd name="connsiteY6" fmla="*/ 3009148 h 3009148"/>
                <a:gd name="connsiteX7" fmla="*/ 3448051 w 5068327"/>
                <a:gd name="connsiteY7" fmla="*/ 3009148 h 3009148"/>
                <a:gd name="connsiteX8" fmla="*/ 3328427 w 5068327"/>
                <a:gd name="connsiteY8" fmla="*/ 3009148 h 3009148"/>
                <a:gd name="connsiteX9" fmla="*/ 1967417 w 5068327"/>
                <a:gd name="connsiteY9" fmla="*/ 3009148 h 3009148"/>
                <a:gd name="connsiteX10" fmla="*/ 694681 w 5068327"/>
                <a:gd name="connsiteY10" fmla="*/ 103764 h 3009148"/>
                <a:gd name="connsiteX11" fmla="*/ 0 w 5068327"/>
                <a:gd name="connsiteY11" fmla="*/ 103764 h 300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8327" h="3009148">
                  <a:moveTo>
                    <a:pt x="0" y="0"/>
                  </a:moveTo>
                  <a:lnTo>
                    <a:pt x="713273" y="0"/>
                  </a:lnTo>
                  <a:lnTo>
                    <a:pt x="1986010" y="2905384"/>
                  </a:lnTo>
                  <a:lnTo>
                    <a:pt x="3328427" y="2905384"/>
                  </a:lnTo>
                  <a:lnTo>
                    <a:pt x="3328427" y="2904567"/>
                  </a:lnTo>
                  <a:lnTo>
                    <a:pt x="5068327" y="2904567"/>
                  </a:lnTo>
                  <a:lnTo>
                    <a:pt x="5068327" y="3009148"/>
                  </a:lnTo>
                  <a:lnTo>
                    <a:pt x="3448051" y="3009148"/>
                  </a:lnTo>
                  <a:lnTo>
                    <a:pt x="3328427" y="3009148"/>
                  </a:lnTo>
                  <a:lnTo>
                    <a:pt x="1967417" y="3009148"/>
                  </a:lnTo>
                  <a:lnTo>
                    <a:pt x="694681" y="103764"/>
                  </a:lnTo>
                  <a:lnTo>
                    <a:pt x="0" y="1037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44432" y="4011415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02</a:t>
              </a:r>
              <a:endPara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42723" y="4049515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7232092" y="4100431"/>
              <a:ext cx="36000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17879" y="2208908"/>
            <a:ext cx="406021" cy="400050"/>
            <a:chOff x="317879" y="2208908"/>
            <a:chExt cx="406021" cy="400050"/>
          </a:xfrm>
        </p:grpSpPr>
        <p:sp>
          <p:nvSpPr>
            <p:cNvPr id="86" name="모서리가 둥근 직사각형 85"/>
            <p:cNvSpPr/>
            <p:nvPr/>
          </p:nvSpPr>
          <p:spPr>
            <a:xfrm>
              <a:off x="317879" y="2208908"/>
              <a:ext cx="406021" cy="400050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357344" y="2241159"/>
              <a:ext cx="307571" cy="326211"/>
              <a:chOff x="6929438" y="1870076"/>
              <a:chExt cx="628650" cy="666750"/>
            </a:xfrm>
            <a:solidFill>
              <a:srgbClr val="3DEBEF">
                <a:alpha val="49000"/>
              </a:srgbClr>
            </a:solidFill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7346950" y="2224088"/>
                <a:ext cx="173038" cy="233363"/>
              </a:xfrm>
              <a:custGeom>
                <a:avLst/>
                <a:gdLst>
                  <a:gd name="T0" fmla="*/ 37 w 46"/>
                  <a:gd name="T1" fmla="*/ 62 h 62"/>
                  <a:gd name="T2" fmla="*/ 46 w 46"/>
                  <a:gd name="T3" fmla="*/ 34 h 62"/>
                  <a:gd name="T4" fmla="*/ 32 w 46"/>
                  <a:gd name="T5" fmla="*/ 0 h 62"/>
                  <a:gd name="T6" fmla="*/ 0 w 46"/>
                  <a:gd name="T7" fmla="*/ 32 h 62"/>
                  <a:gd name="T8" fmla="*/ 37 w 46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37" y="62"/>
                    </a:moveTo>
                    <a:cubicBezTo>
                      <a:pt x="43" y="54"/>
                      <a:pt x="46" y="45"/>
                      <a:pt x="46" y="34"/>
                    </a:cubicBezTo>
                    <a:cubicBezTo>
                      <a:pt x="46" y="21"/>
                      <a:pt x="41" y="9"/>
                      <a:pt x="32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37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07250" y="2366963"/>
                <a:ext cx="260350" cy="169863"/>
              </a:xfrm>
              <a:custGeom>
                <a:avLst/>
                <a:gdLst>
                  <a:gd name="T0" fmla="*/ 31 w 69"/>
                  <a:gd name="T1" fmla="*/ 0 h 45"/>
                  <a:gd name="T2" fmla="*/ 0 w 69"/>
                  <a:gd name="T3" fmla="*/ 32 h 45"/>
                  <a:gd name="T4" fmla="*/ 34 w 69"/>
                  <a:gd name="T5" fmla="*/ 45 h 45"/>
                  <a:gd name="T6" fmla="*/ 69 w 69"/>
                  <a:gd name="T7" fmla="*/ 31 h 45"/>
                  <a:gd name="T8" fmla="*/ 31 w 6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5">
                    <a:moveTo>
                      <a:pt x="3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40"/>
                      <a:pt x="21" y="45"/>
                      <a:pt x="34" y="45"/>
                    </a:cubicBezTo>
                    <a:cubicBezTo>
                      <a:pt x="48" y="45"/>
                      <a:pt x="60" y="40"/>
                      <a:pt x="69" y="31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7"/>
              <p:cNvSpPr>
                <a:spLocks noEditPoints="1"/>
              </p:cNvSpPr>
              <p:nvPr/>
            </p:nvSpPr>
            <p:spPr bwMode="auto">
              <a:xfrm>
                <a:off x="6929438" y="1870076"/>
                <a:ext cx="628650" cy="628650"/>
              </a:xfrm>
              <a:custGeom>
                <a:avLst/>
                <a:gdLst>
                  <a:gd name="T0" fmla="*/ 157 w 167"/>
                  <a:gd name="T1" fmla="*/ 27 h 167"/>
                  <a:gd name="T2" fmla="*/ 140 w 167"/>
                  <a:gd name="T3" fmla="*/ 10 h 167"/>
                  <a:gd name="T4" fmla="*/ 104 w 167"/>
                  <a:gd name="T5" fmla="*/ 10 h 167"/>
                  <a:gd name="T6" fmla="*/ 10 w 167"/>
                  <a:gd name="T7" fmla="*/ 104 h 167"/>
                  <a:gd name="T8" fmla="*/ 10 w 167"/>
                  <a:gd name="T9" fmla="*/ 140 h 167"/>
                  <a:gd name="T10" fmla="*/ 27 w 167"/>
                  <a:gd name="T11" fmla="*/ 157 h 167"/>
                  <a:gd name="T12" fmla="*/ 63 w 167"/>
                  <a:gd name="T13" fmla="*/ 157 h 167"/>
                  <a:gd name="T14" fmla="*/ 157 w 167"/>
                  <a:gd name="T15" fmla="*/ 63 h 167"/>
                  <a:gd name="T16" fmla="*/ 157 w 167"/>
                  <a:gd name="T17" fmla="*/ 27 h 167"/>
                  <a:gd name="T18" fmla="*/ 151 w 167"/>
                  <a:gd name="T19" fmla="*/ 57 h 167"/>
                  <a:gd name="T20" fmla="*/ 104 w 167"/>
                  <a:gd name="T21" fmla="*/ 105 h 167"/>
                  <a:gd name="T22" fmla="*/ 69 w 167"/>
                  <a:gd name="T23" fmla="*/ 69 h 167"/>
                  <a:gd name="T24" fmla="*/ 22 w 167"/>
                  <a:gd name="T25" fmla="*/ 116 h 167"/>
                  <a:gd name="T26" fmla="*/ 20 w 167"/>
                  <a:gd name="T27" fmla="*/ 122 h 167"/>
                  <a:gd name="T28" fmla="*/ 22 w 167"/>
                  <a:gd name="T29" fmla="*/ 128 h 167"/>
                  <a:gd name="T30" fmla="*/ 22 w 167"/>
                  <a:gd name="T31" fmla="*/ 134 h 167"/>
                  <a:gd name="T32" fmla="*/ 19 w 167"/>
                  <a:gd name="T33" fmla="*/ 135 h 167"/>
                  <a:gd name="T34" fmla="*/ 16 w 167"/>
                  <a:gd name="T35" fmla="*/ 134 h 167"/>
                  <a:gd name="T36" fmla="*/ 11 w 167"/>
                  <a:gd name="T37" fmla="*/ 122 h 167"/>
                  <a:gd name="T38" fmla="*/ 16 w 167"/>
                  <a:gd name="T39" fmla="*/ 110 h 167"/>
                  <a:gd name="T40" fmla="*/ 110 w 167"/>
                  <a:gd name="T41" fmla="*/ 16 h 167"/>
                  <a:gd name="T42" fmla="*/ 122 w 167"/>
                  <a:gd name="T43" fmla="*/ 11 h 167"/>
                  <a:gd name="T44" fmla="*/ 134 w 167"/>
                  <a:gd name="T45" fmla="*/ 16 h 167"/>
                  <a:gd name="T46" fmla="*/ 151 w 167"/>
                  <a:gd name="T47" fmla="*/ 33 h 167"/>
                  <a:gd name="T48" fmla="*/ 151 w 167"/>
                  <a:gd name="T49" fmla="*/ 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157" y="27"/>
                    </a:moveTo>
                    <a:cubicBezTo>
                      <a:pt x="140" y="10"/>
                      <a:pt x="140" y="10"/>
                      <a:pt x="140" y="10"/>
                    </a:cubicBezTo>
                    <a:cubicBezTo>
                      <a:pt x="130" y="0"/>
                      <a:pt x="114" y="0"/>
                      <a:pt x="104" y="10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0" y="114"/>
                      <a:pt x="0" y="130"/>
                      <a:pt x="10" y="140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37" y="167"/>
                      <a:pt x="53" y="167"/>
                      <a:pt x="63" y="157"/>
                    </a:cubicBezTo>
                    <a:cubicBezTo>
                      <a:pt x="157" y="63"/>
                      <a:pt x="157" y="63"/>
                      <a:pt x="157" y="63"/>
                    </a:cubicBezTo>
                    <a:cubicBezTo>
                      <a:pt x="167" y="53"/>
                      <a:pt x="167" y="37"/>
                      <a:pt x="157" y="27"/>
                    </a:cubicBezTo>
                    <a:close/>
                    <a:moveTo>
                      <a:pt x="151" y="57"/>
                    </a:moveTo>
                    <a:cubicBezTo>
                      <a:pt x="104" y="105"/>
                      <a:pt x="104" y="105"/>
                      <a:pt x="104" y="105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0" y="118"/>
                      <a:pt x="20" y="120"/>
                      <a:pt x="20" y="122"/>
                    </a:cubicBezTo>
                    <a:cubicBezTo>
                      <a:pt x="20" y="124"/>
                      <a:pt x="20" y="126"/>
                      <a:pt x="22" y="128"/>
                    </a:cubicBezTo>
                    <a:cubicBezTo>
                      <a:pt x="24" y="130"/>
                      <a:pt x="24" y="132"/>
                      <a:pt x="22" y="134"/>
                    </a:cubicBezTo>
                    <a:cubicBezTo>
                      <a:pt x="21" y="135"/>
                      <a:pt x="20" y="135"/>
                      <a:pt x="19" y="135"/>
                    </a:cubicBezTo>
                    <a:cubicBezTo>
                      <a:pt x="18" y="135"/>
                      <a:pt x="17" y="135"/>
                      <a:pt x="16" y="134"/>
                    </a:cubicBezTo>
                    <a:cubicBezTo>
                      <a:pt x="13" y="131"/>
                      <a:pt x="11" y="127"/>
                      <a:pt x="11" y="122"/>
                    </a:cubicBezTo>
                    <a:cubicBezTo>
                      <a:pt x="11" y="117"/>
                      <a:pt x="13" y="113"/>
                      <a:pt x="16" y="110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3" y="13"/>
                      <a:pt x="118" y="11"/>
                      <a:pt x="122" y="11"/>
                    </a:cubicBezTo>
                    <a:cubicBezTo>
                      <a:pt x="127" y="11"/>
                      <a:pt x="131" y="13"/>
                      <a:pt x="134" y="16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8" y="39"/>
                      <a:pt x="158" y="50"/>
                      <a:pt x="15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317879" y="2745984"/>
            <a:ext cx="406021" cy="400050"/>
            <a:chOff x="317879" y="2745984"/>
            <a:chExt cx="406021" cy="400050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317879" y="2745984"/>
              <a:ext cx="406021" cy="400050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361878" y="2807704"/>
              <a:ext cx="318024" cy="269605"/>
              <a:chOff x="1797601" y="4300654"/>
              <a:chExt cx="413817" cy="350814"/>
            </a:xfrm>
            <a:solidFill>
              <a:srgbClr val="3DEBEF">
                <a:alpha val="49000"/>
              </a:srgbClr>
            </a:solidFill>
          </p:grpSpPr>
          <p:sp>
            <p:nvSpPr>
              <p:cNvPr id="83" name="Freeform 55"/>
              <p:cNvSpPr>
                <a:spLocks/>
              </p:cNvSpPr>
              <p:nvPr/>
            </p:nvSpPr>
            <p:spPr bwMode="auto">
              <a:xfrm>
                <a:off x="1797601" y="4300654"/>
                <a:ext cx="413817" cy="193553"/>
              </a:xfrm>
              <a:custGeom>
                <a:avLst/>
                <a:gdLst>
                  <a:gd name="T0" fmla="*/ 224 w 450"/>
                  <a:gd name="T1" fmla="*/ 83 h 210"/>
                  <a:gd name="T2" fmla="*/ 266 w 450"/>
                  <a:gd name="T3" fmla="*/ 38 h 210"/>
                  <a:gd name="T4" fmla="*/ 394 w 450"/>
                  <a:gd name="T5" fmla="*/ 28 h 210"/>
                  <a:gd name="T6" fmla="*/ 432 w 450"/>
                  <a:gd name="T7" fmla="*/ 149 h 210"/>
                  <a:gd name="T8" fmla="*/ 409 w 450"/>
                  <a:gd name="T9" fmla="*/ 165 h 210"/>
                  <a:gd name="T10" fmla="*/ 321 w 450"/>
                  <a:gd name="T11" fmla="*/ 165 h 210"/>
                  <a:gd name="T12" fmla="*/ 286 w 450"/>
                  <a:gd name="T13" fmla="*/ 183 h 210"/>
                  <a:gd name="T14" fmla="*/ 267 w 450"/>
                  <a:gd name="T15" fmla="*/ 210 h 210"/>
                  <a:gd name="T16" fmla="*/ 182 w 450"/>
                  <a:gd name="T17" fmla="*/ 99 h 210"/>
                  <a:gd name="T18" fmla="*/ 147 w 450"/>
                  <a:gd name="T19" fmla="*/ 153 h 210"/>
                  <a:gd name="T20" fmla="*/ 125 w 450"/>
                  <a:gd name="T21" fmla="*/ 165 h 210"/>
                  <a:gd name="T22" fmla="*/ 39 w 450"/>
                  <a:gd name="T23" fmla="*/ 165 h 210"/>
                  <a:gd name="T24" fmla="*/ 17 w 450"/>
                  <a:gd name="T25" fmla="*/ 150 h 210"/>
                  <a:gd name="T26" fmla="*/ 53 w 450"/>
                  <a:gd name="T27" fmla="*/ 28 h 210"/>
                  <a:gd name="T28" fmla="*/ 180 w 450"/>
                  <a:gd name="T29" fmla="*/ 36 h 210"/>
                  <a:gd name="T30" fmla="*/ 224 w 450"/>
                  <a:gd name="T31" fmla="*/ 8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0" h="210">
                    <a:moveTo>
                      <a:pt x="224" y="83"/>
                    </a:moveTo>
                    <a:cubicBezTo>
                      <a:pt x="240" y="66"/>
                      <a:pt x="253" y="51"/>
                      <a:pt x="266" y="38"/>
                    </a:cubicBezTo>
                    <a:cubicBezTo>
                      <a:pt x="302" y="4"/>
                      <a:pt x="352" y="0"/>
                      <a:pt x="394" y="28"/>
                    </a:cubicBezTo>
                    <a:cubicBezTo>
                      <a:pt x="436" y="57"/>
                      <a:pt x="450" y="102"/>
                      <a:pt x="432" y="149"/>
                    </a:cubicBezTo>
                    <a:cubicBezTo>
                      <a:pt x="428" y="161"/>
                      <a:pt x="422" y="166"/>
                      <a:pt x="409" y="165"/>
                    </a:cubicBezTo>
                    <a:cubicBezTo>
                      <a:pt x="380" y="164"/>
                      <a:pt x="351" y="166"/>
                      <a:pt x="321" y="165"/>
                    </a:cubicBezTo>
                    <a:cubicBezTo>
                      <a:pt x="305" y="164"/>
                      <a:pt x="294" y="169"/>
                      <a:pt x="286" y="183"/>
                    </a:cubicBezTo>
                    <a:cubicBezTo>
                      <a:pt x="281" y="192"/>
                      <a:pt x="275" y="199"/>
                      <a:pt x="267" y="210"/>
                    </a:cubicBezTo>
                    <a:cubicBezTo>
                      <a:pt x="239" y="173"/>
                      <a:pt x="211" y="137"/>
                      <a:pt x="182" y="99"/>
                    </a:cubicBezTo>
                    <a:cubicBezTo>
                      <a:pt x="170" y="118"/>
                      <a:pt x="159" y="136"/>
                      <a:pt x="147" y="153"/>
                    </a:cubicBezTo>
                    <a:cubicBezTo>
                      <a:pt x="142" y="159"/>
                      <a:pt x="132" y="164"/>
                      <a:pt x="125" y="165"/>
                    </a:cubicBezTo>
                    <a:cubicBezTo>
                      <a:pt x="96" y="166"/>
                      <a:pt x="68" y="164"/>
                      <a:pt x="39" y="165"/>
                    </a:cubicBezTo>
                    <a:cubicBezTo>
                      <a:pt x="27" y="166"/>
                      <a:pt x="21" y="161"/>
                      <a:pt x="17" y="150"/>
                    </a:cubicBezTo>
                    <a:cubicBezTo>
                      <a:pt x="0" y="106"/>
                      <a:pt x="15" y="54"/>
                      <a:pt x="53" y="28"/>
                    </a:cubicBezTo>
                    <a:cubicBezTo>
                      <a:pt x="92" y="0"/>
                      <a:pt x="144" y="3"/>
                      <a:pt x="180" y="36"/>
                    </a:cubicBezTo>
                    <a:cubicBezTo>
                      <a:pt x="195" y="50"/>
                      <a:pt x="207" y="65"/>
                      <a:pt x="22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56"/>
              <p:cNvSpPr>
                <a:spLocks/>
              </p:cNvSpPr>
              <p:nvPr/>
            </p:nvSpPr>
            <p:spPr bwMode="auto">
              <a:xfrm>
                <a:off x="1839022" y="4433527"/>
                <a:ext cx="330202" cy="217941"/>
              </a:xfrm>
              <a:custGeom>
                <a:avLst/>
                <a:gdLst>
                  <a:gd name="T0" fmla="*/ 0 w 359"/>
                  <a:gd name="T1" fmla="*/ 53 h 237"/>
                  <a:gd name="T2" fmla="*/ 83 w 359"/>
                  <a:gd name="T3" fmla="*/ 53 h 237"/>
                  <a:gd name="T4" fmla="*/ 116 w 359"/>
                  <a:gd name="T5" fmla="*/ 35 h 237"/>
                  <a:gd name="T6" fmla="*/ 137 w 359"/>
                  <a:gd name="T7" fmla="*/ 0 h 237"/>
                  <a:gd name="T8" fmla="*/ 222 w 359"/>
                  <a:gd name="T9" fmla="*/ 115 h 237"/>
                  <a:gd name="T10" fmla="*/ 258 w 359"/>
                  <a:gd name="T11" fmla="*/ 65 h 237"/>
                  <a:gd name="T12" fmla="*/ 274 w 359"/>
                  <a:gd name="T13" fmla="*/ 54 h 237"/>
                  <a:gd name="T14" fmla="*/ 359 w 359"/>
                  <a:gd name="T15" fmla="*/ 53 h 237"/>
                  <a:gd name="T16" fmla="*/ 180 w 359"/>
                  <a:gd name="T17" fmla="*/ 237 h 237"/>
                  <a:gd name="T18" fmla="*/ 0 w 359"/>
                  <a:gd name="T19" fmla="*/ 5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237">
                    <a:moveTo>
                      <a:pt x="0" y="53"/>
                    </a:moveTo>
                    <a:cubicBezTo>
                      <a:pt x="30" y="53"/>
                      <a:pt x="57" y="52"/>
                      <a:pt x="83" y="53"/>
                    </a:cubicBezTo>
                    <a:cubicBezTo>
                      <a:pt x="99" y="54"/>
                      <a:pt x="109" y="50"/>
                      <a:pt x="116" y="35"/>
                    </a:cubicBezTo>
                    <a:cubicBezTo>
                      <a:pt x="121" y="24"/>
                      <a:pt x="129" y="14"/>
                      <a:pt x="137" y="0"/>
                    </a:cubicBezTo>
                    <a:cubicBezTo>
                      <a:pt x="166" y="39"/>
                      <a:pt x="193" y="76"/>
                      <a:pt x="222" y="115"/>
                    </a:cubicBezTo>
                    <a:cubicBezTo>
                      <a:pt x="235" y="97"/>
                      <a:pt x="246" y="80"/>
                      <a:pt x="258" y="65"/>
                    </a:cubicBezTo>
                    <a:cubicBezTo>
                      <a:pt x="262" y="59"/>
                      <a:pt x="269" y="54"/>
                      <a:pt x="274" y="54"/>
                    </a:cubicBezTo>
                    <a:cubicBezTo>
                      <a:pt x="301" y="52"/>
                      <a:pt x="329" y="53"/>
                      <a:pt x="359" y="53"/>
                    </a:cubicBezTo>
                    <a:cubicBezTo>
                      <a:pt x="298" y="116"/>
                      <a:pt x="240" y="176"/>
                      <a:pt x="180" y="237"/>
                    </a:cubicBezTo>
                    <a:cubicBezTo>
                      <a:pt x="121" y="177"/>
                      <a:pt x="62" y="116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317879" y="3283059"/>
            <a:ext cx="406021" cy="400050"/>
            <a:chOff x="317879" y="3283059"/>
            <a:chExt cx="406021" cy="400050"/>
          </a:xfrm>
        </p:grpSpPr>
        <p:sp>
          <p:nvSpPr>
            <p:cNvPr id="69" name="모서리가 둥근 직사각형 68"/>
            <p:cNvSpPr/>
            <p:nvPr/>
          </p:nvSpPr>
          <p:spPr>
            <a:xfrm>
              <a:off x="317879" y="3283059"/>
              <a:ext cx="406021" cy="400050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367886" y="3338591"/>
              <a:ext cx="266400" cy="300130"/>
            </a:xfrm>
            <a:custGeom>
              <a:avLst/>
              <a:gdLst>
                <a:gd name="T0" fmla="*/ 109 w 109"/>
                <a:gd name="T1" fmla="*/ 6 h 121"/>
                <a:gd name="T2" fmla="*/ 109 w 109"/>
                <a:gd name="T3" fmla="*/ 6 h 121"/>
                <a:gd name="T4" fmla="*/ 109 w 109"/>
                <a:gd name="T5" fmla="*/ 6 h 121"/>
                <a:gd name="T6" fmla="*/ 87 w 109"/>
                <a:gd name="T7" fmla="*/ 0 h 121"/>
                <a:gd name="T8" fmla="*/ 84 w 109"/>
                <a:gd name="T9" fmla="*/ 5 h 121"/>
                <a:gd name="T10" fmla="*/ 88 w 109"/>
                <a:gd name="T11" fmla="*/ 9 h 121"/>
                <a:gd name="T12" fmla="*/ 99 w 109"/>
                <a:gd name="T13" fmla="*/ 8 h 121"/>
                <a:gd name="T14" fmla="*/ 66 w 109"/>
                <a:gd name="T15" fmla="*/ 91 h 121"/>
                <a:gd name="T16" fmla="*/ 37 w 109"/>
                <a:gd name="T17" fmla="*/ 8 h 121"/>
                <a:gd name="T18" fmla="*/ 47 w 109"/>
                <a:gd name="T19" fmla="*/ 9 h 121"/>
                <a:gd name="T20" fmla="*/ 51 w 109"/>
                <a:gd name="T21" fmla="*/ 5 h 121"/>
                <a:gd name="T22" fmla="*/ 47 w 109"/>
                <a:gd name="T23" fmla="*/ 0 h 121"/>
                <a:gd name="T24" fmla="*/ 25 w 109"/>
                <a:gd name="T25" fmla="*/ 6 h 121"/>
                <a:gd name="T26" fmla="*/ 25 w 109"/>
                <a:gd name="T27" fmla="*/ 6 h 121"/>
                <a:gd name="T28" fmla="*/ 31 w 109"/>
                <a:gd name="T29" fmla="*/ 53 h 121"/>
                <a:gd name="T30" fmla="*/ 50 w 109"/>
                <a:gd name="T31" fmla="*/ 95 h 121"/>
                <a:gd name="T32" fmla="*/ 64 w 109"/>
                <a:gd name="T33" fmla="*/ 111 h 121"/>
                <a:gd name="T34" fmla="*/ 29 w 109"/>
                <a:gd name="T35" fmla="*/ 115 h 121"/>
                <a:gd name="T36" fmla="*/ 15 w 109"/>
                <a:gd name="T37" fmla="*/ 84 h 121"/>
                <a:gd name="T38" fmla="*/ 26 w 109"/>
                <a:gd name="T39" fmla="*/ 71 h 121"/>
                <a:gd name="T40" fmla="*/ 13 w 109"/>
                <a:gd name="T41" fmla="*/ 58 h 121"/>
                <a:gd name="T42" fmla="*/ 0 w 109"/>
                <a:gd name="T43" fmla="*/ 71 h 121"/>
                <a:gd name="T44" fmla="*/ 12 w 109"/>
                <a:gd name="T45" fmla="*/ 84 h 121"/>
                <a:gd name="T46" fmla="*/ 27 w 109"/>
                <a:gd name="T47" fmla="*/ 118 h 121"/>
                <a:gd name="T48" fmla="*/ 40 w 109"/>
                <a:gd name="T49" fmla="*/ 121 h 121"/>
                <a:gd name="T50" fmla="*/ 69 w 109"/>
                <a:gd name="T51" fmla="*/ 111 h 121"/>
                <a:gd name="T52" fmla="*/ 69 w 109"/>
                <a:gd name="T53" fmla="*/ 111 h 121"/>
                <a:gd name="T54" fmla="*/ 86 w 109"/>
                <a:gd name="T55" fmla="*/ 93 h 121"/>
                <a:gd name="T56" fmla="*/ 103 w 109"/>
                <a:gd name="T57" fmla="*/ 53 h 121"/>
                <a:gd name="T58" fmla="*/ 109 w 109"/>
                <a:gd name="T59" fmla="*/ 6 h 121"/>
                <a:gd name="T60" fmla="*/ 109 w 109"/>
                <a:gd name="T61" fmla="*/ 6 h 121"/>
                <a:gd name="T62" fmla="*/ 6 w 109"/>
                <a:gd name="T63" fmla="*/ 71 h 121"/>
                <a:gd name="T64" fmla="*/ 13 w 109"/>
                <a:gd name="T65" fmla="*/ 64 h 121"/>
                <a:gd name="T66" fmla="*/ 20 w 109"/>
                <a:gd name="T67" fmla="*/ 71 h 121"/>
                <a:gd name="T68" fmla="*/ 13 w 109"/>
                <a:gd name="T69" fmla="*/ 78 h 121"/>
                <a:gd name="T70" fmla="*/ 6 w 109"/>
                <a:gd name="T71" fmla="*/ 71 h 121"/>
                <a:gd name="T72" fmla="*/ 68 w 109"/>
                <a:gd name="T73" fmla="*/ 109 h 121"/>
                <a:gd name="T74" fmla="*/ 55 w 109"/>
                <a:gd name="T75" fmla="*/ 99 h 121"/>
                <a:gd name="T76" fmla="*/ 67 w 109"/>
                <a:gd name="T77" fmla="*/ 103 h 121"/>
                <a:gd name="T78" fmla="*/ 67 w 109"/>
                <a:gd name="T79" fmla="*/ 103 h 121"/>
                <a:gd name="T80" fmla="*/ 67 w 109"/>
                <a:gd name="T81" fmla="*/ 103 h 121"/>
                <a:gd name="T82" fmla="*/ 68 w 109"/>
                <a:gd name="T83" fmla="*/ 103 h 121"/>
                <a:gd name="T84" fmla="*/ 68 w 109"/>
                <a:gd name="T85" fmla="*/ 103 h 121"/>
                <a:gd name="T86" fmla="*/ 81 w 109"/>
                <a:gd name="T87" fmla="*/ 98 h 121"/>
                <a:gd name="T88" fmla="*/ 68 w 109"/>
                <a:gd name="T89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21">
                  <a:moveTo>
                    <a:pt x="109" y="6"/>
                  </a:move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2" y="0"/>
                    <a:pt x="87" y="0"/>
                  </a:cubicBezTo>
                  <a:cubicBezTo>
                    <a:pt x="87" y="0"/>
                    <a:pt x="84" y="1"/>
                    <a:pt x="84" y="5"/>
                  </a:cubicBezTo>
                  <a:cubicBezTo>
                    <a:pt x="84" y="5"/>
                    <a:pt x="84" y="9"/>
                    <a:pt x="88" y="9"/>
                  </a:cubicBezTo>
                  <a:cubicBezTo>
                    <a:pt x="90" y="9"/>
                    <a:pt x="93" y="9"/>
                    <a:pt x="99" y="8"/>
                  </a:cubicBezTo>
                  <a:cubicBezTo>
                    <a:pt x="98" y="34"/>
                    <a:pt x="88" y="89"/>
                    <a:pt x="66" y="91"/>
                  </a:cubicBezTo>
                  <a:cubicBezTo>
                    <a:pt x="45" y="90"/>
                    <a:pt x="38" y="34"/>
                    <a:pt x="37" y="8"/>
                  </a:cubicBezTo>
                  <a:cubicBezTo>
                    <a:pt x="43" y="9"/>
                    <a:pt x="45" y="9"/>
                    <a:pt x="47" y="9"/>
                  </a:cubicBezTo>
                  <a:cubicBezTo>
                    <a:pt x="50" y="9"/>
                    <a:pt x="51" y="5"/>
                    <a:pt x="51" y="5"/>
                  </a:cubicBezTo>
                  <a:cubicBezTo>
                    <a:pt x="51" y="1"/>
                    <a:pt x="47" y="0"/>
                    <a:pt x="47" y="0"/>
                  </a:cubicBezTo>
                  <a:cubicBezTo>
                    <a:pt x="33" y="0"/>
                    <a:pt x="26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30"/>
                    <a:pt x="31" y="53"/>
                  </a:cubicBezTo>
                  <a:cubicBezTo>
                    <a:pt x="36" y="73"/>
                    <a:pt x="42" y="87"/>
                    <a:pt x="50" y="95"/>
                  </a:cubicBezTo>
                  <a:cubicBezTo>
                    <a:pt x="53" y="100"/>
                    <a:pt x="58" y="108"/>
                    <a:pt x="64" y="111"/>
                  </a:cubicBezTo>
                  <a:cubicBezTo>
                    <a:pt x="58" y="114"/>
                    <a:pt x="41" y="121"/>
                    <a:pt x="29" y="115"/>
                  </a:cubicBezTo>
                  <a:cubicBezTo>
                    <a:pt x="21" y="110"/>
                    <a:pt x="16" y="100"/>
                    <a:pt x="15" y="84"/>
                  </a:cubicBezTo>
                  <a:cubicBezTo>
                    <a:pt x="21" y="83"/>
                    <a:pt x="26" y="78"/>
                    <a:pt x="26" y="71"/>
                  </a:cubicBezTo>
                  <a:cubicBezTo>
                    <a:pt x="26" y="64"/>
                    <a:pt x="20" y="58"/>
                    <a:pt x="13" y="58"/>
                  </a:cubicBezTo>
                  <a:cubicBezTo>
                    <a:pt x="6" y="58"/>
                    <a:pt x="0" y="64"/>
                    <a:pt x="0" y="71"/>
                  </a:cubicBezTo>
                  <a:cubicBezTo>
                    <a:pt x="0" y="78"/>
                    <a:pt x="5" y="83"/>
                    <a:pt x="12" y="84"/>
                  </a:cubicBezTo>
                  <a:cubicBezTo>
                    <a:pt x="13" y="101"/>
                    <a:pt x="18" y="113"/>
                    <a:pt x="27" y="118"/>
                  </a:cubicBezTo>
                  <a:cubicBezTo>
                    <a:pt x="31" y="120"/>
                    <a:pt x="35" y="121"/>
                    <a:pt x="40" y="121"/>
                  </a:cubicBezTo>
                  <a:cubicBezTo>
                    <a:pt x="54" y="121"/>
                    <a:pt x="68" y="112"/>
                    <a:pt x="6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7" y="110"/>
                    <a:pt x="83" y="99"/>
                    <a:pt x="86" y="93"/>
                  </a:cubicBezTo>
                  <a:cubicBezTo>
                    <a:pt x="93" y="85"/>
                    <a:pt x="99" y="72"/>
                    <a:pt x="103" y="53"/>
                  </a:cubicBezTo>
                  <a:cubicBezTo>
                    <a:pt x="108" y="30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6" y="71"/>
                  </a:moveTo>
                  <a:cubicBezTo>
                    <a:pt x="6" y="67"/>
                    <a:pt x="9" y="64"/>
                    <a:pt x="13" y="64"/>
                  </a:cubicBezTo>
                  <a:cubicBezTo>
                    <a:pt x="17" y="64"/>
                    <a:pt x="20" y="67"/>
                    <a:pt x="20" y="71"/>
                  </a:cubicBezTo>
                  <a:cubicBezTo>
                    <a:pt x="20" y="75"/>
                    <a:pt x="17" y="78"/>
                    <a:pt x="13" y="78"/>
                  </a:cubicBezTo>
                  <a:cubicBezTo>
                    <a:pt x="9" y="78"/>
                    <a:pt x="6" y="75"/>
                    <a:pt x="6" y="71"/>
                  </a:cubicBezTo>
                  <a:close/>
                  <a:moveTo>
                    <a:pt x="68" y="109"/>
                  </a:moveTo>
                  <a:cubicBezTo>
                    <a:pt x="63" y="109"/>
                    <a:pt x="58" y="104"/>
                    <a:pt x="55" y="99"/>
                  </a:cubicBezTo>
                  <a:cubicBezTo>
                    <a:pt x="59" y="101"/>
                    <a:pt x="62" y="102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73" y="102"/>
                    <a:pt x="77" y="101"/>
                    <a:pt x="81" y="98"/>
                  </a:cubicBezTo>
                  <a:cubicBezTo>
                    <a:pt x="78" y="103"/>
                    <a:pt x="73" y="109"/>
                    <a:pt x="68" y="109"/>
                  </a:cubicBezTo>
                  <a:close/>
                </a:path>
              </a:pathLst>
            </a:custGeom>
            <a:solidFill>
              <a:srgbClr val="3DEBE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8" name="Freeform 6"/>
          <p:cNvSpPr>
            <a:spLocks noEditPoints="1"/>
          </p:cNvSpPr>
          <p:nvPr/>
        </p:nvSpPr>
        <p:spPr bwMode="auto">
          <a:xfrm>
            <a:off x="6676158" y="5090881"/>
            <a:ext cx="866833" cy="1005044"/>
          </a:xfrm>
          <a:custGeom>
            <a:avLst/>
            <a:gdLst>
              <a:gd name="T0" fmla="*/ 84 w 91"/>
              <a:gd name="T1" fmla="*/ 10 h 104"/>
              <a:gd name="T2" fmla="*/ 53 w 91"/>
              <a:gd name="T3" fmla="*/ 10 h 104"/>
              <a:gd name="T4" fmla="*/ 53 w 91"/>
              <a:gd name="T5" fmla="*/ 9 h 104"/>
              <a:gd name="T6" fmla="*/ 45 w 91"/>
              <a:gd name="T7" fmla="*/ 0 h 104"/>
              <a:gd name="T8" fmla="*/ 37 w 91"/>
              <a:gd name="T9" fmla="*/ 9 h 104"/>
              <a:gd name="T10" fmla="*/ 37 w 91"/>
              <a:gd name="T11" fmla="*/ 10 h 104"/>
              <a:gd name="T12" fmla="*/ 8 w 91"/>
              <a:gd name="T13" fmla="*/ 10 h 104"/>
              <a:gd name="T14" fmla="*/ 0 w 91"/>
              <a:gd name="T15" fmla="*/ 17 h 104"/>
              <a:gd name="T16" fmla="*/ 0 w 91"/>
              <a:gd name="T17" fmla="*/ 97 h 104"/>
              <a:gd name="T18" fmla="*/ 8 w 91"/>
              <a:gd name="T19" fmla="*/ 104 h 104"/>
              <a:gd name="T20" fmla="*/ 84 w 91"/>
              <a:gd name="T21" fmla="*/ 104 h 104"/>
              <a:gd name="T22" fmla="*/ 91 w 91"/>
              <a:gd name="T23" fmla="*/ 97 h 104"/>
              <a:gd name="T24" fmla="*/ 91 w 91"/>
              <a:gd name="T25" fmla="*/ 17 h 104"/>
              <a:gd name="T26" fmla="*/ 84 w 91"/>
              <a:gd name="T27" fmla="*/ 10 h 104"/>
              <a:gd name="T28" fmla="*/ 45 w 91"/>
              <a:gd name="T29" fmla="*/ 4 h 104"/>
              <a:gd name="T30" fmla="*/ 50 w 91"/>
              <a:gd name="T31" fmla="*/ 9 h 104"/>
              <a:gd name="T32" fmla="*/ 45 w 91"/>
              <a:gd name="T33" fmla="*/ 13 h 104"/>
              <a:gd name="T34" fmla="*/ 40 w 91"/>
              <a:gd name="T35" fmla="*/ 9 h 104"/>
              <a:gd name="T36" fmla="*/ 45 w 91"/>
              <a:gd name="T37" fmla="*/ 4 h 104"/>
              <a:gd name="T38" fmla="*/ 80 w 91"/>
              <a:gd name="T39" fmla="*/ 88 h 104"/>
              <a:gd name="T40" fmla="*/ 75 w 91"/>
              <a:gd name="T41" fmla="*/ 93 h 104"/>
              <a:gd name="T42" fmla="*/ 17 w 91"/>
              <a:gd name="T43" fmla="*/ 93 h 104"/>
              <a:gd name="T44" fmla="*/ 11 w 91"/>
              <a:gd name="T45" fmla="*/ 88 h 104"/>
              <a:gd name="T46" fmla="*/ 11 w 91"/>
              <a:gd name="T47" fmla="*/ 66 h 104"/>
              <a:gd name="T48" fmla="*/ 37 w 91"/>
              <a:gd name="T49" fmla="*/ 66 h 104"/>
              <a:gd name="T50" fmla="*/ 37 w 91"/>
              <a:gd name="T51" fmla="*/ 64 h 104"/>
              <a:gd name="T52" fmla="*/ 42 w 91"/>
              <a:gd name="T53" fmla="*/ 89 h 104"/>
              <a:gd name="T54" fmla="*/ 52 w 91"/>
              <a:gd name="T55" fmla="*/ 63 h 104"/>
              <a:gd name="T56" fmla="*/ 53 w 91"/>
              <a:gd name="T57" fmla="*/ 67 h 104"/>
              <a:gd name="T58" fmla="*/ 80 w 91"/>
              <a:gd name="T59" fmla="*/ 67 h 104"/>
              <a:gd name="T60" fmla="*/ 80 w 91"/>
              <a:gd name="T61" fmla="*/ 88 h 104"/>
              <a:gd name="T62" fmla="*/ 80 w 91"/>
              <a:gd name="T63" fmla="*/ 61 h 104"/>
              <a:gd name="T64" fmla="*/ 56 w 91"/>
              <a:gd name="T65" fmla="*/ 61 h 104"/>
              <a:gd name="T66" fmla="*/ 52 w 91"/>
              <a:gd name="T67" fmla="*/ 48 h 104"/>
              <a:gd name="T68" fmla="*/ 44 w 91"/>
              <a:gd name="T69" fmla="*/ 70 h 104"/>
              <a:gd name="T70" fmla="*/ 38 w 91"/>
              <a:gd name="T71" fmla="*/ 42 h 104"/>
              <a:gd name="T72" fmla="*/ 33 w 91"/>
              <a:gd name="T73" fmla="*/ 61 h 104"/>
              <a:gd name="T74" fmla="*/ 11 w 91"/>
              <a:gd name="T75" fmla="*/ 61 h 104"/>
              <a:gd name="T76" fmla="*/ 11 w 91"/>
              <a:gd name="T77" fmla="*/ 27 h 104"/>
              <a:gd name="T78" fmla="*/ 17 w 91"/>
              <a:gd name="T79" fmla="*/ 21 h 104"/>
              <a:gd name="T80" fmla="*/ 75 w 91"/>
              <a:gd name="T81" fmla="*/ 21 h 104"/>
              <a:gd name="T82" fmla="*/ 80 w 91"/>
              <a:gd name="T83" fmla="*/ 27 h 104"/>
              <a:gd name="T84" fmla="*/ 80 w 91"/>
              <a:gd name="T85" fmla="*/ 6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1" h="104">
                <a:moveTo>
                  <a:pt x="84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4"/>
                  <a:pt x="50" y="0"/>
                  <a:pt x="45" y="0"/>
                </a:cubicBezTo>
                <a:cubicBezTo>
                  <a:pt x="41" y="0"/>
                  <a:pt x="37" y="4"/>
                  <a:pt x="37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4" y="10"/>
                  <a:pt x="0" y="13"/>
                  <a:pt x="0" y="1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1"/>
                  <a:pt x="4" y="104"/>
                  <a:pt x="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8" y="104"/>
                  <a:pt x="91" y="101"/>
                  <a:pt x="91" y="97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3"/>
                  <a:pt x="88" y="10"/>
                  <a:pt x="84" y="10"/>
                </a:cubicBezTo>
                <a:close/>
                <a:moveTo>
                  <a:pt x="45" y="4"/>
                </a:moveTo>
                <a:cubicBezTo>
                  <a:pt x="48" y="4"/>
                  <a:pt x="50" y="6"/>
                  <a:pt x="50" y="9"/>
                </a:cubicBezTo>
                <a:cubicBezTo>
                  <a:pt x="50" y="11"/>
                  <a:pt x="48" y="13"/>
                  <a:pt x="45" y="13"/>
                </a:cubicBezTo>
                <a:cubicBezTo>
                  <a:pt x="43" y="13"/>
                  <a:pt x="40" y="11"/>
                  <a:pt x="40" y="9"/>
                </a:cubicBezTo>
                <a:cubicBezTo>
                  <a:pt x="40" y="6"/>
                  <a:pt x="43" y="4"/>
                  <a:pt x="45" y="4"/>
                </a:cubicBezTo>
                <a:close/>
                <a:moveTo>
                  <a:pt x="80" y="88"/>
                </a:moveTo>
                <a:cubicBezTo>
                  <a:pt x="80" y="91"/>
                  <a:pt x="78" y="93"/>
                  <a:pt x="75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4" y="93"/>
                  <a:pt x="11" y="91"/>
                  <a:pt x="11" y="88"/>
                </a:cubicBezTo>
                <a:cubicBezTo>
                  <a:pt x="11" y="66"/>
                  <a:pt x="11" y="66"/>
                  <a:pt x="11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89"/>
                  <a:pt x="42" y="89"/>
                  <a:pt x="42" y="89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7"/>
                  <a:pt x="53" y="67"/>
                  <a:pt x="53" y="67"/>
                </a:cubicBezTo>
                <a:cubicBezTo>
                  <a:pt x="80" y="67"/>
                  <a:pt x="80" y="67"/>
                  <a:pt x="80" y="67"/>
                </a:cubicBezTo>
                <a:lnTo>
                  <a:pt x="80" y="88"/>
                </a:lnTo>
                <a:close/>
                <a:moveTo>
                  <a:pt x="80" y="61"/>
                </a:moveTo>
                <a:cubicBezTo>
                  <a:pt x="56" y="61"/>
                  <a:pt x="56" y="61"/>
                  <a:pt x="56" y="61"/>
                </a:cubicBezTo>
                <a:cubicBezTo>
                  <a:pt x="52" y="48"/>
                  <a:pt x="52" y="48"/>
                  <a:pt x="52" y="48"/>
                </a:cubicBezTo>
                <a:cubicBezTo>
                  <a:pt x="44" y="70"/>
                  <a:pt x="44" y="70"/>
                  <a:pt x="44" y="70"/>
                </a:cubicBezTo>
                <a:cubicBezTo>
                  <a:pt x="38" y="42"/>
                  <a:pt x="38" y="42"/>
                  <a:pt x="38" y="42"/>
                </a:cubicBezTo>
                <a:cubicBezTo>
                  <a:pt x="33" y="61"/>
                  <a:pt x="33" y="61"/>
                  <a:pt x="33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4"/>
                  <a:pt x="14" y="21"/>
                  <a:pt x="17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0" y="24"/>
                  <a:pt x="80" y="27"/>
                </a:cubicBezTo>
                <a:lnTo>
                  <a:pt x="80" y="61"/>
                </a:lnTo>
                <a:close/>
              </a:path>
            </a:pathLst>
          </a:custGeom>
          <a:solidFill>
            <a:srgbClr val="3DEB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>
            <a:off x="8323070" y="3830405"/>
            <a:ext cx="261938" cy="2522314"/>
          </a:xfrm>
          <a:custGeom>
            <a:avLst/>
            <a:gdLst>
              <a:gd name="T0" fmla="*/ 144 w 165"/>
              <a:gd name="T1" fmla="*/ 1715 h 1715"/>
              <a:gd name="T2" fmla="*/ 0 w 165"/>
              <a:gd name="T3" fmla="*/ 1570 h 1715"/>
              <a:gd name="T4" fmla="*/ 0 w 165"/>
              <a:gd name="T5" fmla="*/ 150 h 1715"/>
              <a:gd name="T6" fmla="*/ 149 w 165"/>
              <a:gd name="T7" fmla="*/ 0 h 1715"/>
              <a:gd name="T8" fmla="*/ 165 w 165"/>
              <a:gd name="T9" fmla="*/ 16 h 1715"/>
              <a:gd name="T10" fmla="*/ 27 w 165"/>
              <a:gd name="T11" fmla="*/ 161 h 1715"/>
              <a:gd name="T12" fmla="*/ 27 w 165"/>
              <a:gd name="T13" fmla="*/ 1560 h 1715"/>
              <a:gd name="T14" fmla="*/ 160 w 165"/>
              <a:gd name="T15" fmla="*/ 1699 h 1715"/>
              <a:gd name="T16" fmla="*/ 144 w 165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715">
                <a:moveTo>
                  <a:pt x="144" y="1715"/>
                </a:moveTo>
                <a:lnTo>
                  <a:pt x="0" y="1570"/>
                </a:lnTo>
                <a:lnTo>
                  <a:pt x="0" y="150"/>
                </a:lnTo>
                <a:lnTo>
                  <a:pt x="149" y="0"/>
                </a:lnTo>
                <a:lnTo>
                  <a:pt x="165" y="16"/>
                </a:lnTo>
                <a:lnTo>
                  <a:pt x="27" y="161"/>
                </a:lnTo>
                <a:lnTo>
                  <a:pt x="27" y="1560"/>
                </a:lnTo>
                <a:lnTo>
                  <a:pt x="160" y="1699"/>
                </a:lnTo>
                <a:lnTo>
                  <a:pt x="144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8738779" y="3829724"/>
            <a:ext cx="263525" cy="2522314"/>
          </a:xfrm>
          <a:custGeom>
            <a:avLst/>
            <a:gdLst>
              <a:gd name="T0" fmla="*/ 21 w 166"/>
              <a:gd name="T1" fmla="*/ 1715 h 1715"/>
              <a:gd name="T2" fmla="*/ 5 w 166"/>
              <a:gd name="T3" fmla="*/ 1699 h 1715"/>
              <a:gd name="T4" fmla="*/ 139 w 166"/>
              <a:gd name="T5" fmla="*/ 1560 h 1715"/>
              <a:gd name="T6" fmla="*/ 139 w 166"/>
              <a:gd name="T7" fmla="*/ 161 h 1715"/>
              <a:gd name="T8" fmla="*/ 0 w 166"/>
              <a:gd name="T9" fmla="*/ 16 h 1715"/>
              <a:gd name="T10" fmla="*/ 16 w 166"/>
              <a:gd name="T11" fmla="*/ 0 h 1715"/>
              <a:gd name="T12" fmla="*/ 166 w 166"/>
              <a:gd name="T13" fmla="*/ 150 h 1715"/>
              <a:gd name="T14" fmla="*/ 166 w 166"/>
              <a:gd name="T15" fmla="*/ 1570 h 1715"/>
              <a:gd name="T16" fmla="*/ 21 w 166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715">
                <a:moveTo>
                  <a:pt x="21" y="1715"/>
                </a:moveTo>
                <a:lnTo>
                  <a:pt x="5" y="1699"/>
                </a:lnTo>
                <a:lnTo>
                  <a:pt x="139" y="1560"/>
                </a:lnTo>
                <a:lnTo>
                  <a:pt x="139" y="161"/>
                </a:lnTo>
                <a:lnTo>
                  <a:pt x="0" y="16"/>
                </a:lnTo>
                <a:lnTo>
                  <a:pt x="16" y="0"/>
                </a:lnTo>
                <a:lnTo>
                  <a:pt x="166" y="150"/>
                </a:lnTo>
                <a:lnTo>
                  <a:pt x="166" y="1570"/>
                </a:lnTo>
                <a:lnTo>
                  <a:pt x="21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16055 -0.000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2579 0.002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16055 -0.000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2579 0.002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88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120" name="자유형 119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 120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평행 사변형 121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917215" y="1233675"/>
            <a:ext cx="336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입력하십시오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96858" y="1718929"/>
            <a:ext cx="41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입력하십시오</a:t>
            </a:r>
            <a:endParaRPr lang="en-US" altLang="ko-KR" sz="16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입력하십시오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96860" y="2597951"/>
            <a:ext cx="336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</a:t>
            </a:r>
            <a:r>
              <a:rPr lang="ko-KR" altLang="en-US" sz="20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입력하십시오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96858" y="3030484"/>
            <a:ext cx="41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6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입력하십시오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96860" y="3951090"/>
            <a:ext cx="336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</a:t>
            </a:r>
            <a:r>
              <a:rPr lang="ko-KR" altLang="en-US" sz="20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입력하십시오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96858" y="4383623"/>
            <a:ext cx="422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입력하십시오</a:t>
            </a:r>
            <a:endParaRPr lang="en-US" altLang="ko-KR" sz="16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입력하십시오</a:t>
            </a:r>
          </a:p>
        </p:txBody>
      </p:sp>
      <p:sp>
        <p:nvSpPr>
          <p:cNvPr id="82" name="타원 81"/>
          <p:cNvSpPr/>
          <p:nvPr/>
        </p:nvSpPr>
        <p:spPr>
          <a:xfrm>
            <a:off x="10776015" y="1369824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01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0776015" y="2700900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02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10748651" y="4112921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03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>
            <a:off x="5871458" y="1176846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86" name="직선 연결선 85"/>
          <p:cNvCxnSpPr/>
          <p:nvPr/>
        </p:nvCxnSpPr>
        <p:spPr>
          <a:xfrm>
            <a:off x="5871458" y="2522414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87" name="직선 연결선 86"/>
          <p:cNvCxnSpPr/>
          <p:nvPr/>
        </p:nvCxnSpPr>
        <p:spPr>
          <a:xfrm>
            <a:off x="5871458" y="3905040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88" name="그룹 87"/>
          <p:cNvGrpSpPr/>
          <p:nvPr/>
        </p:nvGrpSpPr>
        <p:grpSpPr>
          <a:xfrm>
            <a:off x="10776015" y="1369824"/>
            <a:ext cx="883296" cy="883296"/>
            <a:chOff x="4007454" y="2973885"/>
            <a:chExt cx="1999088" cy="1999088"/>
          </a:xfrm>
        </p:grpSpPr>
        <p:sp>
          <p:nvSpPr>
            <p:cNvPr id="89" name="막힌 원호 88"/>
            <p:cNvSpPr/>
            <p:nvPr/>
          </p:nvSpPr>
          <p:spPr>
            <a:xfrm>
              <a:off x="4007454" y="2973885"/>
              <a:ext cx="1999088" cy="1999088"/>
            </a:xfrm>
            <a:prstGeom prst="blockArc">
              <a:avLst>
                <a:gd name="adj1" fmla="val 6465848"/>
                <a:gd name="adj2" fmla="val 21129825"/>
                <a:gd name="adj3" fmla="val 7629"/>
              </a:avLst>
            </a:prstGeom>
            <a:solidFill>
              <a:srgbClr val="3DEBEF">
                <a:alpha val="72000"/>
              </a:srgbClr>
            </a:solidFill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타원 89"/>
            <p:cNvSpPr/>
            <p:nvPr/>
          </p:nvSpPr>
          <p:spPr>
            <a:xfrm>
              <a:off x="4007454" y="2973885"/>
              <a:ext cx="1999088" cy="1999088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10710445" y="2635330"/>
            <a:ext cx="977816" cy="977816"/>
            <a:chOff x="2115528" y="2023484"/>
            <a:chExt cx="1906990" cy="1906990"/>
          </a:xfrm>
        </p:grpSpPr>
        <p:grpSp>
          <p:nvGrpSpPr>
            <p:cNvPr id="92" name="그룹 91"/>
            <p:cNvGrpSpPr/>
            <p:nvPr/>
          </p:nvGrpSpPr>
          <p:grpSpPr>
            <a:xfrm>
              <a:off x="2115528" y="2023484"/>
              <a:ext cx="1906990" cy="1906990"/>
              <a:chOff x="3402358" y="1711232"/>
              <a:chExt cx="1906990" cy="1906990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3488943" y="1797817"/>
                <a:ext cx="1733820" cy="17338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막힌 원호 94"/>
              <p:cNvSpPr/>
              <p:nvPr/>
            </p:nvSpPr>
            <p:spPr>
              <a:xfrm>
                <a:off x="3488943" y="1797817"/>
                <a:ext cx="1733820" cy="1733820"/>
              </a:xfrm>
              <a:prstGeom prst="blockArc">
                <a:avLst>
                  <a:gd name="adj1" fmla="val 5593695"/>
                  <a:gd name="adj2" fmla="val 15220710"/>
                  <a:gd name="adj3" fmla="val 3883"/>
                </a:avLst>
              </a:prstGeom>
              <a:solidFill>
                <a:srgbClr val="3DEBEF"/>
              </a:solidFill>
              <a:ln w="127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6" name="막힌 원호 95"/>
              <p:cNvSpPr/>
              <p:nvPr/>
            </p:nvSpPr>
            <p:spPr>
              <a:xfrm>
                <a:off x="3402358" y="1711232"/>
                <a:ext cx="1906990" cy="1906990"/>
              </a:xfrm>
              <a:prstGeom prst="blockArc">
                <a:avLst>
                  <a:gd name="adj1" fmla="val 10883982"/>
                  <a:gd name="adj2" fmla="val 13880284"/>
                  <a:gd name="adj3" fmla="val 5584"/>
                </a:avLst>
              </a:prstGeom>
              <a:solidFill>
                <a:srgbClr val="3DEBEF"/>
              </a:solidFill>
              <a:ln w="12700" cap="flat" cmpd="sng" algn="ctr">
                <a:solidFill>
                  <a:schemeClr val="tx1">
                    <a:alpha val="57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93" name="막힌 원호 92"/>
            <p:cNvSpPr/>
            <p:nvPr/>
          </p:nvSpPr>
          <p:spPr>
            <a:xfrm>
              <a:off x="2115528" y="2023484"/>
              <a:ext cx="1906990" cy="1906990"/>
            </a:xfrm>
            <a:prstGeom prst="blockArc">
              <a:avLst>
                <a:gd name="adj1" fmla="val 20511865"/>
                <a:gd name="adj2" fmla="val 4535931"/>
                <a:gd name="adj3" fmla="val 4641"/>
              </a:avLst>
            </a:prstGeom>
            <a:solidFill>
              <a:srgbClr val="3DEBEF"/>
            </a:solidFill>
            <a:ln w="12700" cap="flat" cmpd="sng" algn="ctr">
              <a:solidFill>
                <a:schemeClr val="tx1">
                  <a:alpha val="57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10714327" y="4081505"/>
            <a:ext cx="931573" cy="931573"/>
            <a:chOff x="2304823" y="2426273"/>
            <a:chExt cx="1292466" cy="1292466"/>
          </a:xfrm>
        </p:grpSpPr>
        <p:sp>
          <p:nvSpPr>
            <p:cNvPr id="98" name="타원 97"/>
            <p:cNvSpPr/>
            <p:nvPr/>
          </p:nvSpPr>
          <p:spPr>
            <a:xfrm rot="16200000">
              <a:off x="2304823" y="2426273"/>
              <a:ext cx="1292466" cy="1292466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36000">
                    <a:sysClr val="windowText" lastClr="000000">
                      <a:alpha val="0"/>
                    </a:sysClr>
                  </a:gs>
                  <a:gs pos="38000">
                    <a:srgbClr val="3DEBE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타원 98"/>
            <p:cNvSpPr/>
            <p:nvPr/>
          </p:nvSpPr>
          <p:spPr>
            <a:xfrm>
              <a:off x="2339056" y="2460506"/>
              <a:ext cx="1224000" cy="1224000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32" name="직선 연결선 31"/>
          <p:cNvCxnSpPr/>
          <p:nvPr/>
        </p:nvCxnSpPr>
        <p:spPr>
          <a:xfrm>
            <a:off x="5871458" y="2383346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3" name="직선 연결선 32"/>
          <p:cNvCxnSpPr/>
          <p:nvPr/>
        </p:nvCxnSpPr>
        <p:spPr>
          <a:xfrm>
            <a:off x="5871458" y="3741614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4" name="직선 연결선 33"/>
          <p:cNvCxnSpPr/>
          <p:nvPr/>
        </p:nvCxnSpPr>
        <p:spPr>
          <a:xfrm>
            <a:off x="5871458" y="5162340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96860" y="5413834"/>
            <a:ext cx="336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</a:t>
            </a:r>
            <a:r>
              <a:rPr lang="ko-KR" altLang="en-US" sz="20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입력하십시오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6858" y="5846367"/>
            <a:ext cx="457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학습내용을 입력하십시오</a:t>
            </a:r>
            <a:endParaRPr lang="en-US" altLang="ko-KR" sz="16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텍스트를 입력하십시오</a:t>
            </a:r>
          </a:p>
        </p:txBody>
      </p:sp>
      <p:sp>
        <p:nvSpPr>
          <p:cNvPr id="37" name="타원 36"/>
          <p:cNvSpPr/>
          <p:nvPr/>
        </p:nvSpPr>
        <p:spPr>
          <a:xfrm>
            <a:off x="10748651" y="5524865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04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5871458" y="5291584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39" name="그룹 38"/>
          <p:cNvGrpSpPr/>
          <p:nvPr/>
        </p:nvGrpSpPr>
        <p:grpSpPr>
          <a:xfrm>
            <a:off x="10714327" y="5493449"/>
            <a:ext cx="931573" cy="931573"/>
            <a:chOff x="2304823" y="2426273"/>
            <a:chExt cx="1292466" cy="1292466"/>
          </a:xfrm>
        </p:grpSpPr>
        <p:sp>
          <p:nvSpPr>
            <p:cNvPr id="40" name="타원 39"/>
            <p:cNvSpPr/>
            <p:nvPr/>
          </p:nvSpPr>
          <p:spPr>
            <a:xfrm rot="16200000">
              <a:off x="2304823" y="2426273"/>
              <a:ext cx="1292466" cy="1292466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36000">
                    <a:sysClr val="windowText" lastClr="000000">
                      <a:alpha val="0"/>
                    </a:sysClr>
                  </a:gs>
                  <a:gs pos="38000">
                    <a:srgbClr val="3DEBE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2339056" y="2460506"/>
              <a:ext cx="1224000" cy="1224000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42" name="직선 연결선 41"/>
          <p:cNvCxnSpPr/>
          <p:nvPr/>
        </p:nvCxnSpPr>
        <p:spPr>
          <a:xfrm>
            <a:off x="5871458" y="6574284"/>
            <a:ext cx="6048000" cy="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69" name="모서리가 둥근 직사각형 68"/>
          <p:cNvSpPr/>
          <p:nvPr/>
        </p:nvSpPr>
        <p:spPr>
          <a:xfrm>
            <a:off x="317879" y="2208908"/>
            <a:ext cx="406021" cy="400050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0" name="그룹 69"/>
          <p:cNvGrpSpPr/>
          <p:nvPr/>
        </p:nvGrpSpPr>
        <p:grpSpPr>
          <a:xfrm>
            <a:off x="357344" y="2241159"/>
            <a:ext cx="307571" cy="326211"/>
            <a:chOff x="6929438" y="1870076"/>
            <a:chExt cx="628650" cy="666750"/>
          </a:xfrm>
          <a:solidFill>
            <a:srgbClr val="3DEBEF">
              <a:alpha val="49000"/>
            </a:srgbClr>
          </a:solidFill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17879" y="2745984"/>
            <a:ext cx="406021" cy="400050"/>
            <a:chOff x="317879" y="2745984"/>
            <a:chExt cx="406021" cy="400050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317879" y="2745984"/>
              <a:ext cx="406021" cy="400050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361878" y="2807704"/>
              <a:ext cx="318024" cy="269605"/>
              <a:chOff x="1797601" y="4300654"/>
              <a:chExt cx="413817" cy="350814"/>
            </a:xfrm>
            <a:solidFill>
              <a:srgbClr val="3DEBEF">
                <a:alpha val="49000"/>
              </a:srgbClr>
            </a:solidFill>
          </p:grpSpPr>
          <p:sp>
            <p:nvSpPr>
              <p:cNvPr id="100" name="Freeform 55"/>
              <p:cNvSpPr>
                <a:spLocks/>
              </p:cNvSpPr>
              <p:nvPr/>
            </p:nvSpPr>
            <p:spPr bwMode="auto">
              <a:xfrm>
                <a:off x="1797601" y="4300654"/>
                <a:ext cx="413817" cy="193553"/>
              </a:xfrm>
              <a:custGeom>
                <a:avLst/>
                <a:gdLst>
                  <a:gd name="T0" fmla="*/ 224 w 450"/>
                  <a:gd name="T1" fmla="*/ 83 h 210"/>
                  <a:gd name="T2" fmla="*/ 266 w 450"/>
                  <a:gd name="T3" fmla="*/ 38 h 210"/>
                  <a:gd name="T4" fmla="*/ 394 w 450"/>
                  <a:gd name="T5" fmla="*/ 28 h 210"/>
                  <a:gd name="T6" fmla="*/ 432 w 450"/>
                  <a:gd name="T7" fmla="*/ 149 h 210"/>
                  <a:gd name="T8" fmla="*/ 409 w 450"/>
                  <a:gd name="T9" fmla="*/ 165 h 210"/>
                  <a:gd name="T10" fmla="*/ 321 w 450"/>
                  <a:gd name="T11" fmla="*/ 165 h 210"/>
                  <a:gd name="T12" fmla="*/ 286 w 450"/>
                  <a:gd name="T13" fmla="*/ 183 h 210"/>
                  <a:gd name="T14" fmla="*/ 267 w 450"/>
                  <a:gd name="T15" fmla="*/ 210 h 210"/>
                  <a:gd name="T16" fmla="*/ 182 w 450"/>
                  <a:gd name="T17" fmla="*/ 99 h 210"/>
                  <a:gd name="T18" fmla="*/ 147 w 450"/>
                  <a:gd name="T19" fmla="*/ 153 h 210"/>
                  <a:gd name="T20" fmla="*/ 125 w 450"/>
                  <a:gd name="T21" fmla="*/ 165 h 210"/>
                  <a:gd name="T22" fmla="*/ 39 w 450"/>
                  <a:gd name="T23" fmla="*/ 165 h 210"/>
                  <a:gd name="T24" fmla="*/ 17 w 450"/>
                  <a:gd name="T25" fmla="*/ 150 h 210"/>
                  <a:gd name="T26" fmla="*/ 53 w 450"/>
                  <a:gd name="T27" fmla="*/ 28 h 210"/>
                  <a:gd name="T28" fmla="*/ 180 w 450"/>
                  <a:gd name="T29" fmla="*/ 36 h 210"/>
                  <a:gd name="T30" fmla="*/ 224 w 450"/>
                  <a:gd name="T31" fmla="*/ 8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0" h="210">
                    <a:moveTo>
                      <a:pt x="224" y="83"/>
                    </a:moveTo>
                    <a:cubicBezTo>
                      <a:pt x="240" y="66"/>
                      <a:pt x="253" y="51"/>
                      <a:pt x="266" y="38"/>
                    </a:cubicBezTo>
                    <a:cubicBezTo>
                      <a:pt x="302" y="4"/>
                      <a:pt x="352" y="0"/>
                      <a:pt x="394" y="28"/>
                    </a:cubicBezTo>
                    <a:cubicBezTo>
                      <a:pt x="436" y="57"/>
                      <a:pt x="450" y="102"/>
                      <a:pt x="432" y="149"/>
                    </a:cubicBezTo>
                    <a:cubicBezTo>
                      <a:pt x="428" y="161"/>
                      <a:pt x="422" y="166"/>
                      <a:pt x="409" y="165"/>
                    </a:cubicBezTo>
                    <a:cubicBezTo>
                      <a:pt x="380" y="164"/>
                      <a:pt x="351" y="166"/>
                      <a:pt x="321" y="165"/>
                    </a:cubicBezTo>
                    <a:cubicBezTo>
                      <a:pt x="305" y="164"/>
                      <a:pt x="294" y="169"/>
                      <a:pt x="286" y="183"/>
                    </a:cubicBezTo>
                    <a:cubicBezTo>
                      <a:pt x="281" y="192"/>
                      <a:pt x="275" y="199"/>
                      <a:pt x="267" y="210"/>
                    </a:cubicBezTo>
                    <a:cubicBezTo>
                      <a:pt x="239" y="173"/>
                      <a:pt x="211" y="137"/>
                      <a:pt x="182" y="99"/>
                    </a:cubicBezTo>
                    <a:cubicBezTo>
                      <a:pt x="170" y="118"/>
                      <a:pt x="159" y="136"/>
                      <a:pt x="147" y="153"/>
                    </a:cubicBezTo>
                    <a:cubicBezTo>
                      <a:pt x="142" y="159"/>
                      <a:pt x="132" y="164"/>
                      <a:pt x="125" y="165"/>
                    </a:cubicBezTo>
                    <a:cubicBezTo>
                      <a:pt x="96" y="166"/>
                      <a:pt x="68" y="164"/>
                      <a:pt x="39" y="165"/>
                    </a:cubicBezTo>
                    <a:cubicBezTo>
                      <a:pt x="27" y="166"/>
                      <a:pt x="21" y="161"/>
                      <a:pt x="17" y="150"/>
                    </a:cubicBezTo>
                    <a:cubicBezTo>
                      <a:pt x="0" y="106"/>
                      <a:pt x="15" y="54"/>
                      <a:pt x="53" y="28"/>
                    </a:cubicBezTo>
                    <a:cubicBezTo>
                      <a:pt x="92" y="0"/>
                      <a:pt x="144" y="3"/>
                      <a:pt x="180" y="36"/>
                    </a:cubicBezTo>
                    <a:cubicBezTo>
                      <a:pt x="195" y="50"/>
                      <a:pt x="207" y="65"/>
                      <a:pt x="22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56"/>
              <p:cNvSpPr>
                <a:spLocks/>
              </p:cNvSpPr>
              <p:nvPr/>
            </p:nvSpPr>
            <p:spPr bwMode="auto">
              <a:xfrm>
                <a:off x="1839022" y="4433527"/>
                <a:ext cx="330202" cy="217941"/>
              </a:xfrm>
              <a:custGeom>
                <a:avLst/>
                <a:gdLst>
                  <a:gd name="T0" fmla="*/ 0 w 359"/>
                  <a:gd name="T1" fmla="*/ 53 h 237"/>
                  <a:gd name="T2" fmla="*/ 83 w 359"/>
                  <a:gd name="T3" fmla="*/ 53 h 237"/>
                  <a:gd name="T4" fmla="*/ 116 w 359"/>
                  <a:gd name="T5" fmla="*/ 35 h 237"/>
                  <a:gd name="T6" fmla="*/ 137 w 359"/>
                  <a:gd name="T7" fmla="*/ 0 h 237"/>
                  <a:gd name="T8" fmla="*/ 222 w 359"/>
                  <a:gd name="T9" fmla="*/ 115 h 237"/>
                  <a:gd name="T10" fmla="*/ 258 w 359"/>
                  <a:gd name="T11" fmla="*/ 65 h 237"/>
                  <a:gd name="T12" fmla="*/ 274 w 359"/>
                  <a:gd name="T13" fmla="*/ 54 h 237"/>
                  <a:gd name="T14" fmla="*/ 359 w 359"/>
                  <a:gd name="T15" fmla="*/ 53 h 237"/>
                  <a:gd name="T16" fmla="*/ 180 w 359"/>
                  <a:gd name="T17" fmla="*/ 237 h 237"/>
                  <a:gd name="T18" fmla="*/ 0 w 359"/>
                  <a:gd name="T19" fmla="*/ 5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237">
                    <a:moveTo>
                      <a:pt x="0" y="53"/>
                    </a:moveTo>
                    <a:cubicBezTo>
                      <a:pt x="30" y="53"/>
                      <a:pt x="57" y="52"/>
                      <a:pt x="83" y="53"/>
                    </a:cubicBezTo>
                    <a:cubicBezTo>
                      <a:pt x="99" y="54"/>
                      <a:pt x="109" y="50"/>
                      <a:pt x="116" y="35"/>
                    </a:cubicBezTo>
                    <a:cubicBezTo>
                      <a:pt x="121" y="24"/>
                      <a:pt x="129" y="14"/>
                      <a:pt x="137" y="0"/>
                    </a:cubicBezTo>
                    <a:cubicBezTo>
                      <a:pt x="166" y="39"/>
                      <a:pt x="193" y="76"/>
                      <a:pt x="222" y="115"/>
                    </a:cubicBezTo>
                    <a:cubicBezTo>
                      <a:pt x="235" y="97"/>
                      <a:pt x="246" y="80"/>
                      <a:pt x="258" y="65"/>
                    </a:cubicBezTo>
                    <a:cubicBezTo>
                      <a:pt x="262" y="59"/>
                      <a:pt x="269" y="54"/>
                      <a:pt x="274" y="54"/>
                    </a:cubicBezTo>
                    <a:cubicBezTo>
                      <a:pt x="301" y="52"/>
                      <a:pt x="329" y="53"/>
                      <a:pt x="359" y="53"/>
                    </a:cubicBezTo>
                    <a:cubicBezTo>
                      <a:pt x="298" y="116"/>
                      <a:pt x="240" y="176"/>
                      <a:pt x="180" y="237"/>
                    </a:cubicBezTo>
                    <a:cubicBezTo>
                      <a:pt x="121" y="177"/>
                      <a:pt x="62" y="116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02" name="모서리가 둥근 직사각형 101"/>
          <p:cNvSpPr/>
          <p:nvPr/>
        </p:nvSpPr>
        <p:spPr>
          <a:xfrm>
            <a:off x="317879" y="3283059"/>
            <a:ext cx="406021" cy="400050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Freeform 5"/>
          <p:cNvSpPr>
            <a:spLocks noEditPoints="1"/>
          </p:cNvSpPr>
          <p:nvPr/>
        </p:nvSpPr>
        <p:spPr bwMode="auto">
          <a:xfrm>
            <a:off x="367886" y="3338591"/>
            <a:ext cx="266400" cy="300130"/>
          </a:xfrm>
          <a:custGeom>
            <a:avLst/>
            <a:gdLst>
              <a:gd name="T0" fmla="*/ 109 w 109"/>
              <a:gd name="T1" fmla="*/ 6 h 121"/>
              <a:gd name="T2" fmla="*/ 109 w 109"/>
              <a:gd name="T3" fmla="*/ 6 h 121"/>
              <a:gd name="T4" fmla="*/ 109 w 109"/>
              <a:gd name="T5" fmla="*/ 6 h 121"/>
              <a:gd name="T6" fmla="*/ 87 w 109"/>
              <a:gd name="T7" fmla="*/ 0 h 121"/>
              <a:gd name="T8" fmla="*/ 84 w 109"/>
              <a:gd name="T9" fmla="*/ 5 h 121"/>
              <a:gd name="T10" fmla="*/ 88 w 109"/>
              <a:gd name="T11" fmla="*/ 9 h 121"/>
              <a:gd name="T12" fmla="*/ 99 w 109"/>
              <a:gd name="T13" fmla="*/ 8 h 121"/>
              <a:gd name="T14" fmla="*/ 66 w 109"/>
              <a:gd name="T15" fmla="*/ 91 h 121"/>
              <a:gd name="T16" fmla="*/ 37 w 109"/>
              <a:gd name="T17" fmla="*/ 8 h 121"/>
              <a:gd name="T18" fmla="*/ 47 w 109"/>
              <a:gd name="T19" fmla="*/ 9 h 121"/>
              <a:gd name="T20" fmla="*/ 51 w 109"/>
              <a:gd name="T21" fmla="*/ 5 h 121"/>
              <a:gd name="T22" fmla="*/ 47 w 109"/>
              <a:gd name="T23" fmla="*/ 0 h 121"/>
              <a:gd name="T24" fmla="*/ 25 w 109"/>
              <a:gd name="T25" fmla="*/ 6 h 121"/>
              <a:gd name="T26" fmla="*/ 25 w 109"/>
              <a:gd name="T27" fmla="*/ 6 h 121"/>
              <a:gd name="T28" fmla="*/ 31 w 109"/>
              <a:gd name="T29" fmla="*/ 53 h 121"/>
              <a:gd name="T30" fmla="*/ 50 w 109"/>
              <a:gd name="T31" fmla="*/ 95 h 121"/>
              <a:gd name="T32" fmla="*/ 64 w 109"/>
              <a:gd name="T33" fmla="*/ 111 h 121"/>
              <a:gd name="T34" fmla="*/ 29 w 109"/>
              <a:gd name="T35" fmla="*/ 115 h 121"/>
              <a:gd name="T36" fmla="*/ 15 w 109"/>
              <a:gd name="T37" fmla="*/ 84 h 121"/>
              <a:gd name="T38" fmla="*/ 26 w 109"/>
              <a:gd name="T39" fmla="*/ 71 h 121"/>
              <a:gd name="T40" fmla="*/ 13 w 109"/>
              <a:gd name="T41" fmla="*/ 58 h 121"/>
              <a:gd name="T42" fmla="*/ 0 w 109"/>
              <a:gd name="T43" fmla="*/ 71 h 121"/>
              <a:gd name="T44" fmla="*/ 12 w 109"/>
              <a:gd name="T45" fmla="*/ 84 h 121"/>
              <a:gd name="T46" fmla="*/ 27 w 109"/>
              <a:gd name="T47" fmla="*/ 118 h 121"/>
              <a:gd name="T48" fmla="*/ 40 w 109"/>
              <a:gd name="T49" fmla="*/ 121 h 121"/>
              <a:gd name="T50" fmla="*/ 69 w 109"/>
              <a:gd name="T51" fmla="*/ 111 h 121"/>
              <a:gd name="T52" fmla="*/ 69 w 109"/>
              <a:gd name="T53" fmla="*/ 111 h 121"/>
              <a:gd name="T54" fmla="*/ 86 w 109"/>
              <a:gd name="T55" fmla="*/ 93 h 121"/>
              <a:gd name="T56" fmla="*/ 103 w 109"/>
              <a:gd name="T57" fmla="*/ 53 h 121"/>
              <a:gd name="T58" fmla="*/ 109 w 109"/>
              <a:gd name="T59" fmla="*/ 6 h 121"/>
              <a:gd name="T60" fmla="*/ 109 w 109"/>
              <a:gd name="T61" fmla="*/ 6 h 121"/>
              <a:gd name="T62" fmla="*/ 6 w 109"/>
              <a:gd name="T63" fmla="*/ 71 h 121"/>
              <a:gd name="T64" fmla="*/ 13 w 109"/>
              <a:gd name="T65" fmla="*/ 64 h 121"/>
              <a:gd name="T66" fmla="*/ 20 w 109"/>
              <a:gd name="T67" fmla="*/ 71 h 121"/>
              <a:gd name="T68" fmla="*/ 13 w 109"/>
              <a:gd name="T69" fmla="*/ 78 h 121"/>
              <a:gd name="T70" fmla="*/ 6 w 109"/>
              <a:gd name="T71" fmla="*/ 71 h 121"/>
              <a:gd name="T72" fmla="*/ 68 w 109"/>
              <a:gd name="T73" fmla="*/ 109 h 121"/>
              <a:gd name="T74" fmla="*/ 55 w 109"/>
              <a:gd name="T75" fmla="*/ 99 h 121"/>
              <a:gd name="T76" fmla="*/ 67 w 109"/>
              <a:gd name="T77" fmla="*/ 103 h 121"/>
              <a:gd name="T78" fmla="*/ 67 w 109"/>
              <a:gd name="T79" fmla="*/ 103 h 121"/>
              <a:gd name="T80" fmla="*/ 67 w 109"/>
              <a:gd name="T81" fmla="*/ 103 h 121"/>
              <a:gd name="T82" fmla="*/ 68 w 109"/>
              <a:gd name="T83" fmla="*/ 103 h 121"/>
              <a:gd name="T84" fmla="*/ 68 w 109"/>
              <a:gd name="T85" fmla="*/ 103 h 121"/>
              <a:gd name="T86" fmla="*/ 81 w 109"/>
              <a:gd name="T87" fmla="*/ 98 h 121"/>
              <a:gd name="T88" fmla="*/ 68 w 109"/>
              <a:gd name="T89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121">
                <a:moveTo>
                  <a:pt x="109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2" y="0"/>
                  <a:pt x="87" y="0"/>
                </a:cubicBezTo>
                <a:cubicBezTo>
                  <a:pt x="87" y="0"/>
                  <a:pt x="84" y="1"/>
                  <a:pt x="84" y="5"/>
                </a:cubicBezTo>
                <a:cubicBezTo>
                  <a:pt x="84" y="5"/>
                  <a:pt x="84" y="9"/>
                  <a:pt x="88" y="9"/>
                </a:cubicBezTo>
                <a:cubicBezTo>
                  <a:pt x="90" y="9"/>
                  <a:pt x="93" y="9"/>
                  <a:pt x="99" y="8"/>
                </a:cubicBezTo>
                <a:cubicBezTo>
                  <a:pt x="98" y="34"/>
                  <a:pt x="88" y="89"/>
                  <a:pt x="66" y="91"/>
                </a:cubicBezTo>
                <a:cubicBezTo>
                  <a:pt x="45" y="90"/>
                  <a:pt x="38" y="34"/>
                  <a:pt x="37" y="8"/>
                </a:cubicBezTo>
                <a:cubicBezTo>
                  <a:pt x="43" y="9"/>
                  <a:pt x="45" y="9"/>
                  <a:pt x="47" y="9"/>
                </a:cubicBezTo>
                <a:cubicBezTo>
                  <a:pt x="50" y="9"/>
                  <a:pt x="51" y="5"/>
                  <a:pt x="51" y="5"/>
                </a:cubicBezTo>
                <a:cubicBezTo>
                  <a:pt x="51" y="1"/>
                  <a:pt x="47" y="0"/>
                  <a:pt x="47" y="0"/>
                </a:cubicBezTo>
                <a:cubicBezTo>
                  <a:pt x="33" y="0"/>
                  <a:pt x="26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30"/>
                  <a:pt x="31" y="53"/>
                </a:cubicBezTo>
                <a:cubicBezTo>
                  <a:pt x="36" y="73"/>
                  <a:pt x="42" y="87"/>
                  <a:pt x="50" y="95"/>
                </a:cubicBezTo>
                <a:cubicBezTo>
                  <a:pt x="53" y="100"/>
                  <a:pt x="58" y="108"/>
                  <a:pt x="64" y="111"/>
                </a:cubicBezTo>
                <a:cubicBezTo>
                  <a:pt x="58" y="114"/>
                  <a:pt x="41" y="121"/>
                  <a:pt x="29" y="115"/>
                </a:cubicBezTo>
                <a:cubicBezTo>
                  <a:pt x="21" y="110"/>
                  <a:pt x="16" y="100"/>
                  <a:pt x="15" y="84"/>
                </a:cubicBezTo>
                <a:cubicBezTo>
                  <a:pt x="21" y="83"/>
                  <a:pt x="26" y="78"/>
                  <a:pt x="26" y="71"/>
                </a:cubicBezTo>
                <a:cubicBezTo>
                  <a:pt x="26" y="64"/>
                  <a:pt x="20" y="58"/>
                  <a:pt x="13" y="58"/>
                </a:cubicBezTo>
                <a:cubicBezTo>
                  <a:pt x="6" y="58"/>
                  <a:pt x="0" y="64"/>
                  <a:pt x="0" y="71"/>
                </a:cubicBezTo>
                <a:cubicBezTo>
                  <a:pt x="0" y="78"/>
                  <a:pt x="5" y="83"/>
                  <a:pt x="12" y="84"/>
                </a:cubicBezTo>
                <a:cubicBezTo>
                  <a:pt x="13" y="101"/>
                  <a:pt x="18" y="113"/>
                  <a:pt x="27" y="118"/>
                </a:cubicBezTo>
                <a:cubicBezTo>
                  <a:pt x="31" y="120"/>
                  <a:pt x="35" y="121"/>
                  <a:pt x="40" y="121"/>
                </a:cubicBezTo>
                <a:cubicBezTo>
                  <a:pt x="54" y="121"/>
                  <a:pt x="68" y="112"/>
                  <a:pt x="69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77" y="110"/>
                  <a:pt x="83" y="99"/>
                  <a:pt x="86" y="93"/>
                </a:cubicBezTo>
                <a:cubicBezTo>
                  <a:pt x="93" y="85"/>
                  <a:pt x="99" y="72"/>
                  <a:pt x="103" y="53"/>
                </a:cubicBezTo>
                <a:cubicBezTo>
                  <a:pt x="108" y="30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lose/>
                <a:moveTo>
                  <a:pt x="6" y="71"/>
                </a:moveTo>
                <a:cubicBezTo>
                  <a:pt x="6" y="67"/>
                  <a:pt x="9" y="64"/>
                  <a:pt x="13" y="64"/>
                </a:cubicBezTo>
                <a:cubicBezTo>
                  <a:pt x="17" y="64"/>
                  <a:pt x="20" y="67"/>
                  <a:pt x="20" y="71"/>
                </a:cubicBezTo>
                <a:cubicBezTo>
                  <a:pt x="20" y="75"/>
                  <a:pt x="17" y="78"/>
                  <a:pt x="13" y="78"/>
                </a:cubicBezTo>
                <a:cubicBezTo>
                  <a:pt x="9" y="78"/>
                  <a:pt x="6" y="75"/>
                  <a:pt x="6" y="71"/>
                </a:cubicBezTo>
                <a:close/>
                <a:moveTo>
                  <a:pt x="68" y="109"/>
                </a:moveTo>
                <a:cubicBezTo>
                  <a:pt x="63" y="109"/>
                  <a:pt x="58" y="104"/>
                  <a:pt x="55" y="99"/>
                </a:cubicBezTo>
                <a:cubicBezTo>
                  <a:pt x="59" y="101"/>
                  <a:pt x="62" y="102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8" y="103"/>
                  <a:pt x="68" y="103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73" y="102"/>
                  <a:pt x="77" y="101"/>
                  <a:pt x="81" y="98"/>
                </a:cubicBezTo>
                <a:cubicBezTo>
                  <a:pt x="78" y="103"/>
                  <a:pt x="73" y="109"/>
                  <a:pt x="68" y="109"/>
                </a:cubicBezTo>
                <a:close/>
              </a:path>
            </a:pathLst>
          </a:custGeom>
          <a:solidFill>
            <a:srgbClr val="3DEBEF">
              <a:alpha val="4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1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decel="7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4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71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01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35" grpId="0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6958305" y="1766824"/>
            <a:ext cx="2559707" cy="4838203"/>
            <a:chOff x="2905" y="399"/>
            <a:chExt cx="1866" cy="3527"/>
          </a:xfrm>
        </p:grpSpPr>
        <p:sp>
          <p:nvSpPr>
            <p:cNvPr id="3" name="Freeform 36"/>
            <p:cNvSpPr>
              <a:spLocks/>
            </p:cNvSpPr>
            <p:nvPr/>
          </p:nvSpPr>
          <p:spPr bwMode="auto">
            <a:xfrm>
              <a:off x="2905" y="399"/>
              <a:ext cx="1866" cy="3527"/>
            </a:xfrm>
            <a:custGeom>
              <a:avLst/>
              <a:gdLst>
                <a:gd name="T0" fmla="*/ 385 w 787"/>
                <a:gd name="T1" fmla="*/ 1057 h 1490"/>
                <a:gd name="T2" fmla="*/ 381 w 787"/>
                <a:gd name="T3" fmla="*/ 1213 h 1490"/>
                <a:gd name="T4" fmla="*/ 384 w 787"/>
                <a:gd name="T5" fmla="*/ 1405 h 1490"/>
                <a:gd name="T6" fmla="*/ 291 w 787"/>
                <a:gd name="T7" fmla="*/ 1475 h 1490"/>
                <a:gd name="T8" fmla="*/ 321 w 787"/>
                <a:gd name="T9" fmla="*/ 1378 h 1490"/>
                <a:gd name="T10" fmla="*/ 296 w 787"/>
                <a:gd name="T11" fmla="*/ 1131 h 1490"/>
                <a:gd name="T12" fmla="*/ 245 w 787"/>
                <a:gd name="T13" fmla="*/ 801 h 1490"/>
                <a:gd name="T14" fmla="*/ 278 w 787"/>
                <a:gd name="T15" fmla="*/ 557 h 1490"/>
                <a:gd name="T16" fmla="*/ 229 w 787"/>
                <a:gd name="T17" fmla="*/ 537 h 1490"/>
                <a:gd name="T18" fmla="*/ 66 w 787"/>
                <a:gd name="T19" fmla="*/ 844 h 1490"/>
                <a:gd name="T20" fmla="*/ 10 w 787"/>
                <a:gd name="T21" fmla="*/ 753 h 1490"/>
                <a:gd name="T22" fmla="*/ 88 w 787"/>
                <a:gd name="T23" fmla="*/ 678 h 1490"/>
                <a:gd name="T24" fmla="*/ 177 w 787"/>
                <a:gd name="T25" fmla="*/ 456 h 1490"/>
                <a:gd name="T26" fmla="*/ 287 w 787"/>
                <a:gd name="T27" fmla="*/ 244 h 1490"/>
                <a:gd name="T28" fmla="*/ 346 w 787"/>
                <a:gd name="T29" fmla="*/ 160 h 1490"/>
                <a:gd name="T30" fmla="*/ 321 w 787"/>
                <a:gd name="T31" fmla="*/ 112 h 1490"/>
                <a:gd name="T32" fmla="*/ 393 w 787"/>
                <a:gd name="T33" fmla="*/ 0 h 1490"/>
                <a:gd name="T34" fmla="*/ 465 w 787"/>
                <a:gd name="T35" fmla="*/ 112 h 1490"/>
                <a:gd name="T36" fmla="*/ 440 w 787"/>
                <a:gd name="T37" fmla="*/ 160 h 1490"/>
                <a:gd name="T38" fmla="*/ 500 w 787"/>
                <a:gd name="T39" fmla="*/ 244 h 1490"/>
                <a:gd name="T40" fmla="*/ 610 w 787"/>
                <a:gd name="T41" fmla="*/ 456 h 1490"/>
                <a:gd name="T42" fmla="*/ 698 w 787"/>
                <a:gd name="T43" fmla="*/ 678 h 1490"/>
                <a:gd name="T44" fmla="*/ 777 w 787"/>
                <a:gd name="T45" fmla="*/ 753 h 1490"/>
                <a:gd name="T46" fmla="*/ 721 w 787"/>
                <a:gd name="T47" fmla="*/ 844 h 1490"/>
                <a:gd name="T48" fmla="*/ 557 w 787"/>
                <a:gd name="T49" fmla="*/ 537 h 1490"/>
                <a:gd name="T50" fmla="*/ 509 w 787"/>
                <a:gd name="T51" fmla="*/ 557 h 1490"/>
                <a:gd name="T52" fmla="*/ 542 w 787"/>
                <a:gd name="T53" fmla="*/ 801 h 1490"/>
                <a:gd name="T54" fmla="*/ 491 w 787"/>
                <a:gd name="T55" fmla="*/ 1131 h 1490"/>
                <a:gd name="T56" fmla="*/ 466 w 787"/>
                <a:gd name="T57" fmla="*/ 1378 h 1490"/>
                <a:gd name="T58" fmla="*/ 496 w 787"/>
                <a:gd name="T59" fmla="*/ 1475 h 1490"/>
                <a:gd name="T60" fmla="*/ 403 w 787"/>
                <a:gd name="T61" fmla="*/ 1405 h 1490"/>
                <a:gd name="T62" fmla="*/ 405 w 787"/>
                <a:gd name="T63" fmla="*/ 1213 h 1490"/>
                <a:gd name="T64" fmla="*/ 402 w 787"/>
                <a:gd name="T65" fmla="*/ 1057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7" h="1490">
                  <a:moveTo>
                    <a:pt x="393" y="796"/>
                  </a:moveTo>
                  <a:cubicBezTo>
                    <a:pt x="393" y="796"/>
                    <a:pt x="385" y="1021"/>
                    <a:pt x="385" y="1057"/>
                  </a:cubicBezTo>
                  <a:cubicBezTo>
                    <a:pt x="385" y="1093"/>
                    <a:pt x="369" y="1135"/>
                    <a:pt x="369" y="1150"/>
                  </a:cubicBezTo>
                  <a:cubicBezTo>
                    <a:pt x="369" y="1166"/>
                    <a:pt x="381" y="1166"/>
                    <a:pt x="381" y="1213"/>
                  </a:cubicBezTo>
                  <a:cubicBezTo>
                    <a:pt x="381" y="1260"/>
                    <a:pt x="364" y="1330"/>
                    <a:pt x="364" y="1355"/>
                  </a:cubicBezTo>
                  <a:cubicBezTo>
                    <a:pt x="364" y="1381"/>
                    <a:pt x="384" y="1389"/>
                    <a:pt x="384" y="1405"/>
                  </a:cubicBezTo>
                  <a:cubicBezTo>
                    <a:pt x="384" y="1421"/>
                    <a:pt x="381" y="1486"/>
                    <a:pt x="365" y="1486"/>
                  </a:cubicBezTo>
                  <a:cubicBezTo>
                    <a:pt x="349" y="1486"/>
                    <a:pt x="275" y="1490"/>
                    <a:pt x="291" y="1475"/>
                  </a:cubicBezTo>
                  <a:cubicBezTo>
                    <a:pt x="306" y="1460"/>
                    <a:pt x="323" y="1443"/>
                    <a:pt x="328" y="1429"/>
                  </a:cubicBezTo>
                  <a:cubicBezTo>
                    <a:pt x="332" y="1416"/>
                    <a:pt x="323" y="1412"/>
                    <a:pt x="321" y="1378"/>
                  </a:cubicBezTo>
                  <a:cubicBezTo>
                    <a:pt x="316" y="1300"/>
                    <a:pt x="276" y="1280"/>
                    <a:pt x="275" y="1225"/>
                  </a:cubicBezTo>
                  <a:cubicBezTo>
                    <a:pt x="275" y="1171"/>
                    <a:pt x="295" y="1160"/>
                    <a:pt x="296" y="1131"/>
                  </a:cubicBezTo>
                  <a:cubicBezTo>
                    <a:pt x="297" y="1101"/>
                    <a:pt x="294" y="1086"/>
                    <a:pt x="293" y="1049"/>
                  </a:cubicBezTo>
                  <a:cubicBezTo>
                    <a:pt x="291" y="1011"/>
                    <a:pt x="244" y="903"/>
                    <a:pt x="245" y="801"/>
                  </a:cubicBezTo>
                  <a:cubicBezTo>
                    <a:pt x="246" y="698"/>
                    <a:pt x="268" y="682"/>
                    <a:pt x="270" y="654"/>
                  </a:cubicBezTo>
                  <a:cubicBezTo>
                    <a:pt x="273" y="625"/>
                    <a:pt x="267" y="601"/>
                    <a:pt x="278" y="557"/>
                  </a:cubicBezTo>
                  <a:cubicBezTo>
                    <a:pt x="283" y="537"/>
                    <a:pt x="252" y="443"/>
                    <a:pt x="246" y="417"/>
                  </a:cubicBezTo>
                  <a:cubicBezTo>
                    <a:pt x="239" y="394"/>
                    <a:pt x="234" y="508"/>
                    <a:pt x="229" y="537"/>
                  </a:cubicBezTo>
                  <a:cubicBezTo>
                    <a:pt x="225" y="567"/>
                    <a:pt x="140" y="680"/>
                    <a:pt x="131" y="708"/>
                  </a:cubicBezTo>
                  <a:cubicBezTo>
                    <a:pt x="120" y="742"/>
                    <a:pt x="114" y="844"/>
                    <a:pt x="66" y="844"/>
                  </a:cubicBezTo>
                  <a:cubicBezTo>
                    <a:pt x="18" y="844"/>
                    <a:pt x="63" y="718"/>
                    <a:pt x="48" y="747"/>
                  </a:cubicBezTo>
                  <a:cubicBezTo>
                    <a:pt x="34" y="776"/>
                    <a:pt x="0" y="756"/>
                    <a:pt x="10" y="753"/>
                  </a:cubicBezTo>
                  <a:cubicBezTo>
                    <a:pt x="18" y="750"/>
                    <a:pt x="31" y="744"/>
                    <a:pt x="34" y="734"/>
                  </a:cubicBezTo>
                  <a:cubicBezTo>
                    <a:pt x="42" y="708"/>
                    <a:pt x="70" y="684"/>
                    <a:pt x="88" y="678"/>
                  </a:cubicBezTo>
                  <a:cubicBezTo>
                    <a:pt x="106" y="623"/>
                    <a:pt x="109" y="640"/>
                    <a:pt x="116" y="608"/>
                  </a:cubicBezTo>
                  <a:cubicBezTo>
                    <a:pt x="115" y="557"/>
                    <a:pt x="145" y="514"/>
                    <a:pt x="177" y="456"/>
                  </a:cubicBezTo>
                  <a:cubicBezTo>
                    <a:pt x="177" y="418"/>
                    <a:pt x="182" y="416"/>
                    <a:pt x="182" y="370"/>
                  </a:cubicBezTo>
                  <a:cubicBezTo>
                    <a:pt x="182" y="242"/>
                    <a:pt x="256" y="244"/>
                    <a:pt x="287" y="244"/>
                  </a:cubicBezTo>
                  <a:cubicBezTo>
                    <a:pt x="291" y="244"/>
                    <a:pt x="327" y="223"/>
                    <a:pt x="344" y="208"/>
                  </a:cubicBezTo>
                  <a:cubicBezTo>
                    <a:pt x="347" y="198"/>
                    <a:pt x="346" y="160"/>
                    <a:pt x="346" y="160"/>
                  </a:cubicBezTo>
                  <a:cubicBezTo>
                    <a:pt x="337" y="155"/>
                    <a:pt x="341" y="136"/>
                    <a:pt x="336" y="134"/>
                  </a:cubicBezTo>
                  <a:cubicBezTo>
                    <a:pt x="322" y="130"/>
                    <a:pt x="321" y="122"/>
                    <a:pt x="321" y="112"/>
                  </a:cubicBezTo>
                  <a:cubicBezTo>
                    <a:pt x="307" y="79"/>
                    <a:pt x="320" y="75"/>
                    <a:pt x="326" y="82"/>
                  </a:cubicBezTo>
                  <a:cubicBezTo>
                    <a:pt x="326" y="7"/>
                    <a:pt x="364" y="0"/>
                    <a:pt x="393" y="0"/>
                  </a:cubicBezTo>
                  <a:cubicBezTo>
                    <a:pt x="423" y="0"/>
                    <a:pt x="460" y="7"/>
                    <a:pt x="460" y="82"/>
                  </a:cubicBezTo>
                  <a:cubicBezTo>
                    <a:pt x="467" y="75"/>
                    <a:pt x="479" y="79"/>
                    <a:pt x="465" y="112"/>
                  </a:cubicBezTo>
                  <a:cubicBezTo>
                    <a:pt x="465" y="122"/>
                    <a:pt x="464" y="130"/>
                    <a:pt x="450" y="134"/>
                  </a:cubicBezTo>
                  <a:cubicBezTo>
                    <a:pt x="446" y="136"/>
                    <a:pt x="450" y="155"/>
                    <a:pt x="440" y="160"/>
                  </a:cubicBezTo>
                  <a:cubicBezTo>
                    <a:pt x="440" y="160"/>
                    <a:pt x="440" y="198"/>
                    <a:pt x="443" y="208"/>
                  </a:cubicBezTo>
                  <a:cubicBezTo>
                    <a:pt x="460" y="223"/>
                    <a:pt x="496" y="244"/>
                    <a:pt x="500" y="244"/>
                  </a:cubicBezTo>
                  <a:cubicBezTo>
                    <a:pt x="531" y="244"/>
                    <a:pt x="604" y="242"/>
                    <a:pt x="604" y="370"/>
                  </a:cubicBezTo>
                  <a:cubicBezTo>
                    <a:pt x="604" y="416"/>
                    <a:pt x="610" y="418"/>
                    <a:pt x="610" y="456"/>
                  </a:cubicBezTo>
                  <a:cubicBezTo>
                    <a:pt x="642" y="514"/>
                    <a:pt x="672" y="557"/>
                    <a:pt x="670" y="608"/>
                  </a:cubicBezTo>
                  <a:cubicBezTo>
                    <a:pt x="678" y="640"/>
                    <a:pt x="681" y="623"/>
                    <a:pt x="698" y="678"/>
                  </a:cubicBezTo>
                  <a:cubicBezTo>
                    <a:pt x="716" y="684"/>
                    <a:pt x="744" y="708"/>
                    <a:pt x="752" y="734"/>
                  </a:cubicBezTo>
                  <a:cubicBezTo>
                    <a:pt x="755" y="744"/>
                    <a:pt x="769" y="750"/>
                    <a:pt x="777" y="753"/>
                  </a:cubicBezTo>
                  <a:cubicBezTo>
                    <a:pt x="787" y="756"/>
                    <a:pt x="753" y="776"/>
                    <a:pt x="739" y="747"/>
                  </a:cubicBezTo>
                  <a:cubicBezTo>
                    <a:pt x="724" y="718"/>
                    <a:pt x="769" y="844"/>
                    <a:pt x="721" y="844"/>
                  </a:cubicBezTo>
                  <a:cubicBezTo>
                    <a:pt x="673" y="844"/>
                    <a:pt x="666" y="742"/>
                    <a:pt x="656" y="708"/>
                  </a:cubicBezTo>
                  <a:cubicBezTo>
                    <a:pt x="647" y="680"/>
                    <a:pt x="562" y="567"/>
                    <a:pt x="557" y="537"/>
                  </a:cubicBezTo>
                  <a:cubicBezTo>
                    <a:pt x="553" y="508"/>
                    <a:pt x="547" y="394"/>
                    <a:pt x="541" y="417"/>
                  </a:cubicBezTo>
                  <a:cubicBezTo>
                    <a:pt x="534" y="443"/>
                    <a:pt x="504" y="537"/>
                    <a:pt x="509" y="557"/>
                  </a:cubicBezTo>
                  <a:cubicBezTo>
                    <a:pt x="520" y="601"/>
                    <a:pt x="514" y="625"/>
                    <a:pt x="516" y="654"/>
                  </a:cubicBezTo>
                  <a:cubicBezTo>
                    <a:pt x="519" y="682"/>
                    <a:pt x="541" y="698"/>
                    <a:pt x="542" y="801"/>
                  </a:cubicBezTo>
                  <a:cubicBezTo>
                    <a:pt x="543" y="903"/>
                    <a:pt x="496" y="1011"/>
                    <a:pt x="494" y="1049"/>
                  </a:cubicBezTo>
                  <a:cubicBezTo>
                    <a:pt x="492" y="1086"/>
                    <a:pt x="490" y="1101"/>
                    <a:pt x="491" y="1131"/>
                  </a:cubicBezTo>
                  <a:cubicBezTo>
                    <a:pt x="492" y="1160"/>
                    <a:pt x="512" y="1171"/>
                    <a:pt x="511" y="1225"/>
                  </a:cubicBezTo>
                  <a:cubicBezTo>
                    <a:pt x="510" y="1280"/>
                    <a:pt x="471" y="1300"/>
                    <a:pt x="466" y="1378"/>
                  </a:cubicBezTo>
                  <a:cubicBezTo>
                    <a:pt x="464" y="1412"/>
                    <a:pt x="455" y="1416"/>
                    <a:pt x="459" y="1429"/>
                  </a:cubicBezTo>
                  <a:cubicBezTo>
                    <a:pt x="464" y="1443"/>
                    <a:pt x="481" y="1460"/>
                    <a:pt x="496" y="1475"/>
                  </a:cubicBezTo>
                  <a:cubicBezTo>
                    <a:pt x="511" y="1490"/>
                    <a:pt x="438" y="1486"/>
                    <a:pt x="422" y="1486"/>
                  </a:cubicBezTo>
                  <a:cubicBezTo>
                    <a:pt x="405" y="1486"/>
                    <a:pt x="403" y="1421"/>
                    <a:pt x="403" y="1405"/>
                  </a:cubicBezTo>
                  <a:cubicBezTo>
                    <a:pt x="403" y="1389"/>
                    <a:pt x="422" y="1381"/>
                    <a:pt x="422" y="1355"/>
                  </a:cubicBezTo>
                  <a:cubicBezTo>
                    <a:pt x="422" y="1330"/>
                    <a:pt x="405" y="1260"/>
                    <a:pt x="405" y="1213"/>
                  </a:cubicBezTo>
                  <a:cubicBezTo>
                    <a:pt x="405" y="1166"/>
                    <a:pt x="417" y="1166"/>
                    <a:pt x="417" y="1150"/>
                  </a:cubicBezTo>
                  <a:cubicBezTo>
                    <a:pt x="417" y="1135"/>
                    <a:pt x="402" y="1093"/>
                    <a:pt x="402" y="1057"/>
                  </a:cubicBezTo>
                  <a:cubicBezTo>
                    <a:pt x="402" y="1021"/>
                    <a:pt x="393" y="796"/>
                    <a:pt x="393" y="796"/>
                  </a:cubicBezTo>
                  <a:close/>
                </a:path>
              </a:pathLst>
            </a:custGeom>
            <a:solidFill>
              <a:schemeClr val="tx1">
                <a:lumMod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37"/>
            <p:cNvSpPr>
              <a:spLocks/>
            </p:cNvSpPr>
            <p:nvPr/>
          </p:nvSpPr>
          <p:spPr bwMode="auto">
            <a:xfrm>
              <a:off x="3853" y="1772"/>
              <a:ext cx="223" cy="334"/>
            </a:xfrm>
            <a:custGeom>
              <a:avLst/>
              <a:gdLst>
                <a:gd name="T0" fmla="*/ 25 w 94"/>
                <a:gd name="T1" fmla="*/ 66 h 141"/>
                <a:gd name="T2" fmla="*/ 16 w 94"/>
                <a:gd name="T3" fmla="*/ 64 h 141"/>
                <a:gd name="T4" fmla="*/ 1 w 94"/>
                <a:gd name="T5" fmla="*/ 43 h 141"/>
                <a:gd name="T6" fmla="*/ 47 w 94"/>
                <a:gd name="T7" fmla="*/ 7 h 141"/>
                <a:gd name="T8" fmla="*/ 68 w 94"/>
                <a:gd name="T9" fmla="*/ 22 h 141"/>
                <a:gd name="T10" fmla="*/ 94 w 94"/>
                <a:gd name="T11" fmla="*/ 102 h 141"/>
                <a:gd name="T12" fmla="*/ 52 w 94"/>
                <a:gd name="T13" fmla="*/ 137 h 141"/>
                <a:gd name="T14" fmla="*/ 30 w 94"/>
                <a:gd name="T15" fmla="*/ 113 h 141"/>
                <a:gd name="T16" fmla="*/ 31 w 94"/>
                <a:gd name="T17" fmla="*/ 100 h 141"/>
                <a:gd name="T18" fmla="*/ 33 w 94"/>
                <a:gd name="T19" fmla="*/ 86 h 141"/>
                <a:gd name="T20" fmla="*/ 23 w 94"/>
                <a:gd name="T21" fmla="*/ 92 h 141"/>
                <a:gd name="T22" fmla="*/ 20 w 94"/>
                <a:gd name="T23" fmla="*/ 105 h 141"/>
                <a:gd name="T24" fmla="*/ 19 w 94"/>
                <a:gd name="T25" fmla="*/ 118 h 141"/>
                <a:gd name="T26" fmla="*/ 25 w 94"/>
                <a:gd name="T2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1">
                  <a:moveTo>
                    <a:pt x="25" y="66"/>
                  </a:moveTo>
                  <a:cubicBezTo>
                    <a:pt x="22" y="66"/>
                    <a:pt x="19" y="65"/>
                    <a:pt x="16" y="64"/>
                  </a:cubicBezTo>
                  <a:cubicBezTo>
                    <a:pt x="6" y="61"/>
                    <a:pt x="0" y="53"/>
                    <a:pt x="1" y="43"/>
                  </a:cubicBezTo>
                  <a:cubicBezTo>
                    <a:pt x="1" y="18"/>
                    <a:pt x="24" y="0"/>
                    <a:pt x="47" y="7"/>
                  </a:cubicBezTo>
                  <a:cubicBezTo>
                    <a:pt x="56" y="9"/>
                    <a:pt x="63" y="15"/>
                    <a:pt x="68" y="22"/>
                  </a:cubicBezTo>
                  <a:cubicBezTo>
                    <a:pt x="84" y="46"/>
                    <a:pt x="94" y="73"/>
                    <a:pt x="94" y="102"/>
                  </a:cubicBezTo>
                  <a:cubicBezTo>
                    <a:pt x="93" y="125"/>
                    <a:pt x="74" y="141"/>
                    <a:pt x="52" y="137"/>
                  </a:cubicBezTo>
                  <a:cubicBezTo>
                    <a:pt x="39" y="135"/>
                    <a:pt x="31" y="127"/>
                    <a:pt x="30" y="113"/>
                  </a:cubicBezTo>
                  <a:cubicBezTo>
                    <a:pt x="30" y="109"/>
                    <a:pt x="30" y="104"/>
                    <a:pt x="31" y="100"/>
                  </a:cubicBezTo>
                  <a:cubicBezTo>
                    <a:pt x="31" y="95"/>
                    <a:pt x="32" y="91"/>
                    <a:pt x="33" y="86"/>
                  </a:cubicBezTo>
                  <a:cubicBezTo>
                    <a:pt x="28" y="86"/>
                    <a:pt x="25" y="89"/>
                    <a:pt x="23" y="92"/>
                  </a:cubicBezTo>
                  <a:cubicBezTo>
                    <a:pt x="22" y="96"/>
                    <a:pt x="20" y="101"/>
                    <a:pt x="20" y="105"/>
                  </a:cubicBezTo>
                  <a:cubicBezTo>
                    <a:pt x="19" y="109"/>
                    <a:pt x="19" y="113"/>
                    <a:pt x="19" y="118"/>
                  </a:cubicBezTo>
                  <a:cubicBezTo>
                    <a:pt x="14" y="113"/>
                    <a:pt x="15" y="104"/>
                    <a:pt x="25" y="6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3602" y="1777"/>
              <a:ext cx="227" cy="324"/>
            </a:xfrm>
            <a:custGeom>
              <a:avLst/>
              <a:gdLst>
                <a:gd name="T0" fmla="*/ 75 w 96"/>
                <a:gd name="T1" fmla="*/ 115 h 137"/>
                <a:gd name="T2" fmla="*/ 60 w 96"/>
                <a:gd name="T3" fmla="*/ 83 h 137"/>
                <a:gd name="T4" fmla="*/ 63 w 96"/>
                <a:gd name="T5" fmla="*/ 102 h 137"/>
                <a:gd name="T6" fmla="*/ 62 w 96"/>
                <a:gd name="T7" fmla="*/ 116 h 137"/>
                <a:gd name="T8" fmla="*/ 34 w 96"/>
                <a:gd name="T9" fmla="*/ 135 h 137"/>
                <a:gd name="T10" fmla="*/ 0 w 96"/>
                <a:gd name="T11" fmla="*/ 98 h 137"/>
                <a:gd name="T12" fmla="*/ 28 w 96"/>
                <a:gd name="T13" fmla="*/ 18 h 137"/>
                <a:gd name="T14" fmla="*/ 67 w 96"/>
                <a:gd name="T15" fmla="*/ 4 h 137"/>
                <a:gd name="T16" fmla="*/ 92 w 96"/>
                <a:gd name="T17" fmla="*/ 46 h 137"/>
                <a:gd name="T18" fmla="*/ 74 w 96"/>
                <a:gd name="T19" fmla="*/ 63 h 137"/>
                <a:gd name="T20" fmla="*/ 68 w 96"/>
                <a:gd name="T21" fmla="*/ 64 h 137"/>
                <a:gd name="T22" fmla="*/ 77 w 96"/>
                <a:gd name="T23" fmla="*/ 114 h 137"/>
                <a:gd name="T24" fmla="*/ 76 w 96"/>
                <a:gd name="T25" fmla="*/ 117 h 137"/>
                <a:gd name="T26" fmla="*/ 75 w 96"/>
                <a:gd name="T27" fmla="*/ 1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37">
                  <a:moveTo>
                    <a:pt x="75" y="115"/>
                  </a:moveTo>
                  <a:cubicBezTo>
                    <a:pt x="74" y="103"/>
                    <a:pt x="76" y="90"/>
                    <a:pt x="60" y="83"/>
                  </a:cubicBezTo>
                  <a:cubicBezTo>
                    <a:pt x="61" y="90"/>
                    <a:pt x="63" y="96"/>
                    <a:pt x="63" y="102"/>
                  </a:cubicBezTo>
                  <a:cubicBezTo>
                    <a:pt x="63" y="107"/>
                    <a:pt x="63" y="111"/>
                    <a:pt x="62" y="116"/>
                  </a:cubicBezTo>
                  <a:cubicBezTo>
                    <a:pt x="60" y="129"/>
                    <a:pt x="48" y="137"/>
                    <a:pt x="34" y="135"/>
                  </a:cubicBezTo>
                  <a:cubicBezTo>
                    <a:pt x="13" y="133"/>
                    <a:pt x="0" y="120"/>
                    <a:pt x="0" y="98"/>
                  </a:cubicBezTo>
                  <a:cubicBezTo>
                    <a:pt x="0" y="69"/>
                    <a:pt x="9" y="41"/>
                    <a:pt x="28" y="18"/>
                  </a:cubicBezTo>
                  <a:cubicBezTo>
                    <a:pt x="37" y="6"/>
                    <a:pt x="51" y="0"/>
                    <a:pt x="67" y="4"/>
                  </a:cubicBezTo>
                  <a:cubicBezTo>
                    <a:pt x="83" y="9"/>
                    <a:pt x="96" y="30"/>
                    <a:pt x="92" y="46"/>
                  </a:cubicBezTo>
                  <a:cubicBezTo>
                    <a:pt x="90" y="56"/>
                    <a:pt x="83" y="61"/>
                    <a:pt x="74" y="63"/>
                  </a:cubicBezTo>
                  <a:cubicBezTo>
                    <a:pt x="72" y="64"/>
                    <a:pt x="70" y="64"/>
                    <a:pt x="68" y="64"/>
                  </a:cubicBezTo>
                  <a:cubicBezTo>
                    <a:pt x="74" y="81"/>
                    <a:pt x="79" y="96"/>
                    <a:pt x="77" y="114"/>
                  </a:cubicBezTo>
                  <a:cubicBezTo>
                    <a:pt x="77" y="115"/>
                    <a:pt x="77" y="116"/>
                    <a:pt x="76" y="117"/>
                  </a:cubicBezTo>
                  <a:cubicBezTo>
                    <a:pt x="76" y="116"/>
                    <a:pt x="75" y="116"/>
                    <a:pt x="75" y="115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39"/>
            <p:cNvSpPr>
              <a:spLocks/>
            </p:cNvSpPr>
            <p:nvPr/>
          </p:nvSpPr>
          <p:spPr bwMode="auto">
            <a:xfrm>
              <a:off x="3559" y="941"/>
              <a:ext cx="560" cy="608"/>
            </a:xfrm>
            <a:custGeom>
              <a:avLst/>
              <a:gdLst>
                <a:gd name="T0" fmla="*/ 118 w 236"/>
                <a:gd name="T1" fmla="*/ 130 h 257"/>
                <a:gd name="T2" fmla="*/ 113 w 236"/>
                <a:gd name="T3" fmla="*/ 142 h 257"/>
                <a:gd name="T4" fmla="*/ 111 w 236"/>
                <a:gd name="T5" fmla="*/ 175 h 257"/>
                <a:gd name="T6" fmla="*/ 109 w 236"/>
                <a:gd name="T7" fmla="*/ 186 h 257"/>
                <a:gd name="T8" fmla="*/ 104 w 236"/>
                <a:gd name="T9" fmla="*/ 217 h 257"/>
                <a:gd name="T10" fmla="*/ 89 w 236"/>
                <a:gd name="T11" fmla="*/ 231 h 257"/>
                <a:gd name="T12" fmla="*/ 56 w 236"/>
                <a:gd name="T13" fmla="*/ 237 h 257"/>
                <a:gd name="T14" fmla="*/ 32 w 236"/>
                <a:gd name="T15" fmla="*/ 245 h 257"/>
                <a:gd name="T16" fmla="*/ 0 w 236"/>
                <a:gd name="T17" fmla="*/ 228 h 257"/>
                <a:gd name="T18" fmla="*/ 15 w 236"/>
                <a:gd name="T19" fmla="*/ 162 h 257"/>
                <a:gd name="T20" fmla="*/ 15 w 236"/>
                <a:gd name="T21" fmla="*/ 158 h 257"/>
                <a:gd name="T22" fmla="*/ 23 w 236"/>
                <a:gd name="T23" fmla="*/ 125 h 257"/>
                <a:gd name="T24" fmla="*/ 54 w 236"/>
                <a:gd name="T25" fmla="*/ 84 h 257"/>
                <a:gd name="T26" fmla="*/ 55 w 236"/>
                <a:gd name="T27" fmla="*/ 83 h 257"/>
                <a:gd name="T28" fmla="*/ 92 w 236"/>
                <a:gd name="T29" fmla="*/ 89 h 257"/>
                <a:gd name="T30" fmla="*/ 102 w 236"/>
                <a:gd name="T31" fmla="*/ 113 h 257"/>
                <a:gd name="T32" fmla="*/ 107 w 236"/>
                <a:gd name="T33" fmla="*/ 117 h 257"/>
                <a:gd name="T34" fmla="*/ 109 w 236"/>
                <a:gd name="T35" fmla="*/ 98 h 257"/>
                <a:gd name="T36" fmla="*/ 109 w 236"/>
                <a:gd name="T37" fmla="*/ 38 h 257"/>
                <a:gd name="T38" fmla="*/ 105 w 236"/>
                <a:gd name="T39" fmla="*/ 18 h 257"/>
                <a:gd name="T40" fmla="*/ 112 w 236"/>
                <a:gd name="T41" fmla="*/ 0 h 257"/>
                <a:gd name="T42" fmla="*/ 116 w 236"/>
                <a:gd name="T43" fmla="*/ 8 h 257"/>
                <a:gd name="T44" fmla="*/ 123 w 236"/>
                <a:gd name="T45" fmla="*/ 1 h 257"/>
                <a:gd name="T46" fmla="*/ 136 w 236"/>
                <a:gd name="T47" fmla="*/ 9 h 257"/>
                <a:gd name="T48" fmla="*/ 126 w 236"/>
                <a:gd name="T49" fmla="*/ 62 h 257"/>
                <a:gd name="T50" fmla="*/ 131 w 236"/>
                <a:gd name="T51" fmla="*/ 120 h 257"/>
                <a:gd name="T52" fmla="*/ 140 w 236"/>
                <a:gd name="T53" fmla="*/ 98 h 257"/>
                <a:gd name="T54" fmla="*/ 158 w 236"/>
                <a:gd name="T55" fmla="*/ 76 h 257"/>
                <a:gd name="T56" fmla="*/ 184 w 236"/>
                <a:gd name="T57" fmla="*/ 91 h 257"/>
                <a:gd name="T58" fmla="*/ 207 w 236"/>
                <a:gd name="T59" fmla="*/ 121 h 257"/>
                <a:gd name="T60" fmla="*/ 219 w 236"/>
                <a:gd name="T61" fmla="*/ 161 h 257"/>
                <a:gd name="T62" fmla="*/ 220 w 236"/>
                <a:gd name="T63" fmla="*/ 165 h 257"/>
                <a:gd name="T64" fmla="*/ 234 w 236"/>
                <a:gd name="T65" fmla="*/ 237 h 257"/>
                <a:gd name="T66" fmla="*/ 209 w 236"/>
                <a:gd name="T67" fmla="*/ 250 h 257"/>
                <a:gd name="T68" fmla="*/ 154 w 236"/>
                <a:gd name="T69" fmla="*/ 236 h 257"/>
                <a:gd name="T70" fmla="*/ 127 w 236"/>
                <a:gd name="T71" fmla="*/ 208 h 257"/>
                <a:gd name="T72" fmla="*/ 120 w 236"/>
                <a:gd name="T73" fmla="*/ 168 h 257"/>
                <a:gd name="T74" fmla="*/ 122 w 236"/>
                <a:gd name="T75" fmla="*/ 142 h 257"/>
                <a:gd name="T76" fmla="*/ 118 w 236"/>
                <a:gd name="T77" fmla="*/ 13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57">
                  <a:moveTo>
                    <a:pt x="118" y="130"/>
                  </a:moveTo>
                  <a:cubicBezTo>
                    <a:pt x="113" y="133"/>
                    <a:pt x="111" y="136"/>
                    <a:pt x="113" y="142"/>
                  </a:cubicBezTo>
                  <a:cubicBezTo>
                    <a:pt x="117" y="153"/>
                    <a:pt x="118" y="164"/>
                    <a:pt x="111" y="175"/>
                  </a:cubicBezTo>
                  <a:cubicBezTo>
                    <a:pt x="109" y="178"/>
                    <a:pt x="109" y="182"/>
                    <a:pt x="109" y="186"/>
                  </a:cubicBezTo>
                  <a:cubicBezTo>
                    <a:pt x="107" y="196"/>
                    <a:pt x="106" y="207"/>
                    <a:pt x="104" y="217"/>
                  </a:cubicBezTo>
                  <a:cubicBezTo>
                    <a:pt x="103" y="225"/>
                    <a:pt x="97" y="230"/>
                    <a:pt x="89" y="231"/>
                  </a:cubicBezTo>
                  <a:cubicBezTo>
                    <a:pt x="78" y="233"/>
                    <a:pt x="67" y="235"/>
                    <a:pt x="56" y="237"/>
                  </a:cubicBezTo>
                  <a:cubicBezTo>
                    <a:pt x="48" y="239"/>
                    <a:pt x="40" y="242"/>
                    <a:pt x="32" y="245"/>
                  </a:cubicBezTo>
                  <a:cubicBezTo>
                    <a:pt x="12" y="255"/>
                    <a:pt x="1" y="250"/>
                    <a:pt x="0" y="228"/>
                  </a:cubicBezTo>
                  <a:cubicBezTo>
                    <a:pt x="0" y="205"/>
                    <a:pt x="1" y="182"/>
                    <a:pt x="15" y="162"/>
                  </a:cubicBezTo>
                  <a:cubicBezTo>
                    <a:pt x="15" y="161"/>
                    <a:pt x="16" y="159"/>
                    <a:pt x="15" y="158"/>
                  </a:cubicBezTo>
                  <a:cubicBezTo>
                    <a:pt x="12" y="146"/>
                    <a:pt x="16" y="135"/>
                    <a:pt x="23" y="125"/>
                  </a:cubicBezTo>
                  <a:cubicBezTo>
                    <a:pt x="33" y="111"/>
                    <a:pt x="44" y="98"/>
                    <a:pt x="54" y="84"/>
                  </a:cubicBezTo>
                  <a:cubicBezTo>
                    <a:pt x="55" y="84"/>
                    <a:pt x="55" y="83"/>
                    <a:pt x="55" y="83"/>
                  </a:cubicBezTo>
                  <a:cubicBezTo>
                    <a:pt x="69" y="68"/>
                    <a:pt x="84" y="70"/>
                    <a:pt x="92" y="89"/>
                  </a:cubicBezTo>
                  <a:cubicBezTo>
                    <a:pt x="96" y="97"/>
                    <a:pt x="99" y="105"/>
                    <a:pt x="102" y="113"/>
                  </a:cubicBezTo>
                  <a:cubicBezTo>
                    <a:pt x="103" y="114"/>
                    <a:pt x="104" y="115"/>
                    <a:pt x="107" y="117"/>
                  </a:cubicBezTo>
                  <a:cubicBezTo>
                    <a:pt x="107" y="110"/>
                    <a:pt x="109" y="104"/>
                    <a:pt x="109" y="98"/>
                  </a:cubicBezTo>
                  <a:cubicBezTo>
                    <a:pt x="109" y="78"/>
                    <a:pt x="110" y="58"/>
                    <a:pt x="109" y="38"/>
                  </a:cubicBezTo>
                  <a:cubicBezTo>
                    <a:pt x="109" y="31"/>
                    <a:pt x="107" y="24"/>
                    <a:pt x="105" y="18"/>
                  </a:cubicBezTo>
                  <a:cubicBezTo>
                    <a:pt x="101" y="9"/>
                    <a:pt x="103" y="4"/>
                    <a:pt x="112" y="0"/>
                  </a:cubicBezTo>
                  <a:cubicBezTo>
                    <a:pt x="113" y="2"/>
                    <a:pt x="115" y="5"/>
                    <a:pt x="116" y="8"/>
                  </a:cubicBezTo>
                  <a:cubicBezTo>
                    <a:pt x="120" y="5"/>
                    <a:pt x="121" y="3"/>
                    <a:pt x="123" y="1"/>
                  </a:cubicBezTo>
                  <a:cubicBezTo>
                    <a:pt x="127" y="4"/>
                    <a:pt x="131" y="6"/>
                    <a:pt x="136" y="9"/>
                  </a:cubicBezTo>
                  <a:cubicBezTo>
                    <a:pt x="125" y="25"/>
                    <a:pt x="125" y="44"/>
                    <a:pt x="126" y="62"/>
                  </a:cubicBezTo>
                  <a:cubicBezTo>
                    <a:pt x="126" y="81"/>
                    <a:pt x="122" y="99"/>
                    <a:pt x="131" y="120"/>
                  </a:cubicBezTo>
                  <a:cubicBezTo>
                    <a:pt x="134" y="111"/>
                    <a:pt x="138" y="105"/>
                    <a:pt x="140" y="98"/>
                  </a:cubicBezTo>
                  <a:cubicBezTo>
                    <a:pt x="144" y="89"/>
                    <a:pt x="147" y="78"/>
                    <a:pt x="158" y="76"/>
                  </a:cubicBezTo>
                  <a:cubicBezTo>
                    <a:pt x="170" y="74"/>
                    <a:pt x="177" y="83"/>
                    <a:pt x="184" y="91"/>
                  </a:cubicBezTo>
                  <a:cubicBezTo>
                    <a:pt x="192" y="101"/>
                    <a:pt x="199" y="111"/>
                    <a:pt x="207" y="121"/>
                  </a:cubicBezTo>
                  <a:cubicBezTo>
                    <a:pt x="216" y="133"/>
                    <a:pt x="223" y="145"/>
                    <a:pt x="219" y="161"/>
                  </a:cubicBezTo>
                  <a:cubicBezTo>
                    <a:pt x="219" y="162"/>
                    <a:pt x="220" y="164"/>
                    <a:pt x="220" y="165"/>
                  </a:cubicBezTo>
                  <a:cubicBezTo>
                    <a:pt x="234" y="187"/>
                    <a:pt x="236" y="212"/>
                    <a:pt x="234" y="237"/>
                  </a:cubicBezTo>
                  <a:cubicBezTo>
                    <a:pt x="232" y="251"/>
                    <a:pt x="221" y="257"/>
                    <a:pt x="209" y="250"/>
                  </a:cubicBezTo>
                  <a:cubicBezTo>
                    <a:pt x="192" y="241"/>
                    <a:pt x="173" y="239"/>
                    <a:pt x="154" y="236"/>
                  </a:cubicBezTo>
                  <a:cubicBezTo>
                    <a:pt x="135" y="232"/>
                    <a:pt x="130" y="227"/>
                    <a:pt x="127" y="208"/>
                  </a:cubicBezTo>
                  <a:cubicBezTo>
                    <a:pt x="125" y="194"/>
                    <a:pt x="126" y="181"/>
                    <a:pt x="120" y="168"/>
                  </a:cubicBezTo>
                  <a:cubicBezTo>
                    <a:pt x="117" y="161"/>
                    <a:pt x="120" y="151"/>
                    <a:pt x="122" y="142"/>
                  </a:cubicBezTo>
                  <a:cubicBezTo>
                    <a:pt x="123" y="135"/>
                    <a:pt x="124" y="135"/>
                    <a:pt x="118" y="130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40"/>
            <p:cNvSpPr>
              <a:spLocks noEditPoints="1"/>
            </p:cNvSpPr>
            <p:nvPr/>
          </p:nvSpPr>
          <p:spPr bwMode="auto">
            <a:xfrm>
              <a:off x="3770" y="1182"/>
              <a:ext cx="232" cy="303"/>
            </a:xfrm>
            <a:custGeom>
              <a:avLst/>
              <a:gdLst>
                <a:gd name="T0" fmla="*/ 83 w 98"/>
                <a:gd name="T1" fmla="*/ 62 h 128"/>
                <a:gd name="T2" fmla="*/ 79 w 98"/>
                <a:gd name="T3" fmla="*/ 50 h 128"/>
                <a:gd name="T4" fmla="*/ 59 w 98"/>
                <a:gd name="T5" fmla="*/ 38 h 128"/>
                <a:gd name="T6" fmla="*/ 78 w 98"/>
                <a:gd name="T7" fmla="*/ 31 h 128"/>
                <a:gd name="T8" fmla="*/ 81 w 98"/>
                <a:gd name="T9" fmla="*/ 27 h 128"/>
                <a:gd name="T10" fmla="*/ 76 w 98"/>
                <a:gd name="T11" fmla="*/ 25 h 128"/>
                <a:gd name="T12" fmla="*/ 67 w 98"/>
                <a:gd name="T13" fmla="*/ 28 h 128"/>
                <a:gd name="T14" fmla="*/ 50 w 98"/>
                <a:gd name="T15" fmla="*/ 8 h 128"/>
                <a:gd name="T16" fmla="*/ 49 w 98"/>
                <a:gd name="T17" fmla="*/ 1 h 128"/>
                <a:gd name="T18" fmla="*/ 45 w 98"/>
                <a:gd name="T19" fmla="*/ 14 h 128"/>
                <a:gd name="T20" fmla="*/ 42 w 98"/>
                <a:gd name="T21" fmla="*/ 4 h 128"/>
                <a:gd name="T22" fmla="*/ 37 w 98"/>
                <a:gd name="T23" fmla="*/ 5 h 128"/>
                <a:gd name="T24" fmla="*/ 35 w 98"/>
                <a:gd name="T25" fmla="*/ 16 h 128"/>
                <a:gd name="T26" fmla="*/ 29 w 98"/>
                <a:gd name="T27" fmla="*/ 7 h 128"/>
                <a:gd name="T28" fmla="*/ 25 w 98"/>
                <a:gd name="T29" fmla="*/ 9 h 128"/>
                <a:gd name="T30" fmla="*/ 27 w 98"/>
                <a:gd name="T31" fmla="*/ 23 h 128"/>
                <a:gd name="T32" fmla="*/ 40 w 98"/>
                <a:gd name="T33" fmla="*/ 56 h 128"/>
                <a:gd name="T34" fmla="*/ 38 w 98"/>
                <a:gd name="T35" fmla="*/ 40 h 128"/>
                <a:gd name="T36" fmla="*/ 55 w 98"/>
                <a:gd name="T37" fmla="*/ 33 h 128"/>
                <a:gd name="T38" fmla="*/ 40 w 98"/>
                <a:gd name="T39" fmla="*/ 34 h 128"/>
                <a:gd name="T40" fmla="*/ 44 w 98"/>
                <a:gd name="T41" fmla="*/ 49 h 128"/>
                <a:gd name="T42" fmla="*/ 34 w 98"/>
                <a:gd name="T43" fmla="*/ 59 h 128"/>
                <a:gd name="T44" fmla="*/ 18 w 98"/>
                <a:gd name="T45" fmla="*/ 28 h 128"/>
                <a:gd name="T46" fmla="*/ 25 w 98"/>
                <a:gd name="T47" fmla="*/ 28 h 128"/>
                <a:gd name="T48" fmla="*/ 18 w 98"/>
                <a:gd name="T49" fmla="*/ 28 h 128"/>
                <a:gd name="T50" fmla="*/ 11 w 98"/>
                <a:gd name="T51" fmla="*/ 19 h 128"/>
                <a:gd name="T52" fmla="*/ 15 w 98"/>
                <a:gd name="T53" fmla="*/ 59 h 128"/>
                <a:gd name="T54" fmla="*/ 24 w 98"/>
                <a:gd name="T55" fmla="*/ 92 h 128"/>
                <a:gd name="T56" fmla="*/ 88 w 98"/>
                <a:gd name="T57" fmla="*/ 122 h 128"/>
                <a:gd name="T58" fmla="*/ 98 w 98"/>
                <a:gd name="T59" fmla="*/ 103 h 128"/>
                <a:gd name="T60" fmla="*/ 75 w 98"/>
                <a:gd name="T61" fmla="*/ 30 h 128"/>
                <a:gd name="T62" fmla="*/ 75 w 98"/>
                <a:gd name="T63" fmla="*/ 29 h 128"/>
                <a:gd name="T64" fmla="*/ 1 w 98"/>
                <a:gd name="T65" fmla="*/ 31 h 128"/>
                <a:gd name="T66" fmla="*/ 7 w 98"/>
                <a:gd name="T67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28">
                  <a:moveTo>
                    <a:pt x="85" y="66"/>
                  </a:moveTo>
                  <a:cubicBezTo>
                    <a:pt x="84" y="65"/>
                    <a:pt x="83" y="63"/>
                    <a:pt x="83" y="62"/>
                  </a:cubicBezTo>
                  <a:cubicBezTo>
                    <a:pt x="81" y="58"/>
                    <a:pt x="80" y="54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2" y="43"/>
                    <a:pt x="64" y="41"/>
                    <a:pt x="54" y="46"/>
                  </a:cubicBezTo>
                  <a:cubicBezTo>
                    <a:pt x="54" y="42"/>
                    <a:pt x="56" y="40"/>
                    <a:pt x="59" y="38"/>
                  </a:cubicBezTo>
                  <a:cubicBezTo>
                    <a:pt x="61" y="37"/>
                    <a:pt x="64" y="36"/>
                    <a:pt x="66" y="35"/>
                  </a:cubicBezTo>
                  <a:cubicBezTo>
                    <a:pt x="70" y="33"/>
                    <a:pt x="74" y="32"/>
                    <a:pt x="78" y="31"/>
                  </a:cubicBezTo>
                  <a:cubicBezTo>
                    <a:pt x="80" y="31"/>
                    <a:pt x="81" y="30"/>
                    <a:pt x="81" y="29"/>
                  </a:cubicBezTo>
                  <a:cubicBezTo>
                    <a:pt x="81" y="28"/>
                    <a:pt x="81" y="28"/>
                    <a:pt x="81" y="27"/>
                  </a:cubicBezTo>
                  <a:cubicBezTo>
                    <a:pt x="81" y="26"/>
                    <a:pt x="79" y="24"/>
                    <a:pt x="78" y="24"/>
                  </a:cubicBezTo>
                  <a:cubicBezTo>
                    <a:pt x="77" y="24"/>
                    <a:pt x="76" y="24"/>
                    <a:pt x="76" y="25"/>
                  </a:cubicBezTo>
                  <a:cubicBezTo>
                    <a:pt x="76" y="25"/>
                    <a:pt x="75" y="25"/>
                    <a:pt x="75" y="25"/>
                  </a:cubicBezTo>
                  <a:cubicBezTo>
                    <a:pt x="72" y="26"/>
                    <a:pt x="69" y="27"/>
                    <a:pt x="67" y="28"/>
                  </a:cubicBezTo>
                  <a:cubicBezTo>
                    <a:pt x="62" y="24"/>
                    <a:pt x="59" y="19"/>
                    <a:pt x="55" y="17"/>
                  </a:cubicBezTo>
                  <a:cubicBezTo>
                    <a:pt x="51" y="14"/>
                    <a:pt x="50" y="12"/>
                    <a:pt x="50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0" y="4"/>
                    <a:pt x="50" y="3"/>
                    <a:pt x="49" y="1"/>
                  </a:cubicBezTo>
                  <a:cubicBezTo>
                    <a:pt x="48" y="2"/>
                    <a:pt x="47" y="3"/>
                    <a:pt x="47" y="4"/>
                  </a:cubicBezTo>
                  <a:cubicBezTo>
                    <a:pt x="46" y="8"/>
                    <a:pt x="46" y="11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3" y="11"/>
                    <a:pt x="42" y="7"/>
                    <a:pt x="42" y="4"/>
                  </a:cubicBezTo>
                  <a:cubicBezTo>
                    <a:pt x="42" y="2"/>
                    <a:pt x="41" y="0"/>
                    <a:pt x="39" y="1"/>
                  </a:cubicBezTo>
                  <a:cubicBezTo>
                    <a:pt x="38" y="1"/>
                    <a:pt x="37" y="3"/>
                    <a:pt x="37" y="5"/>
                  </a:cubicBezTo>
                  <a:cubicBezTo>
                    <a:pt x="36" y="8"/>
                    <a:pt x="37" y="11"/>
                    <a:pt x="37" y="14"/>
                  </a:cubicBezTo>
                  <a:cubicBezTo>
                    <a:pt x="37" y="15"/>
                    <a:pt x="36" y="15"/>
                    <a:pt x="35" y="16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2" y="12"/>
                    <a:pt x="31" y="9"/>
                    <a:pt x="29" y="7"/>
                  </a:cubicBezTo>
                  <a:cubicBezTo>
                    <a:pt x="29" y="6"/>
                    <a:pt x="27" y="6"/>
                    <a:pt x="26" y="6"/>
                  </a:cubicBezTo>
                  <a:cubicBezTo>
                    <a:pt x="26" y="6"/>
                    <a:pt x="25" y="8"/>
                    <a:pt x="25" y="9"/>
                  </a:cubicBezTo>
                  <a:cubicBezTo>
                    <a:pt x="26" y="10"/>
                    <a:pt x="27" y="12"/>
                    <a:pt x="28" y="13"/>
                  </a:cubicBezTo>
                  <a:cubicBezTo>
                    <a:pt x="30" y="17"/>
                    <a:pt x="30" y="20"/>
                    <a:pt x="27" y="23"/>
                  </a:cubicBezTo>
                  <a:cubicBezTo>
                    <a:pt x="22" y="31"/>
                    <a:pt x="21" y="39"/>
                    <a:pt x="24" y="48"/>
                  </a:cubicBezTo>
                  <a:cubicBezTo>
                    <a:pt x="28" y="59"/>
                    <a:pt x="30" y="60"/>
                    <a:pt x="40" y="56"/>
                  </a:cubicBezTo>
                  <a:cubicBezTo>
                    <a:pt x="44" y="55"/>
                    <a:pt x="44" y="54"/>
                    <a:pt x="42" y="50"/>
                  </a:cubicBezTo>
                  <a:cubicBezTo>
                    <a:pt x="40" y="47"/>
                    <a:pt x="39" y="44"/>
                    <a:pt x="38" y="40"/>
                  </a:cubicBezTo>
                  <a:cubicBezTo>
                    <a:pt x="37" y="35"/>
                    <a:pt x="40" y="30"/>
                    <a:pt x="44" y="28"/>
                  </a:cubicBezTo>
                  <a:cubicBezTo>
                    <a:pt x="47" y="27"/>
                    <a:pt x="51" y="28"/>
                    <a:pt x="55" y="33"/>
                  </a:cubicBezTo>
                  <a:cubicBezTo>
                    <a:pt x="51" y="35"/>
                    <a:pt x="47" y="36"/>
                    <a:pt x="43" y="33"/>
                  </a:cubicBezTo>
                  <a:cubicBezTo>
                    <a:pt x="42" y="33"/>
                    <a:pt x="40" y="33"/>
                    <a:pt x="40" y="34"/>
                  </a:cubicBezTo>
                  <a:cubicBezTo>
                    <a:pt x="38" y="36"/>
                    <a:pt x="39" y="41"/>
                    <a:pt x="41" y="43"/>
                  </a:cubicBezTo>
                  <a:cubicBezTo>
                    <a:pt x="42" y="45"/>
                    <a:pt x="43" y="47"/>
                    <a:pt x="44" y="49"/>
                  </a:cubicBezTo>
                  <a:cubicBezTo>
                    <a:pt x="44" y="51"/>
                    <a:pt x="44" y="53"/>
                    <a:pt x="44" y="56"/>
                  </a:cubicBezTo>
                  <a:cubicBezTo>
                    <a:pt x="40" y="57"/>
                    <a:pt x="37" y="58"/>
                    <a:pt x="34" y="59"/>
                  </a:cubicBezTo>
                  <a:cubicBezTo>
                    <a:pt x="27" y="60"/>
                    <a:pt x="24" y="59"/>
                    <a:pt x="23" y="53"/>
                  </a:cubicBezTo>
                  <a:cubicBezTo>
                    <a:pt x="21" y="45"/>
                    <a:pt x="19" y="37"/>
                    <a:pt x="18" y="2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3" y="30"/>
                    <a:pt x="25" y="28"/>
                  </a:cubicBezTo>
                  <a:cubicBezTo>
                    <a:pt x="22" y="27"/>
                    <a:pt x="20" y="27"/>
                    <a:pt x="19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6"/>
                    <a:pt x="17" y="24"/>
                    <a:pt x="16" y="22"/>
                  </a:cubicBezTo>
                  <a:cubicBezTo>
                    <a:pt x="16" y="18"/>
                    <a:pt x="13" y="18"/>
                    <a:pt x="11" y="19"/>
                  </a:cubicBezTo>
                  <a:cubicBezTo>
                    <a:pt x="8" y="19"/>
                    <a:pt x="6" y="20"/>
                    <a:pt x="7" y="23"/>
                  </a:cubicBezTo>
                  <a:cubicBezTo>
                    <a:pt x="10" y="35"/>
                    <a:pt x="12" y="47"/>
                    <a:pt x="15" y="59"/>
                  </a:cubicBezTo>
                  <a:cubicBezTo>
                    <a:pt x="15" y="62"/>
                    <a:pt x="16" y="66"/>
                    <a:pt x="16" y="69"/>
                  </a:cubicBezTo>
                  <a:cubicBezTo>
                    <a:pt x="16" y="78"/>
                    <a:pt x="17" y="86"/>
                    <a:pt x="24" y="92"/>
                  </a:cubicBezTo>
                  <a:cubicBezTo>
                    <a:pt x="26" y="94"/>
                    <a:pt x="28" y="95"/>
                    <a:pt x="29" y="98"/>
                  </a:cubicBezTo>
                  <a:cubicBezTo>
                    <a:pt x="42" y="118"/>
                    <a:pt x="64" y="128"/>
                    <a:pt x="88" y="122"/>
                  </a:cubicBezTo>
                  <a:cubicBezTo>
                    <a:pt x="93" y="121"/>
                    <a:pt x="96" y="119"/>
                    <a:pt x="97" y="113"/>
                  </a:cubicBezTo>
                  <a:cubicBezTo>
                    <a:pt x="97" y="110"/>
                    <a:pt x="98" y="106"/>
                    <a:pt x="98" y="103"/>
                  </a:cubicBezTo>
                  <a:cubicBezTo>
                    <a:pt x="98" y="89"/>
                    <a:pt x="95" y="76"/>
                    <a:pt x="85" y="66"/>
                  </a:cubicBezTo>
                  <a:close/>
                  <a:moveTo>
                    <a:pt x="75" y="30"/>
                  </a:moveTo>
                  <a:cubicBezTo>
                    <a:pt x="75" y="30"/>
                    <a:pt x="75" y="30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30"/>
                    <a:pt x="75" y="30"/>
                  </a:cubicBezTo>
                  <a:close/>
                  <a:moveTo>
                    <a:pt x="1" y="31"/>
                  </a:moveTo>
                  <a:cubicBezTo>
                    <a:pt x="1" y="36"/>
                    <a:pt x="4" y="35"/>
                    <a:pt x="8" y="34"/>
                  </a:cubicBezTo>
                  <a:cubicBezTo>
                    <a:pt x="7" y="32"/>
                    <a:pt x="7" y="30"/>
                    <a:pt x="7" y="28"/>
                  </a:cubicBezTo>
                  <a:cubicBezTo>
                    <a:pt x="4" y="29"/>
                    <a:pt x="0" y="27"/>
                    <a:pt x="1" y="3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3595" y="1585"/>
              <a:ext cx="493" cy="412"/>
            </a:xfrm>
            <a:custGeom>
              <a:avLst/>
              <a:gdLst>
                <a:gd name="T0" fmla="*/ 15 w 208"/>
                <a:gd name="T1" fmla="*/ 142 h 174"/>
                <a:gd name="T2" fmla="*/ 0 w 208"/>
                <a:gd name="T3" fmla="*/ 141 h 174"/>
                <a:gd name="T4" fmla="*/ 3 w 208"/>
                <a:gd name="T5" fmla="*/ 118 h 174"/>
                <a:gd name="T6" fmla="*/ 16 w 208"/>
                <a:gd name="T7" fmla="*/ 103 h 174"/>
                <a:gd name="T8" fmla="*/ 41 w 208"/>
                <a:gd name="T9" fmla="*/ 110 h 174"/>
                <a:gd name="T10" fmla="*/ 53 w 208"/>
                <a:gd name="T11" fmla="*/ 117 h 174"/>
                <a:gd name="T12" fmla="*/ 86 w 208"/>
                <a:gd name="T13" fmla="*/ 117 h 174"/>
                <a:gd name="T14" fmla="*/ 123 w 208"/>
                <a:gd name="T15" fmla="*/ 53 h 174"/>
                <a:gd name="T16" fmla="*/ 108 w 208"/>
                <a:gd name="T17" fmla="*/ 30 h 174"/>
                <a:gd name="T18" fmla="*/ 102 w 208"/>
                <a:gd name="T19" fmla="*/ 5 h 174"/>
                <a:gd name="T20" fmla="*/ 113 w 208"/>
                <a:gd name="T21" fmla="*/ 5 h 174"/>
                <a:gd name="T22" fmla="*/ 113 w 208"/>
                <a:gd name="T23" fmla="*/ 14 h 174"/>
                <a:gd name="T24" fmla="*/ 121 w 208"/>
                <a:gd name="T25" fmla="*/ 18 h 174"/>
                <a:gd name="T26" fmla="*/ 127 w 208"/>
                <a:gd name="T27" fmla="*/ 15 h 174"/>
                <a:gd name="T28" fmla="*/ 195 w 208"/>
                <a:gd name="T29" fmla="*/ 36 h 174"/>
                <a:gd name="T30" fmla="*/ 191 w 208"/>
                <a:gd name="T31" fmla="*/ 130 h 174"/>
                <a:gd name="T32" fmla="*/ 127 w 208"/>
                <a:gd name="T33" fmla="*/ 169 h 174"/>
                <a:gd name="T34" fmla="*/ 50 w 208"/>
                <a:gd name="T35" fmla="*/ 136 h 174"/>
                <a:gd name="T36" fmla="*/ 36 w 208"/>
                <a:gd name="T37" fmla="*/ 129 h 174"/>
                <a:gd name="T38" fmla="*/ 23 w 208"/>
                <a:gd name="T39" fmla="*/ 125 h 174"/>
                <a:gd name="T40" fmla="*/ 17 w 208"/>
                <a:gd name="T41" fmla="*/ 128 h 174"/>
                <a:gd name="T42" fmla="*/ 15 w 208"/>
                <a:gd name="T4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4">
                  <a:moveTo>
                    <a:pt x="15" y="142"/>
                  </a:moveTo>
                  <a:cubicBezTo>
                    <a:pt x="10" y="142"/>
                    <a:pt x="6" y="141"/>
                    <a:pt x="0" y="141"/>
                  </a:cubicBezTo>
                  <a:cubicBezTo>
                    <a:pt x="1" y="133"/>
                    <a:pt x="2" y="126"/>
                    <a:pt x="3" y="118"/>
                  </a:cubicBezTo>
                  <a:cubicBezTo>
                    <a:pt x="5" y="111"/>
                    <a:pt x="8" y="104"/>
                    <a:pt x="16" y="103"/>
                  </a:cubicBezTo>
                  <a:cubicBezTo>
                    <a:pt x="26" y="101"/>
                    <a:pt x="35" y="102"/>
                    <a:pt x="41" y="110"/>
                  </a:cubicBezTo>
                  <a:cubicBezTo>
                    <a:pt x="44" y="115"/>
                    <a:pt x="48" y="117"/>
                    <a:pt x="53" y="117"/>
                  </a:cubicBezTo>
                  <a:cubicBezTo>
                    <a:pt x="64" y="118"/>
                    <a:pt x="75" y="119"/>
                    <a:pt x="86" y="117"/>
                  </a:cubicBezTo>
                  <a:cubicBezTo>
                    <a:pt x="116" y="111"/>
                    <a:pt x="132" y="83"/>
                    <a:pt x="123" y="53"/>
                  </a:cubicBezTo>
                  <a:cubicBezTo>
                    <a:pt x="120" y="44"/>
                    <a:pt x="117" y="36"/>
                    <a:pt x="108" y="30"/>
                  </a:cubicBezTo>
                  <a:cubicBezTo>
                    <a:pt x="99" y="24"/>
                    <a:pt x="100" y="14"/>
                    <a:pt x="102" y="5"/>
                  </a:cubicBezTo>
                  <a:cubicBezTo>
                    <a:pt x="105" y="5"/>
                    <a:pt x="109" y="5"/>
                    <a:pt x="113" y="5"/>
                  </a:cubicBezTo>
                  <a:cubicBezTo>
                    <a:pt x="113" y="8"/>
                    <a:pt x="113" y="11"/>
                    <a:pt x="113" y="14"/>
                  </a:cubicBezTo>
                  <a:cubicBezTo>
                    <a:pt x="114" y="19"/>
                    <a:pt x="117" y="21"/>
                    <a:pt x="121" y="18"/>
                  </a:cubicBezTo>
                  <a:cubicBezTo>
                    <a:pt x="123" y="17"/>
                    <a:pt x="125" y="16"/>
                    <a:pt x="127" y="15"/>
                  </a:cubicBezTo>
                  <a:cubicBezTo>
                    <a:pt x="152" y="0"/>
                    <a:pt x="184" y="9"/>
                    <a:pt x="195" y="36"/>
                  </a:cubicBezTo>
                  <a:cubicBezTo>
                    <a:pt x="208" y="67"/>
                    <a:pt x="208" y="99"/>
                    <a:pt x="191" y="130"/>
                  </a:cubicBezTo>
                  <a:cubicBezTo>
                    <a:pt x="177" y="154"/>
                    <a:pt x="154" y="165"/>
                    <a:pt x="127" y="169"/>
                  </a:cubicBezTo>
                  <a:cubicBezTo>
                    <a:pt x="95" y="174"/>
                    <a:pt x="69" y="163"/>
                    <a:pt x="50" y="136"/>
                  </a:cubicBezTo>
                  <a:cubicBezTo>
                    <a:pt x="46" y="131"/>
                    <a:pt x="43" y="128"/>
                    <a:pt x="36" y="129"/>
                  </a:cubicBezTo>
                  <a:cubicBezTo>
                    <a:pt x="32" y="130"/>
                    <a:pt x="27" y="127"/>
                    <a:pt x="23" y="125"/>
                  </a:cubicBezTo>
                  <a:cubicBezTo>
                    <a:pt x="20" y="123"/>
                    <a:pt x="18" y="124"/>
                    <a:pt x="17" y="128"/>
                  </a:cubicBezTo>
                  <a:cubicBezTo>
                    <a:pt x="16" y="133"/>
                    <a:pt x="16" y="137"/>
                    <a:pt x="15" y="142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3576" y="1677"/>
              <a:ext cx="315" cy="232"/>
            </a:xfrm>
            <a:custGeom>
              <a:avLst/>
              <a:gdLst>
                <a:gd name="T0" fmla="*/ 124 w 133"/>
                <a:gd name="T1" fmla="*/ 1 h 98"/>
                <a:gd name="T2" fmla="*/ 128 w 133"/>
                <a:gd name="T3" fmla="*/ 12 h 98"/>
                <a:gd name="T4" fmla="*/ 109 w 133"/>
                <a:gd name="T5" fmla="*/ 36 h 98"/>
                <a:gd name="T6" fmla="*/ 80 w 133"/>
                <a:gd name="T7" fmla="*/ 50 h 98"/>
                <a:gd name="T8" fmla="*/ 71 w 133"/>
                <a:gd name="T9" fmla="*/ 55 h 98"/>
                <a:gd name="T10" fmla="*/ 20 w 133"/>
                <a:gd name="T11" fmla="*/ 94 h 98"/>
                <a:gd name="T12" fmla="*/ 15 w 133"/>
                <a:gd name="T13" fmla="*/ 96 h 98"/>
                <a:gd name="T14" fmla="*/ 5 w 133"/>
                <a:gd name="T15" fmla="*/ 91 h 98"/>
                <a:gd name="T16" fmla="*/ 3 w 133"/>
                <a:gd name="T17" fmla="*/ 85 h 98"/>
                <a:gd name="T18" fmla="*/ 1 w 133"/>
                <a:gd name="T19" fmla="*/ 41 h 98"/>
                <a:gd name="T20" fmla="*/ 41 w 133"/>
                <a:gd name="T21" fmla="*/ 1 h 98"/>
                <a:gd name="T22" fmla="*/ 84 w 133"/>
                <a:gd name="T23" fmla="*/ 1 h 98"/>
                <a:gd name="T24" fmla="*/ 111 w 133"/>
                <a:gd name="T25" fmla="*/ 0 h 98"/>
                <a:gd name="T26" fmla="*/ 124 w 133"/>
                <a:gd name="T27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98">
                  <a:moveTo>
                    <a:pt x="124" y="1"/>
                  </a:moveTo>
                  <a:cubicBezTo>
                    <a:pt x="133" y="4"/>
                    <a:pt x="133" y="4"/>
                    <a:pt x="128" y="12"/>
                  </a:cubicBezTo>
                  <a:cubicBezTo>
                    <a:pt x="122" y="20"/>
                    <a:pt x="116" y="28"/>
                    <a:pt x="109" y="36"/>
                  </a:cubicBezTo>
                  <a:cubicBezTo>
                    <a:pt x="102" y="45"/>
                    <a:pt x="91" y="49"/>
                    <a:pt x="80" y="50"/>
                  </a:cubicBezTo>
                  <a:cubicBezTo>
                    <a:pt x="76" y="50"/>
                    <a:pt x="73" y="52"/>
                    <a:pt x="71" y="55"/>
                  </a:cubicBezTo>
                  <a:cubicBezTo>
                    <a:pt x="56" y="71"/>
                    <a:pt x="39" y="83"/>
                    <a:pt x="20" y="94"/>
                  </a:cubicBezTo>
                  <a:cubicBezTo>
                    <a:pt x="19" y="95"/>
                    <a:pt x="17" y="96"/>
                    <a:pt x="15" y="96"/>
                  </a:cubicBezTo>
                  <a:cubicBezTo>
                    <a:pt x="10" y="98"/>
                    <a:pt x="6" y="96"/>
                    <a:pt x="5" y="91"/>
                  </a:cubicBezTo>
                  <a:cubicBezTo>
                    <a:pt x="4" y="89"/>
                    <a:pt x="3" y="87"/>
                    <a:pt x="3" y="85"/>
                  </a:cubicBezTo>
                  <a:cubicBezTo>
                    <a:pt x="2" y="70"/>
                    <a:pt x="0" y="56"/>
                    <a:pt x="1" y="41"/>
                  </a:cubicBezTo>
                  <a:cubicBezTo>
                    <a:pt x="2" y="17"/>
                    <a:pt x="17" y="3"/>
                    <a:pt x="41" y="1"/>
                  </a:cubicBezTo>
                  <a:cubicBezTo>
                    <a:pt x="55" y="1"/>
                    <a:pt x="70" y="2"/>
                    <a:pt x="84" y="1"/>
                  </a:cubicBezTo>
                  <a:cubicBezTo>
                    <a:pt x="93" y="1"/>
                    <a:pt x="102" y="1"/>
                    <a:pt x="111" y="0"/>
                  </a:cubicBezTo>
                  <a:cubicBezTo>
                    <a:pt x="115" y="0"/>
                    <a:pt x="120" y="1"/>
                    <a:pt x="124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3692" y="420"/>
              <a:ext cx="291" cy="303"/>
            </a:xfrm>
            <a:custGeom>
              <a:avLst/>
              <a:gdLst>
                <a:gd name="T0" fmla="*/ 117 w 123"/>
                <a:gd name="T1" fmla="*/ 39 h 128"/>
                <a:gd name="T2" fmla="*/ 77 w 123"/>
                <a:gd name="T3" fmla="*/ 4 h 128"/>
                <a:gd name="T4" fmla="*/ 65 w 123"/>
                <a:gd name="T5" fmla="*/ 13 h 128"/>
                <a:gd name="T6" fmla="*/ 65 w 123"/>
                <a:gd name="T7" fmla="*/ 13 h 128"/>
                <a:gd name="T8" fmla="*/ 61 w 123"/>
                <a:gd name="T9" fmla="*/ 16 h 128"/>
                <a:gd name="T10" fmla="*/ 58 w 123"/>
                <a:gd name="T11" fmla="*/ 13 h 128"/>
                <a:gd name="T12" fmla="*/ 58 w 123"/>
                <a:gd name="T13" fmla="*/ 13 h 128"/>
                <a:gd name="T14" fmla="*/ 46 w 123"/>
                <a:gd name="T15" fmla="*/ 4 h 128"/>
                <a:gd name="T16" fmla="*/ 6 w 123"/>
                <a:gd name="T17" fmla="*/ 39 h 128"/>
                <a:gd name="T18" fmla="*/ 23 w 123"/>
                <a:gd name="T19" fmla="*/ 88 h 128"/>
                <a:gd name="T20" fmla="*/ 26 w 123"/>
                <a:gd name="T21" fmla="*/ 89 h 128"/>
                <a:gd name="T22" fmla="*/ 26 w 123"/>
                <a:gd name="T23" fmla="*/ 90 h 128"/>
                <a:gd name="T24" fmla="*/ 49 w 123"/>
                <a:gd name="T25" fmla="*/ 109 h 128"/>
                <a:gd name="T26" fmla="*/ 57 w 123"/>
                <a:gd name="T27" fmla="*/ 107 h 128"/>
                <a:gd name="T28" fmla="*/ 57 w 123"/>
                <a:gd name="T29" fmla="*/ 128 h 128"/>
                <a:gd name="T30" fmla="*/ 58 w 123"/>
                <a:gd name="T31" fmla="*/ 128 h 128"/>
                <a:gd name="T32" fmla="*/ 64 w 123"/>
                <a:gd name="T33" fmla="*/ 128 h 128"/>
                <a:gd name="T34" fmla="*/ 65 w 123"/>
                <a:gd name="T35" fmla="*/ 128 h 128"/>
                <a:gd name="T36" fmla="*/ 65 w 123"/>
                <a:gd name="T37" fmla="*/ 107 h 128"/>
                <a:gd name="T38" fmla="*/ 74 w 123"/>
                <a:gd name="T39" fmla="*/ 109 h 128"/>
                <a:gd name="T40" fmla="*/ 97 w 123"/>
                <a:gd name="T41" fmla="*/ 90 h 128"/>
                <a:gd name="T42" fmla="*/ 97 w 123"/>
                <a:gd name="T43" fmla="*/ 89 h 128"/>
                <a:gd name="T44" fmla="*/ 99 w 123"/>
                <a:gd name="T45" fmla="*/ 88 h 128"/>
                <a:gd name="T46" fmla="*/ 117 w 123"/>
                <a:gd name="T47" fmla="*/ 3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28">
                  <a:moveTo>
                    <a:pt x="117" y="39"/>
                  </a:moveTo>
                  <a:cubicBezTo>
                    <a:pt x="110" y="15"/>
                    <a:pt x="93" y="0"/>
                    <a:pt x="77" y="4"/>
                  </a:cubicBezTo>
                  <a:cubicBezTo>
                    <a:pt x="72" y="6"/>
                    <a:pt x="68" y="9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4"/>
                    <a:pt x="63" y="16"/>
                    <a:pt x="61" y="16"/>
                  </a:cubicBezTo>
                  <a:cubicBezTo>
                    <a:pt x="60" y="16"/>
                    <a:pt x="59" y="14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9"/>
                    <a:pt x="51" y="6"/>
                    <a:pt x="46" y="4"/>
                  </a:cubicBezTo>
                  <a:cubicBezTo>
                    <a:pt x="30" y="0"/>
                    <a:pt x="12" y="15"/>
                    <a:pt x="6" y="39"/>
                  </a:cubicBezTo>
                  <a:cubicBezTo>
                    <a:pt x="0" y="62"/>
                    <a:pt x="8" y="84"/>
                    <a:pt x="23" y="88"/>
                  </a:cubicBezTo>
                  <a:cubicBezTo>
                    <a:pt x="24" y="88"/>
                    <a:pt x="25" y="89"/>
                    <a:pt x="26" y="89"/>
                  </a:cubicBezTo>
                  <a:cubicBezTo>
                    <a:pt x="26" y="89"/>
                    <a:pt x="26" y="90"/>
                    <a:pt x="26" y="90"/>
                  </a:cubicBezTo>
                  <a:cubicBezTo>
                    <a:pt x="26" y="100"/>
                    <a:pt x="36" y="109"/>
                    <a:pt x="49" y="109"/>
                  </a:cubicBezTo>
                  <a:cubicBezTo>
                    <a:pt x="52" y="109"/>
                    <a:pt x="55" y="108"/>
                    <a:pt x="57" y="107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8" y="108"/>
                    <a:pt x="71" y="109"/>
                    <a:pt x="74" y="109"/>
                  </a:cubicBezTo>
                  <a:cubicBezTo>
                    <a:pt x="86" y="109"/>
                    <a:pt x="97" y="100"/>
                    <a:pt x="97" y="90"/>
                  </a:cubicBezTo>
                  <a:cubicBezTo>
                    <a:pt x="97" y="90"/>
                    <a:pt x="97" y="89"/>
                    <a:pt x="97" y="89"/>
                  </a:cubicBezTo>
                  <a:cubicBezTo>
                    <a:pt x="98" y="89"/>
                    <a:pt x="98" y="88"/>
                    <a:pt x="99" y="88"/>
                  </a:cubicBezTo>
                  <a:cubicBezTo>
                    <a:pt x="115" y="84"/>
                    <a:pt x="123" y="62"/>
                    <a:pt x="117" y="39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225813" y="1448968"/>
            <a:ext cx="749300" cy="508000"/>
            <a:chOff x="8140700" y="762000"/>
            <a:chExt cx="749300" cy="508000"/>
          </a:xfrm>
        </p:grpSpPr>
        <p:sp>
          <p:nvSpPr>
            <p:cNvPr id="13" name="자유형 12"/>
            <p:cNvSpPr/>
            <p:nvPr/>
          </p:nvSpPr>
          <p:spPr>
            <a:xfrm>
              <a:off x="8140700" y="990600"/>
              <a:ext cx="749300" cy="241300"/>
            </a:xfrm>
            <a:custGeom>
              <a:avLst/>
              <a:gdLst>
                <a:gd name="connsiteX0" fmla="*/ 0 w 749300"/>
                <a:gd name="connsiteY0" fmla="*/ 241300 h 241300"/>
                <a:gd name="connsiteX1" fmla="*/ 241300 w 749300"/>
                <a:gd name="connsiteY1" fmla="*/ 0 h 241300"/>
                <a:gd name="connsiteX2" fmla="*/ 749300 w 7493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241300">
                  <a:moveTo>
                    <a:pt x="0" y="241300"/>
                  </a:moveTo>
                  <a:lnTo>
                    <a:pt x="241300" y="0"/>
                  </a:lnTo>
                  <a:lnTo>
                    <a:pt x="7493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8879840" y="762000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/>
          <p:cNvGrpSpPr/>
          <p:nvPr/>
        </p:nvGrpSpPr>
        <p:grpSpPr>
          <a:xfrm>
            <a:off x="8457583" y="3671589"/>
            <a:ext cx="1171578" cy="756305"/>
            <a:chOff x="8457583" y="3671589"/>
            <a:chExt cx="1171578" cy="756305"/>
          </a:xfrm>
        </p:grpSpPr>
        <p:sp>
          <p:nvSpPr>
            <p:cNvPr id="14" name="자유형 13"/>
            <p:cNvSpPr/>
            <p:nvPr/>
          </p:nvSpPr>
          <p:spPr>
            <a:xfrm>
              <a:off x="8457583" y="3671589"/>
              <a:ext cx="1171578" cy="495300"/>
            </a:xfrm>
            <a:custGeom>
              <a:avLst/>
              <a:gdLst>
                <a:gd name="connsiteX0" fmla="*/ 0 w 1612900"/>
                <a:gd name="connsiteY0" fmla="*/ 0 h 495300"/>
                <a:gd name="connsiteX1" fmla="*/ 495300 w 1612900"/>
                <a:gd name="connsiteY1" fmla="*/ 495300 h 495300"/>
                <a:gd name="connsiteX2" fmla="*/ 1612900 w 1612900"/>
                <a:gd name="connsiteY2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2900" h="495300">
                  <a:moveTo>
                    <a:pt x="0" y="0"/>
                  </a:moveTo>
                  <a:lnTo>
                    <a:pt x="495300" y="495300"/>
                  </a:lnTo>
                  <a:lnTo>
                    <a:pt x="1612900" y="4953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9626305" y="3919894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8451608" y="4003667"/>
            <a:ext cx="1072190" cy="1579880"/>
            <a:chOff x="8451608" y="4003667"/>
            <a:chExt cx="1072190" cy="1579880"/>
          </a:xfrm>
        </p:grpSpPr>
        <p:sp>
          <p:nvSpPr>
            <p:cNvPr id="16" name="자유형 15"/>
            <p:cNvSpPr/>
            <p:nvPr/>
          </p:nvSpPr>
          <p:spPr>
            <a:xfrm>
              <a:off x="8451608" y="4003667"/>
              <a:ext cx="1059180" cy="1292860"/>
            </a:xfrm>
            <a:custGeom>
              <a:avLst/>
              <a:gdLst>
                <a:gd name="connsiteX0" fmla="*/ 0 w 1346200"/>
                <a:gd name="connsiteY0" fmla="*/ 0 h 749300"/>
                <a:gd name="connsiteX1" fmla="*/ 546100 w 1346200"/>
                <a:gd name="connsiteY1" fmla="*/ 749300 h 749300"/>
                <a:gd name="connsiteX2" fmla="*/ 1346200 w 1346200"/>
                <a:gd name="connsiteY2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749300">
                  <a:moveTo>
                    <a:pt x="0" y="0"/>
                  </a:moveTo>
                  <a:lnTo>
                    <a:pt x="546100" y="749300"/>
                  </a:lnTo>
                  <a:lnTo>
                    <a:pt x="1346200" y="7493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9523798" y="5075547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/>
          <p:cNvGrpSpPr/>
          <p:nvPr/>
        </p:nvGrpSpPr>
        <p:grpSpPr>
          <a:xfrm>
            <a:off x="6795078" y="3658247"/>
            <a:ext cx="1211962" cy="1402080"/>
            <a:chOff x="6795078" y="3658247"/>
            <a:chExt cx="1211962" cy="1402080"/>
          </a:xfrm>
        </p:grpSpPr>
        <p:sp>
          <p:nvSpPr>
            <p:cNvPr id="15" name="자유형 14"/>
            <p:cNvSpPr/>
            <p:nvPr/>
          </p:nvSpPr>
          <p:spPr>
            <a:xfrm>
              <a:off x="6809910" y="3658247"/>
              <a:ext cx="1197130" cy="1143000"/>
            </a:xfrm>
            <a:custGeom>
              <a:avLst/>
              <a:gdLst>
                <a:gd name="connsiteX0" fmla="*/ 1574800 w 1574800"/>
                <a:gd name="connsiteY0" fmla="*/ 0 h 1143000"/>
                <a:gd name="connsiteX1" fmla="*/ 901700 w 1574800"/>
                <a:gd name="connsiteY1" fmla="*/ 1143000 h 1143000"/>
                <a:gd name="connsiteX2" fmla="*/ 0 w 15748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143000">
                  <a:moveTo>
                    <a:pt x="1574800" y="0"/>
                  </a:moveTo>
                  <a:lnTo>
                    <a:pt x="901700" y="1143000"/>
                  </a:lnTo>
                  <a:lnTo>
                    <a:pt x="0" y="11430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6795078" y="4552327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그룹 39"/>
          <p:cNvGrpSpPr/>
          <p:nvPr/>
        </p:nvGrpSpPr>
        <p:grpSpPr>
          <a:xfrm>
            <a:off x="6640763" y="2330044"/>
            <a:ext cx="1447800" cy="807720"/>
            <a:chOff x="6640763" y="2330044"/>
            <a:chExt cx="1447800" cy="807720"/>
          </a:xfrm>
        </p:grpSpPr>
        <p:sp>
          <p:nvSpPr>
            <p:cNvPr id="12" name="자유형 11"/>
            <p:cNvSpPr/>
            <p:nvPr/>
          </p:nvSpPr>
          <p:spPr>
            <a:xfrm>
              <a:off x="6640763" y="2591664"/>
              <a:ext cx="1447800" cy="546100"/>
            </a:xfrm>
            <a:custGeom>
              <a:avLst/>
              <a:gdLst>
                <a:gd name="connsiteX0" fmla="*/ 1447800 w 1447800"/>
                <a:gd name="connsiteY0" fmla="*/ 546100 h 546100"/>
                <a:gd name="connsiteX1" fmla="*/ 876300 w 1447800"/>
                <a:gd name="connsiteY1" fmla="*/ 0 h 546100"/>
                <a:gd name="connsiteX2" fmla="*/ 0 w 1447800"/>
                <a:gd name="connsiteY2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546100">
                  <a:moveTo>
                    <a:pt x="1447800" y="546100"/>
                  </a:moveTo>
                  <a:lnTo>
                    <a:pt x="876300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6640763" y="2330044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/>
          <p:cNvGrpSpPr/>
          <p:nvPr/>
        </p:nvGrpSpPr>
        <p:grpSpPr>
          <a:xfrm>
            <a:off x="8343410" y="2162484"/>
            <a:ext cx="1160780" cy="944880"/>
            <a:chOff x="8343410" y="2162484"/>
            <a:chExt cx="1160780" cy="944880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9504190" y="2162484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자유형 31"/>
            <p:cNvSpPr/>
            <p:nvPr/>
          </p:nvSpPr>
          <p:spPr>
            <a:xfrm>
              <a:off x="8343410" y="2416484"/>
              <a:ext cx="1158240" cy="690880"/>
            </a:xfrm>
            <a:custGeom>
              <a:avLst/>
              <a:gdLst>
                <a:gd name="connsiteX0" fmla="*/ 0 w 1158240"/>
                <a:gd name="connsiteY0" fmla="*/ 690880 h 690880"/>
                <a:gd name="connsiteX1" fmla="*/ 467360 w 1158240"/>
                <a:gd name="connsiteY1" fmla="*/ 0 h 690880"/>
                <a:gd name="connsiteX2" fmla="*/ 1158240 w 1158240"/>
                <a:gd name="connsiteY2" fmla="*/ 0 h 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240" h="690880">
                  <a:moveTo>
                    <a:pt x="0" y="690880"/>
                  </a:moveTo>
                  <a:lnTo>
                    <a:pt x="467360" y="0"/>
                  </a:lnTo>
                  <a:lnTo>
                    <a:pt x="115824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9046233" y="1418488"/>
            <a:ext cx="3006088" cy="523220"/>
            <a:chOff x="9046233" y="1418488"/>
            <a:chExt cx="3006088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9462793" y="1418488"/>
              <a:ext cx="2589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텍스트를 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이곳에 텍스트를 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9046233" y="1463256"/>
              <a:ext cx="433685" cy="433685"/>
              <a:chOff x="9046233" y="1463256"/>
              <a:chExt cx="433685" cy="433685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9046233" y="1463256"/>
                <a:ext cx="433685" cy="433685"/>
              </a:xfrm>
              <a:prstGeom prst="roundRect">
                <a:avLst/>
              </a:prstGeom>
              <a:solidFill>
                <a:srgbClr val="3DEBEF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9097985" y="1502765"/>
                <a:ext cx="324000" cy="360000"/>
              </a:xfrm>
              <a:custGeom>
                <a:avLst/>
                <a:gdLst>
                  <a:gd name="T0" fmla="*/ 117 w 123"/>
                  <a:gd name="T1" fmla="*/ 39 h 128"/>
                  <a:gd name="T2" fmla="*/ 77 w 123"/>
                  <a:gd name="T3" fmla="*/ 4 h 128"/>
                  <a:gd name="T4" fmla="*/ 65 w 123"/>
                  <a:gd name="T5" fmla="*/ 13 h 128"/>
                  <a:gd name="T6" fmla="*/ 65 w 123"/>
                  <a:gd name="T7" fmla="*/ 13 h 128"/>
                  <a:gd name="T8" fmla="*/ 61 w 123"/>
                  <a:gd name="T9" fmla="*/ 16 h 128"/>
                  <a:gd name="T10" fmla="*/ 58 w 123"/>
                  <a:gd name="T11" fmla="*/ 13 h 128"/>
                  <a:gd name="T12" fmla="*/ 58 w 123"/>
                  <a:gd name="T13" fmla="*/ 13 h 128"/>
                  <a:gd name="T14" fmla="*/ 46 w 123"/>
                  <a:gd name="T15" fmla="*/ 4 h 128"/>
                  <a:gd name="T16" fmla="*/ 6 w 123"/>
                  <a:gd name="T17" fmla="*/ 39 h 128"/>
                  <a:gd name="T18" fmla="*/ 23 w 123"/>
                  <a:gd name="T19" fmla="*/ 88 h 128"/>
                  <a:gd name="T20" fmla="*/ 26 w 123"/>
                  <a:gd name="T21" fmla="*/ 89 h 128"/>
                  <a:gd name="T22" fmla="*/ 26 w 123"/>
                  <a:gd name="T23" fmla="*/ 90 h 128"/>
                  <a:gd name="T24" fmla="*/ 49 w 123"/>
                  <a:gd name="T25" fmla="*/ 109 h 128"/>
                  <a:gd name="T26" fmla="*/ 57 w 123"/>
                  <a:gd name="T27" fmla="*/ 107 h 128"/>
                  <a:gd name="T28" fmla="*/ 57 w 123"/>
                  <a:gd name="T29" fmla="*/ 128 h 128"/>
                  <a:gd name="T30" fmla="*/ 58 w 123"/>
                  <a:gd name="T31" fmla="*/ 128 h 128"/>
                  <a:gd name="T32" fmla="*/ 64 w 123"/>
                  <a:gd name="T33" fmla="*/ 128 h 128"/>
                  <a:gd name="T34" fmla="*/ 65 w 123"/>
                  <a:gd name="T35" fmla="*/ 128 h 128"/>
                  <a:gd name="T36" fmla="*/ 65 w 123"/>
                  <a:gd name="T37" fmla="*/ 107 h 128"/>
                  <a:gd name="T38" fmla="*/ 74 w 123"/>
                  <a:gd name="T39" fmla="*/ 109 h 128"/>
                  <a:gd name="T40" fmla="*/ 97 w 123"/>
                  <a:gd name="T41" fmla="*/ 90 h 128"/>
                  <a:gd name="T42" fmla="*/ 97 w 123"/>
                  <a:gd name="T43" fmla="*/ 89 h 128"/>
                  <a:gd name="T44" fmla="*/ 99 w 123"/>
                  <a:gd name="T45" fmla="*/ 88 h 128"/>
                  <a:gd name="T46" fmla="*/ 117 w 123"/>
                  <a:gd name="T47" fmla="*/ 3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" h="128">
                    <a:moveTo>
                      <a:pt x="117" y="39"/>
                    </a:moveTo>
                    <a:cubicBezTo>
                      <a:pt x="110" y="15"/>
                      <a:pt x="93" y="0"/>
                      <a:pt x="77" y="4"/>
                    </a:cubicBezTo>
                    <a:cubicBezTo>
                      <a:pt x="72" y="6"/>
                      <a:pt x="68" y="9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4"/>
                      <a:pt x="63" y="16"/>
                      <a:pt x="61" y="16"/>
                    </a:cubicBezTo>
                    <a:cubicBezTo>
                      <a:pt x="60" y="16"/>
                      <a:pt x="59" y="14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5" y="9"/>
                      <a:pt x="51" y="6"/>
                      <a:pt x="46" y="4"/>
                    </a:cubicBezTo>
                    <a:cubicBezTo>
                      <a:pt x="30" y="0"/>
                      <a:pt x="12" y="15"/>
                      <a:pt x="6" y="39"/>
                    </a:cubicBezTo>
                    <a:cubicBezTo>
                      <a:pt x="0" y="62"/>
                      <a:pt x="8" y="84"/>
                      <a:pt x="23" y="88"/>
                    </a:cubicBezTo>
                    <a:cubicBezTo>
                      <a:pt x="24" y="88"/>
                      <a:pt x="25" y="89"/>
                      <a:pt x="26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6" y="100"/>
                      <a:pt x="36" y="109"/>
                      <a:pt x="49" y="109"/>
                    </a:cubicBezTo>
                    <a:cubicBezTo>
                      <a:pt x="52" y="109"/>
                      <a:pt x="55" y="108"/>
                      <a:pt x="57" y="107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8" y="108"/>
                      <a:pt x="71" y="109"/>
                      <a:pt x="74" y="109"/>
                    </a:cubicBezTo>
                    <a:cubicBezTo>
                      <a:pt x="86" y="109"/>
                      <a:pt x="97" y="100"/>
                      <a:pt x="97" y="90"/>
                    </a:cubicBezTo>
                    <a:cubicBezTo>
                      <a:pt x="97" y="90"/>
                      <a:pt x="97" y="89"/>
                      <a:pt x="97" y="89"/>
                    </a:cubicBezTo>
                    <a:cubicBezTo>
                      <a:pt x="98" y="89"/>
                      <a:pt x="98" y="88"/>
                      <a:pt x="99" y="88"/>
                    </a:cubicBezTo>
                    <a:cubicBezTo>
                      <a:pt x="115" y="84"/>
                      <a:pt x="123" y="62"/>
                      <a:pt x="117" y="3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3" name="그룹 52"/>
          <p:cNvGrpSpPr/>
          <p:nvPr/>
        </p:nvGrpSpPr>
        <p:grpSpPr>
          <a:xfrm>
            <a:off x="9568169" y="2142164"/>
            <a:ext cx="2348339" cy="523220"/>
            <a:chOff x="9568169" y="2142164"/>
            <a:chExt cx="2348339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9963930" y="2142164"/>
              <a:ext cx="1952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9568169" y="2186932"/>
              <a:ext cx="433685" cy="433685"/>
            </a:xfrm>
            <a:prstGeom prst="roundRect">
              <a:avLst/>
            </a:prstGeom>
            <a:solidFill>
              <a:srgbClr val="3DEBEF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9633291" y="2204973"/>
              <a:ext cx="282664" cy="369169"/>
            </a:xfrm>
            <a:custGeom>
              <a:avLst/>
              <a:gdLst>
                <a:gd name="T0" fmla="*/ 83 w 98"/>
                <a:gd name="T1" fmla="*/ 62 h 128"/>
                <a:gd name="T2" fmla="*/ 79 w 98"/>
                <a:gd name="T3" fmla="*/ 50 h 128"/>
                <a:gd name="T4" fmla="*/ 59 w 98"/>
                <a:gd name="T5" fmla="*/ 38 h 128"/>
                <a:gd name="T6" fmla="*/ 78 w 98"/>
                <a:gd name="T7" fmla="*/ 31 h 128"/>
                <a:gd name="T8" fmla="*/ 81 w 98"/>
                <a:gd name="T9" fmla="*/ 27 h 128"/>
                <a:gd name="T10" fmla="*/ 76 w 98"/>
                <a:gd name="T11" fmla="*/ 25 h 128"/>
                <a:gd name="T12" fmla="*/ 67 w 98"/>
                <a:gd name="T13" fmla="*/ 28 h 128"/>
                <a:gd name="T14" fmla="*/ 50 w 98"/>
                <a:gd name="T15" fmla="*/ 8 h 128"/>
                <a:gd name="T16" fmla="*/ 49 w 98"/>
                <a:gd name="T17" fmla="*/ 1 h 128"/>
                <a:gd name="T18" fmla="*/ 45 w 98"/>
                <a:gd name="T19" fmla="*/ 14 h 128"/>
                <a:gd name="T20" fmla="*/ 42 w 98"/>
                <a:gd name="T21" fmla="*/ 4 h 128"/>
                <a:gd name="T22" fmla="*/ 37 w 98"/>
                <a:gd name="T23" fmla="*/ 5 h 128"/>
                <a:gd name="T24" fmla="*/ 35 w 98"/>
                <a:gd name="T25" fmla="*/ 16 h 128"/>
                <a:gd name="T26" fmla="*/ 29 w 98"/>
                <a:gd name="T27" fmla="*/ 7 h 128"/>
                <a:gd name="T28" fmla="*/ 25 w 98"/>
                <a:gd name="T29" fmla="*/ 9 h 128"/>
                <a:gd name="T30" fmla="*/ 27 w 98"/>
                <a:gd name="T31" fmla="*/ 23 h 128"/>
                <a:gd name="T32" fmla="*/ 40 w 98"/>
                <a:gd name="T33" fmla="*/ 56 h 128"/>
                <a:gd name="T34" fmla="*/ 38 w 98"/>
                <a:gd name="T35" fmla="*/ 40 h 128"/>
                <a:gd name="T36" fmla="*/ 55 w 98"/>
                <a:gd name="T37" fmla="*/ 33 h 128"/>
                <a:gd name="T38" fmla="*/ 40 w 98"/>
                <a:gd name="T39" fmla="*/ 34 h 128"/>
                <a:gd name="T40" fmla="*/ 44 w 98"/>
                <a:gd name="T41" fmla="*/ 49 h 128"/>
                <a:gd name="T42" fmla="*/ 34 w 98"/>
                <a:gd name="T43" fmla="*/ 59 h 128"/>
                <a:gd name="T44" fmla="*/ 18 w 98"/>
                <a:gd name="T45" fmla="*/ 28 h 128"/>
                <a:gd name="T46" fmla="*/ 25 w 98"/>
                <a:gd name="T47" fmla="*/ 28 h 128"/>
                <a:gd name="T48" fmla="*/ 18 w 98"/>
                <a:gd name="T49" fmla="*/ 28 h 128"/>
                <a:gd name="T50" fmla="*/ 11 w 98"/>
                <a:gd name="T51" fmla="*/ 19 h 128"/>
                <a:gd name="T52" fmla="*/ 15 w 98"/>
                <a:gd name="T53" fmla="*/ 59 h 128"/>
                <a:gd name="T54" fmla="*/ 24 w 98"/>
                <a:gd name="T55" fmla="*/ 92 h 128"/>
                <a:gd name="T56" fmla="*/ 88 w 98"/>
                <a:gd name="T57" fmla="*/ 122 h 128"/>
                <a:gd name="T58" fmla="*/ 98 w 98"/>
                <a:gd name="T59" fmla="*/ 103 h 128"/>
                <a:gd name="T60" fmla="*/ 75 w 98"/>
                <a:gd name="T61" fmla="*/ 30 h 128"/>
                <a:gd name="T62" fmla="*/ 75 w 98"/>
                <a:gd name="T63" fmla="*/ 29 h 128"/>
                <a:gd name="T64" fmla="*/ 1 w 98"/>
                <a:gd name="T65" fmla="*/ 31 h 128"/>
                <a:gd name="T66" fmla="*/ 7 w 98"/>
                <a:gd name="T67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28">
                  <a:moveTo>
                    <a:pt x="85" y="66"/>
                  </a:moveTo>
                  <a:cubicBezTo>
                    <a:pt x="84" y="65"/>
                    <a:pt x="83" y="63"/>
                    <a:pt x="83" y="62"/>
                  </a:cubicBezTo>
                  <a:cubicBezTo>
                    <a:pt x="81" y="58"/>
                    <a:pt x="80" y="54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2" y="43"/>
                    <a:pt x="64" y="41"/>
                    <a:pt x="54" y="46"/>
                  </a:cubicBezTo>
                  <a:cubicBezTo>
                    <a:pt x="54" y="42"/>
                    <a:pt x="56" y="40"/>
                    <a:pt x="59" y="38"/>
                  </a:cubicBezTo>
                  <a:cubicBezTo>
                    <a:pt x="61" y="37"/>
                    <a:pt x="64" y="36"/>
                    <a:pt x="66" y="35"/>
                  </a:cubicBezTo>
                  <a:cubicBezTo>
                    <a:pt x="70" y="33"/>
                    <a:pt x="74" y="32"/>
                    <a:pt x="78" y="31"/>
                  </a:cubicBezTo>
                  <a:cubicBezTo>
                    <a:pt x="80" y="31"/>
                    <a:pt x="81" y="30"/>
                    <a:pt x="81" y="29"/>
                  </a:cubicBezTo>
                  <a:cubicBezTo>
                    <a:pt x="81" y="28"/>
                    <a:pt x="81" y="28"/>
                    <a:pt x="81" y="27"/>
                  </a:cubicBezTo>
                  <a:cubicBezTo>
                    <a:pt x="81" y="26"/>
                    <a:pt x="79" y="24"/>
                    <a:pt x="78" y="24"/>
                  </a:cubicBezTo>
                  <a:cubicBezTo>
                    <a:pt x="77" y="24"/>
                    <a:pt x="76" y="24"/>
                    <a:pt x="76" y="25"/>
                  </a:cubicBezTo>
                  <a:cubicBezTo>
                    <a:pt x="76" y="25"/>
                    <a:pt x="75" y="25"/>
                    <a:pt x="75" y="25"/>
                  </a:cubicBezTo>
                  <a:cubicBezTo>
                    <a:pt x="72" y="26"/>
                    <a:pt x="69" y="27"/>
                    <a:pt x="67" y="28"/>
                  </a:cubicBezTo>
                  <a:cubicBezTo>
                    <a:pt x="62" y="24"/>
                    <a:pt x="59" y="19"/>
                    <a:pt x="55" y="17"/>
                  </a:cubicBezTo>
                  <a:cubicBezTo>
                    <a:pt x="51" y="14"/>
                    <a:pt x="50" y="12"/>
                    <a:pt x="50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0" y="4"/>
                    <a:pt x="50" y="3"/>
                    <a:pt x="49" y="1"/>
                  </a:cubicBezTo>
                  <a:cubicBezTo>
                    <a:pt x="48" y="2"/>
                    <a:pt x="47" y="3"/>
                    <a:pt x="47" y="4"/>
                  </a:cubicBezTo>
                  <a:cubicBezTo>
                    <a:pt x="46" y="8"/>
                    <a:pt x="46" y="11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3" y="11"/>
                    <a:pt x="42" y="7"/>
                    <a:pt x="42" y="4"/>
                  </a:cubicBezTo>
                  <a:cubicBezTo>
                    <a:pt x="42" y="2"/>
                    <a:pt x="41" y="0"/>
                    <a:pt x="39" y="1"/>
                  </a:cubicBezTo>
                  <a:cubicBezTo>
                    <a:pt x="38" y="1"/>
                    <a:pt x="37" y="3"/>
                    <a:pt x="37" y="5"/>
                  </a:cubicBezTo>
                  <a:cubicBezTo>
                    <a:pt x="36" y="8"/>
                    <a:pt x="37" y="11"/>
                    <a:pt x="37" y="14"/>
                  </a:cubicBezTo>
                  <a:cubicBezTo>
                    <a:pt x="37" y="15"/>
                    <a:pt x="36" y="15"/>
                    <a:pt x="35" y="16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2" y="12"/>
                    <a:pt x="31" y="9"/>
                    <a:pt x="29" y="7"/>
                  </a:cubicBezTo>
                  <a:cubicBezTo>
                    <a:pt x="29" y="6"/>
                    <a:pt x="27" y="6"/>
                    <a:pt x="26" y="6"/>
                  </a:cubicBezTo>
                  <a:cubicBezTo>
                    <a:pt x="26" y="6"/>
                    <a:pt x="25" y="8"/>
                    <a:pt x="25" y="9"/>
                  </a:cubicBezTo>
                  <a:cubicBezTo>
                    <a:pt x="26" y="10"/>
                    <a:pt x="27" y="12"/>
                    <a:pt x="28" y="13"/>
                  </a:cubicBezTo>
                  <a:cubicBezTo>
                    <a:pt x="30" y="17"/>
                    <a:pt x="30" y="20"/>
                    <a:pt x="27" y="23"/>
                  </a:cubicBezTo>
                  <a:cubicBezTo>
                    <a:pt x="22" y="31"/>
                    <a:pt x="21" y="39"/>
                    <a:pt x="24" y="48"/>
                  </a:cubicBezTo>
                  <a:cubicBezTo>
                    <a:pt x="28" y="59"/>
                    <a:pt x="30" y="60"/>
                    <a:pt x="40" y="56"/>
                  </a:cubicBezTo>
                  <a:cubicBezTo>
                    <a:pt x="44" y="55"/>
                    <a:pt x="44" y="54"/>
                    <a:pt x="42" y="50"/>
                  </a:cubicBezTo>
                  <a:cubicBezTo>
                    <a:pt x="40" y="47"/>
                    <a:pt x="39" y="44"/>
                    <a:pt x="38" y="40"/>
                  </a:cubicBezTo>
                  <a:cubicBezTo>
                    <a:pt x="37" y="35"/>
                    <a:pt x="40" y="30"/>
                    <a:pt x="44" y="28"/>
                  </a:cubicBezTo>
                  <a:cubicBezTo>
                    <a:pt x="47" y="27"/>
                    <a:pt x="51" y="28"/>
                    <a:pt x="55" y="33"/>
                  </a:cubicBezTo>
                  <a:cubicBezTo>
                    <a:pt x="51" y="35"/>
                    <a:pt x="47" y="36"/>
                    <a:pt x="43" y="33"/>
                  </a:cubicBezTo>
                  <a:cubicBezTo>
                    <a:pt x="42" y="33"/>
                    <a:pt x="40" y="33"/>
                    <a:pt x="40" y="34"/>
                  </a:cubicBezTo>
                  <a:cubicBezTo>
                    <a:pt x="38" y="36"/>
                    <a:pt x="39" y="41"/>
                    <a:pt x="41" y="43"/>
                  </a:cubicBezTo>
                  <a:cubicBezTo>
                    <a:pt x="42" y="45"/>
                    <a:pt x="43" y="47"/>
                    <a:pt x="44" y="49"/>
                  </a:cubicBezTo>
                  <a:cubicBezTo>
                    <a:pt x="44" y="51"/>
                    <a:pt x="44" y="53"/>
                    <a:pt x="44" y="56"/>
                  </a:cubicBezTo>
                  <a:cubicBezTo>
                    <a:pt x="40" y="57"/>
                    <a:pt x="37" y="58"/>
                    <a:pt x="34" y="59"/>
                  </a:cubicBezTo>
                  <a:cubicBezTo>
                    <a:pt x="27" y="60"/>
                    <a:pt x="24" y="59"/>
                    <a:pt x="23" y="53"/>
                  </a:cubicBezTo>
                  <a:cubicBezTo>
                    <a:pt x="21" y="45"/>
                    <a:pt x="19" y="37"/>
                    <a:pt x="18" y="2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3" y="30"/>
                    <a:pt x="25" y="28"/>
                  </a:cubicBezTo>
                  <a:cubicBezTo>
                    <a:pt x="22" y="27"/>
                    <a:pt x="20" y="27"/>
                    <a:pt x="19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6"/>
                    <a:pt x="17" y="24"/>
                    <a:pt x="16" y="22"/>
                  </a:cubicBezTo>
                  <a:cubicBezTo>
                    <a:pt x="16" y="18"/>
                    <a:pt x="13" y="18"/>
                    <a:pt x="11" y="19"/>
                  </a:cubicBezTo>
                  <a:cubicBezTo>
                    <a:pt x="8" y="19"/>
                    <a:pt x="6" y="20"/>
                    <a:pt x="7" y="23"/>
                  </a:cubicBezTo>
                  <a:cubicBezTo>
                    <a:pt x="10" y="35"/>
                    <a:pt x="12" y="47"/>
                    <a:pt x="15" y="59"/>
                  </a:cubicBezTo>
                  <a:cubicBezTo>
                    <a:pt x="15" y="62"/>
                    <a:pt x="16" y="66"/>
                    <a:pt x="16" y="69"/>
                  </a:cubicBezTo>
                  <a:cubicBezTo>
                    <a:pt x="16" y="78"/>
                    <a:pt x="17" y="86"/>
                    <a:pt x="24" y="92"/>
                  </a:cubicBezTo>
                  <a:cubicBezTo>
                    <a:pt x="26" y="94"/>
                    <a:pt x="28" y="95"/>
                    <a:pt x="29" y="98"/>
                  </a:cubicBezTo>
                  <a:cubicBezTo>
                    <a:pt x="42" y="118"/>
                    <a:pt x="64" y="128"/>
                    <a:pt x="88" y="122"/>
                  </a:cubicBezTo>
                  <a:cubicBezTo>
                    <a:pt x="93" y="121"/>
                    <a:pt x="96" y="119"/>
                    <a:pt x="97" y="113"/>
                  </a:cubicBezTo>
                  <a:cubicBezTo>
                    <a:pt x="97" y="110"/>
                    <a:pt x="98" y="106"/>
                    <a:pt x="98" y="103"/>
                  </a:cubicBezTo>
                  <a:cubicBezTo>
                    <a:pt x="98" y="89"/>
                    <a:pt x="95" y="76"/>
                    <a:pt x="85" y="66"/>
                  </a:cubicBezTo>
                  <a:close/>
                  <a:moveTo>
                    <a:pt x="75" y="30"/>
                  </a:moveTo>
                  <a:cubicBezTo>
                    <a:pt x="75" y="30"/>
                    <a:pt x="75" y="30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30"/>
                    <a:pt x="75" y="30"/>
                  </a:cubicBezTo>
                  <a:close/>
                  <a:moveTo>
                    <a:pt x="1" y="31"/>
                  </a:moveTo>
                  <a:cubicBezTo>
                    <a:pt x="1" y="36"/>
                    <a:pt x="4" y="35"/>
                    <a:pt x="8" y="34"/>
                  </a:cubicBezTo>
                  <a:cubicBezTo>
                    <a:pt x="7" y="32"/>
                    <a:pt x="7" y="30"/>
                    <a:pt x="7" y="28"/>
                  </a:cubicBezTo>
                  <a:cubicBezTo>
                    <a:pt x="4" y="29"/>
                    <a:pt x="0" y="27"/>
                    <a:pt x="1" y="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069253" y="2322434"/>
            <a:ext cx="2488722" cy="523220"/>
            <a:chOff x="4069253" y="2322434"/>
            <a:chExt cx="2488722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4069253" y="2322434"/>
              <a:ext cx="2079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124290" y="2367202"/>
              <a:ext cx="433685" cy="433685"/>
            </a:xfrm>
            <a:prstGeom prst="roundRect">
              <a:avLst/>
            </a:prstGeom>
            <a:solidFill>
              <a:srgbClr val="3DEBEF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181962" y="2405706"/>
              <a:ext cx="317193" cy="344381"/>
            </a:xfrm>
            <a:custGeom>
              <a:avLst/>
              <a:gdLst>
                <a:gd name="T0" fmla="*/ 118 w 236"/>
                <a:gd name="T1" fmla="*/ 130 h 257"/>
                <a:gd name="T2" fmla="*/ 113 w 236"/>
                <a:gd name="T3" fmla="*/ 142 h 257"/>
                <a:gd name="T4" fmla="*/ 111 w 236"/>
                <a:gd name="T5" fmla="*/ 175 h 257"/>
                <a:gd name="T6" fmla="*/ 109 w 236"/>
                <a:gd name="T7" fmla="*/ 186 h 257"/>
                <a:gd name="T8" fmla="*/ 104 w 236"/>
                <a:gd name="T9" fmla="*/ 217 h 257"/>
                <a:gd name="T10" fmla="*/ 89 w 236"/>
                <a:gd name="T11" fmla="*/ 231 h 257"/>
                <a:gd name="T12" fmla="*/ 56 w 236"/>
                <a:gd name="T13" fmla="*/ 237 h 257"/>
                <a:gd name="T14" fmla="*/ 32 w 236"/>
                <a:gd name="T15" fmla="*/ 245 h 257"/>
                <a:gd name="T16" fmla="*/ 0 w 236"/>
                <a:gd name="T17" fmla="*/ 228 h 257"/>
                <a:gd name="T18" fmla="*/ 15 w 236"/>
                <a:gd name="T19" fmla="*/ 162 h 257"/>
                <a:gd name="T20" fmla="*/ 15 w 236"/>
                <a:gd name="T21" fmla="*/ 158 h 257"/>
                <a:gd name="T22" fmla="*/ 23 w 236"/>
                <a:gd name="T23" fmla="*/ 125 h 257"/>
                <a:gd name="T24" fmla="*/ 54 w 236"/>
                <a:gd name="T25" fmla="*/ 84 h 257"/>
                <a:gd name="T26" fmla="*/ 55 w 236"/>
                <a:gd name="T27" fmla="*/ 83 h 257"/>
                <a:gd name="T28" fmla="*/ 92 w 236"/>
                <a:gd name="T29" fmla="*/ 89 h 257"/>
                <a:gd name="T30" fmla="*/ 102 w 236"/>
                <a:gd name="T31" fmla="*/ 113 h 257"/>
                <a:gd name="T32" fmla="*/ 107 w 236"/>
                <a:gd name="T33" fmla="*/ 117 h 257"/>
                <a:gd name="T34" fmla="*/ 109 w 236"/>
                <a:gd name="T35" fmla="*/ 98 h 257"/>
                <a:gd name="T36" fmla="*/ 109 w 236"/>
                <a:gd name="T37" fmla="*/ 38 h 257"/>
                <a:gd name="T38" fmla="*/ 105 w 236"/>
                <a:gd name="T39" fmla="*/ 18 h 257"/>
                <a:gd name="T40" fmla="*/ 112 w 236"/>
                <a:gd name="T41" fmla="*/ 0 h 257"/>
                <a:gd name="T42" fmla="*/ 116 w 236"/>
                <a:gd name="T43" fmla="*/ 8 h 257"/>
                <a:gd name="T44" fmla="*/ 123 w 236"/>
                <a:gd name="T45" fmla="*/ 1 h 257"/>
                <a:gd name="T46" fmla="*/ 136 w 236"/>
                <a:gd name="T47" fmla="*/ 9 h 257"/>
                <a:gd name="T48" fmla="*/ 126 w 236"/>
                <a:gd name="T49" fmla="*/ 62 h 257"/>
                <a:gd name="T50" fmla="*/ 131 w 236"/>
                <a:gd name="T51" fmla="*/ 120 h 257"/>
                <a:gd name="T52" fmla="*/ 140 w 236"/>
                <a:gd name="T53" fmla="*/ 98 h 257"/>
                <a:gd name="T54" fmla="*/ 158 w 236"/>
                <a:gd name="T55" fmla="*/ 76 h 257"/>
                <a:gd name="T56" fmla="*/ 184 w 236"/>
                <a:gd name="T57" fmla="*/ 91 h 257"/>
                <a:gd name="T58" fmla="*/ 207 w 236"/>
                <a:gd name="T59" fmla="*/ 121 h 257"/>
                <a:gd name="T60" fmla="*/ 219 w 236"/>
                <a:gd name="T61" fmla="*/ 161 h 257"/>
                <a:gd name="T62" fmla="*/ 220 w 236"/>
                <a:gd name="T63" fmla="*/ 165 h 257"/>
                <a:gd name="T64" fmla="*/ 234 w 236"/>
                <a:gd name="T65" fmla="*/ 237 h 257"/>
                <a:gd name="T66" fmla="*/ 209 w 236"/>
                <a:gd name="T67" fmla="*/ 250 h 257"/>
                <a:gd name="T68" fmla="*/ 154 w 236"/>
                <a:gd name="T69" fmla="*/ 236 h 257"/>
                <a:gd name="T70" fmla="*/ 127 w 236"/>
                <a:gd name="T71" fmla="*/ 208 h 257"/>
                <a:gd name="T72" fmla="*/ 120 w 236"/>
                <a:gd name="T73" fmla="*/ 168 h 257"/>
                <a:gd name="T74" fmla="*/ 122 w 236"/>
                <a:gd name="T75" fmla="*/ 142 h 257"/>
                <a:gd name="T76" fmla="*/ 118 w 236"/>
                <a:gd name="T77" fmla="*/ 13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57">
                  <a:moveTo>
                    <a:pt x="118" y="130"/>
                  </a:moveTo>
                  <a:cubicBezTo>
                    <a:pt x="113" y="133"/>
                    <a:pt x="111" y="136"/>
                    <a:pt x="113" y="142"/>
                  </a:cubicBezTo>
                  <a:cubicBezTo>
                    <a:pt x="117" y="153"/>
                    <a:pt x="118" y="164"/>
                    <a:pt x="111" y="175"/>
                  </a:cubicBezTo>
                  <a:cubicBezTo>
                    <a:pt x="109" y="178"/>
                    <a:pt x="109" y="182"/>
                    <a:pt x="109" y="186"/>
                  </a:cubicBezTo>
                  <a:cubicBezTo>
                    <a:pt x="107" y="196"/>
                    <a:pt x="106" y="207"/>
                    <a:pt x="104" y="217"/>
                  </a:cubicBezTo>
                  <a:cubicBezTo>
                    <a:pt x="103" y="225"/>
                    <a:pt x="97" y="230"/>
                    <a:pt x="89" y="231"/>
                  </a:cubicBezTo>
                  <a:cubicBezTo>
                    <a:pt x="78" y="233"/>
                    <a:pt x="67" y="235"/>
                    <a:pt x="56" y="237"/>
                  </a:cubicBezTo>
                  <a:cubicBezTo>
                    <a:pt x="48" y="239"/>
                    <a:pt x="40" y="242"/>
                    <a:pt x="32" y="245"/>
                  </a:cubicBezTo>
                  <a:cubicBezTo>
                    <a:pt x="12" y="255"/>
                    <a:pt x="1" y="250"/>
                    <a:pt x="0" y="228"/>
                  </a:cubicBezTo>
                  <a:cubicBezTo>
                    <a:pt x="0" y="205"/>
                    <a:pt x="1" y="182"/>
                    <a:pt x="15" y="162"/>
                  </a:cubicBezTo>
                  <a:cubicBezTo>
                    <a:pt x="15" y="161"/>
                    <a:pt x="16" y="159"/>
                    <a:pt x="15" y="158"/>
                  </a:cubicBezTo>
                  <a:cubicBezTo>
                    <a:pt x="12" y="146"/>
                    <a:pt x="16" y="135"/>
                    <a:pt x="23" y="125"/>
                  </a:cubicBezTo>
                  <a:cubicBezTo>
                    <a:pt x="33" y="111"/>
                    <a:pt x="44" y="98"/>
                    <a:pt x="54" y="84"/>
                  </a:cubicBezTo>
                  <a:cubicBezTo>
                    <a:pt x="55" y="84"/>
                    <a:pt x="55" y="83"/>
                    <a:pt x="55" y="83"/>
                  </a:cubicBezTo>
                  <a:cubicBezTo>
                    <a:pt x="69" y="68"/>
                    <a:pt x="84" y="70"/>
                    <a:pt x="92" y="89"/>
                  </a:cubicBezTo>
                  <a:cubicBezTo>
                    <a:pt x="96" y="97"/>
                    <a:pt x="99" y="105"/>
                    <a:pt x="102" y="113"/>
                  </a:cubicBezTo>
                  <a:cubicBezTo>
                    <a:pt x="103" y="114"/>
                    <a:pt x="104" y="115"/>
                    <a:pt x="107" y="117"/>
                  </a:cubicBezTo>
                  <a:cubicBezTo>
                    <a:pt x="107" y="110"/>
                    <a:pt x="109" y="104"/>
                    <a:pt x="109" y="98"/>
                  </a:cubicBezTo>
                  <a:cubicBezTo>
                    <a:pt x="109" y="78"/>
                    <a:pt x="110" y="58"/>
                    <a:pt x="109" y="38"/>
                  </a:cubicBezTo>
                  <a:cubicBezTo>
                    <a:pt x="109" y="31"/>
                    <a:pt x="107" y="24"/>
                    <a:pt x="105" y="18"/>
                  </a:cubicBezTo>
                  <a:cubicBezTo>
                    <a:pt x="101" y="9"/>
                    <a:pt x="103" y="4"/>
                    <a:pt x="112" y="0"/>
                  </a:cubicBezTo>
                  <a:cubicBezTo>
                    <a:pt x="113" y="2"/>
                    <a:pt x="115" y="5"/>
                    <a:pt x="116" y="8"/>
                  </a:cubicBezTo>
                  <a:cubicBezTo>
                    <a:pt x="120" y="5"/>
                    <a:pt x="121" y="3"/>
                    <a:pt x="123" y="1"/>
                  </a:cubicBezTo>
                  <a:cubicBezTo>
                    <a:pt x="127" y="4"/>
                    <a:pt x="131" y="6"/>
                    <a:pt x="136" y="9"/>
                  </a:cubicBezTo>
                  <a:cubicBezTo>
                    <a:pt x="125" y="25"/>
                    <a:pt x="125" y="44"/>
                    <a:pt x="126" y="62"/>
                  </a:cubicBezTo>
                  <a:cubicBezTo>
                    <a:pt x="126" y="81"/>
                    <a:pt x="122" y="99"/>
                    <a:pt x="131" y="120"/>
                  </a:cubicBezTo>
                  <a:cubicBezTo>
                    <a:pt x="134" y="111"/>
                    <a:pt x="138" y="105"/>
                    <a:pt x="140" y="98"/>
                  </a:cubicBezTo>
                  <a:cubicBezTo>
                    <a:pt x="144" y="89"/>
                    <a:pt x="147" y="78"/>
                    <a:pt x="158" y="76"/>
                  </a:cubicBezTo>
                  <a:cubicBezTo>
                    <a:pt x="170" y="74"/>
                    <a:pt x="177" y="83"/>
                    <a:pt x="184" y="91"/>
                  </a:cubicBezTo>
                  <a:cubicBezTo>
                    <a:pt x="192" y="101"/>
                    <a:pt x="199" y="111"/>
                    <a:pt x="207" y="121"/>
                  </a:cubicBezTo>
                  <a:cubicBezTo>
                    <a:pt x="216" y="133"/>
                    <a:pt x="223" y="145"/>
                    <a:pt x="219" y="161"/>
                  </a:cubicBezTo>
                  <a:cubicBezTo>
                    <a:pt x="219" y="162"/>
                    <a:pt x="220" y="164"/>
                    <a:pt x="220" y="165"/>
                  </a:cubicBezTo>
                  <a:cubicBezTo>
                    <a:pt x="234" y="187"/>
                    <a:pt x="236" y="212"/>
                    <a:pt x="234" y="237"/>
                  </a:cubicBezTo>
                  <a:cubicBezTo>
                    <a:pt x="232" y="251"/>
                    <a:pt x="221" y="257"/>
                    <a:pt x="209" y="250"/>
                  </a:cubicBezTo>
                  <a:cubicBezTo>
                    <a:pt x="192" y="241"/>
                    <a:pt x="173" y="239"/>
                    <a:pt x="154" y="236"/>
                  </a:cubicBezTo>
                  <a:cubicBezTo>
                    <a:pt x="135" y="232"/>
                    <a:pt x="130" y="227"/>
                    <a:pt x="127" y="208"/>
                  </a:cubicBezTo>
                  <a:cubicBezTo>
                    <a:pt x="125" y="194"/>
                    <a:pt x="126" y="181"/>
                    <a:pt x="120" y="168"/>
                  </a:cubicBezTo>
                  <a:cubicBezTo>
                    <a:pt x="117" y="161"/>
                    <a:pt x="120" y="151"/>
                    <a:pt x="122" y="142"/>
                  </a:cubicBezTo>
                  <a:cubicBezTo>
                    <a:pt x="123" y="135"/>
                    <a:pt x="124" y="135"/>
                    <a:pt x="118" y="1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204274" y="4552327"/>
            <a:ext cx="2526647" cy="523220"/>
            <a:chOff x="4204274" y="4552327"/>
            <a:chExt cx="2526647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4204274" y="4552327"/>
              <a:ext cx="209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6297236" y="4597095"/>
              <a:ext cx="433685" cy="433685"/>
            </a:xfrm>
            <a:prstGeom prst="roundRect">
              <a:avLst/>
            </a:prstGeom>
            <a:solidFill>
              <a:srgbClr val="3DEBEF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338487" y="4656160"/>
              <a:ext cx="351182" cy="322600"/>
            </a:xfrm>
            <a:custGeom>
              <a:avLst/>
              <a:gdLst>
                <a:gd name="T0" fmla="*/ 124 w 133"/>
                <a:gd name="T1" fmla="*/ 1 h 98"/>
                <a:gd name="T2" fmla="*/ 128 w 133"/>
                <a:gd name="T3" fmla="*/ 12 h 98"/>
                <a:gd name="T4" fmla="*/ 109 w 133"/>
                <a:gd name="T5" fmla="*/ 36 h 98"/>
                <a:gd name="T6" fmla="*/ 80 w 133"/>
                <a:gd name="T7" fmla="*/ 50 h 98"/>
                <a:gd name="T8" fmla="*/ 71 w 133"/>
                <a:gd name="T9" fmla="*/ 55 h 98"/>
                <a:gd name="T10" fmla="*/ 20 w 133"/>
                <a:gd name="T11" fmla="*/ 94 h 98"/>
                <a:gd name="T12" fmla="*/ 15 w 133"/>
                <a:gd name="T13" fmla="*/ 96 h 98"/>
                <a:gd name="T14" fmla="*/ 5 w 133"/>
                <a:gd name="T15" fmla="*/ 91 h 98"/>
                <a:gd name="T16" fmla="*/ 3 w 133"/>
                <a:gd name="T17" fmla="*/ 85 h 98"/>
                <a:gd name="T18" fmla="*/ 1 w 133"/>
                <a:gd name="T19" fmla="*/ 41 h 98"/>
                <a:gd name="T20" fmla="*/ 41 w 133"/>
                <a:gd name="T21" fmla="*/ 1 h 98"/>
                <a:gd name="T22" fmla="*/ 84 w 133"/>
                <a:gd name="T23" fmla="*/ 1 h 98"/>
                <a:gd name="T24" fmla="*/ 111 w 133"/>
                <a:gd name="T25" fmla="*/ 0 h 98"/>
                <a:gd name="T26" fmla="*/ 124 w 133"/>
                <a:gd name="T27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98">
                  <a:moveTo>
                    <a:pt x="124" y="1"/>
                  </a:moveTo>
                  <a:cubicBezTo>
                    <a:pt x="133" y="4"/>
                    <a:pt x="133" y="4"/>
                    <a:pt x="128" y="12"/>
                  </a:cubicBezTo>
                  <a:cubicBezTo>
                    <a:pt x="122" y="20"/>
                    <a:pt x="116" y="28"/>
                    <a:pt x="109" y="36"/>
                  </a:cubicBezTo>
                  <a:cubicBezTo>
                    <a:pt x="102" y="45"/>
                    <a:pt x="91" y="49"/>
                    <a:pt x="80" y="50"/>
                  </a:cubicBezTo>
                  <a:cubicBezTo>
                    <a:pt x="76" y="50"/>
                    <a:pt x="73" y="52"/>
                    <a:pt x="71" y="55"/>
                  </a:cubicBezTo>
                  <a:cubicBezTo>
                    <a:pt x="56" y="71"/>
                    <a:pt x="39" y="83"/>
                    <a:pt x="20" y="94"/>
                  </a:cubicBezTo>
                  <a:cubicBezTo>
                    <a:pt x="19" y="95"/>
                    <a:pt x="17" y="96"/>
                    <a:pt x="15" y="96"/>
                  </a:cubicBezTo>
                  <a:cubicBezTo>
                    <a:pt x="10" y="98"/>
                    <a:pt x="6" y="96"/>
                    <a:pt x="5" y="91"/>
                  </a:cubicBezTo>
                  <a:cubicBezTo>
                    <a:pt x="4" y="89"/>
                    <a:pt x="3" y="87"/>
                    <a:pt x="3" y="85"/>
                  </a:cubicBezTo>
                  <a:cubicBezTo>
                    <a:pt x="2" y="70"/>
                    <a:pt x="0" y="56"/>
                    <a:pt x="1" y="41"/>
                  </a:cubicBezTo>
                  <a:cubicBezTo>
                    <a:pt x="2" y="17"/>
                    <a:pt x="17" y="3"/>
                    <a:pt x="41" y="1"/>
                  </a:cubicBezTo>
                  <a:cubicBezTo>
                    <a:pt x="55" y="1"/>
                    <a:pt x="70" y="2"/>
                    <a:pt x="84" y="1"/>
                  </a:cubicBezTo>
                  <a:cubicBezTo>
                    <a:pt x="93" y="1"/>
                    <a:pt x="102" y="1"/>
                    <a:pt x="111" y="0"/>
                  </a:cubicBezTo>
                  <a:cubicBezTo>
                    <a:pt x="115" y="0"/>
                    <a:pt x="120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9695680" y="3893839"/>
            <a:ext cx="2356641" cy="523220"/>
            <a:chOff x="9695680" y="3893839"/>
            <a:chExt cx="2356641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0112240" y="3893839"/>
              <a:ext cx="1940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9695680" y="3938607"/>
              <a:ext cx="433685" cy="433685"/>
            </a:xfrm>
            <a:prstGeom prst="roundRect">
              <a:avLst/>
            </a:prstGeom>
            <a:solidFill>
              <a:srgbClr val="3DEBEF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9718978" y="3959559"/>
              <a:ext cx="387087" cy="323489"/>
            </a:xfrm>
            <a:custGeom>
              <a:avLst/>
              <a:gdLst>
                <a:gd name="T0" fmla="*/ 15 w 208"/>
                <a:gd name="T1" fmla="*/ 142 h 174"/>
                <a:gd name="T2" fmla="*/ 0 w 208"/>
                <a:gd name="T3" fmla="*/ 141 h 174"/>
                <a:gd name="T4" fmla="*/ 3 w 208"/>
                <a:gd name="T5" fmla="*/ 118 h 174"/>
                <a:gd name="T6" fmla="*/ 16 w 208"/>
                <a:gd name="T7" fmla="*/ 103 h 174"/>
                <a:gd name="T8" fmla="*/ 41 w 208"/>
                <a:gd name="T9" fmla="*/ 110 h 174"/>
                <a:gd name="T10" fmla="*/ 53 w 208"/>
                <a:gd name="T11" fmla="*/ 117 h 174"/>
                <a:gd name="T12" fmla="*/ 86 w 208"/>
                <a:gd name="T13" fmla="*/ 117 h 174"/>
                <a:gd name="T14" fmla="*/ 123 w 208"/>
                <a:gd name="T15" fmla="*/ 53 h 174"/>
                <a:gd name="T16" fmla="*/ 108 w 208"/>
                <a:gd name="T17" fmla="*/ 30 h 174"/>
                <a:gd name="T18" fmla="*/ 102 w 208"/>
                <a:gd name="T19" fmla="*/ 5 h 174"/>
                <a:gd name="T20" fmla="*/ 113 w 208"/>
                <a:gd name="T21" fmla="*/ 5 h 174"/>
                <a:gd name="T22" fmla="*/ 113 w 208"/>
                <a:gd name="T23" fmla="*/ 14 h 174"/>
                <a:gd name="T24" fmla="*/ 121 w 208"/>
                <a:gd name="T25" fmla="*/ 18 h 174"/>
                <a:gd name="T26" fmla="*/ 127 w 208"/>
                <a:gd name="T27" fmla="*/ 15 h 174"/>
                <a:gd name="T28" fmla="*/ 195 w 208"/>
                <a:gd name="T29" fmla="*/ 36 h 174"/>
                <a:gd name="T30" fmla="*/ 191 w 208"/>
                <a:gd name="T31" fmla="*/ 130 h 174"/>
                <a:gd name="T32" fmla="*/ 127 w 208"/>
                <a:gd name="T33" fmla="*/ 169 h 174"/>
                <a:gd name="T34" fmla="*/ 50 w 208"/>
                <a:gd name="T35" fmla="*/ 136 h 174"/>
                <a:gd name="T36" fmla="*/ 36 w 208"/>
                <a:gd name="T37" fmla="*/ 129 h 174"/>
                <a:gd name="T38" fmla="*/ 23 w 208"/>
                <a:gd name="T39" fmla="*/ 125 h 174"/>
                <a:gd name="T40" fmla="*/ 17 w 208"/>
                <a:gd name="T41" fmla="*/ 128 h 174"/>
                <a:gd name="T42" fmla="*/ 15 w 208"/>
                <a:gd name="T4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4">
                  <a:moveTo>
                    <a:pt x="15" y="142"/>
                  </a:moveTo>
                  <a:cubicBezTo>
                    <a:pt x="10" y="142"/>
                    <a:pt x="6" y="141"/>
                    <a:pt x="0" y="141"/>
                  </a:cubicBezTo>
                  <a:cubicBezTo>
                    <a:pt x="1" y="133"/>
                    <a:pt x="2" y="126"/>
                    <a:pt x="3" y="118"/>
                  </a:cubicBezTo>
                  <a:cubicBezTo>
                    <a:pt x="5" y="111"/>
                    <a:pt x="8" y="104"/>
                    <a:pt x="16" y="103"/>
                  </a:cubicBezTo>
                  <a:cubicBezTo>
                    <a:pt x="26" y="101"/>
                    <a:pt x="35" y="102"/>
                    <a:pt x="41" y="110"/>
                  </a:cubicBezTo>
                  <a:cubicBezTo>
                    <a:pt x="44" y="115"/>
                    <a:pt x="48" y="117"/>
                    <a:pt x="53" y="117"/>
                  </a:cubicBezTo>
                  <a:cubicBezTo>
                    <a:pt x="64" y="118"/>
                    <a:pt x="75" y="119"/>
                    <a:pt x="86" y="117"/>
                  </a:cubicBezTo>
                  <a:cubicBezTo>
                    <a:pt x="116" y="111"/>
                    <a:pt x="132" y="83"/>
                    <a:pt x="123" y="53"/>
                  </a:cubicBezTo>
                  <a:cubicBezTo>
                    <a:pt x="120" y="44"/>
                    <a:pt x="117" y="36"/>
                    <a:pt x="108" y="30"/>
                  </a:cubicBezTo>
                  <a:cubicBezTo>
                    <a:pt x="99" y="24"/>
                    <a:pt x="100" y="14"/>
                    <a:pt x="102" y="5"/>
                  </a:cubicBezTo>
                  <a:cubicBezTo>
                    <a:pt x="105" y="5"/>
                    <a:pt x="109" y="5"/>
                    <a:pt x="113" y="5"/>
                  </a:cubicBezTo>
                  <a:cubicBezTo>
                    <a:pt x="113" y="8"/>
                    <a:pt x="113" y="11"/>
                    <a:pt x="113" y="14"/>
                  </a:cubicBezTo>
                  <a:cubicBezTo>
                    <a:pt x="114" y="19"/>
                    <a:pt x="117" y="21"/>
                    <a:pt x="121" y="18"/>
                  </a:cubicBezTo>
                  <a:cubicBezTo>
                    <a:pt x="123" y="17"/>
                    <a:pt x="125" y="16"/>
                    <a:pt x="127" y="15"/>
                  </a:cubicBezTo>
                  <a:cubicBezTo>
                    <a:pt x="152" y="0"/>
                    <a:pt x="184" y="9"/>
                    <a:pt x="195" y="36"/>
                  </a:cubicBezTo>
                  <a:cubicBezTo>
                    <a:pt x="208" y="67"/>
                    <a:pt x="208" y="99"/>
                    <a:pt x="191" y="130"/>
                  </a:cubicBezTo>
                  <a:cubicBezTo>
                    <a:pt x="177" y="154"/>
                    <a:pt x="154" y="165"/>
                    <a:pt x="127" y="169"/>
                  </a:cubicBezTo>
                  <a:cubicBezTo>
                    <a:pt x="95" y="174"/>
                    <a:pt x="69" y="163"/>
                    <a:pt x="50" y="136"/>
                  </a:cubicBezTo>
                  <a:cubicBezTo>
                    <a:pt x="46" y="131"/>
                    <a:pt x="43" y="128"/>
                    <a:pt x="36" y="129"/>
                  </a:cubicBezTo>
                  <a:cubicBezTo>
                    <a:pt x="32" y="130"/>
                    <a:pt x="27" y="127"/>
                    <a:pt x="23" y="125"/>
                  </a:cubicBezTo>
                  <a:cubicBezTo>
                    <a:pt x="20" y="123"/>
                    <a:pt x="18" y="124"/>
                    <a:pt x="17" y="128"/>
                  </a:cubicBezTo>
                  <a:cubicBezTo>
                    <a:pt x="16" y="133"/>
                    <a:pt x="16" y="137"/>
                    <a:pt x="15" y="1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9611558" y="5060327"/>
            <a:ext cx="2356641" cy="523220"/>
            <a:chOff x="9611558" y="5060327"/>
            <a:chExt cx="2356641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10028118" y="5060327"/>
              <a:ext cx="1940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r>
                <a:rPr lang="ko-KR" altLang="en-US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1558" y="5105095"/>
              <a:ext cx="433685" cy="433685"/>
              <a:chOff x="9611558" y="5105095"/>
              <a:chExt cx="433685" cy="433685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9611558" y="5105095"/>
                <a:ext cx="433685" cy="433685"/>
              </a:xfrm>
              <a:prstGeom prst="roundRect">
                <a:avLst/>
              </a:prstGeom>
              <a:solidFill>
                <a:srgbClr val="3DEBEF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9699248" y="5125794"/>
                <a:ext cx="252000" cy="396000"/>
              </a:xfrm>
              <a:custGeom>
                <a:avLst/>
                <a:gdLst>
                  <a:gd name="T0" fmla="*/ 25 w 94"/>
                  <a:gd name="T1" fmla="*/ 66 h 141"/>
                  <a:gd name="T2" fmla="*/ 16 w 94"/>
                  <a:gd name="T3" fmla="*/ 64 h 141"/>
                  <a:gd name="T4" fmla="*/ 1 w 94"/>
                  <a:gd name="T5" fmla="*/ 43 h 141"/>
                  <a:gd name="T6" fmla="*/ 47 w 94"/>
                  <a:gd name="T7" fmla="*/ 7 h 141"/>
                  <a:gd name="T8" fmla="*/ 68 w 94"/>
                  <a:gd name="T9" fmla="*/ 22 h 141"/>
                  <a:gd name="T10" fmla="*/ 94 w 94"/>
                  <a:gd name="T11" fmla="*/ 102 h 141"/>
                  <a:gd name="T12" fmla="*/ 52 w 94"/>
                  <a:gd name="T13" fmla="*/ 137 h 141"/>
                  <a:gd name="T14" fmla="*/ 30 w 94"/>
                  <a:gd name="T15" fmla="*/ 113 h 141"/>
                  <a:gd name="T16" fmla="*/ 31 w 94"/>
                  <a:gd name="T17" fmla="*/ 100 h 141"/>
                  <a:gd name="T18" fmla="*/ 33 w 94"/>
                  <a:gd name="T19" fmla="*/ 86 h 141"/>
                  <a:gd name="T20" fmla="*/ 23 w 94"/>
                  <a:gd name="T21" fmla="*/ 92 h 141"/>
                  <a:gd name="T22" fmla="*/ 20 w 94"/>
                  <a:gd name="T23" fmla="*/ 105 h 141"/>
                  <a:gd name="T24" fmla="*/ 19 w 94"/>
                  <a:gd name="T25" fmla="*/ 118 h 141"/>
                  <a:gd name="T26" fmla="*/ 25 w 94"/>
                  <a:gd name="T27" fmla="*/ 6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1">
                    <a:moveTo>
                      <a:pt x="25" y="66"/>
                    </a:moveTo>
                    <a:cubicBezTo>
                      <a:pt x="22" y="66"/>
                      <a:pt x="19" y="65"/>
                      <a:pt x="16" y="64"/>
                    </a:cubicBezTo>
                    <a:cubicBezTo>
                      <a:pt x="6" y="61"/>
                      <a:pt x="0" y="53"/>
                      <a:pt x="1" y="43"/>
                    </a:cubicBezTo>
                    <a:cubicBezTo>
                      <a:pt x="1" y="18"/>
                      <a:pt x="24" y="0"/>
                      <a:pt x="47" y="7"/>
                    </a:cubicBezTo>
                    <a:cubicBezTo>
                      <a:pt x="56" y="9"/>
                      <a:pt x="63" y="15"/>
                      <a:pt x="68" y="22"/>
                    </a:cubicBezTo>
                    <a:cubicBezTo>
                      <a:pt x="84" y="46"/>
                      <a:pt x="94" y="73"/>
                      <a:pt x="94" y="102"/>
                    </a:cubicBezTo>
                    <a:cubicBezTo>
                      <a:pt x="93" y="125"/>
                      <a:pt x="74" y="141"/>
                      <a:pt x="52" y="137"/>
                    </a:cubicBezTo>
                    <a:cubicBezTo>
                      <a:pt x="39" y="135"/>
                      <a:pt x="31" y="127"/>
                      <a:pt x="30" y="113"/>
                    </a:cubicBezTo>
                    <a:cubicBezTo>
                      <a:pt x="30" y="109"/>
                      <a:pt x="30" y="104"/>
                      <a:pt x="31" y="100"/>
                    </a:cubicBezTo>
                    <a:cubicBezTo>
                      <a:pt x="31" y="95"/>
                      <a:pt x="32" y="91"/>
                      <a:pt x="33" y="86"/>
                    </a:cubicBezTo>
                    <a:cubicBezTo>
                      <a:pt x="28" y="86"/>
                      <a:pt x="25" y="89"/>
                      <a:pt x="23" y="92"/>
                    </a:cubicBezTo>
                    <a:cubicBezTo>
                      <a:pt x="22" y="96"/>
                      <a:pt x="20" y="101"/>
                      <a:pt x="20" y="105"/>
                    </a:cubicBezTo>
                    <a:cubicBezTo>
                      <a:pt x="19" y="109"/>
                      <a:pt x="19" y="113"/>
                      <a:pt x="19" y="118"/>
                    </a:cubicBezTo>
                    <a:cubicBezTo>
                      <a:pt x="14" y="113"/>
                      <a:pt x="15" y="104"/>
                      <a:pt x="25" y="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60" name="자유형 59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평행 사변형 61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79" name="모서리가 둥근 직사각형 78"/>
          <p:cNvSpPr/>
          <p:nvPr/>
        </p:nvSpPr>
        <p:spPr>
          <a:xfrm>
            <a:off x="317879" y="2208908"/>
            <a:ext cx="406021" cy="400050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그룹 79"/>
          <p:cNvGrpSpPr/>
          <p:nvPr/>
        </p:nvGrpSpPr>
        <p:grpSpPr>
          <a:xfrm>
            <a:off x="357344" y="2241159"/>
            <a:ext cx="307571" cy="326211"/>
            <a:chOff x="6929438" y="1870076"/>
            <a:chExt cx="628650" cy="666750"/>
          </a:xfrm>
          <a:solidFill>
            <a:srgbClr val="3DEBEF">
              <a:alpha val="49000"/>
            </a:srgbClr>
          </a:solidFill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4" name="모서리가 둥근 직사각형 83"/>
          <p:cNvSpPr/>
          <p:nvPr/>
        </p:nvSpPr>
        <p:spPr>
          <a:xfrm>
            <a:off x="317879" y="2745984"/>
            <a:ext cx="406021" cy="400050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" name="그룹 84"/>
          <p:cNvGrpSpPr/>
          <p:nvPr/>
        </p:nvGrpSpPr>
        <p:grpSpPr>
          <a:xfrm>
            <a:off x="361878" y="2807704"/>
            <a:ext cx="318024" cy="269605"/>
            <a:chOff x="1797601" y="4300654"/>
            <a:chExt cx="413817" cy="350814"/>
          </a:xfrm>
          <a:solidFill>
            <a:srgbClr val="3DEBEF">
              <a:alpha val="49000"/>
            </a:srgbClr>
          </a:solidFill>
        </p:grpSpPr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797601" y="4300654"/>
              <a:ext cx="413817" cy="193553"/>
            </a:xfrm>
            <a:custGeom>
              <a:avLst/>
              <a:gdLst>
                <a:gd name="T0" fmla="*/ 224 w 450"/>
                <a:gd name="T1" fmla="*/ 83 h 210"/>
                <a:gd name="T2" fmla="*/ 266 w 450"/>
                <a:gd name="T3" fmla="*/ 38 h 210"/>
                <a:gd name="T4" fmla="*/ 394 w 450"/>
                <a:gd name="T5" fmla="*/ 28 h 210"/>
                <a:gd name="T6" fmla="*/ 432 w 450"/>
                <a:gd name="T7" fmla="*/ 149 h 210"/>
                <a:gd name="T8" fmla="*/ 409 w 450"/>
                <a:gd name="T9" fmla="*/ 165 h 210"/>
                <a:gd name="T10" fmla="*/ 321 w 450"/>
                <a:gd name="T11" fmla="*/ 165 h 210"/>
                <a:gd name="T12" fmla="*/ 286 w 450"/>
                <a:gd name="T13" fmla="*/ 183 h 210"/>
                <a:gd name="T14" fmla="*/ 267 w 450"/>
                <a:gd name="T15" fmla="*/ 210 h 210"/>
                <a:gd name="T16" fmla="*/ 182 w 450"/>
                <a:gd name="T17" fmla="*/ 99 h 210"/>
                <a:gd name="T18" fmla="*/ 147 w 450"/>
                <a:gd name="T19" fmla="*/ 153 h 210"/>
                <a:gd name="T20" fmla="*/ 125 w 450"/>
                <a:gd name="T21" fmla="*/ 165 h 210"/>
                <a:gd name="T22" fmla="*/ 39 w 450"/>
                <a:gd name="T23" fmla="*/ 165 h 210"/>
                <a:gd name="T24" fmla="*/ 17 w 450"/>
                <a:gd name="T25" fmla="*/ 150 h 210"/>
                <a:gd name="T26" fmla="*/ 53 w 450"/>
                <a:gd name="T27" fmla="*/ 28 h 210"/>
                <a:gd name="T28" fmla="*/ 180 w 450"/>
                <a:gd name="T29" fmla="*/ 36 h 210"/>
                <a:gd name="T30" fmla="*/ 224 w 450"/>
                <a:gd name="T31" fmla="*/ 8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" h="210">
                  <a:moveTo>
                    <a:pt x="224" y="83"/>
                  </a:moveTo>
                  <a:cubicBezTo>
                    <a:pt x="240" y="66"/>
                    <a:pt x="253" y="51"/>
                    <a:pt x="266" y="38"/>
                  </a:cubicBezTo>
                  <a:cubicBezTo>
                    <a:pt x="302" y="4"/>
                    <a:pt x="352" y="0"/>
                    <a:pt x="394" y="28"/>
                  </a:cubicBezTo>
                  <a:cubicBezTo>
                    <a:pt x="436" y="57"/>
                    <a:pt x="450" y="102"/>
                    <a:pt x="432" y="149"/>
                  </a:cubicBezTo>
                  <a:cubicBezTo>
                    <a:pt x="428" y="161"/>
                    <a:pt x="422" y="166"/>
                    <a:pt x="409" y="165"/>
                  </a:cubicBezTo>
                  <a:cubicBezTo>
                    <a:pt x="380" y="164"/>
                    <a:pt x="351" y="166"/>
                    <a:pt x="321" y="165"/>
                  </a:cubicBezTo>
                  <a:cubicBezTo>
                    <a:pt x="305" y="164"/>
                    <a:pt x="294" y="169"/>
                    <a:pt x="286" y="183"/>
                  </a:cubicBezTo>
                  <a:cubicBezTo>
                    <a:pt x="281" y="192"/>
                    <a:pt x="275" y="199"/>
                    <a:pt x="267" y="210"/>
                  </a:cubicBezTo>
                  <a:cubicBezTo>
                    <a:pt x="239" y="173"/>
                    <a:pt x="211" y="137"/>
                    <a:pt x="182" y="99"/>
                  </a:cubicBezTo>
                  <a:cubicBezTo>
                    <a:pt x="170" y="118"/>
                    <a:pt x="159" y="136"/>
                    <a:pt x="147" y="153"/>
                  </a:cubicBezTo>
                  <a:cubicBezTo>
                    <a:pt x="142" y="159"/>
                    <a:pt x="132" y="164"/>
                    <a:pt x="125" y="165"/>
                  </a:cubicBezTo>
                  <a:cubicBezTo>
                    <a:pt x="96" y="166"/>
                    <a:pt x="68" y="164"/>
                    <a:pt x="39" y="165"/>
                  </a:cubicBezTo>
                  <a:cubicBezTo>
                    <a:pt x="27" y="166"/>
                    <a:pt x="21" y="161"/>
                    <a:pt x="17" y="150"/>
                  </a:cubicBezTo>
                  <a:cubicBezTo>
                    <a:pt x="0" y="106"/>
                    <a:pt x="15" y="54"/>
                    <a:pt x="53" y="28"/>
                  </a:cubicBezTo>
                  <a:cubicBezTo>
                    <a:pt x="92" y="0"/>
                    <a:pt x="144" y="3"/>
                    <a:pt x="180" y="36"/>
                  </a:cubicBezTo>
                  <a:cubicBezTo>
                    <a:pt x="195" y="50"/>
                    <a:pt x="207" y="65"/>
                    <a:pt x="22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1839022" y="4433527"/>
              <a:ext cx="330202" cy="217941"/>
            </a:xfrm>
            <a:custGeom>
              <a:avLst/>
              <a:gdLst>
                <a:gd name="T0" fmla="*/ 0 w 359"/>
                <a:gd name="T1" fmla="*/ 53 h 237"/>
                <a:gd name="T2" fmla="*/ 83 w 359"/>
                <a:gd name="T3" fmla="*/ 53 h 237"/>
                <a:gd name="T4" fmla="*/ 116 w 359"/>
                <a:gd name="T5" fmla="*/ 35 h 237"/>
                <a:gd name="T6" fmla="*/ 137 w 359"/>
                <a:gd name="T7" fmla="*/ 0 h 237"/>
                <a:gd name="T8" fmla="*/ 222 w 359"/>
                <a:gd name="T9" fmla="*/ 115 h 237"/>
                <a:gd name="T10" fmla="*/ 258 w 359"/>
                <a:gd name="T11" fmla="*/ 65 h 237"/>
                <a:gd name="T12" fmla="*/ 274 w 359"/>
                <a:gd name="T13" fmla="*/ 54 h 237"/>
                <a:gd name="T14" fmla="*/ 359 w 359"/>
                <a:gd name="T15" fmla="*/ 53 h 237"/>
                <a:gd name="T16" fmla="*/ 180 w 359"/>
                <a:gd name="T17" fmla="*/ 237 h 237"/>
                <a:gd name="T18" fmla="*/ 0 w 359"/>
                <a:gd name="T19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237">
                  <a:moveTo>
                    <a:pt x="0" y="53"/>
                  </a:moveTo>
                  <a:cubicBezTo>
                    <a:pt x="30" y="53"/>
                    <a:pt x="57" y="52"/>
                    <a:pt x="83" y="53"/>
                  </a:cubicBezTo>
                  <a:cubicBezTo>
                    <a:pt x="99" y="54"/>
                    <a:pt x="109" y="50"/>
                    <a:pt x="116" y="35"/>
                  </a:cubicBezTo>
                  <a:cubicBezTo>
                    <a:pt x="121" y="24"/>
                    <a:pt x="129" y="14"/>
                    <a:pt x="137" y="0"/>
                  </a:cubicBezTo>
                  <a:cubicBezTo>
                    <a:pt x="166" y="39"/>
                    <a:pt x="193" y="76"/>
                    <a:pt x="222" y="115"/>
                  </a:cubicBezTo>
                  <a:cubicBezTo>
                    <a:pt x="235" y="97"/>
                    <a:pt x="246" y="80"/>
                    <a:pt x="258" y="65"/>
                  </a:cubicBezTo>
                  <a:cubicBezTo>
                    <a:pt x="262" y="59"/>
                    <a:pt x="269" y="54"/>
                    <a:pt x="274" y="54"/>
                  </a:cubicBezTo>
                  <a:cubicBezTo>
                    <a:pt x="301" y="52"/>
                    <a:pt x="329" y="53"/>
                    <a:pt x="359" y="53"/>
                  </a:cubicBezTo>
                  <a:cubicBezTo>
                    <a:pt x="298" y="116"/>
                    <a:pt x="240" y="176"/>
                    <a:pt x="180" y="237"/>
                  </a:cubicBezTo>
                  <a:cubicBezTo>
                    <a:pt x="121" y="177"/>
                    <a:pt x="62" y="116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17879" y="3283059"/>
            <a:ext cx="406021" cy="400050"/>
            <a:chOff x="317879" y="3283059"/>
            <a:chExt cx="406021" cy="40005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317879" y="3283059"/>
              <a:ext cx="406021" cy="400050"/>
            </a:xfrm>
            <a:prstGeom prst="roundRect">
              <a:avLst/>
            </a:prstGeom>
            <a:solidFill>
              <a:srgbClr val="3DEBEF"/>
            </a:solidFill>
            <a:ln>
              <a:solidFill>
                <a:srgbClr val="3DEBEF"/>
              </a:solidFill>
            </a:ln>
            <a:scene3d>
              <a:camera prst="orthographicFront"/>
              <a:lightRig rig="threePt" dir="t"/>
            </a:scene3d>
            <a:sp3d prstMaterial="clear"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367886" y="3338591"/>
              <a:ext cx="266400" cy="300130"/>
            </a:xfrm>
            <a:custGeom>
              <a:avLst/>
              <a:gdLst>
                <a:gd name="T0" fmla="*/ 109 w 109"/>
                <a:gd name="T1" fmla="*/ 6 h 121"/>
                <a:gd name="T2" fmla="*/ 109 w 109"/>
                <a:gd name="T3" fmla="*/ 6 h 121"/>
                <a:gd name="T4" fmla="*/ 109 w 109"/>
                <a:gd name="T5" fmla="*/ 6 h 121"/>
                <a:gd name="T6" fmla="*/ 87 w 109"/>
                <a:gd name="T7" fmla="*/ 0 h 121"/>
                <a:gd name="T8" fmla="*/ 84 w 109"/>
                <a:gd name="T9" fmla="*/ 5 h 121"/>
                <a:gd name="T10" fmla="*/ 88 w 109"/>
                <a:gd name="T11" fmla="*/ 9 h 121"/>
                <a:gd name="T12" fmla="*/ 99 w 109"/>
                <a:gd name="T13" fmla="*/ 8 h 121"/>
                <a:gd name="T14" fmla="*/ 66 w 109"/>
                <a:gd name="T15" fmla="*/ 91 h 121"/>
                <a:gd name="T16" fmla="*/ 37 w 109"/>
                <a:gd name="T17" fmla="*/ 8 h 121"/>
                <a:gd name="T18" fmla="*/ 47 w 109"/>
                <a:gd name="T19" fmla="*/ 9 h 121"/>
                <a:gd name="T20" fmla="*/ 51 w 109"/>
                <a:gd name="T21" fmla="*/ 5 h 121"/>
                <a:gd name="T22" fmla="*/ 47 w 109"/>
                <a:gd name="T23" fmla="*/ 0 h 121"/>
                <a:gd name="T24" fmla="*/ 25 w 109"/>
                <a:gd name="T25" fmla="*/ 6 h 121"/>
                <a:gd name="T26" fmla="*/ 25 w 109"/>
                <a:gd name="T27" fmla="*/ 6 h 121"/>
                <a:gd name="T28" fmla="*/ 31 w 109"/>
                <a:gd name="T29" fmla="*/ 53 h 121"/>
                <a:gd name="T30" fmla="*/ 50 w 109"/>
                <a:gd name="T31" fmla="*/ 95 h 121"/>
                <a:gd name="T32" fmla="*/ 64 w 109"/>
                <a:gd name="T33" fmla="*/ 111 h 121"/>
                <a:gd name="T34" fmla="*/ 29 w 109"/>
                <a:gd name="T35" fmla="*/ 115 h 121"/>
                <a:gd name="T36" fmla="*/ 15 w 109"/>
                <a:gd name="T37" fmla="*/ 84 h 121"/>
                <a:gd name="T38" fmla="*/ 26 w 109"/>
                <a:gd name="T39" fmla="*/ 71 h 121"/>
                <a:gd name="T40" fmla="*/ 13 w 109"/>
                <a:gd name="T41" fmla="*/ 58 h 121"/>
                <a:gd name="T42" fmla="*/ 0 w 109"/>
                <a:gd name="T43" fmla="*/ 71 h 121"/>
                <a:gd name="T44" fmla="*/ 12 w 109"/>
                <a:gd name="T45" fmla="*/ 84 h 121"/>
                <a:gd name="T46" fmla="*/ 27 w 109"/>
                <a:gd name="T47" fmla="*/ 118 h 121"/>
                <a:gd name="T48" fmla="*/ 40 w 109"/>
                <a:gd name="T49" fmla="*/ 121 h 121"/>
                <a:gd name="T50" fmla="*/ 69 w 109"/>
                <a:gd name="T51" fmla="*/ 111 h 121"/>
                <a:gd name="T52" fmla="*/ 69 w 109"/>
                <a:gd name="T53" fmla="*/ 111 h 121"/>
                <a:gd name="T54" fmla="*/ 86 w 109"/>
                <a:gd name="T55" fmla="*/ 93 h 121"/>
                <a:gd name="T56" fmla="*/ 103 w 109"/>
                <a:gd name="T57" fmla="*/ 53 h 121"/>
                <a:gd name="T58" fmla="*/ 109 w 109"/>
                <a:gd name="T59" fmla="*/ 6 h 121"/>
                <a:gd name="T60" fmla="*/ 109 w 109"/>
                <a:gd name="T61" fmla="*/ 6 h 121"/>
                <a:gd name="T62" fmla="*/ 6 w 109"/>
                <a:gd name="T63" fmla="*/ 71 h 121"/>
                <a:gd name="T64" fmla="*/ 13 w 109"/>
                <a:gd name="T65" fmla="*/ 64 h 121"/>
                <a:gd name="T66" fmla="*/ 20 w 109"/>
                <a:gd name="T67" fmla="*/ 71 h 121"/>
                <a:gd name="T68" fmla="*/ 13 w 109"/>
                <a:gd name="T69" fmla="*/ 78 h 121"/>
                <a:gd name="T70" fmla="*/ 6 w 109"/>
                <a:gd name="T71" fmla="*/ 71 h 121"/>
                <a:gd name="T72" fmla="*/ 68 w 109"/>
                <a:gd name="T73" fmla="*/ 109 h 121"/>
                <a:gd name="T74" fmla="*/ 55 w 109"/>
                <a:gd name="T75" fmla="*/ 99 h 121"/>
                <a:gd name="T76" fmla="*/ 67 w 109"/>
                <a:gd name="T77" fmla="*/ 103 h 121"/>
                <a:gd name="T78" fmla="*/ 67 w 109"/>
                <a:gd name="T79" fmla="*/ 103 h 121"/>
                <a:gd name="T80" fmla="*/ 67 w 109"/>
                <a:gd name="T81" fmla="*/ 103 h 121"/>
                <a:gd name="T82" fmla="*/ 68 w 109"/>
                <a:gd name="T83" fmla="*/ 103 h 121"/>
                <a:gd name="T84" fmla="*/ 68 w 109"/>
                <a:gd name="T85" fmla="*/ 103 h 121"/>
                <a:gd name="T86" fmla="*/ 81 w 109"/>
                <a:gd name="T87" fmla="*/ 98 h 121"/>
                <a:gd name="T88" fmla="*/ 68 w 109"/>
                <a:gd name="T89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21">
                  <a:moveTo>
                    <a:pt x="109" y="6"/>
                  </a:move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2" y="0"/>
                    <a:pt x="87" y="0"/>
                  </a:cubicBezTo>
                  <a:cubicBezTo>
                    <a:pt x="87" y="0"/>
                    <a:pt x="84" y="1"/>
                    <a:pt x="84" y="5"/>
                  </a:cubicBezTo>
                  <a:cubicBezTo>
                    <a:pt x="84" y="5"/>
                    <a:pt x="84" y="9"/>
                    <a:pt x="88" y="9"/>
                  </a:cubicBezTo>
                  <a:cubicBezTo>
                    <a:pt x="90" y="9"/>
                    <a:pt x="93" y="9"/>
                    <a:pt x="99" y="8"/>
                  </a:cubicBezTo>
                  <a:cubicBezTo>
                    <a:pt x="98" y="34"/>
                    <a:pt x="88" y="89"/>
                    <a:pt x="66" y="91"/>
                  </a:cubicBezTo>
                  <a:cubicBezTo>
                    <a:pt x="45" y="90"/>
                    <a:pt x="38" y="34"/>
                    <a:pt x="37" y="8"/>
                  </a:cubicBezTo>
                  <a:cubicBezTo>
                    <a:pt x="43" y="9"/>
                    <a:pt x="45" y="9"/>
                    <a:pt x="47" y="9"/>
                  </a:cubicBezTo>
                  <a:cubicBezTo>
                    <a:pt x="50" y="9"/>
                    <a:pt x="51" y="5"/>
                    <a:pt x="51" y="5"/>
                  </a:cubicBezTo>
                  <a:cubicBezTo>
                    <a:pt x="51" y="1"/>
                    <a:pt x="47" y="0"/>
                    <a:pt x="47" y="0"/>
                  </a:cubicBezTo>
                  <a:cubicBezTo>
                    <a:pt x="33" y="0"/>
                    <a:pt x="26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30"/>
                    <a:pt x="31" y="53"/>
                  </a:cubicBezTo>
                  <a:cubicBezTo>
                    <a:pt x="36" y="73"/>
                    <a:pt x="42" y="87"/>
                    <a:pt x="50" y="95"/>
                  </a:cubicBezTo>
                  <a:cubicBezTo>
                    <a:pt x="53" y="100"/>
                    <a:pt x="58" y="108"/>
                    <a:pt x="64" y="111"/>
                  </a:cubicBezTo>
                  <a:cubicBezTo>
                    <a:pt x="58" y="114"/>
                    <a:pt x="41" y="121"/>
                    <a:pt x="29" y="115"/>
                  </a:cubicBezTo>
                  <a:cubicBezTo>
                    <a:pt x="21" y="110"/>
                    <a:pt x="16" y="100"/>
                    <a:pt x="15" y="84"/>
                  </a:cubicBezTo>
                  <a:cubicBezTo>
                    <a:pt x="21" y="83"/>
                    <a:pt x="26" y="78"/>
                    <a:pt x="26" y="71"/>
                  </a:cubicBezTo>
                  <a:cubicBezTo>
                    <a:pt x="26" y="64"/>
                    <a:pt x="20" y="58"/>
                    <a:pt x="13" y="58"/>
                  </a:cubicBezTo>
                  <a:cubicBezTo>
                    <a:pt x="6" y="58"/>
                    <a:pt x="0" y="64"/>
                    <a:pt x="0" y="71"/>
                  </a:cubicBezTo>
                  <a:cubicBezTo>
                    <a:pt x="0" y="78"/>
                    <a:pt x="5" y="83"/>
                    <a:pt x="12" y="84"/>
                  </a:cubicBezTo>
                  <a:cubicBezTo>
                    <a:pt x="13" y="101"/>
                    <a:pt x="18" y="113"/>
                    <a:pt x="27" y="118"/>
                  </a:cubicBezTo>
                  <a:cubicBezTo>
                    <a:pt x="31" y="120"/>
                    <a:pt x="35" y="121"/>
                    <a:pt x="40" y="121"/>
                  </a:cubicBezTo>
                  <a:cubicBezTo>
                    <a:pt x="54" y="121"/>
                    <a:pt x="68" y="112"/>
                    <a:pt x="6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7" y="110"/>
                    <a:pt x="83" y="99"/>
                    <a:pt x="86" y="93"/>
                  </a:cubicBezTo>
                  <a:cubicBezTo>
                    <a:pt x="93" y="85"/>
                    <a:pt x="99" y="72"/>
                    <a:pt x="103" y="53"/>
                  </a:cubicBezTo>
                  <a:cubicBezTo>
                    <a:pt x="108" y="30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6" y="71"/>
                  </a:moveTo>
                  <a:cubicBezTo>
                    <a:pt x="6" y="67"/>
                    <a:pt x="9" y="64"/>
                    <a:pt x="13" y="64"/>
                  </a:cubicBezTo>
                  <a:cubicBezTo>
                    <a:pt x="17" y="64"/>
                    <a:pt x="20" y="67"/>
                    <a:pt x="20" y="71"/>
                  </a:cubicBezTo>
                  <a:cubicBezTo>
                    <a:pt x="20" y="75"/>
                    <a:pt x="17" y="78"/>
                    <a:pt x="13" y="78"/>
                  </a:cubicBezTo>
                  <a:cubicBezTo>
                    <a:pt x="9" y="78"/>
                    <a:pt x="6" y="75"/>
                    <a:pt x="6" y="71"/>
                  </a:cubicBezTo>
                  <a:close/>
                  <a:moveTo>
                    <a:pt x="68" y="109"/>
                  </a:moveTo>
                  <a:cubicBezTo>
                    <a:pt x="63" y="109"/>
                    <a:pt x="58" y="104"/>
                    <a:pt x="55" y="99"/>
                  </a:cubicBezTo>
                  <a:cubicBezTo>
                    <a:pt x="59" y="101"/>
                    <a:pt x="62" y="102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73" y="102"/>
                    <a:pt x="77" y="101"/>
                    <a:pt x="81" y="98"/>
                  </a:cubicBezTo>
                  <a:cubicBezTo>
                    <a:pt x="78" y="103"/>
                    <a:pt x="73" y="109"/>
                    <a:pt x="68" y="109"/>
                  </a:cubicBezTo>
                  <a:close/>
                </a:path>
              </a:pathLst>
            </a:custGeom>
            <a:solidFill>
              <a:srgbClr val="3DEBE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97167" y="3400771"/>
            <a:ext cx="3659887" cy="1989557"/>
            <a:chOff x="797167" y="3400771"/>
            <a:chExt cx="3659887" cy="1989557"/>
          </a:xfrm>
        </p:grpSpPr>
        <p:sp>
          <p:nvSpPr>
            <p:cNvPr id="50" name="직사각형 49"/>
            <p:cNvSpPr/>
            <p:nvPr/>
          </p:nvSpPr>
          <p:spPr>
            <a:xfrm>
              <a:off x="797167" y="3400771"/>
              <a:ext cx="3282161" cy="198955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텍스트 개체 틀 8"/>
            <p:cNvSpPr txBox="1">
              <a:spLocks/>
            </p:cNvSpPr>
            <p:nvPr/>
          </p:nvSpPr>
          <p:spPr>
            <a:xfrm>
              <a:off x="825550" y="3493293"/>
              <a:ext cx="3631504" cy="17807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줄 </a:t>
              </a:r>
              <a:r>
                <a:rPr lang="ko-KR" altLang="en-US" sz="14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간격은 </a:t>
              </a:r>
              <a:r>
                <a:rPr lang="en-US" altLang="ko-KR" sz="14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4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로 </a:t>
              </a:r>
              <a:r>
                <a:rPr lang="ko-KR" altLang="en-US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설정되어 있습니다</a:t>
              </a:r>
              <a:r>
                <a:rPr lang="en-US" altLang="ko-KR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홈의 단락에서 줄 간격</a:t>
              </a:r>
              <a:r>
                <a:rPr lang="en-US" altLang="ko-KR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, 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글머리 기호 수정 가능합니다</a:t>
              </a:r>
              <a:r>
                <a:rPr lang="en-US" altLang="ko-KR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sz="14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sz="14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8330523" y="4701270"/>
            <a:ext cx="3631504" cy="2337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66700" indent="-2667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81" name="자유형 80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평행 사변형 82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157328" y="1656920"/>
            <a:ext cx="1331633" cy="1331633"/>
            <a:chOff x="4007454" y="2973885"/>
            <a:chExt cx="1999088" cy="1999088"/>
          </a:xfrm>
        </p:grpSpPr>
        <p:sp>
          <p:nvSpPr>
            <p:cNvPr id="11" name="막힌 원호 10"/>
            <p:cNvSpPr/>
            <p:nvPr/>
          </p:nvSpPr>
          <p:spPr>
            <a:xfrm>
              <a:off x="4007454" y="2973885"/>
              <a:ext cx="1999088" cy="1999088"/>
            </a:xfrm>
            <a:prstGeom prst="blockArc">
              <a:avLst>
                <a:gd name="adj1" fmla="val 6465848"/>
                <a:gd name="adj2" fmla="val 21129825"/>
                <a:gd name="adj3" fmla="val 7629"/>
              </a:avLst>
            </a:prstGeom>
            <a:solidFill>
              <a:srgbClr val="3DEBEF">
                <a:alpha val="72000"/>
              </a:srgbClr>
            </a:solidFill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007454" y="2973885"/>
              <a:ext cx="1999088" cy="1999088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18806" y="1318398"/>
            <a:ext cx="1987894" cy="1987894"/>
            <a:chOff x="2115528" y="2023484"/>
            <a:chExt cx="1906990" cy="1906990"/>
          </a:xfrm>
        </p:grpSpPr>
        <p:grpSp>
          <p:nvGrpSpPr>
            <p:cNvPr id="14" name="그룹 13"/>
            <p:cNvGrpSpPr/>
            <p:nvPr/>
          </p:nvGrpSpPr>
          <p:grpSpPr>
            <a:xfrm>
              <a:off x="2115528" y="2023484"/>
              <a:ext cx="1906990" cy="1906990"/>
              <a:chOff x="3402358" y="1711232"/>
              <a:chExt cx="1906990" cy="1906990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3488943" y="1797817"/>
                <a:ext cx="1733820" cy="17338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막힌 원호 16"/>
              <p:cNvSpPr/>
              <p:nvPr/>
            </p:nvSpPr>
            <p:spPr>
              <a:xfrm>
                <a:off x="3488943" y="1797817"/>
                <a:ext cx="1733820" cy="1733820"/>
              </a:xfrm>
              <a:prstGeom prst="blockArc">
                <a:avLst>
                  <a:gd name="adj1" fmla="val 5593695"/>
                  <a:gd name="adj2" fmla="val 15220710"/>
                  <a:gd name="adj3" fmla="val 3883"/>
                </a:avLst>
              </a:prstGeom>
              <a:solidFill>
                <a:srgbClr val="3DEBEF"/>
              </a:solidFill>
              <a:ln w="127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막힌 원호 17"/>
              <p:cNvSpPr/>
              <p:nvPr/>
            </p:nvSpPr>
            <p:spPr>
              <a:xfrm>
                <a:off x="3402358" y="1711232"/>
                <a:ext cx="1906990" cy="1906990"/>
              </a:xfrm>
              <a:prstGeom prst="blockArc">
                <a:avLst>
                  <a:gd name="adj1" fmla="val 10883982"/>
                  <a:gd name="adj2" fmla="val 13880284"/>
                  <a:gd name="adj3" fmla="val 5584"/>
                </a:avLst>
              </a:prstGeom>
              <a:solidFill>
                <a:srgbClr val="3DEBEF"/>
              </a:solidFill>
              <a:ln w="127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5" name="막힌 원호 14"/>
            <p:cNvSpPr/>
            <p:nvPr/>
          </p:nvSpPr>
          <p:spPr>
            <a:xfrm>
              <a:off x="2115528" y="2023484"/>
              <a:ext cx="1906990" cy="1906990"/>
            </a:xfrm>
            <a:prstGeom prst="blockArc">
              <a:avLst>
                <a:gd name="adj1" fmla="val 20511865"/>
                <a:gd name="adj2" fmla="val 4535931"/>
                <a:gd name="adj3" fmla="val 4641"/>
              </a:avLst>
            </a:prstGeom>
            <a:solidFill>
              <a:srgbClr val="3DEBEF"/>
            </a:solidFill>
            <a:ln w="12700" cap="flat" cmpd="sng" algn="ctr">
              <a:solidFill>
                <a:srgbClr val="3DEBEF">
                  <a:alpha val="5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Freeform 40"/>
          <p:cNvSpPr>
            <a:spLocks noEditPoints="1"/>
          </p:cNvSpPr>
          <p:nvPr/>
        </p:nvSpPr>
        <p:spPr bwMode="auto">
          <a:xfrm>
            <a:off x="1481525" y="1870075"/>
            <a:ext cx="683238" cy="892333"/>
          </a:xfrm>
          <a:custGeom>
            <a:avLst/>
            <a:gdLst>
              <a:gd name="T0" fmla="*/ 83 w 98"/>
              <a:gd name="T1" fmla="*/ 62 h 128"/>
              <a:gd name="T2" fmla="*/ 79 w 98"/>
              <a:gd name="T3" fmla="*/ 50 h 128"/>
              <a:gd name="T4" fmla="*/ 59 w 98"/>
              <a:gd name="T5" fmla="*/ 38 h 128"/>
              <a:gd name="T6" fmla="*/ 78 w 98"/>
              <a:gd name="T7" fmla="*/ 31 h 128"/>
              <a:gd name="T8" fmla="*/ 81 w 98"/>
              <a:gd name="T9" fmla="*/ 27 h 128"/>
              <a:gd name="T10" fmla="*/ 76 w 98"/>
              <a:gd name="T11" fmla="*/ 25 h 128"/>
              <a:gd name="T12" fmla="*/ 67 w 98"/>
              <a:gd name="T13" fmla="*/ 28 h 128"/>
              <a:gd name="T14" fmla="*/ 50 w 98"/>
              <a:gd name="T15" fmla="*/ 8 h 128"/>
              <a:gd name="T16" fmla="*/ 49 w 98"/>
              <a:gd name="T17" fmla="*/ 1 h 128"/>
              <a:gd name="T18" fmla="*/ 45 w 98"/>
              <a:gd name="T19" fmla="*/ 14 h 128"/>
              <a:gd name="T20" fmla="*/ 42 w 98"/>
              <a:gd name="T21" fmla="*/ 4 h 128"/>
              <a:gd name="T22" fmla="*/ 37 w 98"/>
              <a:gd name="T23" fmla="*/ 5 h 128"/>
              <a:gd name="T24" fmla="*/ 35 w 98"/>
              <a:gd name="T25" fmla="*/ 16 h 128"/>
              <a:gd name="T26" fmla="*/ 29 w 98"/>
              <a:gd name="T27" fmla="*/ 7 h 128"/>
              <a:gd name="T28" fmla="*/ 25 w 98"/>
              <a:gd name="T29" fmla="*/ 9 h 128"/>
              <a:gd name="T30" fmla="*/ 27 w 98"/>
              <a:gd name="T31" fmla="*/ 23 h 128"/>
              <a:gd name="T32" fmla="*/ 40 w 98"/>
              <a:gd name="T33" fmla="*/ 56 h 128"/>
              <a:gd name="T34" fmla="*/ 38 w 98"/>
              <a:gd name="T35" fmla="*/ 40 h 128"/>
              <a:gd name="T36" fmla="*/ 55 w 98"/>
              <a:gd name="T37" fmla="*/ 33 h 128"/>
              <a:gd name="T38" fmla="*/ 40 w 98"/>
              <a:gd name="T39" fmla="*/ 34 h 128"/>
              <a:gd name="T40" fmla="*/ 44 w 98"/>
              <a:gd name="T41" fmla="*/ 49 h 128"/>
              <a:gd name="T42" fmla="*/ 34 w 98"/>
              <a:gd name="T43" fmla="*/ 59 h 128"/>
              <a:gd name="T44" fmla="*/ 18 w 98"/>
              <a:gd name="T45" fmla="*/ 28 h 128"/>
              <a:gd name="T46" fmla="*/ 25 w 98"/>
              <a:gd name="T47" fmla="*/ 28 h 128"/>
              <a:gd name="T48" fmla="*/ 18 w 98"/>
              <a:gd name="T49" fmla="*/ 28 h 128"/>
              <a:gd name="T50" fmla="*/ 11 w 98"/>
              <a:gd name="T51" fmla="*/ 19 h 128"/>
              <a:gd name="T52" fmla="*/ 15 w 98"/>
              <a:gd name="T53" fmla="*/ 59 h 128"/>
              <a:gd name="T54" fmla="*/ 24 w 98"/>
              <a:gd name="T55" fmla="*/ 92 h 128"/>
              <a:gd name="T56" fmla="*/ 88 w 98"/>
              <a:gd name="T57" fmla="*/ 122 h 128"/>
              <a:gd name="T58" fmla="*/ 98 w 98"/>
              <a:gd name="T59" fmla="*/ 103 h 128"/>
              <a:gd name="T60" fmla="*/ 75 w 98"/>
              <a:gd name="T61" fmla="*/ 30 h 128"/>
              <a:gd name="T62" fmla="*/ 75 w 98"/>
              <a:gd name="T63" fmla="*/ 29 h 128"/>
              <a:gd name="T64" fmla="*/ 1 w 98"/>
              <a:gd name="T65" fmla="*/ 31 h 128"/>
              <a:gd name="T66" fmla="*/ 7 w 98"/>
              <a:gd name="T67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8" h="128">
                <a:moveTo>
                  <a:pt x="85" y="66"/>
                </a:moveTo>
                <a:cubicBezTo>
                  <a:pt x="84" y="65"/>
                  <a:pt x="83" y="63"/>
                  <a:pt x="83" y="62"/>
                </a:cubicBezTo>
                <a:cubicBezTo>
                  <a:pt x="81" y="58"/>
                  <a:pt x="80" y="54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2" y="43"/>
                  <a:pt x="64" y="41"/>
                  <a:pt x="54" y="46"/>
                </a:cubicBezTo>
                <a:cubicBezTo>
                  <a:pt x="54" y="42"/>
                  <a:pt x="56" y="40"/>
                  <a:pt x="59" y="38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3"/>
                  <a:pt x="74" y="32"/>
                  <a:pt x="78" y="31"/>
                </a:cubicBezTo>
                <a:cubicBezTo>
                  <a:pt x="80" y="31"/>
                  <a:pt x="81" y="30"/>
                  <a:pt x="81" y="29"/>
                </a:cubicBezTo>
                <a:cubicBezTo>
                  <a:pt x="81" y="28"/>
                  <a:pt x="81" y="28"/>
                  <a:pt x="81" y="27"/>
                </a:cubicBezTo>
                <a:cubicBezTo>
                  <a:pt x="81" y="26"/>
                  <a:pt x="79" y="24"/>
                  <a:pt x="78" y="24"/>
                </a:cubicBezTo>
                <a:cubicBezTo>
                  <a:pt x="77" y="24"/>
                  <a:pt x="76" y="24"/>
                  <a:pt x="76" y="25"/>
                </a:cubicBezTo>
                <a:cubicBezTo>
                  <a:pt x="76" y="25"/>
                  <a:pt x="75" y="25"/>
                  <a:pt x="75" y="25"/>
                </a:cubicBezTo>
                <a:cubicBezTo>
                  <a:pt x="72" y="26"/>
                  <a:pt x="69" y="27"/>
                  <a:pt x="67" y="28"/>
                </a:cubicBezTo>
                <a:cubicBezTo>
                  <a:pt x="62" y="24"/>
                  <a:pt x="59" y="19"/>
                  <a:pt x="55" y="17"/>
                </a:cubicBezTo>
                <a:cubicBezTo>
                  <a:pt x="51" y="14"/>
                  <a:pt x="50" y="12"/>
                  <a:pt x="50" y="8"/>
                </a:cubicBezTo>
                <a:cubicBezTo>
                  <a:pt x="51" y="7"/>
                  <a:pt x="51" y="6"/>
                  <a:pt x="51" y="5"/>
                </a:cubicBezTo>
                <a:cubicBezTo>
                  <a:pt x="50" y="4"/>
                  <a:pt x="50" y="3"/>
                  <a:pt x="49" y="1"/>
                </a:cubicBezTo>
                <a:cubicBezTo>
                  <a:pt x="48" y="2"/>
                  <a:pt x="47" y="3"/>
                  <a:pt x="47" y="4"/>
                </a:cubicBezTo>
                <a:cubicBezTo>
                  <a:pt x="46" y="8"/>
                  <a:pt x="46" y="11"/>
                  <a:pt x="45" y="14"/>
                </a:cubicBezTo>
                <a:cubicBezTo>
                  <a:pt x="44" y="14"/>
                  <a:pt x="44" y="14"/>
                  <a:pt x="43" y="14"/>
                </a:cubicBezTo>
                <a:cubicBezTo>
                  <a:pt x="43" y="11"/>
                  <a:pt x="42" y="7"/>
                  <a:pt x="42" y="4"/>
                </a:cubicBezTo>
                <a:cubicBezTo>
                  <a:pt x="42" y="2"/>
                  <a:pt x="41" y="0"/>
                  <a:pt x="39" y="1"/>
                </a:cubicBezTo>
                <a:cubicBezTo>
                  <a:pt x="38" y="1"/>
                  <a:pt x="37" y="3"/>
                  <a:pt x="37" y="5"/>
                </a:cubicBezTo>
                <a:cubicBezTo>
                  <a:pt x="36" y="8"/>
                  <a:pt x="37" y="11"/>
                  <a:pt x="37" y="14"/>
                </a:cubicBezTo>
                <a:cubicBezTo>
                  <a:pt x="37" y="15"/>
                  <a:pt x="36" y="15"/>
                  <a:pt x="35" y="16"/>
                </a:cubicBezTo>
                <a:cubicBezTo>
                  <a:pt x="34" y="16"/>
                  <a:pt x="33" y="15"/>
                  <a:pt x="33" y="14"/>
                </a:cubicBezTo>
                <a:cubicBezTo>
                  <a:pt x="32" y="12"/>
                  <a:pt x="31" y="9"/>
                  <a:pt x="29" y="7"/>
                </a:cubicBezTo>
                <a:cubicBezTo>
                  <a:pt x="29" y="6"/>
                  <a:pt x="27" y="6"/>
                  <a:pt x="26" y="6"/>
                </a:cubicBezTo>
                <a:cubicBezTo>
                  <a:pt x="26" y="6"/>
                  <a:pt x="25" y="8"/>
                  <a:pt x="25" y="9"/>
                </a:cubicBezTo>
                <a:cubicBezTo>
                  <a:pt x="26" y="10"/>
                  <a:pt x="27" y="12"/>
                  <a:pt x="28" y="13"/>
                </a:cubicBezTo>
                <a:cubicBezTo>
                  <a:pt x="30" y="17"/>
                  <a:pt x="30" y="20"/>
                  <a:pt x="27" y="23"/>
                </a:cubicBezTo>
                <a:cubicBezTo>
                  <a:pt x="22" y="31"/>
                  <a:pt x="21" y="39"/>
                  <a:pt x="24" y="48"/>
                </a:cubicBezTo>
                <a:cubicBezTo>
                  <a:pt x="28" y="59"/>
                  <a:pt x="30" y="60"/>
                  <a:pt x="40" y="56"/>
                </a:cubicBezTo>
                <a:cubicBezTo>
                  <a:pt x="44" y="55"/>
                  <a:pt x="44" y="54"/>
                  <a:pt x="42" y="50"/>
                </a:cubicBezTo>
                <a:cubicBezTo>
                  <a:pt x="40" y="47"/>
                  <a:pt x="39" y="44"/>
                  <a:pt x="38" y="40"/>
                </a:cubicBezTo>
                <a:cubicBezTo>
                  <a:pt x="37" y="35"/>
                  <a:pt x="40" y="30"/>
                  <a:pt x="44" y="28"/>
                </a:cubicBezTo>
                <a:cubicBezTo>
                  <a:pt x="47" y="27"/>
                  <a:pt x="51" y="28"/>
                  <a:pt x="55" y="33"/>
                </a:cubicBezTo>
                <a:cubicBezTo>
                  <a:pt x="51" y="35"/>
                  <a:pt x="47" y="36"/>
                  <a:pt x="43" y="33"/>
                </a:cubicBezTo>
                <a:cubicBezTo>
                  <a:pt x="42" y="33"/>
                  <a:pt x="40" y="33"/>
                  <a:pt x="40" y="34"/>
                </a:cubicBezTo>
                <a:cubicBezTo>
                  <a:pt x="38" y="36"/>
                  <a:pt x="39" y="41"/>
                  <a:pt x="41" y="43"/>
                </a:cubicBezTo>
                <a:cubicBezTo>
                  <a:pt x="42" y="45"/>
                  <a:pt x="43" y="47"/>
                  <a:pt x="44" y="49"/>
                </a:cubicBezTo>
                <a:cubicBezTo>
                  <a:pt x="44" y="51"/>
                  <a:pt x="44" y="53"/>
                  <a:pt x="44" y="56"/>
                </a:cubicBezTo>
                <a:cubicBezTo>
                  <a:pt x="40" y="57"/>
                  <a:pt x="37" y="58"/>
                  <a:pt x="34" y="59"/>
                </a:cubicBezTo>
                <a:cubicBezTo>
                  <a:pt x="27" y="60"/>
                  <a:pt x="24" y="59"/>
                  <a:pt x="23" y="53"/>
                </a:cubicBezTo>
                <a:cubicBezTo>
                  <a:pt x="21" y="45"/>
                  <a:pt x="19" y="37"/>
                  <a:pt x="18" y="28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3" y="30"/>
                  <a:pt x="25" y="28"/>
                </a:cubicBezTo>
                <a:cubicBezTo>
                  <a:pt x="22" y="27"/>
                  <a:pt x="20" y="27"/>
                  <a:pt x="19" y="27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6"/>
                  <a:pt x="17" y="24"/>
                  <a:pt x="16" y="22"/>
                </a:cubicBezTo>
                <a:cubicBezTo>
                  <a:pt x="16" y="18"/>
                  <a:pt x="13" y="18"/>
                  <a:pt x="11" y="19"/>
                </a:cubicBezTo>
                <a:cubicBezTo>
                  <a:pt x="8" y="19"/>
                  <a:pt x="6" y="20"/>
                  <a:pt x="7" y="23"/>
                </a:cubicBezTo>
                <a:cubicBezTo>
                  <a:pt x="10" y="35"/>
                  <a:pt x="12" y="47"/>
                  <a:pt x="15" y="59"/>
                </a:cubicBezTo>
                <a:cubicBezTo>
                  <a:pt x="15" y="62"/>
                  <a:pt x="16" y="66"/>
                  <a:pt x="16" y="69"/>
                </a:cubicBezTo>
                <a:cubicBezTo>
                  <a:pt x="16" y="78"/>
                  <a:pt x="17" y="86"/>
                  <a:pt x="24" y="92"/>
                </a:cubicBezTo>
                <a:cubicBezTo>
                  <a:pt x="26" y="94"/>
                  <a:pt x="28" y="95"/>
                  <a:pt x="29" y="98"/>
                </a:cubicBezTo>
                <a:cubicBezTo>
                  <a:pt x="42" y="118"/>
                  <a:pt x="64" y="128"/>
                  <a:pt x="88" y="122"/>
                </a:cubicBezTo>
                <a:cubicBezTo>
                  <a:pt x="93" y="121"/>
                  <a:pt x="96" y="119"/>
                  <a:pt x="97" y="113"/>
                </a:cubicBezTo>
                <a:cubicBezTo>
                  <a:pt x="97" y="110"/>
                  <a:pt x="98" y="106"/>
                  <a:pt x="98" y="103"/>
                </a:cubicBezTo>
                <a:cubicBezTo>
                  <a:pt x="98" y="89"/>
                  <a:pt x="95" y="76"/>
                  <a:pt x="85" y="66"/>
                </a:cubicBezTo>
                <a:close/>
                <a:moveTo>
                  <a:pt x="75" y="30"/>
                </a:moveTo>
                <a:cubicBezTo>
                  <a:pt x="75" y="30"/>
                  <a:pt x="75" y="30"/>
                  <a:pt x="7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9"/>
                  <a:pt x="75" y="30"/>
                  <a:pt x="75" y="30"/>
                </a:cubicBezTo>
                <a:close/>
                <a:moveTo>
                  <a:pt x="1" y="31"/>
                </a:moveTo>
                <a:cubicBezTo>
                  <a:pt x="1" y="36"/>
                  <a:pt x="4" y="35"/>
                  <a:pt x="8" y="34"/>
                </a:cubicBezTo>
                <a:cubicBezTo>
                  <a:pt x="7" y="32"/>
                  <a:pt x="7" y="30"/>
                  <a:pt x="7" y="28"/>
                </a:cubicBezTo>
                <a:cubicBezTo>
                  <a:pt x="4" y="29"/>
                  <a:pt x="0" y="27"/>
                  <a:pt x="1" y="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 flipV="1">
            <a:off x="2203016" y="2706776"/>
            <a:ext cx="749300" cy="298984"/>
          </a:xfrm>
          <a:custGeom>
            <a:avLst/>
            <a:gdLst>
              <a:gd name="connsiteX0" fmla="*/ 0 w 749300"/>
              <a:gd name="connsiteY0" fmla="*/ 241300 h 241300"/>
              <a:gd name="connsiteX1" fmla="*/ 241300 w 749300"/>
              <a:gd name="connsiteY1" fmla="*/ 0 h 241300"/>
              <a:gd name="connsiteX2" fmla="*/ 749300 w 749300"/>
              <a:gd name="connsiteY2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1300">
                <a:moveTo>
                  <a:pt x="0" y="241300"/>
                </a:moveTo>
                <a:lnTo>
                  <a:pt x="241300" y="0"/>
                </a:lnTo>
                <a:lnTo>
                  <a:pt x="749300" y="0"/>
                </a:lnTo>
              </a:path>
            </a:pathLst>
          </a:custGeom>
          <a:noFill/>
          <a:ln w="25400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90569" y="2805705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595132" y="2603941"/>
            <a:ext cx="3511160" cy="786517"/>
          </a:xfrm>
          <a:custGeom>
            <a:avLst/>
            <a:gdLst>
              <a:gd name="connsiteX0" fmla="*/ 215900 w 3937000"/>
              <a:gd name="connsiteY0" fmla="*/ 0 h 355600"/>
              <a:gd name="connsiteX1" fmla="*/ 0 w 3937000"/>
              <a:gd name="connsiteY1" fmla="*/ 203200 h 355600"/>
              <a:gd name="connsiteX2" fmla="*/ 203200 w 3937000"/>
              <a:gd name="connsiteY2" fmla="*/ 355600 h 355600"/>
              <a:gd name="connsiteX3" fmla="*/ 3937000 w 3937000"/>
              <a:gd name="connsiteY3" fmla="*/ 355600 h 355600"/>
              <a:gd name="connsiteX0" fmla="*/ 860473 w 3937000"/>
              <a:gd name="connsiteY0" fmla="*/ 0 h 314920"/>
              <a:gd name="connsiteX1" fmla="*/ 0 w 3937000"/>
              <a:gd name="connsiteY1" fmla="*/ 162520 h 314920"/>
              <a:gd name="connsiteX2" fmla="*/ 203200 w 3937000"/>
              <a:gd name="connsiteY2" fmla="*/ 314920 h 314920"/>
              <a:gd name="connsiteX3" fmla="*/ 3937000 w 3937000"/>
              <a:gd name="connsiteY3" fmla="*/ 314920 h 314920"/>
              <a:gd name="connsiteX0" fmla="*/ 860473 w 3427008"/>
              <a:gd name="connsiteY0" fmla="*/ 0 h 314920"/>
              <a:gd name="connsiteX1" fmla="*/ 0 w 3427008"/>
              <a:gd name="connsiteY1" fmla="*/ 162520 h 314920"/>
              <a:gd name="connsiteX2" fmla="*/ 203200 w 3427008"/>
              <a:gd name="connsiteY2" fmla="*/ 314920 h 314920"/>
              <a:gd name="connsiteX3" fmla="*/ 3427008 w 3427008"/>
              <a:gd name="connsiteY3" fmla="*/ 314920 h 3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08" h="314920">
                <a:moveTo>
                  <a:pt x="860473" y="0"/>
                </a:moveTo>
                <a:lnTo>
                  <a:pt x="0" y="162520"/>
                </a:lnTo>
                <a:lnTo>
                  <a:pt x="203200" y="314920"/>
                </a:lnTo>
                <a:lnTo>
                  <a:pt x="3427008" y="314920"/>
                </a:lnTo>
              </a:path>
            </a:pathLst>
          </a:custGeom>
          <a:noFill/>
          <a:ln w="25400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435112" y="5639269"/>
            <a:ext cx="4107698" cy="461665"/>
            <a:chOff x="435112" y="5596873"/>
            <a:chExt cx="4107698" cy="461665"/>
          </a:xfrm>
        </p:grpSpPr>
        <p:sp>
          <p:nvSpPr>
            <p:cNvPr id="26" name="자유형 25"/>
            <p:cNvSpPr/>
            <p:nvPr/>
          </p:nvSpPr>
          <p:spPr>
            <a:xfrm>
              <a:off x="4222769" y="5596873"/>
              <a:ext cx="320041" cy="274321"/>
            </a:xfrm>
            <a:custGeom>
              <a:avLst/>
              <a:gdLst>
                <a:gd name="connsiteX0" fmla="*/ 828802 w 1450404"/>
                <a:gd name="connsiteY0" fmla="*/ 0 h 1243203"/>
                <a:gd name="connsiteX1" fmla="*/ 1398604 w 1450404"/>
                <a:gd name="connsiteY1" fmla="*/ 0 h 1243203"/>
                <a:gd name="connsiteX2" fmla="*/ 1450404 w 1450404"/>
                <a:gd name="connsiteY2" fmla="*/ 56979 h 1243203"/>
                <a:gd name="connsiteX3" fmla="*/ 1450404 w 1450404"/>
                <a:gd name="connsiteY3" fmla="*/ 611243 h 1243203"/>
                <a:gd name="connsiteX4" fmla="*/ 1416733 w 1450404"/>
                <a:gd name="connsiteY4" fmla="*/ 818444 h 1243203"/>
                <a:gd name="connsiteX5" fmla="*/ 1313133 w 1450404"/>
                <a:gd name="connsiteY5" fmla="*/ 1017873 h 1243203"/>
                <a:gd name="connsiteX6" fmla="*/ 1134424 w 1450404"/>
                <a:gd name="connsiteY6" fmla="*/ 1162911 h 1243203"/>
                <a:gd name="connsiteX7" fmla="*/ 885782 w 1450404"/>
                <a:gd name="connsiteY7" fmla="*/ 1243203 h 1243203"/>
                <a:gd name="connsiteX8" fmla="*/ 777002 w 1450404"/>
                <a:gd name="connsiteY8" fmla="*/ 1072261 h 1243203"/>
                <a:gd name="connsiteX9" fmla="*/ 1108524 w 1450404"/>
                <a:gd name="connsiteY9" fmla="*/ 916861 h 1243203"/>
                <a:gd name="connsiteX10" fmla="*/ 1175862 w 1450404"/>
                <a:gd name="connsiteY10" fmla="*/ 621602 h 1243203"/>
                <a:gd name="connsiteX11" fmla="*/ 823623 w 1450404"/>
                <a:gd name="connsiteY11" fmla="*/ 621602 h 1243203"/>
                <a:gd name="connsiteX12" fmla="*/ 777002 w 1450404"/>
                <a:gd name="connsiteY12" fmla="*/ 559443 h 1243203"/>
                <a:gd name="connsiteX13" fmla="*/ 777002 w 1450404"/>
                <a:gd name="connsiteY13" fmla="*/ 51800 h 1243203"/>
                <a:gd name="connsiteX14" fmla="*/ 51801 w 1450404"/>
                <a:gd name="connsiteY14" fmla="*/ 0 h 1243203"/>
                <a:gd name="connsiteX15" fmla="*/ 621602 w 1450404"/>
                <a:gd name="connsiteY15" fmla="*/ 0 h 1243203"/>
                <a:gd name="connsiteX16" fmla="*/ 673402 w 1450404"/>
                <a:gd name="connsiteY16" fmla="*/ 56979 h 1243203"/>
                <a:gd name="connsiteX17" fmla="*/ 673402 w 1450404"/>
                <a:gd name="connsiteY17" fmla="*/ 611243 h 1243203"/>
                <a:gd name="connsiteX18" fmla="*/ 639731 w 1450404"/>
                <a:gd name="connsiteY18" fmla="*/ 818444 h 1243203"/>
                <a:gd name="connsiteX19" fmla="*/ 536131 w 1450404"/>
                <a:gd name="connsiteY19" fmla="*/ 1017873 h 1243203"/>
                <a:gd name="connsiteX20" fmla="*/ 357422 w 1450404"/>
                <a:gd name="connsiteY20" fmla="*/ 1162911 h 1243203"/>
                <a:gd name="connsiteX21" fmla="*/ 108780 w 1450404"/>
                <a:gd name="connsiteY21" fmla="*/ 1243203 h 1243203"/>
                <a:gd name="connsiteX22" fmla="*/ 0 w 1450404"/>
                <a:gd name="connsiteY22" fmla="*/ 1072261 h 1243203"/>
                <a:gd name="connsiteX23" fmla="*/ 331522 w 1450404"/>
                <a:gd name="connsiteY23" fmla="*/ 916861 h 1243203"/>
                <a:gd name="connsiteX24" fmla="*/ 398864 w 1450404"/>
                <a:gd name="connsiteY24" fmla="*/ 621602 h 1243203"/>
                <a:gd name="connsiteX25" fmla="*/ 46622 w 1450404"/>
                <a:gd name="connsiteY25" fmla="*/ 621602 h 1243203"/>
                <a:gd name="connsiteX26" fmla="*/ 0 w 1450404"/>
                <a:gd name="connsiteY26" fmla="*/ 559443 h 1243203"/>
                <a:gd name="connsiteX27" fmla="*/ 0 w 1450404"/>
                <a:gd name="connsiteY27" fmla="*/ 51800 h 124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0404" h="1243203">
                  <a:moveTo>
                    <a:pt x="828802" y="0"/>
                  </a:moveTo>
                  <a:lnTo>
                    <a:pt x="1398604" y="0"/>
                  </a:lnTo>
                  <a:lnTo>
                    <a:pt x="1450404" y="56979"/>
                  </a:lnTo>
                  <a:lnTo>
                    <a:pt x="1450404" y="611243"/>
                  </a:lnTo>
                  <a:cubicBezTo>
                    <a:pt x="1450404" y="676856"/>
                    <a:pt x="1439179" y="745923"/>
                    <a:pt x="1416733" y="818444"/>
                  </a:cubicBezTo>
                  <a:cubicBezTo>
                    <a:pt x="1394287" y="890961"/>
                    <a:pt x="1359754" y="957440"/>
                    <a:pt x="1313133" y="1017873"/>
                  </a:cubicBezTo>
                  <a:cubicBezTo>
                    <a:pt x="1266512" y="1078307"/>
                    <a:pt x="1206945" y="1126653"/>
                    <a:pt x="1134424" y="1162911"/>
                  </a:cubicBezTo>
                  <a:cubicBezTo>
                    <a:pt x="1061903" y="1199174"/>
                    <a:pt x="979024" y="1225936"/>
                    <a:pt x="885782" y="1243203"/>
                  </a:cubicBezTo>
                  <a:lnTo>
                    <a:pt x="777002" y="1072261"/>
                  </a:lnTo>
                  <a:cubicBezTo>
                    <a:pt x="942761" y="1048090"/>
                    <a:pt x="1053270" y="996290"/>
                    <a:pt x="1108524" y="916861"/>
                  </a:cubicBezTo>
                  <a:cubicBezTo>
                    <a:pt x="1153416" y="844344"/>
                    <a:pt x="1175862" y="745923"/>
                    <a:pt x="1175862" y="621602"/>
                  </a:cubicBezTo>
                  <a:lnTo>
                    <a:pt x="823623" y="621602"/>
                  </a:lnTo>
                  <a:lnTo>
                    <a:pt x="777002" y="559443"/>
                  </a:lnTo>
                  <a:lnTo>
                    <a:pt x="777002" y="51800"/>
                  </a:lnTo>
                  <a:close/>
                  <a:moveTo>
                    <a:pt x="51801" y="0"/>
                  </a:moveTo>
                  <a:lnTo>
                    <a:pt x="621602" y="0"/>
                  </a:lnTo>
                  <a:lnTo>
                    <a:pt x="673402" y="56979"/>
                  </a:lnTo>
                  <a:lnTo>
                    <a:pt x="673402" y="611243"/>
                  </a:lnTo>
                  <a:cubicBezTo>
                    <a:pt x="673402" y="676856"/>
                    <a:pt x="662181" y="745923"/>
                    <a:pt x="639731" y="818444"/>
                  </a:cubicBezTo>
                  <a:cubicBezTo>
                    <a:pt x="617285" y="890961"/>
                    <a:pt x="582752" y="957440"/>
                    <a:pt x="536131" y="1017873"/>
                  </a:cubicBezTo>
                  <a:cubicBezTo>
                    <a:pt x="489514" y="1078307"/>
                    <a:pt x="429943" y="1126653"/>
                    <a:pt x="357422" y="1162911"/>
                  </a:cubicBezTo>
                  <a:cubicBezTo>
                    <a:pt x="284901" y="1199174"/>
                    <a:pt x="202022" y="1225936"/>
                    <a:pt x="108780" y="1243203"/>
                  </a:cubicBezTo>
                  <a:lnTo>
                    <a:pt x="0" y="1072261"/>
                  </a:lnTo>
                  <a:cubicBezTo>
                    <a:pt x="165764" y="1048090"/>
                    <a:pt x="276268" y="996290"/>
                    <a:pt x="331522" y="916861"/>
                  </a:cubicBezTo>
                  <a:cubicBezTo>
                    <a:pt x="376414" y="844344"/>
                    <a:pt x="398864" y="745923"/>
                    <a:pt x="398864" y="621602"/>
                  </a:cubicBezTo>
                  <a:lnTo>
                    <a:pt x="46622" y="621602"/>
                  </a:lnTo>
                  <a:lnTo>
                    <a:pt x="0" y="559443"/>
                  </a:lnTo>
                  <a:lnTo>
                    <a:pt x="0" y="51800"/>
                  </a:lnTo>
                  <a:close/>
                </a:path>
              </a:pathLst>
            </a:custGeom>
            <a:solidFill>
              <a:srgbClr val="FE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DEBEF"/>
                </a:solidFill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>
              <a:off x="435112" y="5596873"/>
              <a:ext cx="320041" cy="274321"/>
            </a:xfrm>
            <a:custGeom>
              <a:avLst/>
              <a:gdLst>
                <a:gd name="connsiteX0" fmla="*/ 828802 w 1450404"/>
                <a:gd name="connsiteY0" fmla="*/ 0 h 1243203"/>
                <a:gd name="connsiteX1" fmla="*/ 1398603 w 1450404"/>
                <a:gd name="connsiteY1" fmla="*/ 0 h 1243203"/>
                <a:gd name="connsiteX2" fmla="*/ 1450404 w 1450404"/>
                <a:gd name="connsiteY2" fmla="*/ 51800 h 1243203"/>
                <a:gd name="connsiteX3" fmla="*/ 1450404 w 1450404"/>
                <a:gd name="connsiteY3" fmla="*/ 559443 h 1243203"/>
                <a:gd name="connsiteX4" fmla="*/ 1403782 w 1450404"/>
                <a:gd name="connsiteY4" fmla="*/ 621602 h 1243203"/>
                <a:gd name="connsiteX5" fmla="*/ 1051544 w 1450404"/>
                <a:gd name="connsiteY5" fmla="*/ 621602 h 1243203"/>
                <a:gd name="connsiteX6" fmla="*/ 1118882 w 1450404"/>
                <a:gd name="connsiteY6" fmla="*/ 916861 h 1243203"/>
                <a:gd name="connsiteX7" fmla="*/ 1450404 w 1450404"/>
                <a:gd name="connsiteY7" fmla="*/ 1072261 h 1243203"/>
                <a:gd name="connsiteX8" fmla="*/ 1341624 w 1450404"/>
                <a:gd name="connsiteY8" fmla="*/ 1243203 h 1243203"/>
                <a:gd name="connsiteX9" fmla="*/ 1095574 w 1450404"/>
                <a:gd name="connsiteY9" fmla="*/ 1162911 h 1243203"/>
                <a:gd name="connsiteX10" fmla="*/ 919452 w 1450404"/>
                <a:gd name="connsiteY10" fmla="*/ 1017874 h 1243203"/>
                <a:gd name="connsiteX11" fmla="*/ 813265 w 1450404"/>
                <a:gd name="connsiteY11" fmla="*/ 818444 h 1243203"/>
                <a:gd name="connsiteX12" fmla="*/ 777002 w 1450404"/>
                <a:gd name="connsiteY12" fmla="*/ 611243 h 1243203"/>
                <a:gd name="connsiteX13" fmla="*/ 777002 w 1450404"/>
                <a:gd name="connsiteY13" fmla="*/ 56979 h 1243203"/>
                <a:gd name="connsiteX14" fmla="*/ 51800 w 1450404"/>
                <a:gd name="connsiteY14" fmla="*/ 0 h 1243203"/>
                <a:gd name="connsiteX15" fmla="*/ 621602 w 1450404"/>
                <a:gd name="connsiteY15" fmla="*/ 0 h 1243203"/>
                <a:gd name="connsiteX16" fmla="*/ 673402 w 1450404"/>
                <a:gd name="connsiteY16" fmla="*/ 51800 h 1243203"/>
                <a:gd name="connsiteX17" fmla="*/ 673402 w 1450404"/>
                <a:gd name="connsiteY17" fmla="*/ 559443 h 1243203"/>
                <a:gd name="connsiteX18" fmla="*/ 626781 w 1450404"/>
                <a:gd name="connsiteY18" fmla="*/ 621602 h 1243203"/>
                <a:gd name="connsiteX19" fmla="*/ 274543 w 1450404"/>
                <a:gd name="connsiteY19" fmla="*/ 621602 h 1243203"/>
                <a:gd name="connsiteX20" fmla="*/ 341880 w 1450404"/>
                <a:gd name="connsiteY20" fmla="*/ 916861 h 1243203"/>
                <a:gd name="connsiteX21" fmla="*/ 673402 w 1450404"/>
                <a:gd name="connsiteY21" fmla="*/ 1072261 h 1243203"/>
                <a:gd name="connsiteX22" fmla="*/ 564622 w 1450404"/>
                <a:gd name="connsiteY22" fmla="*/ 1243203 h 1243203"/>
                <a:gd name="connsiteX23" fmla="*/ 318572 w 1450404"/>
                <a:gd name="connsiteY23" fmla="*/ 1162911 h 1243203"/>
                <a:gd name="connsiteX24" fmla="*/ 142451 w 1450404"/>
                <a:gd name="connsiteY24" fmla="*/ 1017874 h 1243203"/>
                <a:gd name="connsiteX25" fmla="*/ 36263 w 1450404"/>
                <a:gd name="connsiteY25" fmla="*/ 818444 h 1243203"/>
                <a:gd name="connsiteX26" fmla="*/ 0 w 1450404"/>
                <a:gd name="connsiteY26" fmla="*/ 611243 h 1243203"/>
                <a:gd name="connsiteX27" fmla="*/ 0 w 1450404"/>
                <a:gd name="connsiteY27" fmla="*/ 56979 h 124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0404" h="1243203">
                  <a:moveTo>
                    <a:pt x="828802" y="0"/>
                  </a:moveTo>
                  <a:lnTo>
                    <a:pt x="1398603" y="0"/>
                  </a:lnTo>
                  <a:lnTo>
                    <a:pt x="1450404" y="51800"/>
                  </a:lnTo>
                  <a:lnTo>
                    <a:pt x="1450404" y="559443"/>
                  </a:lnTo>
                  <a:lnTo>
                    <a:pt x="1403782" y="621602"/>
                  </a:lnTo>
                  <a:lnTo>
                    <a:pt x="1051544" y="621602"/>
                  </a:lnTo>
                  <a:cubicBezTo>
                    <a:pt x="1051544" y="745923"/>
                    <a:pt x="1073990" y="844344"/>
                    <a:pt x="1118882" y="916861"/>
                  </a:cubicBezTo>
                  <a:cubicBezTo>
                    <a:pt x="1174136" y="996290"/>
                    <a:pt x="1284645" y="1048090"/>
                    <a:pt x="1450404" y="1072261"/>
                  </a:cubicBezTo>
                  <a:lnTo>
                    <a:pt x="1341624" y="1243203"/>
                  </a:lnTo>
                  <a:cubicBezTo>
                    <a:pt x="1248382" y="1225936"/>
                    <a:pt x="1166365" y="1199174"/>
                    <a:pt x="1095574" y="1162911"/>
                  </a:cubicBezTo>
                  <a:cubicBezTo>
                    <a:pt x="1024782" y="1126653"/>
                    <a:pt x="966073" y="1078307"/>
                    <a:pt x="919452" y="1017874"/>
                  </a:cubicBezTo>
                  <a:cubicBezTo>
                    <a:pt x="872831" y="957440"/>
                    <a:pt x="837436" y="890961"/>
                    <a:pt x="813265" y="818444"/>
                  </a:cubicBezTo>
                  <a:cubicBezTo>
                    <a:pt x="789090" y="745923"/>
                    <a:pt x="777002" y="676856"/>
                    <a:pt x="777002" y="611243"/>
                  </a:cubicBezTo>
                  <a:lnTo>
                    <a:pt x="777002" y="56979"/>
                  </a:lnTo>
                  <a:close/>
                  <a:moveTo>
                    <a:pt x="51800" y="0"/>
                  </a:moveTo>
                  <a:lnTo>
                    <a:pt x="621602" y="0"/>
                  </a:lnTo>
                  <a:lnTo>
                    <a:pt x="673402" y="51800"/>
                  </a:lnTo>
                  <a:lnTo>
                    <a:pt x="673402" y="559443"/>
                  </a:lnTo>
                  <a:lnTo>
                    <a:pt x="626781" y="621602"/>
                  </a:lnTo>
                  <a:lnTo>
                    <a:pt x="274543" y="621602"/>
                  </a:lnTo>
                  <a:cubicBezTo>
                    <a:pt x="274543" y="745923"/>
                    <a:pt x="296988" y="844344"/>
                    <a:pt x="341880" y="916861"/>
                  </a:cubicBezTo>
                  <a:cubicBezTo>
                    <a:pt x="397135" y="996290"/>
                    <a:pt x="507643" y="1048090"/>
                    <a:pt x="673402" y="1072261"/>
                  </a:cubicBezTo>
                  <a:lnTo>
                    <a:pt x="564622" y="1243203"/>
                  </a:lnTo>
                  <a:cubicBezTo>
                    <a:pt x="471381" y="1225936"/>
                    <a:pt x="389364" y="1199174"/>
                    <a:pt x="318572" y="1162911"/>
                  </a:cubicBezTo>
                  <a:cubicBezTo>
                    <a:pt x="247780" y="1126653"/>
                    <a:pt x="189072" y="1078307"/>
                    <a:pt x="142451" y="1017874"/>
                  </a:cubicBezTo>
                  <a:cubicBezTo>
                    <a:pt x="95830" y="957440"/>
                    <a:pt x="60434" y="890961"/>
                    <a:pt x="36263" y="818444"/>
                  </a:cubicBezTo>
                  <a:cubicBezTo>
                    <a:pt x="12088" y="745923"/>
                    <a:pt x="0" y="676856"/>
                    <a:pt x="0" y="611243"/>
                  </a:cubicBezTo>
                  <a:lnTo>
                    <a:pt x="0" y="56979"/>
                  </a:lnTo>
                  <a:close/>
                </a:path>
              </a:pathLst>
            </a:custGeom>
            <a:solidFill>
              <a:srgbClr val="FE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DEBE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5153" y="5596873"/>
              <a:ext cx="3467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FEB92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학습내용을 입력하세요</a:t>
              </a:r>
              <a:r>
                <a:rPr lang="en-US" altLang="ko-KR" sz="2400" b="1" dirty="0" smtClean="0">
                  <a:solidFill>
                    <a:srgbClr val="FEB92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400" b="1" dirty="0">
                <a:solidFill>
                  <a:srgbClr val="FEB92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9" name="자유형 28"/>
          <p:cNvSpPr/>
          <p:nvPr/>
        </p:nvSpPr>
        <p:spPr>
          <a:xfrm flipH="1">
            <a:off x="755153" y="1417867"/>
            <a:ext cx="783798" cy="566030"/>
          </a:xfrm>
          <a:custGeom>
            <a:avLst/>
            <a:gdLst>
              <a:gd name="connsiteX0" fmla="*/ 0 w 749300"/>
              <a:gd name="connsiteY0" fmla="*/ 241300 h 241300"/>
              <a:gd name="connsiteX1" fmla="*/ 241300 w 749300"/>
              <a:gd name="connsiteY1" fmla="*/ 0 h 241300"/>
              <a:gd name="connsiteX2" fmla="*/ 749300 w 749300"/>
              <a:gd name="connsiteY2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1300">
                <a:moveTo>
                  <a:pt x="0" y="241300"/>
                </a:moveTo>
                <a:lnTo>
                  <a:pt x="241300" y="0"/>
                </a:lnTo>
                <a:lnTo>
                  <a:pt x="749300" y="0"/>
                </a:lnTo>
              </a:path>
            </a:pathLst>
          </a:custGeom>
          <a:noFill/>
          <a:ln w="25400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9822" y="1170505"/>
            <a:ext cx="877163" cy="804358"/>
            <a:chOff x="79822" y="1170505"/>
            <a:chExt cx="877163" cy="804358"/>
          </a:xfrm>
        </p:grpSpPr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260342" y="1170505"/>
              <a:ext cx="536826" cy="489750"/>
            </a:xfrm>
            <a:custGeom>
              <a:avLst/>
              <a:gdLst>
                <a:gd name="T0" fmla="*/ 0 w 523"/>
                <a:gd name="T1" fmla="*/ 149 h 477"/>
                <a:gd name="T2" fmla="*/ 24 w 523"/>
                <a:gd name="T3" fmla="*/ 87 h 477"/>
                <a:gd name="T4" fmla="*/ 236 w 523"/>
                <a:gd name="T5" fmla="*/ 61 h 477"/>
                <a:gd name="T6" fmla="*/ 253 w 523"/>
                <a:gd name="T7" fmla="*/ 79 h 477"/>
                <a:gd name="T8" fmla="*/ 337 w 523"/>
                <a:gd name="T9" fmla="*/ 25 h 477"/>
                <a:gd name="T10" fmla="*/ 492 w 523"/>
                <a:gd name="T11" fmla="*/ 94 h 477"/>
                <a:gd name="T12" fmla="*/ 471 w 523"/>
                <a:gd name="T13" fmla="*/ 260 h 477"/>
                <a:gd name="T14" fmla="*/ 314 w 523"/>
                <a:gd name="T15" fmla="*/ 419 h 477"/>
                <a:gd name="T16" fmla="*/ 256 w 523"/>
                <a:gd name="T17" fmla="*/ 477 h 477"/>
                <a:gd name="T18" fmla="*/ 240 w 523"/>
                <a:gd name="T19" fmla="*/ 461 h 477"/>
                <a:gd name="T20" fmla="*/ 71 w 523"/>
                <a:gd name="T21" fmla="*/ 293 h 477"/>
                <a:gd name="T22" fmla="*/ 0 w 523"/>
                <a:gd name="T23" fmla="*/ 177 h 477"/>
                <a:gd name="T24" fmla="*/ 0 w 523"/>
                <a:gd name="T25" fmla="*/ 149 h 477"/>
                <a:gd name="T26" fmla="*/ 255 w 523"/>
                <a:gd name="T27" fmla="*/ 139 h 477"/>
                <a:gd name="T28" fmla="*/ 211 w 523"/>
                <a:gd name="T29" fmla="*/ 92 h 477"/>
                <a:gd name="T30" fmla="*/ 84 w 523"/>
                <a:gd name="T31" fmla="*/ 84 h 477"/>
                <a:gd name="T32" fmla="*/ 48 w 523"/>
                <a:gd name="T33" fmla="*/ 206 h 477"/>
                <a:gd name="T34" fmla="*/ 70 w 523"/>
                <a:gd name="T35" fmla="*/ 221 h 477"/>
                <a:gd name="T36" fmla="*/ 156 w 523"/>
                <a:gd name="T37" fmla="*/ 221 h 477"/>
                <a:gd name="T38" fmla="*/ 178 w 523"/>
                <a:gd name="T39" fmla="*/ 209 h 477"/>
                <a:gd name="T40" fmla="*/ 213 w 523"/>
                <a:gd name="T41" fmla="*/ 155 h 477"/>
                <a:gd name="T42" fmla="*/ 298 w 523"/>
                <a:gd name="T43" fmla="*/ 266 h 477"/>
                <a:gd name="T44" fmla="*/ 317 w 523"/>
                <a:gd name="T45" fmla="*/ 239 h 477"/>
                <a:gd name="T46" fmla="*/ 352 w 523"/>
                <a:gd name="T47" fmla="*/ 221 h 477"/>
                <a:gd name="T48" fmla="*/ 440 w 523"/>
                <a:gd name="T49" fmla="*/ 221 h 477"/>
                <a:gd name="T50" fmla="*/ 463 w 523"/>
                <a:gd name="T51" fmla="*/ 205 h 477"/>
                <a:gd name="T52" fmla="*/ 425 w 523"/>
                <a:gd name="T53" fmla="*/ 84 h 477"/>
                <a:gd name="T54" fmla="*/ 297 w 523"/>
                <a:gd name="T55" fmla="*/ 94 h 477"/>
                <a:gd name="T56" fmla="*/ 255 w 523"/>
                <a:gd name="T57" fmla="*/ 139 h 477"/>
                <a:gd name="T58" fmla="*/ 76 w 523"/>
                <a:gd name="T59" fmla="*/ 242 h 477"/>
                <a:gd name="T60" fmla="*/ 256 w 523"/>
                <a:gd name="T61" fmla="*/ 426 h 477"/>
                <a:gd name="T62" fmla="*/ 435 w 523"/>
                <a:gd name="T63" fmla="*/ 242 h 477"/>
                <a:gd name="T64" fmla="*/ 350 w 523"/>
                <a:gd name="T65" fmla="*/ 243 h 477"/>
                <a:gd name="T66" fmla="*/ 334 w 523"/>
                <a:gd name="T67" fmla="*/ 254 h 477"/>
                <a:gd name="T68" fmla="*/ 298 w 523"/>
                <a:gd name="T69" fmla="*/ 304 h 477"/>
                <a:gd name="T70" fmla="*/ 213 w 523"/>
                <a:gd name="T71" fmla="*/ 189 h 477"/>
                <a:gd name="T72" fmla="*/ 192 w 523"/>
                <a:gd name="T73" fmla="*/ 224 h 477"/>
                <a:gd name="T74" fmla="*/ 159 w 523"/>
                <a:gd name="T75" fmla="*/ 242 h 477"/>
                <a:gd name="T76" fmla="*/ 76 w 523"/>
                <a:gd name="T77" fmla="*/ 24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3" h="477">
                  <a:moveTo>
                    <a:pt x="0" y="149"/>
                  </a:moveTo>
                  <a:cubicBezTo>
                    <a:pt x="8" y="128"/>
                    <a:pt x="13" y="105"/>
                    <a:pt x="24" y="87"/>
                  </a:cubicBezTo>
                  <a:cubicBezTo>
                    <a:pt x="72" y="11"/>
                    <a:pt x="172" y="0"/>
                    <a:pt x="236" y="61"/>
                  </a:cubicBezTo>
                  <a:cubicBezTo>
                    <a:pt x="242" y="67"/>
                    <a:pt x="247" y="73"/>
                    <a:pt x="253" y="79"/>
                  </a:cubicBezTo>
                  <a:cubicBezTo>
                    <a:pt x="277" y="52"/>
                    <a:pt x="303" y="33"/>
                    <a:pt x="337" y="25"/>
                  </a:cubicBezTo>
                  <a:cubicBezTo>
                    <a:pt x="399" y="12"/>
                    <a:pt x="461" y="39"/>
                    <a:pt x="492" y="94"/>
                  </a:cubicBezTo>
                  <a:cubicBezTo>
                    <a:pt x="523" y="148"/>
                    <a:pt x="516" y="214"/>
                    <a:pt x="471" y="260"/>
                  </a:cubicBezTo>
                  <a:cubicBezTo>
                    <a:pt x="420" y="314"/>
                    <a:pt x="366" y="366"/>
                    <a:pt x="314" y="419"/>
                  </a:cubicBezTo>
                  <a:cubicBezTo>
                    <a:pt x="295" y="438"/>
                    <a:pt x="276" y="457"/>
                    <a:pt x="256" y="477"/>
                  </a:cubicBezTo>
                  <a:cubicBezTo>
                    <a:pt x="250" y="471"/>
                    <a:pt x="245" y="466"/>
                    <a:pt x="240" y="461"/>
                  </a:cubicBezTo>
                  <a:cubicBezTo>
                    <a:pt x="184" y="405"/>
                    <a:pt x="128" y="348"/>
                    <a:pt x="71" y="293"/>
                  </a:cubicBezTo>
                  <a:cubicBezTo>
                    <a:pt x="37" y="260"/>
                    <a:pt x="7" y="226"/>
                    <a:pt x="0" y="177"/>
                  </a:cubicBezTo>
                  <a:cubicBezTo>
                    <a:pt x="0" y="168"/>
                    <a:pt x="0" y="158"/>
                    <a:pt x="0" y="149"/>
                  </a:cubicBezTo>
                  <a:close/>
                  <a:moveTo>
                    <a:pt x="255" y="139"/>
                  </a:moveTo>
                  <a:cubicBezTo>
                    <a:pt x="238" y="121"/>
                    <a:pt x="226" y="106"/>
                    <a:pt x="211" y="92"/>
                  </a:cubicBezTo>
                  <a:cubicBezTo>
                    <a:pt x="175" y="59"/>
                    <a:pt x="123" y="56"/>
                    <a:pt x="84" y="84"/>
                  </a:cubicBezTo>
                  <a:cubicBezTo>
                    <a:pt x="46" y="110"/>
                    <a:pt x="31" y="162"/>
                    <a:pt x="48" y="206"/>
                  </a:cubicBezTo>
                  <a:cubicBezTo>
                    <a:pt x="52" y="217"/>
                    <a:pt x="58" y="222"/>
                    <a:pt x="70" y="221"/>
                  </a:cubicBezTo>
                  <a:cubicBezTo>
                    <a:pt x="99" y="220"/>
                    <a:pt x="127" y="222"/>
                    <a:pt x="156" y="221"/>
                  </a:cubicBezTo>
                  <a:cubicBezTo>
                    <a:pt x="163" y="220"/>
                    <a:pt x="173" y="215"/>
                    <a:pt x="178" y="209"/>
                  </a:cubicBezTo>
                  <a:cubicBezTo>
                    <a:pt x="190" y="192"/>
                    <a:pt x="201" y="174"/>
                    <a:pt x="213" y="155"/>
                  </a:cubicBezTo>
                  <a:cubicBezTo>
                    <a:pt x="242" y="193"/>
                    <a:pt x="270" y="229"/>
                    <a:pt x="298" y="266"/>
                  </a:cubicBezTo>
                  <a:cubicBezTo>
                    <a:pt x="306" y="255"/>
                    <a:pt x="312" y="248"/>
                    <a:pt x="317" y="239"/>
                  </a:cubicBezTo>
                  <a:cubicBezTo>
                    <a:pt x="325" y="225"/>
                    <a:pt x="336" y="220"/>
                    <a:pt x="352" y="221"/>
                  </a:cubicBezTo>
                  <a:cubicBezTo>
                    <a:pt x="382" y="222"/>
                    <a:pt x="411" y="220"/>
                    <a:pt x="440" y="221"/>
                  </a:cubicBezTo>
                  <a:cubicBezTo>
                    <a:pt x="453" y="222"/>
                    <a:pt x="459" y="217"/>
                    <a:pt x="463" y="205"/>
                  </a:cubicBezTo>
                  <a:cubicBezTo>
                    <a:pt x="481" y="158"/>
                    <a:pt x="467" y="113"/>
                    <a:pt x="425" y="84"/>
                  </a:cubicBezTo>
                  <a:cubicBezTo>
                    <a:pt x="383" y="56"/>
                    <a:pt x="333" y="60"/>
                    <a:pt x="297" y="94"/>
                  </a:cubicBezTo>
                  <a:cubicBezTo>
                    <a:pt x="284" y="107"/>
                    <a:pt x="271" y="122"/>
                    <a:pt x="255" y="139"/>
                  </a:cubicBezTo>
                  <a:close/>
                  <a:moveTo>
                    <a:pt x="76" y="242"/>
                  </a:moveTo>
                  <a:cubicBezTo>
                    <a:pt x="138" y="305"/>
                    <a:pt x="197" y="366"/>
                    <a:pt x="256" y="426"/>
                  </a:cubicBezTo>
                  <a:cubicBezTo>
                    <a:pt x="316" y="365"/>
                    <a:pt x="374" y="305"/>
                    <a:pt x="435" y="242"/>
                  </a:cubicBezTo>
                  <a:cubicBezTo>
                    <a:pt x="405" y="242"/>
                    <a:pt x="377" y="241"/>
                    <a:pt x="350" y="243"/>
                  </a:cubicBezTo>
                  <a:cubicBezTo>
                    <a:pt x="345" y="243"/>
                    <a:pt x="338" y="248"/>
                    <a:pt x="334" y="254"/>
                  </a:cubicBezTo>
                  <a:cubicBezTo>
                    <a:pt x="322" y="269"/>
                    <a:pt x="311" y="286"/>
                    <a:pt x="298" y="304"/>
                  </a:cubicBezTo>
                  <a:cubicBezTo>
                    <a:pt x="269" y="265"/>
                    <a:pt x="242" y="228"/>
                    <a:pt x="213" y="189"/>
                  </a:cubicBezTo>
                  <a:cubicBezTo>
                    <a:pt x="205" y="203"/>
                    <a:pt x="197" y="213"/>
                    <a:pt x="192" y="224"/>
                  </a:cubicBezTo>
                  <a:cubicBezTo>
                    <a:pt x="185" y="239"/>
                    <a:pt x="175" y="243"/>
                    <a:pt x="159" y="242"/>
                  </a:cubicBezTo>
                  <a:cubicBezTo>
                    <a:pt x="133" y="241"/>
                    <a:pt x="106" y="242"/>
                    <a:pt x="76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822" y="160553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530762" y="1767629"/>
            <a:ext cx="537725" cy="2574721"/>
            <a:chOff x="8530762" y="1767629"/>
            <a:chExt cx="537725" cy="2574721"/>
          </a:xfrm>
        </p:grpSpPr>
        <p:sp>
          <p:nvSpPr>
            <p:cNvPr id="57" name="자유형 56"/>
            <p:cNvSpPr/>
            <p:nvPr/>
          </p:nvSpPr>
          <p:spPr>
            <a:xfrm>
              <a:off x="8530762" y="1767629"/>
              <a:ext cx="537725" cy="2574721"/>
            </a:xfrm>
            <a:custGeom>
              <a:avLst/>
              <a:gdLst>
                <a:gd name="connsiteX0" fmla="*/ 268862 w 537725"/>
                <a:gd name="connsiteY0" fmla="*/ 2119788 h 2574721"/>
                <a:gd name="connsiteX1" fmla="*/ 70862 w 537725"/>
                <a:gd name="connsiteY1" fmla="*/ 2317788 h 2574721"/>
                <a:gd name="connsiteX2" fmla="*/ 268862 w 537725"/>
                <a:gd name="connsiteY2" fmla="*/ 2515788 h 2574721"/>
                <a:gd name="connsiteX3" fmla="*/ 466862 w 537725"/>
                <a:gd name="connsiteY3" fmla="*/ 2317788 h 2574721"/>
                <a:gd name="connsiteX4" fmla="*/ 268862 w 537725"/>
                <a:gd name="connsiteY4" fmla="*/ 2119788 h 2574721"/>
                <a:gd name="connsiteX5" fmla="*/ 0 w 537725"/>
                <a:gd name="connsiteY5" fmla="*/ 0 h 2574721"/>
                <a:gd name="connsiteX6" fmla="*/ 58661 w 537725"/>
                <a:gd name="connsiteY6" fmla="*/ 0 h 2574721"/>
                <a:gd name="connsiteX7" fmla="*/ 58661 w 537725"/>
                <a:gd name="connsiteY7" fmla="*/ 2041515 h 2574721"/>
                <a:gd name="connsiteX8" fmla="*/ 479064 w 537725"/>
                <a:gd name="connsiteY8" fmla="*/ 2041515 h 2574721"/>
                <a:gd name="connsiteX9" fmla="*/ 479064 w 537725"/>
                <a:gd name="connsiteY9" fmla="*/ 0 h 2574721"/>
                <a:gd name="connsiteX10" fmla="*/ 537725 w 537725"/>
                <a:gd name="connsiteY10" fmla="*/ 0 h 2574721"/>
                <a:gd name="connsiteX11" fmla="*/ 537725 w 537725"/>
                <a:gd name="connsiteY11" fmla="*/ 2574721 h 2574721"/>
                <a:gd name="connsiteX12" fmla="*/ 0 w 537725"/>
                <a:gd name="connsiteY12" fmla="*/ 2574721 h 257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725" h="2574721">
                  <a:moveTo>
                    <a:pt x="268862" y="2119788"/>
                  </a:moveTo>
                  <a:cubicBezTo>
                    <a:pt x="159510" y="2119788"/>
                    <a:pt x="70862" y="2208436"/>
                    <a:pt x="70862" y="2317788"/>
                  </a:cubicBezTo>
                  <a:cubicBezTo>
                    <a:pt x="70862" y="2427140"/>
                    <a:pt x="159510" y="2515788"/>
                    <a:pt x="268862" y="2515788"/>
                  </a:cubicBezTo>
                  <a:cubicBezTo>
                    <a:pt x="378214" y="2515788"/>
                    <a:pt x="466862" y="2427140"/>
                    <a:pt x="466862" y="2317788"/>
                  </a:cubicBezTo>
                  <a:cubicBezTo>
                    <a:pt x="466862" y="2208436"/>
                    <a:pt x="378214" y="2119788"/>
                    <a:pt x="268862" y="2119788"/>
                  </a:cubicBezTo>
                  <a:close/>
                  <a:moveTo>
                    <a:pt x="0" y="0"/>
                  </a:moveTo>
                  <a:lnTo>
                    <a:pt x="58661" y="0"/>
                  </a:lnTo>
                  <a:lnTo>
                    <a:pt x="58661" y="2041515"/>
                  </a:lnTo>
                  <a:lnTo>
                    <a:pt x="479064" y="2041515"/>
                  </a:lnTo>
                  <a:lnTo>
                    <a:pt x="479064" y="0"/>
                  </a:lnTo>
                  <a:lnTo>
                    <a:pt x="537725" y="0"/>
                  </a:lnTo>
                  <a:lnTo>
                    <a:pt x="537725" y="2574721"/>
                  </a:lnTo>
                  <a:lnTo>
                    <a:pt x="0" y="2574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645052" y="1767629"/>
              <a:ext cx="309144" cy="1989557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8645052" y="2817485"/>
              <a:ext cx="309144" cy="939701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ko-KR" altLang="en-US" sz="1050" dirty="0" smtClean="0"/>
                <a:t>●</a:t>
              </a:r>
              <a:endParaRPr lang="ko-KR" alt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61605" y="3880546"/>
              <a:ext cx="27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1</a:t>
              </a:r>
              <a:endPara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9285201" y="1767629"/>
            <a:ext cx="537725" cy="2574721"/>
            <a:chOff x="9285201" y="1767629"/>
            <a:chExt cx="537725" cy="2574721"/>
          </a:xfrm>
        </p:grpSpPr>
        <p:sp>
          <p:nvSpPr>
            <p:cNvPr id="60" name="자유형 59"/>
            <p:cNvSpPr/>
            <p:nvPr/>
          </p:nvSpPr>
          <p:spPr>
            <a:xfrm>
              <a:off x="9285201" y="1767629"/>
              <a:ext cx="537725" cy="2574721"/>
            </a:xfrm>
            <a:custGeom>
              <a:avLst/>
              <a:gdLst>
                <a:gd name="connsiteX0" fmla="*/ 268862 w 537725"/>
                <a:gd name="connsiteY0" fmla="*/ 2119788 h 2574721"/>
                <a:gd name="connsiteX1" fmla="*/ 70862 w 537725"/>
                <a:gd name="connsiteY1" fmla="*/ 2317788 h 2574721"/>
                <a:gd name="connsiteX2" fmla="*/ 268862 w 537725"/>
                <a:gd name="connsiteY2" fmla="*/ 2515788 h 2574721"/>
                <a:gd name="connsiteX3" fmla="*/ 466862 w 537725"/>
                <a:gd name="connsiteY3" fmla="*/ 2317788 h 2574721"/>
                <a:gd name="connsiteX4" fmla="*/ 268862 w 537725"/>
                <a:gd name="connsiteY4" fmla="*/ 2119788 h 2574721"/>
                <a:gd name="connsiteX5" fmla="*/ 0 w 537725"/>
                <a:gd name="connsiteY5" fmla="*/ 0 h 2574721"/>
                <a:gd name="connsiteX6" fmla="*/ 58661 w 537725"/>
                <a:gd name="connsiteY6" fmla="*/ 0 h 2574721"/>
                <a:gd name="connsiteX7" fmla="*/ 58661 w 537725"/>
                <a:gd name="connsiteY7" fmla="*/ 2041515 h 2574721"/>
                <a:gd name="connsiteX8" fmla="*/ 479064 w 537725"/>
                <a:gd name="connsiteY8" fmla="*/ 2041515 h 2574721"/>
                <a:gd name="connsiteX9" fmla="*/ 479064 w 537725"/>
                <a:gd name="connsiteY9" fmla="*/ 0 h 2574721"/>
                <a:gd name="connsiteX10" fmla="*/ 537725 w 537725"/>
                <a:gd name="connsiteY10" fmla="*/ 0 h 2574721"/>
                <a:gd name="connsiteX11" fmla="*/ 537725 w 537725"/>
                <a:gd name="connsiteY11" fmla="*/ 2574721 h 2574721"/>
                <a:gd name="connsiteX12" fmla="*/ 0 w 537725"/>
                <a:gd name="connsiteY12" fmla="*/ 2574721 h 257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725" h="2574721">
                  <a:moveTo>
                    <a:pt x="268862" y="2119788"/>
                  </a:moveTo>
                  <a:cubicBezTo>
                    <a:pt x="159510" y="2119788"/>
                    <a:pt x="70862" y="2208436"/>
                    <a:pt x="70862" y="2317788"/>
                  </a:cubicBezTo>
                  <a:cubicBezTo>
                    <a:pt x="70862" y="2427140"/>
                    <a:pt x="159510" y="2515788"/>
                    <a:pt x="268862" y="2515788"/>
                  </a:cubicBezTo>
                  <a:cubicBezTo>
                    <a:pt x="378214" y="2515788"/>
                    <a:pt x="466862" y="2427140"/>
                    <a:pt x="466862" y="2317788"/>
                  </a:cubicBezTo>
                  <a:cubicBezTo>
                    <a:pt x="466862" y="2208436"/>
                    <a:pt x="378214" y="2119788"/>
                    <a:pt x="268862" y="2119788"/>
                  </a:cubicBezTo>
                  <a:close/>
                  <a:moveTo>
                    <a:pt x="0" y="0"/>
                  </a:moveTo>
                  <a:lnTo>
                    <a:pt x="58661" y="0"/>
                  </a:lnTo>
                  <a:lnTo>
                    <a:pt x="58661" y="2041515"/>
                  </a:lnTo>
                  <a:lnTo>
                    <a:pt x="479064" y="2041515"/>
                  </a:lnTo>
                  <a:lnTo>
                    <a:pt x="479064" y="0"/>
                  </a:lnTo>
                  <a:lnTo>
                    <a:pt x="537725" y="0"/>
                  </a:lnTo>
                  <a:lnTo>
                    <a:pt x="537725" y="2574721"/>
                  </a:lnTo>
                  <a:lnTo>
                    <a:pt x="0" y="2574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9399491" y="1767629"/>
              <a:ext cx="309144" cy="1989557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9399491" y="2345909"/>
              <a:ext cx="309144" cy="1411277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50"/>
                <a:t>●</a:t>
              </a:r>
              <a:endParaRPr lang="ko-KR" altLang="en-US" sz="105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418891" y="3880546"/>
              <a:ext cx="270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2</a:t>
              </a:r>
              <a:endPara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0036271" y="1767629"/>
            <a:ext cx="537725" cy="2574721"/>
            <a:chOff x="10036271" y="1767629"/>
            <a:chExt cx="537725" cy="2574721"/>
          </a:xfrm>
        </p:grpSpPr>
        <p:sp>
          <p:nvSpPr>
            <p:cNvPr id="63" name="자유형 62"/>
            <p:cNvSpPr/>
            <p:nvPr/>
          </p:nvSpPr>
          <p:spPr>
            <a:xfrm>
              <a:off x="10036271" y="1767629"/>
              <a:ext cx="537725" cy="2574721"/>
            </a:xfrm>
            <a:custGeom>
              <a:avLst/>
              <a:gdLst>
                <a:gd name="connsiteX0" fmla="*/ 268862 w 537725"/>
                <a:gd name="connsiteY0" fmla="*/ 2119788 h 2574721"/>
                <a:gd name="connsiteX1" fmla="*/ 70862 w 537725"/>
                <a:gd name="connsiteY1" fmla="*/ 2317788 h 2574721"/>
                <a:gd name="connsiteX2" fmla="*/ 268862 w 537725"/>
                <a:gd name="connsiteY2" fmla="*/ 2515788 h 2574721"/>
                <a:gd name="connsiteX3" fmla="*/ 466862 w 537725"/>
                <a:gd name="connsiteY3" fmla="*/ 2317788 h 2574721"/>
                <a:gd name="connsiteX4" fmla="*/ 268862 w 537725"/>
                <a:gd name="connsiteY4" fmla="*/ 2119788 h 2574721"/>
                <a:gd name="connsiteX5" fmla="*/ 0 w 537725"/>
                <a:gd name="connsiteY5" fmla="*/ 0 h 2574721"/>
                <a:gd name="connsiteX6" fmla="*/ 58661 w 537725"/>
                <a:gd name="connsiteY6" fmla="*/ 0 h 2574721"/>
                <a:gd name="connsiteX7" fmla="*/ 58661 w 537725"/>
                <a:gd name="connsiteY7" fmla="*/ 2041515 h 2574721"/>
                <a:gd name="connsiteX8" fmla="*/ 479064 w 537725"/>
                <a:gd name="connsiteY8" fmla="*/ 2041515 h 2574721"/>
                <a:gd name="connsiteX9" fmla="*/ 479064 w 537725"/>
                <a:gd name="connsiteY9" fmla="*/ 0 h 2574721"/>
                <a:gd name="connsiteX10" fmla="*/ 537725 w 537725"/>
                <a:gd name="connsiteY10" fmla="*/ 0 h 2574721"/>
                <a:gd name="connsiteX11" fmla="*/ 537725 w 537725"/>
                <a:gd name="connsiteY11" fmla="*/ 2574721 h 2574721"/>
                <a:gd name="connsiteX12" fmla="*/ 0 w 537725"/>
                <a:gd name="connsiteY12" fmla="*/ 2574721 h 257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725" h="2574721">
                  <a:moveTo>
                    <a:pt x="268862" y="2119788"/>
                  </a:moveTo>
                  <a:cubicBezTo>
                    <a:pt x="159510" y="2119788"/>
                    <a:pt x="70862" y="2208436"/>
                    <a:pt x="70862" y="2317788"/>
                  </a:cubicBezTo>
                  <a:cubicBezTo>
                    <a:pt x="70862" y="2427140"/>
                    <a:pt x="159510" y="2515788"/>
                    <a:pt x="268862" y="2515788"/>
                  </a:cubicBezTo>
                  <a:cubicBezTo>
                    <a:pt x="378214" y="2515788"/>
                    <a:pt x="466862" y="2427140"/>
                    <a:pt x="466862" y="2317788"/>
                  </a:cubicBezTo>
                  <a:cubicBezTo>
                    <a:pt x="466862" y="2208436"/>
                    <a:pt x="378214" y="2119788"/>
                    <a:pt x="268862" y="2119788"/>
                  </a:cubicBezTo>
                  <a:close/>
                  <a:moveTo>
                    <a:pt x="0" y="0"/>
                  </a:moveTo>
                  <a:lnTo>
                    <a:pt x="58661" y="0"/>
                  </a:lnTo>
                  <a:lnTo>
                    <a:pt x="58661" y="2041515"/>
                  </a:lnTo>
                  <a:lnTo>
                    <a:pt x="479064" y="2041515"/>
                  </a:lnTo>
                  <a:lnTo>
                    <a:pt x="479064" y="0"/>
                  </a:lnTo>
                  <a:lnTo>
                    <a:pt x="537725" y="0"/>
                  </a:lnTo>
                  <a:lnTo>
                    <a:pt x="537725" y="2574721"/>
                  </a:lnTo>
                  <a:lnTo>
                    <a:pt x="0" y="2574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0150561" y="1767629"/>
              <a:ext cx="309144" cy="1989557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0150561" y="3340801"/>
              <a:ext cx="309144" cy="416385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50"/>
                <a:t>●</a:t>
              </a:r>
              <a:endParaRPr lang="ko-KR" altLang="en-US" sz="105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146275" y="3880546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3</a:t>
              </a:r>
              <a:endPara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0787341" y="1767629"/>
            <a:ext cx="537725" cy="2574721"/>
            <a:chOff x="10787341" y="1767629"/>
            <a:chExt cx="537725" cy="2574721"/>
          </a:xfrm>
        </p:grpSpPr>
        <p:sp>
          <p:nvSpPr>
            <p:cNvPr id="64" name="자유형 63"/>
            <p:cNvSpPr/>
            <p:nvPr/>
          </p:nvSpPr>
          <p:spPr>
            <a:xfrm>
              <a:off x="10787341" y="1767629"/>
              <a:ext cx="537725" cy="2574721"/>
            </a:xfrm>
            <a:custGeom>
              <a:avLst/>
              <a:gdLst>
                <a:gd name="connsiteX0" fmla="*/ 268862 w 537725"/>
                <a:gd name="connsiteY0" fmla="*/ 2119788 h 2574721"/>
                <a:gd name="connsiteX1" fmla="*/ 70862 w 537725"/>
                <a:gd name="connsiteY1" fmla="*/ 2317788 h 2574721"/>
                <a:gd name="connsiteX2" fmla="*/ 268862 w 537725"/>
                <a:gd name="connsiteY2" fmla="*/ 2515788 h 2574721"/>
                <a:gd name="connsiteX3" fmla="*/ 466862 w 537725"/>
                <a:gd name="connsiteY3" fmla="*/ 2317788 h 2574721"/>
                <a:gd name="connsiteX4" fmla="*/ 268862 w 537725"/>
                <a:gd name="connsiteY4" fmla="*/ 2119788 h 2574721"/>
                <a:gd name="connsiteX5" fmla="*/ 0 w 537725"/>
                <a:gd name="connsiteY5" fmla="*/ 0 h 2574721"/>
                <a:gd name="connsiteX6" fmla="*/ 58661 w 537725"/>
                <a:gd name="connsiteY6" fmla="*/ 0 h 2574721"/>
                <a:gd name="connsiteX7" fmla="*/ 58661 w 537725"/>
                <a:gd name="connsiteY7" fmla="*/ 2041515 h 2574721"/>
                <a:gd name="connsiteX8" fmla="*/ 479064 w 537725"/>
                <a:gd name="connsiteY8" fmla="*/ 2041515 h 2574721"/>
                <a:gd name="connsiteX9" fmla="*/ 479064 w 537725"/>
                <a:gd name="connsiteY9" fmla="*/ 0 h 2574721"/>
                <a:gd name="connsiteX10" fmla="*/ 537725 w 537725"/>
                <a:gd name="connsiteY10" fmla="*/ 0 h 2574721"/>
                <a:gd name="connsiteX11" fmla="*/ 537725 w 537725"/>
                <a:gd name="connsiteY11" fmla="*/ 2574721 h 2574721"/>
                <a:gd name="connsiteX12" fmla="*/ 0 w 537725"/>
                <a:gd name="connsiteY12" fmla="*/ 2574721 h 257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725" h="2574721">
                  <a:moveTo>
                    <a:pt x="268862" y="2119788"/>
                  </a:moveTo>
                  <a:cubicBezTo>
                    <a:pt x="159510" y="2119788"/>
                    <a:pt x="70862" y="2208436"/>
                    <a:pt x="70862" y="2317788"/>
                  </a:cubicBezTo>
                  <a:cubicBezTo>
                    <a:pt x="70862" y="2427140"/>
                    <a:pt x="159510" y="2515788"/>
                    <a:pt x="268862" y="2515788"/>
                  </a:cubicBezTo>
                  <a:cubicBezTo>
                    <a:pt x="378214" y="2515788"/>
                    <a:pt x="466862" y="2427140"/>
                    <a:pt x="466862" y="2317788"/>
                  </a:cubicBezTo>
                  <a:cubicBezTo>
                    <a:pt x="466862" y="2208436"/>
                    <a:pt x="378214" y="2119788"/>
                    <a:pt x="268862" y="2119788"/>
                  </a:cubicBezTo>
                  <a:close/>
                  <a:moveTo>
                    <a:pt x="0" y="0"/>
                  </a:moveTo>
                  <a:lnTo>
                    <a:pt x="58661" y="0"/>
                  </a:lnTo>
                  <a:lnTo>
                    <a:pt x="58661" y="2041515"/>
                  </a:lnTo>
                  <a:lnTo>
                    <a:pt x="479064" y="2041515"/>
                  </a:lnTo>
                  <a:lnTo>
                    <a:pt x="479064" y="0"/>
                  </a:lnTo>
                  <a:lnTo>
                    <a:pt x="537725" y="0"/>
                  </a:lnTo>
                  <a:lnTo>
                    <a:pt x="537725" y="2574721"/>
                  </a:lnTo>
                  <a:lnTo>
                    <a:pt x="0" y="2574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0901631" y="1767629"/>
              <a:ext cx="309144" cy="1989557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01631" y="2085573"/>
              <a:ext cx="309144" cy="16716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50"/>
                <a:t>●</a:t>
              </a:r>
              <a:endParaRPr lang="ko-KR" altLang="en-US" sz="105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908331" y="3880546"/>
              <a:ext cx="270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4</a:t>
              </a:r>
              <a:endPara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184551" y="886026"/>
            <a:ext cx="3635302" cy="432079"/>
            <a:chOff x="8184551" y="886026"/>
            <a:chExt cx="3635302" cy="432079"/>
          </a:xfrm>
        </p:grpSpPr>
        <p:sp>
          <p:nvSpPr>
            <p:cNvPr id="69" name="TextBox 68"/>
            <p:cNvSpPr txBox="1"/>
            <p:nvPr/>
          </p:nvSpPr>
          <p:spPr>
            <a:xfrm>
              <a:off x="8184551" y="89629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249289" y="896293"/>
              <a:ext cx="2321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" name="자유형 4"/>
            <p:cNvSpPr/>
            <p:nvPr/>
          </p:nvSpPr>
          <p:spPr>
            <a:xfrm>
              <a:off x="8252688" y="886026"/>
              <a:ext cx="3567165" cy="432079"/>
            </a:xfrm>
            <a:custGeom>
              <a:avLst/>
              <a:gdLst>
                <a:gd name="connsiteX0" fmla="*/ 0 w 3567165"/>
                <a:gd name="connsiteY0" fmla="*/ 0 h 432079"/>
                <a:gd name="connsiteX1" fmla="*/ 793819 w 3567165"/>
                <a:gd name="connsiteY1" fmla="*/ 0 h 432079"/>
                <a:gd name="connsiteX2" fmla="*/ 1004835 w 3567165"/>
                <a:gd name="connsiteY2" fmla="*/ 432079 h 432079"/>
                <a:gd name="connsiteX3" fmla="*/ 3567165 w 3567165"/>
                <a:gd name="connsiteY3" fmla="*/ 432079 h 43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7165" h="432079">
                  <a:moveTo>
                    <a:pt x="0" y="0"/>
                  </a:moveTo>
                  <a:lnTo>
                    <a:pt x="793819" y="0"/>
                  </a:lnTo>
                  <a:lnTo>
                    <a:pt x="1004835" y="432079"/>
                  </a:lnTo>
                  <a:lnTo>
                    <a:pt x="3567165" y="432079"/>
                  </a:lnTo>
                </a:path>
              </a:pathLst>
            </a:custGeom>
            <a:noFill/>
            <a:ln w="19050">
              <a:solidFill>
                <a:srgbClr val="3DE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decel="7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 animBg="1"/>
      <p:bldP spid="22" grpId="0" animBg="1"/>
      <p:bldP spid="2" grpId="0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2451" y="1769998"/>
            <a:ext cx="4432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493759" y="-7620"/>
            <a:ext cx="3698241" cy="556260"/>
            <a:chOff x="8493759" y="-7620"/>
            <a:chExt cx="3698241" cy="556260"/>
          </a:xfrm>
        </p:grpSpPr>
        <p:sp>
          <p:nvSpPr>
            <p:cNvPr id="11" name="자유형 10"/>
            <p:cNvSpPr/>
            <p:nvPr/>
          </p:nvSpPr>
          <p:spPr>
            <a:xfrm>
              <a:off x="9044693" y="0"/>
              <a:ext cx="3147307" cy="54864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8493759" y="0"/>
              <a:ext cx="3698241" cy="469900"/>
            </a:xfrm>
            <a:custGeom>
              <a:avLst/>
              <a:gdLst>
                <a:gd name="connsiteX0" fmla="*/ 0 w 4024609"/>
                <a:gd name="connsiteY0" fmla="*/ 0 h 469900"/>
                <a:gd name="connsiteX1" fmla="*/ 4024609 w 4024609"/>
                <a:gd name="connsiteY1" fmla="*/ 0 h 469900"/>
                <a:gd name="connsiteX2" fmla="*/ 4024609 w 4024609"/>
                <a:gd name="connsiteY2" fmla="*/ 469900 h 469900"/>
                <a:gd name="connsiteX3" fmla="*/ 271297 w 4024609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4609" h="469900">
                  <a:moveTo>
                    <a:pt x="0" y="0"/>
                  </a:moveTo>
                  <a:lnTo>
                    <a:pt x="4024609" y="0"/>
                  </a:lnTo>
                  <a:lnTo>
                    <a:pt x="4024609" y="469900"/>
                  </a:lnTo>
                  <a:lnTo>
                    <a:pt x="271297" y="469900"/>
                  </a:lnTo>
                  <a:close/>
                </a:path>
              </a:pathLst>
            </a:custGeom>
            <a:solidFill>
              <a:srgbClr val="7ACBC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평행 사변형 12"/>
            <p:cNvSpPr/>
            <p:nvPr/>
          </p:nvSpPr>
          <p:spPr>
            <a:xfrm flipH="1">
              <a:off x="8641414" y="-7620"/>
              <a:ext cx="752147" cy="556260"/>
            </a:xfrm>
            <a:prstGeom prst="parallelogram">
              <a:avLst>
                <a:gd name="adj" fmla="val 56799"/>
              </a:avLst>
            </a:prstGeom>
            <a:solidFill>
              <a:srgbClr val="7A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60896" y="69790"/>
              <a:ext cx="2731104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99624" y="69790"/>
              <a:ext cx="42151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727102" y="1322162"/>
            <a:ext cx="6307501" cy="3961038"/>
            <a:chOff x="8317308" y="3259477"/>
            <a:chExt cx="3348105" cy="1827436"/>
          </a:xfrm>
        </p:grpSpPr>
        <p:sp>
          <p:nvSpPr>
            <p:cNvPr id="23" name="한쪽 모서리가 잘린 사각형 22"/>
            <p:cNvSpPr/>
            <p:nvPr/>
          </p:nvSpPr>
          <p:spPr>
            <a:xfrm>
              <a:off x="8322544" y="3358894"/>
              <a:ext cx="3342869" cy="1728019"/>
            </a:xfrm>
            <a:prstGeom prst="snip1Rect">
              <a:avLst/>
            </a:prstGeom>
            <a:noFill/>
            <a:ln w="19050"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한쪽 모서리가 잘린 사각형 23"/>
            <p:cNvSpPr/>
            <p:nvPr/>
          </p:nvSpPr>
          <p:spPr>
            <a:xfrm>
              <a:off x="8317308" y="3259477"/>
              <a:ext cx="913248" cy="94038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한쪽 모서리가 잘린 사각형 24"/>
            <p:cNvSpPr/>
            <p:nvPr/>
          </p:nvSpPr>
          <p:spPr>
            <a:xfrm>
              <a:off x="8322544" y="5041194"/>
              <a:ext cx="450317" cy="45719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/>
          <p:cNvCxnSpPr/>
          <p:nvPr/>
        </p:nvCxnSpPr>
        <p:spPr>
          <a:xfrm>
            <a:off x="7447572" y="1976497"/>
            <a:ext cx="0" cy="27571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육각형 15"/>
          <p:cNvSpPr/>
          <p:nvPr/>
        </p:nvSpPr>
        <p:spPr>
          <a:xfrm rot="16200000">
            <a:off x="5845637" y="2719267"/>
            <a:ext cx="1475010" cy="1271560"/>
          </a:xfrm>
          <a:prstGeom prst="hexagon">
            <a:avLst>
              <a:gd name="adj" fmla="val 31519"/>
              <a:gd name="vf" fmla="val 115470"/>
            </a:avLst>
          </a:prstGeom>
          <a:solidFill>
            <a:srgbClr val="3DEBEF">
              <a:alpha val="8000"/>
            </a:srgbClr>
          </a:solidFill>
          <a:ln w="19050">
            <a:solidFill>
              <a:srgbClr val="3DEBEF">
                <a:alpha val="5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990671" y="316967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kern="0" dirty="0">
                <a:solidFill>
                  <a:srgbClr val="3DEBE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</a:t>
            </a:r>
            <a:r>
              <a:rPr lang="ko-KR" altLang="en-US" kern="0" dirty="0" smtClean="0">
                <a:solidFill>
                  <a:srgbClr val="3DEBE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정리</a:t>
            </a:r>
            <a:endParaRPr lang="en-US" altLang="ko-KR" kern="0" dirty="0" smtClean="0">
              <a:solidFill>
                <a:srgbClr val="3DEBE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18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7502675" y="2232758"/>
            <a:ext cx="4263252" cy="2015986"/>
            <a:chOff x="-371860" y="-947390"/>
            <a:chExt cx="6402035" cy="3027363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-353095" y="-558214"/>
              <a:ext cx="1274633" cy="946465"/>
            </a:xfrm>
            <a:custGeom>
              <a:avLst/>
              <a:gdLst>
                <a:gd name="T0" fmla="*/ 28 w 883"/>
                <a:gd name="T1" fmla="*/ 629 h 715"/>
                <a:gd name="T2" fmla="*/ 61 w 883"/>
                <a:gd name="T3" fmla="*/ 596 h 715"/>
                <a:gd name="T4" fmla="*/ 61 w 883"/>
                <a:gd name="T5" fmla="*/ 478 h 715"/>
                <a:gd name="T6" fmla="*/ 179 w 883"/>
                <a:gd name="T7" fmla="*/ 359 h 715"/>
                <a:gd name="T8" fmla="*/ 179 w 883"/>
                <a:gd name="T9" fmla="*/ 294 h 715"/>
                <a:gd name="T10" fmla="*/ 447 w 883"/>
                <a:gd name="T11" fmla="*/ 29 h 715"/>
                <a:gd name="T12" fmla="*/ 883 w 883"/>
                <a:gd name="T13" fmla="*/ 29 h 715"/>
                <a:gd name="T14" fmla="*/ 883 w 883"/>
                <a:gd name="T15" fmla="*/ 0 h 715"/>
                <a:gd name="T16" fmla="*/ 435 w 883"/>
                <a:gd name="T17" fmla="*/ 0 h 715"/>
                <a:gd name="T18" fmla="*/ 0 w 883"/>
                <a:gd name="T19" fmla="*/ 437 h 715"/>
                <a:gd name="T20" fmla="*/ 0 w 883"/>
                <a:gd name="T21" fmla="*/ 715 h 715"/>
                <a:gd name="T22" fmla="*/ 28 w 883"/>
                <a:gd name="T23" fmla="*/ 715 h 715"/>
                <a:gd name="T24" fmla="*/ 28 w 883"/>
                <a:gd name="T25" fmla="*/ 6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715">
                  <a:moveTo>
                    <a:pt x="28" y="629"/>
                  </a:moveTo>
                  <a:lnTo>
                    <a:pt x="61" y="596"/>
                  </a:lnTo>
                  <a:lnTo>
                    <a:pt x="61" y="478"/>
                  </a:lnTo>
                  <a:lnTo>
                    <a:pt x="179" y="359"/>
                  </a:lnTo>
                  <a:lnTo>
                    <a:pt x="179" y="294"/>
                  </a:lnTo>
                  <a:lnTo>
                    <a:pt x="447" y="29"/>
                  </a:lnTo>
                  <a:lnTo>
                    <a:pt x="883" y="29"/>
                  </a:lnTo>
                  <a:lnTo>
                    <a:pt x="883" y="0"/>
                  </a:lnTo>
                  <a:lnTo>
                    <a:pt x="435" y="0"/>
                  </a:lnTo>
                  <a:lnTo>
                    <a:pt x="0" y="437"/>
                  </a:lnTo>
                  <a:lnTo>
                    <a:pt x="0" y="715"/>
                  </a:lnTo>
                  <a:lnTo>
                    <a:pt x="28" y="715"/>
                  </a:lnTo>
                  <a:lnTo>
                    <a:pt x="28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4049658" y="-125355"/>
              <a:ext cx="1980517" cy="2205328"/>
            </a:xfrm>
            <a:custGeom>
              <a:avLst/>
              <a:gdLst>
                <a:gd name="T0" fmla="*/ 1347 w 1372"/>
                <a:gd name="T1" fmla="*/ 678 h 1666"/>
                <a:gd name="T2" fmla="*/ 464 w 1372"/>
                <a:gd name="T3" fmla="*/ 1564 h 1666"/>
                <a:gd name="T4" fmla="*/ 0 w 1372"/>
                <a:gd name="T5" fmla="*/ 1564 h 1666"/>
                <a:gd name="T6" fmla="*/ 0 w 1372"/>
                <a:gd name="T7" fmla="*/ 1588 h 1666"/>
                <a:gd name="T8" fmla="*/ 276 w 1372"/>
                <a:gd name="T9" fmla="*/ 1588 h 1666"/>
                <a:gd name="T10" fmla="*/ 354 w 1372"/>
                <a:gd name="T11" fmla="*/ 1666 h 1666"/>
                <a:gd name="T12" fmla="*/ 570 w 1372"/>
                <a:gd name="T13" fmla="*/ 1666 h 1666"/>
                <a:gd name="T14" fmla="*/ 708 w 1372"/>
                <a:gd name="T15" fmla="*/ 1531 h 1666"/>
                <a:gd name="T16" fmla="*/ 708 w 1372"/>
                <a:gd name="T17" fmla="*/ 1355 h 1666"/>
                <a:gd name="T18" fmla="*/ 1372 w 1372"/>
                <a:gd name="T19" fmla="*/ 686 h 1666"/>
                <a:gd name="T20" fmla="*/ 1372 w 1372"/>
                <a:gd name="T21" fmla="*/ 0 h 1666"/>
                <a:gd name="T22" fmla="*/ 1347 w 1372"/>
                <a:gd name="T23" fmla="*/ 0 h 1666"/>
                <a:gd name="T24" fmla="*/ 1347 w 1372"/>
                <a:gd name="T25" fmla="*/ 678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2" h="1666">
                  <a:moveTo>
                    <a:pt x="1347" y="678"/>
                  </a:moveTo>
                  <a:lnTo>
                    <a:pt x="464" y="1564"/>
                  </a:lnTo>
                  <a:lnTo>
                    <a:pt x="0" y="1564"/>
                  </a:lnTo>
                  <a:lnTo>
                    <a:pt x="0" y="1588"/>
                  </a:lnTo>
                  <a:lnTo>
                    <a:pt x="276" y="1588"/>
                  </a:lnTo>
                  <a:lnTo>
                    <a:pt x="354" y="1666"/>
                  </a:lnTo>
                  <a:lnTo>
                    <a:pt x="570" y="1666"/>
                  </a:lnTo>
                  <a:lnTo>
                    <a:pt x="708" y="1531"/>
                  </a:lnTo>
                  <a:lnTo>
                    <a:pt x="708" y="1355"/>
                  </a:lnTo>
                  <a:lnTo>
                    <a:pt x="1372" y="686"/>
                  </a:lnTo>
                  <a:lnTo>
                    <a:pt x="1372" y="0"/>
                  </a:lnTo>
                  <a:lnTo>
                    <a:pt x="1347" y="0"/>
                  </a:lnTo>
                  <a:lnTo>
                    <a:pt x="1347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5195817" y="-947390"/>
              <a:ext cx="834358" cy="469923"/>
            </a:xfrm>
            <a:custGeom>
              <a:avLst/>
              <a:gdLst>
                <a:gd name="T0" fmla="*/ 0 w 578"/>
                <a:gd name="T1" fmla="*/ 0 h 355"/>
                <a:gd name="T2" fmla="*/ 0 w 578"/>
                <a:gd name="T3" fmla="*/ 28 h 355"/>
                <a:gd name="T4" fmla="*/ 553 w 578"/>
                <a:gd name="T5" fmla="*/ 28 h 355"/>
                <a:gd name="T6" fmla="*/ 553 w 578"/>
                <a:gd name="T7" fmla="*/ 355 h 355"/>
                <a:gd name="T8" fmla="*/ 578 w 578"/>
                <a:gd name="T9" fmla="*/ 355 h 355"/>
                <a:gd name="T10" fmla="*/ 578 w 578"/>
                <a:gd name="T11" fmla="*/ 0 h 355"/>
                <a:gd name="T12" fmla="*/ 0 w 578"/>
                <a:gd name="T1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355">
                  <a:moveTo>
                    <a:pt x="0" y="0"/>
                  </a:moveTo>
                  <a:lnTo>
                    <a:pt x="0" y="28"/>
                  </a:lnTo>
                  <a:lnTo>
                    <a:pt x="553" y="28"/>
                  </a:lnTo>
                  <a:lnTo>
                    <a:pt x="553" y="355"/>
                  </a:lnTo>
                  <a:lnTo>
                    <a:pt x="578" y="355"/>
                  </a:lnTo>
                  <a:lnTo>
                    <a:pt x="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1174155" y="-558214"/>
              <a:ext cx="1188000" cy="38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416305" y="-433784"/>
              <a:ext cx="1427647" cy="37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-371860" y="1291032"/>
              <a:ext cx="1511372" cy="135020"/>
            </a:xfrm>
            <a:custGeom>
              <a:avLst/>
              <a:gdLst>
                <a:gd name="T0" fmla="*/ 416 w 1047"/>
                <a:gd name="T1" fmla="*/ 0 h 102"/>
                <a:gd name="T2" fmla="*/ 114 w 1047"/>
                <a:gd name="T3" fmla="*/ 0 h 102"/>
                <a:gd name="T4" fmla="*/ 37 w 1047"/>
                <a:gd name="T5" fmla="*/ 77 h 102"/>
                <a:gd name="T6" fmla="*/ 0 w 1047"/>
                <a:gd name="T7" fmla="*/ 77 h 102"/>
                <a:gd name="T8" fmla="*/ 0 w 1047"/>
                <a:gd name="T9" fmla="*/ 102 h 102"/>
                <a:gd name="T10" fmla="*/ 1047 w 1047"/>
                <a:gd name="T11" fmla="*/ 102 h 102"/>
                <a:gd name="T12" fmla="*/ 1047 w 1047"/>
                <a:gd name="T13" fmla="*/ 77 h 102"/>
                <a:gd name="T14" fmla="*/ 493 w 1047"/>
                <a:gd name="T15" fmla="*/ 77 h 102"/>
                <a:gd name="T16" fmla="*/ 416 w 1047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102">
                  <a:moveTo>
                    <a:pt x="416" y="0"/>
                  </a:moveTo>
                  <a:lnTo>
                    <a:pt x="114" y="0"/>
                  </a:lnTo>
                  <a:lnTo>
                    <a:pt x="37" y="77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1047" y="102"/>
                  </a:lnTo>
                  <a:lnTo>
                    <a:pt x="1047" y="77"/>
                  </a:lnTo>
                  <a:lnTo>
                    <a:pt x="493" y="77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8205" y="-537026"/>
              <a:ext cx="2774484" cy="1963078"/>
            </a:xfrm>
            <a:prstGeom prst="rect">
              <a:avLst/>
            </a:prstGeom>
          </p:spPr>
        </p:pic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2216441" y="1406858"/>
              <a:ext cx="1188000" cy="38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" name="타원 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3D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FF2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3BCD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FE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0" name="직사각형 119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0160807" y="813095"/>
            <a:ext cx="1143209" cy="1212494"/>
            <a:chOff x="6929438" y="1870076"/>
            <a:chExt cx="628650" cy="666750"/>
          </a:xfrm>
          <a:solidFill>
            <a:schemeClr val="tx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8753803" y="800523"/>
            <a:ext cx="1096195" cy="1237639"/>
            <a:chOff x="4641850" y="1811338"/>
            <a:chExt cx="639763" cy="722313"/>
          </a:xfrm>
          <a:solidFill>
            <a:schemeClr val="tx1"/>
          </a:solidFill>
        </p:grpSpPr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919663" y="2017713"/>
              <a:ext cx="206375" cy="327025"/>
            </a:xfrm>
            <a:custGeom>
              <a:avLst/>
              <a:gdLst>
                <a:gd name="T0" fmla="*/ 42 w 55"/>
                <a:gd name="T1" fmla="*/ 0 h 87"/>
                <a:gd name="T2" fmla="*/ 41 w 55"/>
                <a:gd name="T3" fmla="*/ 10 h 87"/>
                <a:gd name="T4" fmla="*/ 35 w 55"/>
                <a:gd name="T5" fmla="*/ 3 h 87"/>
                <a:gd name="T6" fmla="*/ 28 w 55"/>
                <a:gd name="T7" fmla="*/ 3 h 87"/>
                <a:gd name="T8" fmla="*/ 28 w 55"/>
                <a:gd name="T9" fmla="*/ 10 h 87"/>
                <a:gd name="T10" fmla="*/ 40 w 55"/>
                <a:gd name="T11" fmla="*/ 22 h 87"/>
                <a:gd name="T12" fmla="*/ 37 w 55"/>
                <a:gd name="T13" fmla="*/ 39 h 87"/>
                <a:gd name="T14" fmla="*/ 37 w 55"/>
                <a:gd name="T15" fmla="*/ 39 h 87"/>
                <a:gd name="T16" fmla="*/ 16 w 55"/>
                <a:gd name="T17" fmla="*/ 18 h 87"/>
                <a:gd name="T18" fmla="*/ 9 w 55"/>
                <a:gd name="T19" fmla="*/ 18 h 87"/>
                <a:gd name="T20" fmla="*/ 9 w 55"/>
                <a:gd name="T21" fmla="*/ 24 h 87"/>
                <a:gd name="T22" fmla="*/ 34 w 55"/>
                <a:gd name="T23" fmla="*/ 49 h 87"/>
                <a:gd name="T24" fmla="*/ 30 w 55"/>
                <a:gd name="T25" fmla="*/ 56 h 87"/>
                <a:gd name="T26" fmla="*/ 28 w 55"/>
                <a:gd name="T27" fmla="*/ 59 h 87"/>
                <a:gd name="T28" fmla="*/ 27 w 55"/>
                <a:gd name="T29" fmla="*/ 60 h 87"/>
                <a:gd name="T30" fmla="*/ 27 w 55"/>
                <a:gd name="T31" fmla="*/ 60 h 87"/>
                <a:gd name="T32" fmla="*/ 27 w 55"/>
                <a:gd name="T33" fmla="*/ 60 h 87"/>
                <a:gd name="T34" fmla="*/ 10 w 55"/>
                <a:gd name="T35" fmla="*/ 43 h 87"/>
                <a:gd name="T36" fmla="*/ 4 w 55"/>
                <a:gd name="T37" fmla="*/ 43 h 87"/>
                <a:gd name="T38" fmla="*/ 4 w 55"/>
                <a:gd name="T39" fmla="*/ 50 h 87"/>
                <a:gd name="T40" fmla="*/ 20 w 55"/>
                <a:gd name="T41" fmla="*/ 66 h 87"/>
                <a:gd name="T42" fmla="*/ 17 w 55"/>
                <a:gd name="T43" fmla="*/ 67 h 87"/>
                <a:gd name="T44" fmla="*/ 0 w 55"/>
                <a:gd name="T45" fmla="*/ 74 h 87"/>
                <a:gd name="T46" fmla="*/ 0 w 55"/>
                <a:gd name="T47" fmla="*/ 87 h 87"/>
                <a:gd name="T48" fmla="*/ 3 w 55"/>
                <a:gd name="T49" fmla="*/ 87 h 87"/>
                <a:gd name="T50" fmla="*/ 24 w 55"/>
                <a:gd name="T51" fmla="*/ 79 h 87"/>
                <a:gd name="T52" fmla="*/ 29 w 55"/>
                <a:gd name="T53" fmla="*/ 76 h 87"/>
                <a:gd name="T54" fmla="*/ 34 w 55"/>
                <a:gd name="T55" fmla="*/ 73 h 87"/>
                <a:gd name="T56" fmla="*/ 36 w 55"/>
                <a:gd name="T57" fmla="*/ 71 h 87"/>
                <a:gd name="T58" fmla="*/ 37 w 55"/>
                <a:gd name="T59" fmla="*/ 70 h 87"/>
                <a:gd name="T60" fmla="*/ 37 w 55"/>
                <a:gd name="T61" fmla="*/ 69 h 87"/>
                <a:gd name="T62" fmla="*/ 38 w 55"/>
                <a:gd name="T63" fmla="*/ 69 h 87"/>
                <a:gd name="T64" fmla="*/ 38 w 55"/>
                <a:gd name="T65" fmla="*/ 69 h 87"/>
                <a:gd name="T66" fmla="*/ 38 w 55"/>
                <a:gd name="T67" fmla="*/ 68 h 87"/>
                <a:gd name="T68" fmla="*/ 42 w 55"/>
                <a:gd name="T69" fmla="*/ 63 h 87"/>
                <a:gd name="T70" fmla="*/ 50 w 55"/>
                <a:gd name="T71" fmla="*/ 42 h 87"/>
                <a:gd name="T72" fmla="*/ 53 w 55"/>
                <a:gd name="T73" fmla="*/ 21 h 87"/>
                <a:gd name="T74" fmla="*/ 54 w 55"/>
                <a:gd name="T75" fmla="*/ 1 h 87"/>
                <a:gd name="T76" fmla="*/ 55 w 55"/>
                <a:gd name="T77" fmla="*/ 0 h 87"/>
                <a:gd name="T78" fmla="*/ 49 w 55"/>
                <a:gd name="T79" fmla="*/ 0 h 87"/>
                <a:gd name="T80" fmla="*/ 42 w 55"/>
                <a:gd name="T8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87">
                  <a:moveTo>
                    <a:pt x="42" y="0"/>
                  </a:moveTo>
                  <a:cubicBezTo>
                    <a:pt x="42" y="3"/>
                    <a:pt x="42" y="7"/>
                    <a:pt x="41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3" y="2"/>
                    <a:pt x="30" y="2"/>
                    <a:pt x="28" y="3"/>
                  </a:cubicBezTo>
                  <a:cubicBezTo>
                    <a:pt x="26" y="5"/>
                    <a:pt x="26" y="8"/>
                    <a:pt x="28" y="1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7"/>
                    <a:pt x="38" y="33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6"/>
                    <a:pt x="11" y="16"/>
                    <a:pt x="9" y="18"/>
                  </a:cubicBezTo>
                  <a:cubicBezTo>
                    <a:pt x="7" y="19"/>
                    <a:pt x="7" y="22"/>
                    <a:pt x="9" y="2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1"/>
                    <a:pt x="32" y="54"/>
                    <a:pt x="30" y="56"/>
                  </a:cubicBezTo>
                  <a:cubicBezTo>
                    <a:pt x="30" y="57"/>
                    <a:pt x="29" y="58"/>
                    <a:pt x="28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2"/>
                    <a:pt x="6" y="42"/>
                    <a:pt x="4" y="43"/>
                  </a:cubicBezTo>
                  <a:cubicBezTo>
                    <a:pt x="2" y="45"/>
                    <a:pt x="2" y="48"/>
                    <a:pt x="4" y="5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7"/>
                    <a:pt x="17" y="67"/>
                  </a:cubicBezTo>
                  <a:cubicBezTo>
                    <a:pt x="12" y="70"/>
                    <a:pt x="6" y="72"/>
                    <a:pt x="0" y="74"/>
                  </a:cubicBezTo>
                  <a:cubicBezTo>
                    <a:pt x="0" y="79"/>
                    <a:pt x="0" y="83"/>
                    <a:pt x="0" y="87"/>
                  </a:cubicBezTo>
                  <a:cubicBezTo>
                    <a:pt x="1" y="87"/>
                    <a:pt x="2" y="87"/>
                    <a:pt x="3" y="87"/>
                  </a:cubicBezTo>
                  <a:cubicBezTo>
                    <a:pt x="10" y="85"/>
                    <a:pt x="17" y="83"/>
                    <a:pt x="24" y="79"/>
                  </a:cubicBezTo>
                  <a:cubicBezTo>
                    <a:pt x="26" y="78"/>
                    <a:pt x="27" y="77"/>
                    <a:pt x="29" y="76"/>
                  </a:cubicBezTo>
                  <a:cubicBezTo>
                    <a:pt x="30" y="75"/>
                    <a:pt x="32" y="74"/>
                    <a:pt x="34" y="73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7"/>
                    <a:pt x="41" y="65"/>
                    <a:pt x="42" y="63"/>
                  </a:cubicBezTo>
                  <a:cubicBezTo>
                    <a:pt x="46" y="56"/>
                    <a:pt x="48" y="49"/>
                    <a:pt x="50" y="42"/>
                  </a:cubicBezTo>
                  <a:cubicBezTo>
                    <a:pt x="52" y="35"/>
                    <a:pt x="53" y="28"/>
                    <a:pt x="53" y="21"/>
                  </a:cubicBezTo>
                  <a:cubicBezTo>
                    <a:pt x="54" y="14"/>
                    <a:pt x="54" y="8"/>
                    <a:pt x="54" y="1"/>
                  </a:cubicBezTo>
                  <a:cubicBezTo>
                    <a:pt x="55" y="1"/>
                    <a:pt x="55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7" y="0"/>
                    <a:pt x="4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826000" y="1941513"/>
              <a:ext cx="455613" cy="592138"/>
            </a:xfrm>
            <a:custGeom>
              <a:avLst/>
              <a:gdLst>
                <a:gd name="T0" fmla="*/ 116 w 121"/>
                <a:gd name="T1" fmla="*/ 6 h 157"/>
                <a:gd name="T2" fmla="*/ 116 w 121"/>
                <a:gd name="T3" fmla="*/ 6 h 157"/>
                <a:gd name="T4" fmla="*/ 107 w 121"/>
                <a:gd name="T5" fmla="*/ 5 h 157"/>
                <a:gd name="T6" fmla="*/ 81 w 121"/>
                <a:gd name="T7" fmla="*/ 1 h 157"/>
                <a:gd name="T8" fmla="*/ 63 w 121"/>
                <a:gd name="T9" fmla="*/ 0 h 157"/>
                <a:gd name="T10" fmla="*/ 41 w 121"/>
                <a:gd name="T11" fmla="*/ 4 h 157"/>
                <a:gd name="T12" fmla="*/ 36 w 121"/>
                <a:gd name="T13" fmla="*/ 6 h 157"/>
                <a:gd name="T14" fmla="*/ 31 w 121"/>
                <a:gd name="T15" fmla="*/ 9 h 157"/>
                <a:gd name="T16" fmla="*/ 21 w 121"/>
                <a:gd name="T17" fmla="*/ 16 h 157"/>
                <a:gd name="T18" fmla="*/ 19 w 121"/>
                <a:gd name="T19" fmla="*/ 18 h 157"/>
                <a:gd name="T20" fmla="*/ 19 w 121"/>
                <a:gd name="T21" fmla="*/ 19 h 157"/>
                <a:gd name="T22" fmla="*/ 19 w 121"/>
                <a:gd name="T23" fmla="*/ 19 h 157"/>
                <a:gd name="T24" fmla="*/ 19 w 121"/>
                <a:gd name="T25" fmla="*/ 19 h 157"/>
                <a:gd name="T26" fmla="*/ 18 w 121"/>
                <a:gd name="T27" fmla="*/ 19 h 157"/>
                <a:gd name="T28" fmla="*/ 18 w 121"/>
                <a:gd name="T29" fmla="*/ 20 h 157"/>
                <a:gd name="T30" fmla="*/ 17 w 121"/>
                <a:gd name="T31" fmla="*/ 21 h 157"/>
                <a:gd name="T32" fmla="*/ 13 w 121"/>
                <a:gd name="T33" fmla="*/ 26 h 157"/>
                <a:gd name="T34" fmla="*/ 8 w 121"/>
                <a:gd name="T35" fmla="*/ 38 h 157"/>
                <a:gd name="T36" fmla="*/ 5 w 121"/>
                <a:gd name="T37" fmla="*/ 61 h 157"/>
                <a:gd name="T38" fmla="*/ 5 w 121"/>
                <a:gd name="T39" fmla="*/ 82 h 157"/>
                <a:gd name="T40" fmla="*/ 7 w 121"/>
                <a:gd name="T41" fmla="*/ 119 h 157"/>
                <a:gd name="T42" fmla="*/ 5 w 121"/>
                <a:gd name="T43" fmla="*/ 142 h 157"/>
                <a:gd name="T44" fmla="*/ 4 w 121"/>
                <a:gd name="T45" fmla="*/ 145 h 157"/>
                <a:gd name="T46" fmla="*/ 3 w 121"/>
                <a:gd name="T47" fmla="*/ 147 h 157"/>
                <a:gd name="T48" fmla="*/ 1 w 121"/>
                <a:gd name="T49" fmla="*/ 149 h 157"/>
                <a:gd name="T50" fmla="*/ 2 w 121"/>
                <a:gd name="T51" fmla="*/ 155 h 157"/>
                <a:gd name="T52" fmla="*/ 8 w 121"/>
                <a:gd name="T53" fmla="*/ 155 h 157"/>
                <a:gd name="T54" fmla="*/ 10 w 121"/>
                <a:gd name="T55" fmla="*/ 154 h 157"/>
                <a:gd name="T56" fmla="*/ 12 w 121"/>
                <a:gd name="T57" fmla="*/ 150 h 157"/>
                <a:gd name="T58" fmla="*/ 15 w 121"/>
                <a:gd name="T59" fmla="*/ 146 h 157"/>
                <a:gd name="T60" fmla="*/ 21 w 121"/>
                <a:gd name="T61" fmla="*/ 119 h 157"/>
                <a:gd name="T62" fmla="*/ 21 w 121"/>
                <a:gd name="T63" fmla="*/ 82 h 157"/>
                <a:gd name="T64" fmla="*/ 21 w 121"/>
                <a:gd name="T65" fmla="*/ 62 h 157"/>
                <a:gd name="T66" fmla="*/ 24 w 121"/>
                <a:gd name="T67" fmla="*/ 43 h 157"/>
                <a:gd name="T68" fmla="*/ 27 w 121"/>
                <a:gd name="T69" fmla="*/ 35 h 157"/>
                <a:gd name="T70" fmla="*/ 30 w 121"/>
                <a:gd name="T71" fmla="*/ 32 h 157"/>
                <a:gd name="T72" fmla="*/ 30 w 121"/>
                <a:gd name="T73" fmla="*/ 31 h 157"/>
                <a:gd name="T74" fmla="*/ 31 w 121"/>
                <a:gd name="T75" fmla="*/ 31 h 157"/>
                <a:gd name="T76" fmla="*/ 31 w 121"/>
                <a:gd name="T77" fmla="*/ 31 h 157"/>
                <a:gd name="T78" fmla="*/ 31 w 121"/>
                <a:gd name="T79" fmla="*/ 31 h 157"/>
                <a:gd name="T80" fmla="*/ 31 w 121"/>
                <a:gd name="T81" fmla="*/ 31 h 157"/>
                <a:gd name="T82" fmla="*/ 33 w 121"/>
                <a:gd name="T83" fmla="*/ 29 h 157"/>
                <a:gd name="T84" fmla="*/ 40 w 121"/>
                <a:gd name="T85" fmla="*/ 23 h 157"/>
                <a:gd name="T86" fmla="*/ 44 w 121"/>
                <a:gd name="T87" fmla="*/ 21 h 157"/>
                <a:gd name="T88" fmla="*/ 47 w 121"/>
                <a:gd name="T89" fmla="*/ 20 h 157"/>
                <a:gd name="T90" fmla="*/ 80 w 121"/>
                <a:gd name="T91" fmla="*/ 15 h 157"/>
                <a:gd name="T92" fmla="*/ 95 w 121"/>
                <a:gd name="T93" fmla="*/ 16 h 157"/>
                <a:gd name="T94" fmla="*/ 106 w 121"/>
                <a:gd name="T95" fmla="*/ 16 h 157"/>
                <a:gd name="T96" fmla="*/ 114 w 121"/>
                <a:gd name="T97" fmla="*/ 15 h 157"/>
                <a:gd name="T98" fmla="*/ 116 w 121"/>
                <a:gd name="T99" fmla="*/ 15 h 157"/>
                <a:gd name="T100" fmla="*/ 120 w 121"/>
                <a:gd name="T101" fmla="*/ 11 h 157"/>
                <a:gd name="T102" fmla="*/ 116 w 121"/>
                <a:gd name="T103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" h="157">
                  <a:moveTo>
                    <a:pt x="116" y="6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3" y="6"/>
                    <a:pt x="107" y="5"/>
                  </a:cubicBezTo>
                  <a:cubicBezTo>
                    <a:pt x="101" y="4"/>
                    <a:pt x="92" y="3"/>
                    <a:pt x="81" y="1"/>
                  </a:cubicBezTo>
                  <a:cubicBezTo>
                    <a:pt x="76" y="0"/>
                    <a:pt x="70" y="0"/>
                    <a:pt x="63" y="0"/>
                  </a:cubicBezTo>
                  <a:cubicBezTo>
                    <a:pt x="56" y="0"/>
                    <a:pt x="49" y="1"/>
                    <a:pt x="41" y="4"/>
                  </a:cubicBezTo>
                  <a:cubicBezTo>
                    <a:pt x="40" y="5"/>
                    <a:pt x="38" y="5"/>
                    <a:pt x="36" y="6"/>
                  </a:cubicBezTo>
                  <a:cubicBezTo>
                    <a:pt x="34" y="7"/>
                    <a:pt x="33" y="8"/>
                    <a:pt x="31" y="9"/>
                  </a:cubicBezTo>
                  <a:cubicBezTo>
                    <a:pt x="27" y="11"/>
                    <a:pt x="24" y="14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4" y="24"/>
                    <a:pt x="13" y="26"/>
                  </a:cubicBezTo>
                  <a:cubicBezTo>
                    <a:pt x="11" y="30"/>
                    <a:pt x="9" y="34"/>
                    <a:pt x="8" y="38"/>
                  </a:cubicBezTo>
                  <a:cubicBezTo>
                    <a:pt x="6" y="46"/>
                    <a:pt x="5" y="54"/>
                    <a:pt x="5" y="61"/>
                  </a:cubicBezTo>
                  <a:cubicBezTo>
                    <a:pt x="4" y="69"/>
                    <a:pt x="5" y="76"/>
                    <a:pt x="5" y="82"/>
                  </a:cubicBezTo>
                  <a:cubicBezTo>
                    <a:pt x="6" y="96"/>
                    <a:pt x="7" y="108"/>
                    <a:pt x="7" y="119"/>
                  </a:cubicBezTo>
                  <a:cubicBezTo>
                    <a:pt x="8" y="129"/>
                    <a:pt x="7" y="137"/>
                    <a:pt x="5" y="142"/>
                  </a:cubicBezTo>
                  <a:cubicBezTo>
                    <a:pt x="5" y="143"/>
                    <a:pt x="4" y="145"/>
                    <a:pt x="4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2" y="149"/>
                    <a:pt x="1" y="149"/>
                    <a:pt x="1" y="149"/>
                  </a:cubicBezTo>
                  <a:cubicBezTo>
                    <a:pt x="0" y="151"/>
                    <a:pt x="0" y="154"/>
                    <a:pt x="2" y="155"/>
                  </a:cubicBezTo>
                  <a:cubicBezTo>
                    <a:pt x="3" y="157"/>
                    <a:pt x="6" y="157"/>
                    <a:pt x="8" y="155"/>
                  </a:cubicBezTo>
                  <a:cubicBezTo>
                    <a:pt x="8" y="155"/>
                    <a:pt x="9" y="155"/>
                    <a:pt x="10" y="154"/>
                  </a:cubicBezTo>
                  <a:cubicBezTo>
                    <a:pt x="10" y="153"/>
                    <a:pt x="11" y="152"/>
                    <a:pt x="12" y="150"/>
                  </a:cubicBezTo>
                  <a:cubicBezTo>
                    <a:pt x="13" y="149"/>
                    <a:pt x="14" y="148"/>
                    <a:pt x="15" y="146"/>
                  </a:cubicBezTo>
                  <a:cubicBezTo>
                    <a:pt x="18" y="140"/>
                    <a:pt x="20" y="130"/>
                    <a:pt x="21" y="119"/>
                  </a:cubicBezTo>
                  <a:cubicBezTo>
                    <a:pt x="21" y="108"/>
                    <a:pt x="21" y="95"/>
                    <a:pt x="21" y="82"/>
                  </a:cubicBezTo>
                  <a:cubicBezTo>
                    <a:pt x="21" y="75"/>
                    <a:pt x="20" y="69"/>
                    <a:pt x="21" y="62"/>
                  </a:cubicBezTo>
                  <a:cubicBezTo>
                    <a:pt x="21" y="55"/>
                    <a:pt x="22" y="49"/>
                    <a:pt x="24" y="43"/>
                  </a:cubicBezTo>
                  <a:cubicBezTo>
                    <a:pt x="25" y="40"/>
                    <a:pt x="26" y="37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8" y="25"/>
                    <a:pt x="40" y="23"/>
                  </a:cubicBezTo>
                  <a:cubicBezTo>
                    <a:pt x="41" y="23"/>
                    <a:pt x="42" y="22"/>
                    <a:pt x="44" y="21"/>
                  </a:cubicBezTo>
                  <a:cubicBezTo>
                    <a:pt x="45" y="21"/>
                    <a:pt x="46" y="20"/>
                    <a:pt x="47" y="20"/>
                  </a:cubicBezTo>
                  <a:cubicBezTo>
                    <a:pt x="58" y="15"/>
                    <a:pt x="70" y="15"/>
                    <a:pt x="80" y="15"/>
                  </a:cubicBezTo>
                  <a:cubicBezTo>
                    <a:pt x="85" y="16"/>
                    <a:pt x="90" y="16"/>
                    <a:pt x="95" y="16"/>
                  </a:cubicBezTo>
                  <a:cubicBezTo>
                    <a:pt x="99" y="16"/>
                    <a:pt x="103" y="16"/>
                    <a:pt x="106" y="16"/>
                  </a:cubicBezTo>
                  <a:cubicBezTo>
                    <a:pt x="109" y="16"/>
                    <a:pt x="112" y="16"/>
                    <a:pt x="114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8" y="15"/>
                    <a:pt x="120" y="13"/>
                    <a:pt x="120" y="11"/>
                  </a:cubicBezTo>
                  <a:cubicBezTo>
                    <a:pt x="121" y="9"/>
                    <a:pt x="119" y="6"/>
                    <a:pt x="1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641850" y="2311401"/>
              <a:ext cx="195263" cy="134938"/>
            </a:xfrm>
            <a:custGeom>
              <a:avLst/>
              <a:gdLst>
                <a:gd name="T0" fmla="*/ 50 w 52"/>
                <a:gd name="T1" fmla="*/ 29 h 36"/>
                <a:gd name="T2" fmla="*/ 34 w 52"/>
                <a:gd name="T3" fmla="*/ 13 h 36"/>
                <a:gd name="T4" fmla="*/ 40 w 52"/>
                <a:gd name="T5" fmla="*/ 13 h 36"/>
                <a:gd name="T6" fmla="*/ 51 w 52"/>
                <a:gd name="T7" fmla="*/ 12 h 36"/>
                <a:gd name="T8" fmla="*/ 51 w 52"/>
                <a:gd name="T9" fmla="*/ 0 h 36"/>
                <a:gd name="T10" fmla="*/ 40 w 52"/>
                <a:gd name="T11" fmla="*/ 1 h 36"/>
                <a:gd name="T12" fmla="*/ 26 w 52"/>
                <a:gd name="T13" fmla="*/ 2 h 36"/>
                <a:gd name="T14" fmla="*/ 15 w 52"/>
                <a:gd name="T15" fmla="*/ 2 h 36"/>
                <a:gd name="T16" fmla="*/ 5 w 52"/>
                <a:gd name="T17" fmla="*/ 3 h 36"/>
                <a:gd name="T18" fmla="*/ 1 w 52"/>
                <a:gd name="T19" fmla="*/ 7 h 36"/>
                <a:gd name="T20" fmla="*/ 5 w 52"/>
                <a:gd name="T21" fmla="*/ 12 h 36"/>
                <a:gd name="T22" fmla="*/ 15 w 52"/>
                <a:gd name="T23" fmla="*/ 12 h 36"/>
                <a:gd name="T24" fmla="*/ 22 w 52"/>
                <a:gd name="T25" fmla="*/ 13 h 36"/>
                <a:gd name="T26" fmla="*/ 23 w 52"/>
                <a:gd name="T27" fmla="*/ 14 h 36"/>
                <a:gd name="T28" fmla="*/ 44 w 52"/>
                <a:gd name="T29" fmla="*/ 35 h 36"/>
                <a:gd name="T30" fmla="*/ 47 w 52"/>
                <a:gd name="T31" fmla="*/ 36 h 36"/>
                <a:gd name="T32" fmla="*/ 50 w 52"/>
                <a:gd name="T33" fmla="*/ 35 h 36"/>
                <a:gd name="T34" fmla="*/ 50 w 52"/>
                <a:gd name="T3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50" y="29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6" y="13"/>
                    <a:pt x="38" y="13"/>
                    <a:pt x="40" y="13"/>
                  </a:cubicBezTo>
                  <a:cubicBezTo>
                    <a:pt x="44" y="13"/>
                    <a:pt x="48" y="13"/>
                    <a:pt x="51" y="12"/>
                  </a:cubicBezTo>
                  <a:cubicBezTo>
                    <a:pt x="51" y="8"/>
                    <a:pt x="51" y="4"/>
                    <a:pt x="51" y="0"/>
                  </a:cubicBezTo>
                  <a:cubicBezTo>
                    <a:pt x="47" y="0"/>
                    <a:pt x="43" y="1"/>
                    <a:pt x="40" y="1"/>
                  </a:cubicBezTo>
                  <a:cubicBezTo>
                    <a:pt x="35" y="1"/>
                    <a:pt x="30" y="2"/>
                    <a:pt x="26" y="2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8" y="2"/>
                    <a:pt x="5" y="3"/>
                    <a:pt x="5" y="3"/>
                  </a:cubicBezTo>
                  <a:cubicBezTo>
                    <a:pt x="3" y="3"/>
                    <a:pt x="1" y="5"/>
                    <a:pt x="1" y="7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8" y="12"/>
                    <a:pt x="15" y="12"/>
                  </a:cubicBezTo>
                  <a:cubicBezTo>
                    <a:pt x="17" y="12"/>
                    <a:pt x="19" y="12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6"/>
                    <a:pt x="46" y="36"/>
                    <a:pt x="47" y="36"/>
                  </a:cubicBezTo>
                  <a:cubicBezTo>
                    <a:pt x="48" y="36"/>
                    <a:pt x="49" y="36"/>
                    <a:pt x="50" y="35"/>
                  </a:cubicBezTo>
                  <a:cubicBezTo>
                    <a:pt x="52" y="33"/>
                    <a:pt x="52" y="31"/>
                    <a:pt x="5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5081588" y="1811338"/>
              <a:ext cx="90488" cy="123825"/>
            </a:xfrm>
            <a:custGeom>
              <a:avLst/>
              <a:gdLst>
                <a:gd name="T0" fmla="*/ 0 w 24"/>
                <a:gd name="T1" fmla="*/ 14 h 33"/>
                <a:gd name="T2" fmla="*/ 0 w 24"/>
                <a:gd name="T3" fmla="*/ 31 h 33"/>
                <a:gd name="T4" fmla="*/ 11 w 24"/>
                <a:gd name="T5" fmla="*/ 31 h 33"/>
                <a:gd name="T6" fmla="*/ 11 w 24"/>
                <a:gd name="T7" fmla="*/ 26 h 33"/>
                <a:gd name="T8" fmla="*/ 16 w 24"/>
                <a:gd name="T9" fmla="*/ 31 h 33"/>
                <a:gd name="T10" fmla="*/ 19 w 24"/>
                <a:gd name="T11" fmla="*/ 33 h 33"/>
                <a:gd name="T12" fmla="*/ 23 w 24"/>
                <a:gd name="T13" fmla="*/ 31 h 33"/>
                <a:gd name="T14" fmla="*/ 23 w 24"/>
                <a:gd name="T15" fmla="*/ 25 h 33"/>
                <a:gd name="T16" fmla="*/ 10 w 24"/>
                <a:gd name="T17" fmla="*/ 12 h 33"/>
                <a:gd name="T18" fmla="*/ 9 w 24"/>
                <a:gd name="T19" fmla="*/ 4 h 33"/>
                <a:gd name="T20" fmla="*/ 4 w 24"/>
                <a:gd name="T21" fmla="*/ 0 h 33"/>
                <a:gd name="T22" fmla="*/ 0 w 24"/>
                <a:gd name="T23" fmla="*/ 4 h 33"/>
                <a:gd name="T24" fmla="*/ 0 w 24"/>
                <a:gd name="T25" fmla="*/ 4 h 33"/>
                <a:gd name="T26" fmla="*/ 0 w 24"/>
                <a:gd name="T27" fmla="*/ 12 h 33"/>
                <a:gd name="T28" fmla="*/ 0 w 24"/>
                <a:gd name="T2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14"/>
                  </a:moveTo>
                  <a:cubicBezTo>
                    <a:pt x="0" y="18"/>
                    <a:pt x="0" y="24"/>
                    <a:pt x="0" y="31"/>
                  </a:cubicBezTo>
                  <a:cubicBezTo>
                    <a:pt x="4" y="31"/>
                    <a:pt x="8" y="31"/>
                    <a:pt x="11" y="31"/>
                  </a:cubicBezTo>
                  <a:cubicBezTo>
                    <a:pt x="11" y="30"/>
                    <a:pt x="11" y="28"/>
                    <a:pt x="11" y="26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8" y="33"/>
                    <a:pt x="19" y="33"/>
                  </a:cubicBezTo>
                  <a:cubicBezTo>
                    <a:pt x="21" y="33"/>
                    <a:pt x="22" y="32"/>
                    <a:pt x="23" y="31"/>
                  </a:cubicBezTo>
                  <a:cubicBezTo>
                    <a:pt x="24" y="30"/>
                    <a:pt x="24" y="27"/>
                    <a:pt x="23" y="2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7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" name="Group 35"/>
          <p:cNvGrpSpPr>
            <a:grpSpLocks noChangeAspect="1"/>
          </p:cNvGrpSpPr>
          <p:nvPr/>
        </p:nvGrpSpPr>
        <p:grpSpPr bwMode="auto">
          <a:xfrm>
            <a:off x="125159" y="953590"/>
            <a:ext cx="2962275" cy="5599113"/>
            <a:chOff x="2905" y="399"/>
            <a:chExt cx="1866" cy="3527"/>
          </a:xfrm>
        </p:grpSpPr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2905" y="399"/>
              <a:ext cx="1866" cy="3527"/>
            </a:xfrm>
            <a:custGeom>
              <a:avLst/>
              <a:gdLst>
                <a:gd name="T0" fmla="*/ 385 w 787"/>
                <a:gd name="T1" fmla="*/ 1057 h 1490"/>
                <a:gd name="T2" fmla="*/ 381 w 787"/>
                <a:gd name="T3" fmla="*/ 1213 h 1490"/>
                <a:gd name="T4" fmla="*/ 384 w 787"/>
                <a:gd name="T5" fmla="*/ 1405 h 1490"/>
                <a:gd name="T6" fmla="*/ 291 w 787"/>
                <a:gd name="T7" fmla="*/ 1475 h 1490"/>
                <a:gd name="T8" fmla="*/ 321 w 787"/>
                <a:gd name="T9" fmla="*/ 1378 h 1490"/>
                <a:gd name="T10" fmla="*/ 296 w 787"/>
                <a:gd name="T11" fmla="*/ 1131 h 1490"/>
                <a:gd name="T12" fmla="*/ 245 w 787"/>
                <a:gd name="T13" fmla="*/ 801 h 1490"/>
                <a:gd name="T14" fmla="*/ 278 w 787"/>
                <a:gd name="T15" fmla="*/ 557 h 1490"/>
                <a:gd name="T16" fmla="*/ 229 w 787"/>
                <a:gd name="T17" fmla="*/ 537 h 1490"/>
                <a:gd name="T18" fmla="*/ 66 w 787"/>
                <a:gd name="T19" fmla="*/ 844 h 1490"/>
                <a:gd name="T20" fmla="*/ 10 w 787"/>
                <a:gd name="T21" fmla="*/ 753 h 1490"/>
                <a:gd name="T22" fmla="*/ 88 w 787"/>
                <a:gd name="T23" fmla="*/ 678 h 1490"/>
                <a:gd name="T24" fmla="*/ 177 w 787"/>
                <a:gd name="T25" fmla="*/ 456 h 1490"/>
                <a:gd name="T26" fmla="*/ 287 w 787"/>
                <a:gd name="T27" fmla="*/ 244 h 1490"/>
                <a:gd name="T28" fmla="*/ 346 w 787"/>
                <a:gd name="T29" fmla="*/ 160 h 1490"/>
                <a:gd name="T30" fmla="*/ 321 w 787"/>
                <a:gd name="T31" fmla="*/ 112 h 1490"/>
                <a:gd name="T32" fmla="*/ 393 w 787"/>
                <a:gd name="T33" fmla="*/ 0 h 1490"/>
                <a:gd name="T34" fmla="*/ 465 w 787"/>
                <a:gd name="T35" fmla="*/ 112 h 1490"/>
                <a:gd name="T36" fmla="*/ 440 w 787"/>
                <a:gd name="T37" fmla="*/ 160 h 1490"/>
                <a:gd name="T38" fmla="*/ 500 w 787"/>
                <a:gd name="T39" fmla="*/ 244 h 1490"/>
                <a:gd name="T40" fmla="*/ 610 w 787"/>
                <a:gd name="T41" fmla="*/ 456 h 1490"/>
                <a:gd name="T42" fmla="*/ 698 w 787"/>
                <a:gd name="T43" fmla="*/ 678 h 1490"/>
                <a:gd name="T44" fmla="*/ 777 w 787"/>
                <a:gd name="T45" fmla="*/ 753 h 1490"/>
                <a:gd name="T46" fmla="*/ 721 w 787"/>
                <a:gd name="T47" fmla="*/ 844 h 1490"/>
                <a:gd name="T48" fmla="*/ 557 w 787"/>
                <a:gd name="T49" fmla="*/ 537 h 1490"/>
                <a:gd name="T50" fmla="*/ 509 w 787"/>
                <a:gd name="T51" fmla="*/ 557 h 1490"/>
                <a:gd name="T52" fmla="*/ 542 w 787"/>
                <a:gd name="T53" fmla="*/ 801 h 1490"/>
                <a:gd name="T54" fmla="*/ 491 w 787"/>
                <a:gd name="T55" fmla="*/ 1131 h 1490"/>
                <a:gd name="T56" fmla="*/ 466 w 787"/>
                <a:gd name="T57" fmla="*/ 1378 h 1490"/>
                <a:gd name="T58" fmla="*/ 496 w 787"/>
                <a:gd name="T59" fmla="*/ 1475 h 1490"/>
                <a:gd name="T60" fmla="*/ 403 w 787"/>
                <a:gd name="T61" fmla="*/ 1405 h 1490"/>
                <a:gd name="T62" fmla="*/ 405 w 787"/>
                <a:gd name="T63" fmla="*/ 1213 h 1490"/>
                <a:gd name="T64" fmla="*/ 402 w 787"/>
                <a:gd name="T65" fmla="*/ 1057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7" h="1490">
                  <a:moveTo>
                    <a:pt x="393" y="796"/>
                  </a:moveTo>
                  <a:cubicBezTo>
                    <a:pt x="393" y="796"/>
                    <a:pt x="385" y="1021"/>
                    <a:pt x="385" y="1057"/>
                  </a:cubicBezTo>
                  <a:cubicBezTo>
                    <a:pt x="385" y="1093"/>
                    <a:pt x="369" y="1135"/>
                    <a:pt x="369" y="1150"/>
                  </a:cubicBezTo>
                  <a:cubicBezTo>
                    <a:pt x="369" y="1166"/>
                    <a:pt x="381" y="1166"/>
                    <a:pt x="381" y="1213"/>
                  </a:cubicBezTo>
                  <a:cubicBezTo>
                    <a:pt x="381" y="1260"/>
                    <a:pt x="364" y="1330"/>
                    <a:pt x="364" y="1355"/>
                  </a:cubicBezTo>
                  <a:cubicBezTo>
                    <a:pt x="364" y="1381"/>
                    <a:pt x="384" y="1389"/>
                    <a:pt x="384" y="1405"/>
                  </a:cubicBezTo>
                  <a:cubicBezTo>
                    <a:pt x="384" y="1421"/>
                    <a:pt x="381" y="1486"/>
                    <a:pt x="365" y="1486"/>
                  </a:cubicBezTo>
                  <a:cubicBezTo>
                    <a:pt x="349" y="1486"/>
                    <a:pt x="275" y="1490"/>
                    <a:pt x="291" y="1475"/>
                  </a:cubicBezTo>
                  <a:cubicBezTo>
                    <a:pt x="306" y="1460"/>
                    <a:pt x="323" y="1443"/>
                    <a:pt x="328" y="1429"/>
                  </a:cubicBezTo>
                  <a:cubicBezTo>
                    <a:pt x="332" y="1416"/>
                    <a:pt x="323" y="1412"/>
                    <a:pt x="321" y="1378"/>
                  </a:cubicBezTo>
                  <a:cubicBezTo>
                    <a:pt x="316" y="1300"/>
                    <a:pt x="276" y="1280"/>
                    <a:pt x="275" y="1225"/>
                  </a:cubicBezTo>
                  <a:cubicBezTo>
                    <a:pt x="275" y="1171"/>
                    <a:pt x="295" y="1160"/>
                    <a:pt x="296" y="1131"/>
                  </a:cubicBezTo>
                  <a:cubicBezTo>
                    <a:pt x="297" y="1101"/>
                    <a:pt x="294" y="1086"/>
                    <a:pt x="293" y="1049"/>
                  </a:cubicBezTo>
                  <a:cubicBezTo>
                    <a:pt x="291" y="1011"/>
                    <a:pt x="244" y="903"/>
                    <a:pt x="245" y="801"/>
                  </a:cubicBezTo>
                  <a:cubicBezTo>
                    <a:pt x="246" y="698"/>
                    <a:pt x="268" y="682"/>
                    <a:pt x="270" y="654"/>
                  </a:cubicBezTo>
                  <a:cubicBezTo>
                    <a:pt x="273" y="625"/>
                    <a:pt x="267" y="601"/>
                    <a:pt x="278" y="557"/>
                  </a:cubicBezTo>
                  <a:cubicBezTo>
                    <a:pt x="283" y="537"/>
                    <a:pt x="252" y="443"/>
                    <a:pt x="246" y="417"/>
                  </a:cubicBezTo>
                  <a:cubicBezTo>
                    <a:pt x="239" y="394"/>
                    <a:pt x="234" y="508"/>
                    <a:pt x="229" y="537"/>
                  </a:cubicBezTo>
                  <a:cubicBezTo>
                    <a:pt x="225" y="567"/>
                    <a:pt x="140" y="680"/>
                    <a:pt x="131" y="708"/>
                  </a:cubicBezTo>
                  <a:cubicBezTo>
                    <a:pt x="120" y="742"/>
                    <a:pt x="114" y="844"/>
                    <a:pt x="66" y="844"/>
                  </a:cubicBezTo>
                  <a:cubicBezTo>
                    <a:pt x="18" y="844"/>
                    <a:pt x="63" y="718"/>
                    <a:pt x="48" y="747"/>
                  </a:cubicBezTo>
                  <a:cubicBezTo>
                    <a:pt x="34" y="776"/>
                    <a:pt x="0" y="756"/>
                    <a:pt x="10" y="753"/>
                  </a:cubicBezTo>
                  <a:cubicBezTo>
                    <a:pt x="18" y="750"/>
                    <a:pt x="31" y="744"/>
                    <a:pt x="34" y="734"/>
                  </a:cubicBezTo>
                  <a:cubicBezTo>
                    <a:pt x="42" y="708"/>
                    <a:pt x="70" y="684"/>
                    <a:pt x="88" y="678"/>
                  </a:cubicBezTo>
                  <a:cubicBezTo>
                    <a:pt x="106" y="623"/>
                    <a:pt x="109" y="640"/>
                    <a:pt x="116" y="608"/>
                  </a:cubicBezTo>
                  <a:cubicBezTo>
                    <a:pt x="115" y="557"/>
                    <a:pt x="145" y="514"/>
                    <a:pt x="177" y="456"/>
                  </a:cubicBezTo>
                  <a:cubicBezTo>
                    <a:pt x="177" y="418"/>
                    <a:pt x="182" y="416"/>
                    <a:pt x="182" y="370"/>
                  </a:cubicBezTo>
                  <a:cubicBezTo>
                    <a:pt x="182" y="242"/>
                    <a:pt x="256" y="244"/>
                    <a:pt x="287" y="244"/>
                  </a:cubicBezTo>
                  <a:cubicBezTo>
                    <a:pt x="291" y="244"/>
                    <a:pt x="327" y="223"/>
                    <a:pt x="344" y="208"/>
                  </a:cubicBezTo>
                  <a:cubicBezTo>
                    <a:pt x="347" y="198"/>
                    <a:pt x="346" y="160"/>
                    <a:pt x="346" y="160"/>
                  </a:cubicBezTo>
                  <a:cubicBezTo>
                    <a:pt x="337" y="155"/>
                    <a:pt x="341" y="136"/>
                    <a:pt x="336" y="134"/>
                  </a:cubicBezTo>
                  <a:cubicBezTo>
                    <a:pt x="322" y="130"/>
                    <a:pt x="321" y="122"/>
                    <a:pt x="321" y="112"/>
                  </a:cubicBezTo>
                  <a:cubicBezTo>
                    <a:pt x="307" y="79"/>
                    <a:pt x="320" y="75"/>
                    <a:pt x="326" y="82"/>
                  </a:cubicBezTo>
                  <a:cubicBezTo>
                    <a:pt x="326" y="7"/>
                    <a:pt x="364" y="0"/>
                    <a:pt x="393" y="0"/>
                  </a:cubicBezTo>
                  <a:cubicBezTo>
                    <a:pt x="423" y="0"/>
                    <a:pt x="460" y="7"/>
                    <a:pt x="460" y="82"/>
                  </a:cubicBezTo>
                  <a:cubicBezTo>
                    <a:pt x="467" y="75"/>
                    <a:pt x="479" y="79"/>
                    <a:pt x="465" y="112"/>
                  </a:cubicBezTo>
                  <a:cubicBezTo>
                    <a:pt x="465" y="122"/>
                    <a:pt x="464" y="130"/>
                    <a:pt x="450" y="134"/>
                  </a:cubicBezTo>
                  <a:cubicBezTo>
                    <a:pt x="446" y="136"/>
                    <a:pt x="450" y="155"/>
                    <a:pt x="440" y="160"/>
                  </a:cubicBezTo>
                  <a:cubicBezTo>
                    <a:pt x="440" y="160"/>
                    <a:pt x="440" y="198"/>
                    <a:pt x="443" y="208"/>
                  </a:cubicBezTo>
                  <a:cubicBezTo>
                    <a:pt x="460" y="223"/>
                    <a:pt x="496" y="244"/>
                    <a:pt x="500" y="244"/>
                  </a:cubicBezTo>
                  <a:cubicBezTo>
                    <a:pt x="531" y="244"/>
                    <a:pt x="604" y="242"/>
                    <a:pt x="604" y="370"/>
                  </a:cubicBezTo>
                  <a:cubicBezTo>
                    <a:pt x="604" y="416"/>
                    <a:pt x="610" y="418"/>
                    <a:pt x="610" y="456"/>
                  </a:cubicBezTo>
                  <a:cubicBezTo>
                    <a:pt x="642" y="514"/>
                    <a:pt x="672" y="557"/>
                    <a:pt x="670" y="608"/>
                  </a:cubicBezTo>
                  <a:cubicBezTo>
                    <a:pt x="678" y="640"/>
                    <a:pt x="681" y="623"/>
                    <a:pt x="698" y="678"/>
                  </a:cubicBezTo>
                  <a:cubicBezTo>
                    <a:pt x="716" y="684"/>
                    <a:pt x="744" y="708"/>
                    <a:pt x="752" y="734"/>
                  </a:cubicBezTo>
                  <a:cubicBezTo>
                    <a:pt x="755" y="744"/>
                    <a:pt x="769" y="750"/>
                    <a:pt x="777" y="753"/>
                  </a:cubicBezTo>
                  <a:cubicBezTo>
                    <a:pt x="787" y="756"/>
                    <a:pt x="753" y="776"/>
                    <a:pt x="739" y="747"/>
                  </a:cubicBezTo>
                  <a:cubicBezTo>
                    <a:pt x="724" y="718"/>
                    <a:pt x="769" y="844"/>
                    <a:pt x="721" y="844"/>
                  </a:cubicBezTo>
                  <a:cubicBezTo>
                    <a:pt x="673" y="844"/>
                    <a:pt x="666" y="742"/>
                    <a:pt x="656" y="708"/>
                  </a:cubicBezTo>
                  <a:cubicBezTo>
                    <a:pt x="647" y="680"/>
                    <a:pt x="562" y="567"/>
                    <a:pt x="557" y="537"/>
                  </a:cubicBezTo>
                  <a:cubicBezTo>
                    <a:pt x="553" y="508"/>
                    <a:pt x="547" y="394"/>
                    <a:pt x="541" y="417"/>
                  </a:cubicBezTo>
                  <a:cubicBezTo>
                    <a:pt x="534" y="443"/>
                    <a:pt x="504" y="537"/>
                    <a:pt x="509" y="557"/>
                  </a:cubicBezTo>
                  <a:cubicBezTo>
                    <a:pt x="520" y="601"/>
                    <a:pt x="514" y="625"/>
                    <a:pt x="516" y="654"/>
                  </a:cubicBezTo>
                  <a:cubicBezTo>
                    <a:pt x="519" y="682"/>
                    <a:pt x="541" y="698"/>
                    <a:pt x="542" y="801"/>
                  </a:cubicBezTo>
                  <a:cubicBezTo>
                    <a:pt x="543" y="903"/>
                    <a:pt x="496" y="1011"/>
                    <a:pt x="494" y="1049"/>
                  </a:cubicBezTo>
                  <a:cubicBezTo>
                    <a:pt x="492" y="1086"/>
                    <a:pt x="490" y="1101"/>
                    <a:pt x="491" y="1131"/>
                  </a:cubicBezTo>
                  <a:cubicBezTo>
                    <a:pt x="492" y="1160"/>
                    <a:pt x="512" y="1171"/>
                    <a:pt x="511" y="1225"/>
                  </a:cubicBezTo>
                  <a:cubicBezTo>
                    <a:pt x="510" y="1280"/>
                    <a:pt x="471" y="1300"/>
                    <a:pt x="466" y="1378"/>
                  </a:cubicBezTo>
                  <a:cubicBezTo>
                    <a:pt x="464" y="1412"/>
                    <a:pt x="455" y="1416"/>
                    <a:pt x="459" y="1429"/>
                  </a:cubicBezTo>
                  <a:cubicBezTo>
                    <a:pt x="464" y="1443"/>
                    <a:pt x="481" y="1460"/>
                    <a:pt x="496" y="1475"/>
                  </a:cubicBezTo>
                  <a:cubicBezTo>
                    <a:pt x="511" y="1490"/>
                    <a:pt x="438" y="1486"/>
                    <a:pt x="422" y="1486"/>
                  </a:cubicBezTo>
                  <a:cubicBezTo>
                    <a:pt x="405" y="1486"/>
                    <a:pt x="403" y="1421"/>
                    <a:pt x="403" y="1405"/>
                  </a:cubicBezTo>
                  <a:cubicBezTo>
                    <a:pt x="403" y="1389"/>
                    <a:pt x="422" y="1381"/>
                    <a:pt x="422" y="1355"/>
                  </a:cubicBezTo>
                  <a:cubicBezTo>
                    <a:pt x="422" y="1330"/>
                    <a:pt x="405" y="1260"/>
                    <a:pt x="405" y="1213"/>
                  </a:cubicBezTo>
                  <a:cubicBezTo>
                    <a:pt x="405" y="1166"/>
                    <a:pt x="417" y="1166"/>
                    <a:pt x="417" y="1150"/>
                  </a:cubicBezTo>
                  <a:cubicBezTo>
                    <a:pt x="417" y="1135"/>
                    <a:pt x="402" y="1093"/>
                    <a:pt x="402" y="1057"/>
                  </a:cubicBezTo>
                  <a:cubicBezTo>
                    <a:pt x="402" y="1021"/>
                    <a:pt x="393" y="796"/>
                    <a:pt x="393" y="79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3853" y="1772"/>
              <a:ext cx="223" cy="334"/>
            </a:xfrm>
            <a:custGeom>
              <a:avLst/>
              <a:gdLst>
                <a:gd name="T0" fmla="*/ 25 w 94"/>
                <a:gd name="T1" fmla="*/ 66 h 141"/>
                <a:gd name="T2" fmla="*/ 16 w 94"/>
                <a:gd name="T3" fmla="*/ 64 h 141"/>
                <a:gd name="T4" fmla="*/ 1 w 94"/>
                <a:gd name="T5" fmla="*/ 43 h 141"/>
                <a:gd name="T6" fmla="*/ 47 w 94"/>
                <a:gd name="T7" fmla="*/ 7 h 141"/>
                <a:gd name="T8" fmla="*/ 68 w 94"/>
                <a:gd name="T9" fmla="*/ 22 h 141"/>
                <a:gd name="T10" fmla="*/ 94 w 94"/>
                <a:gd name="T11" fmla="*/ 102 h 141"/>
                <a:gd name="T12" fmla="*/ 52 w 94"/>
                <a:gd name="T13" fmla="*/ 137 h 141"/>
                <a:gd name="T14" fmla="*/ 30 w 94"/>
                <a:gd name="T15" fmla="*/ 113 h 141"/>
                <a:gd name="T16" fmla="*/ 31 w 94"/>
                <a:gd name="T17" fmla="*/ 100 h 141"/>
                <a:gd name="T18" fmla="*/ 33 w 94"/>
                <a:gd name="T19" fmla="*/ 86 h 141"/>
                <a:gd name="T20" fmla="*/ 23 w 94"/>
                <a:gd name="T21" fmla="*/ 92 h 141"/>
                <a:gd name="T22" fmla="*/ 20 w 94"/>
                <a:gd name="T23" fmla="*/ 105 h 141"/>
                <a:gd name="T24" fmla="*/ 19 w 94"/>
                <a:gd name="T25" fmla="*/ 118 h 141"/>
                <a:gd name="T26" fmla="*/ 25 w 94"/>
                <a:gd name="T2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1">
                  <a:moveTo>
                    <a:pt x="25" y="66"/>
                  </a:moveTo>
                  <a:cubicBezTo>
                    <a:pt x="22" y="66"/>
                    <a:pt x="19" y="65"/>
                    <a:pt x="16" y="64"/>
                  </a:cubicBezTo>
                  <a:cubicBezTo>
                    <a:pt x="6" y="61"/>
                    <a:pt x="0" y="53"/>
                    <a:pt x="1" y="43"/>
                  </a:cubicBezTo>
                  <a:cubicBezTo>
                    <a:pt x="1" y="18"/>
                    <a:pt x="24" y="0"/>
                    <a:pt x="47" y="7"/>
                  </a:cubicBezTo>
                  <a:cubicBezTo>
                    <a:pt x="56" y="9"/>
                    <a:pt x="63" y="15"/>
                    <a:pt x="68" y="22"/>
                  </a:cubicBezTo>
                  <a:cubicBezTo>
                    <a:pt x="84" y="46"/>
                    <a:pt x="94" y="73"/>
                    <a:pt x="94" y="102"/>
                  </a:cubicBezTo>
                  <a:cubicBezTo>
                    <a:pt x="93" y="125"/>
                    <a:pt x="74" y="141"/>
                    <a:pt x="52" y="137"/>
                  </a:cubicBezTo>
                  <a:cubicBezTo>
                    <a:pt x="39" y="135"/>
                    <a:pt x="31" y="127"/>
                    <a:pt x="30" y="113"/>
                  </a:cubicBezTo>
                  <a:cubicBezTo>
                    <a:pt x="30" y="109"/>
                    <a:pt x="30" y="104"/>
                    <a:pt x="31" y="100"/>
                  </a:cubicBezTo>
                  <a:cubicBezTo>
                    <a:pt x="31" y="95"/>
                    <a:pt x="32" y="91"/>
                    <a:pt x="33" y="86"/>
                  </a:cubicBezTo>
                  <a:cubicBezTo>
                    <a:pt x="28" y="86"/>
                    <a:pt x="25" y="89"/>
                    <a:pt x="23" y="92"/>
                  </a:cubicBezTo>
                  <a:cubicBezTo>
                    <a:pt x="22" y="96"/>
                    <a:pt x="20" y="101"/>
                    <a:pt x="20" y="105"/>
                  </a:cubicBezTo>
                  <a:cubicBezTo>
                    <a:pt x="19" y="109"/>
                    <a:pt x="19" y="113"/>
                    <a:pt x="19" y="118"/>
                  </a:cubicBezTo>
                  <a:cubicBezTo>
                    <a:pt x="14" y="113"/>
                    <a:pt x="15" y="104"/>
                    <a:pt x="25" y="6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3602" y="1777"/>
              <a:ext cx="227" cy="324"/>
            </a:xfrm>
            <a:custGeom>
              <a:avLst/>
              <a:gdLst>
                <a:gd name="T0" fmla="*/ 75 w 96"/>
                <a:gd name="T1" fmla="*/ 115 h 137"/>
                <a:gd name="T2" fmla="*/ 60 w 96"/>
                <a:gd name="T3" fmla="*/ 83 h 137"/>
                <a:gd name="T4" fmla="*/ 63 w 96"/>
                <a:gd name="T5" fmla="*/ 102 h 137"/>
                <a:gd name="T6" fmla="*/ 62 w 96"/>
                <a:gd name="T7" fmla="*/ 116 h 137"/>
                <a:gd name="T8" fmla="*/ 34 w 96"/>
                <a:gd name="T9" fmla="*/ 135 h 137"/>
                <a:gd name="T10" fmla="*/ 0 w 96"/>
                <a:gd name="T11" fmla="*/ 98 h 137"/>
                <a:gd name="T12" fmla="*/ 28 w 96"/>
                <a:gd name="T13" fmla="*/ 18 h 137"/>
                <a:gd name="T14" fmla="*/ 67 w 96"/>
                <a:gd name="T15" fmla="*/ 4 h 137"/>
                <a:gd name="T16" fmla="*/ 92 w 96"/>
                <a:gd name="T17" fmla="*/ 46 h 137"/>
                <a:gd name="T18" fmla="*/ 74 w 96"/>
                <a:gd name="T19" fmla="*/ 63 h 137"/>
                <a:gd name="T20" fmla="*/ 68 w 96"/>
                <a:gd name="T21" fmla="*/ 64 h 137"/>
                <a:gd name="T22" fmla="*/ 77 w 96"/>
                <a:gd name="T23" fmla="*/ 114 h 137"/>
                <a:gd name="T24" fmla="*/ 76 w 96"/>
                <a:gd name="T25" fmla="*/ 117 h 137"/>
                <a:gd name="T26" fmla="*/ 75 w 96"/>
                <a:gd name="T27" fmla="*/ 1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37">
                  <a:moveTo>
                    <a:pt x="75" y="115"/>
                  </a:moveTo>
                  <a:cubicBezTo>
                    <a:pt x="74" y="103"/>
                    <a:pt x="76" y="90"/>
                    <a:pt x="60" y="83"/>
                  </a:cubicBezTo>
                  <a:cubicBezTo>
                    <a:pt x="61" y="90"/>
                    <a:pt x="63" y="96"/>
                    <a:pt x="63" y="102"/>
                  </a:cubicBezTo>
                  <a:cubicBezTo>
                    <a:pt x="63" y="107"/>
                    <a:pt x="63" y="111"/>
                    <a:pt x="62" y="116"/>
                  </a:cubicBezTo>
                  <a:cubicBezTo>
                    <a:pt x="60" y="129"/>
                    <a:pt x="48" y="137"/>
                    <a:pt x="34" y="135"/>
                  </a:cubicBezTo>
                  <a:cubicBezTo>
                    <a:pt x="13" y="133"/>
                    <a:pt x="0" y="120"/>
                    <a:pt x="0" y="98"/>
                  </a:cubicBezTo>
                  <a:cubicBezTo>
                    <a:pt x="0" y="69"/>
                    <a:pt x="9" y="41"/>
                    <a:pt x="28" y="18"/>
                  </a:cubicBezTo>
                  <a:cubicBezTo>
                    <a:pt x="37" y="6"/>
                    <a:pt x="51" y="0"/>
                    <a:pt x="67" y="4"/>
                  </a:cubicBezTo>
                  <a:cubicBezTo>
                    <a:pt x="83" y="9"/>
                    <a:pt x="96" y="30"/>
                    <a:pt x="92" y="46"/>
                  </a:cubicBezTo>
                  <a:cubicBezTo>
                    <a:pt x="90" y="56"/>
                    <a:pt x="83" y="61"/>
                    <a:pt x="74" y="63"/>
                  </a:cubicBezTo>
                  <a:cubicBezTo>
                    <a:pt x="72" y="64"/>
                    <a:pt x="70" y="64"/>
                    <a:pt x="68" y="64"/>
                  </a:cubicBezTo>
                  <a:cubicBezTo>
                    <a:pt x="74" y="81"/>
                    <a:pt x="79" y="96"/>
                    <a:pt x="77" y="114"/>
                  </a:cubicBezTo>
                  <a:cubicBezTo>
                    <a:pt x="77" y="115"/>
                    <a:pt x="77" y="116"/>
                    <a:pt x="76" y="117"/>
                  </a:cubicBezTo>
                  <a:cubicBezTo>
                    <a:pt x="76" y="116"/>
                    <a:pt x="75" y="116"/>
                    <a:pt x="75" y="115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3559" y="941"/>
              <a:ext cx="560" cy="608"/>
            </a:xfrm>
            <a:custGeom>
              <a:avLst/>
              <a:gdLst>
                <a:gd name="T0" fmla="*/ 118 w 236"/>
                <a:gd name="T1" fmla="*/ 130 h 257"/>
                <a:gd name="T2" fmla="*/ 113 w 236"/>
                <a:gd name="T3" fmla="*/ 142 h 257"/>
                <a:gd name="T4" fmla="*/ 111 w 236"/>
                <a:gd name="T5" fmla="*/ 175 h 257"/>
                <a:gd name="T6" fmla="*/ 109 w 236"/>
                <a:gd name="T7" fmla="*/ 186 h 257"/>
                <a:gd name="T8" fmla="*/ 104 w 236"/>
                <a:gd name="T9" fmla="*/ 217 h 257"/>
                <a:gd name="T10" fmla="*/ 89 w 236"/>
                <a:gd name="T11" fmla="*/ 231 h 257"/>
                <a:gd name="T12" fmla="*/ 56 w 236"/>
                <a:gd name="T13" fmla="*/ 237 h 257"/>
                <a:gd name="T14" fmla="*/ 32 w 236"/>
                <a:gd name="T15" fmla="*/ 245 h 257"/>
                <a:gd name="T16" fmla="*/ 0 w 236"/>
                <a:gd name="T17" fmla="*/ 228 h 257"/>
                <a:gd name="T18" fmla="*/ 15 w 236"/>
                <a:gd name="T19" fmla="*/ 162 h 257"/>
                <a:gd name="T20" fmla="*/ 15 w 236"/>
                <a:gd name="T21" fmla="*/ 158 h 257"/>
                <a:gd name="T22" fmla="*/ 23 w 236"/>
                <a:gd name="T23" fmla="*/ 125 h 257"/>
                <a:gd name="T24" fmla="*/ 54 w 236"/>
                <a:gd name="T25" fmla="*/ 84 h 257"/>
                <a:gd name="T26" fmla="*/ 55 w 236"/>
                <a:gd name="T27" fmla="*/ 83 h 257"/>
                <a:gd name="T28" fmla="*/ 92 w 236"/>
                <a:gd name="T29" fmla="*/ 89 h 257"/>
                <a:gd name="T30" fmla="*/ 102 w 236"/>
                <a:gd name="T31" fmla="*/ 113 h 257"/>
                <a:gd name="T32" fmla="*/ 107 w 236"/>
                <a:gd name="T33" fmla="*/ 117 h 257"/>
                <a:gd name="T34" fmla="*/ 109 w 236"/>
                <a:gd name="T35" fmla="*/ 98 h 257"/>
                <a:gd name="T36" fmla="*/ 109 w 236"/>
                <a:gd name="T37" fmla="*/ 38 h 257"/>
                <a:gd name="T38" fmla="*/ 105 w 236"/>
                <a:gd name="T39" fmla="*/ 18 h 257"/>
                <a:gd name="T40" fmla="*/ 112 w 236"/>
                <a:gd name="T41" fmla="*/ 0 h 257"/>
                <a:gd name="T42" fmla="*/ 116 w 236"/>
                <a:gd name="T43" fmla="*/ 8 h 257"/>
                <a:gd name="T44" fmla="*/ 123 w 236"/>
                <a:gd name="T45" fmla="*/ 1 h 257"/>
                <a:gd name="T46" fmla="*/ 136 w 236"/>
                <a:gd name="T47" fmla="*/ 9 h 257"/>
                <a:gd name="T48" fmla="*/ 126 w 236"/>
                <a:gd name="T49" fmla="*/ 62 h 257"/>
                <a:gd name="T50" fmla="*/ 131 w 236"/>
                <a:gd name="T51" fmla="*/ 120 h 257"/>
                <a:gd name="T52" fmla="*/ 140 w 236"/>
                <a:gd name="T53" fmla="*/ 98 h 257"/>
                <a:gd name="T54" fmla="*/ 158 w 236"/>
                <a:gd name="T55" fmla="*/ 76 h 257"/>
                <a:gd name="T56" fmla="*/ 184 w 236"/>
                <a:gd name="T57" fmla="*/ 91 h 257"/>
                <a:gd name="T58" fmla="*/ 207 w 236"/>
                <a:gd name="T59" fmla="*/ 121 h 257"/>
                <a:gd name="T60" fmla="*/ 219 w 236"/>
                <a:gd name="T61" fmla="*/ 161 h 257"/>
                <a:gd name="T62" fmla="*/ 220 w 236"/>
                <a:gd name="T63" fmla="*/ 165 h 257"/>
                <a:gd name="T64" fmla="*/ 234 w 236"/>
                <a:gd name="T65" fmla="*/ 237 h 257"/>
                <a:gd name="T66" fmla="*/ 209 w 236"/>
                <a:gd name="T67" fmla="*/ 250 h 257"/>
                <a:gd name="T68" fmla="*/ 154 w 236"/>
                <a:gd name="T69" fmla="*/ 236 h 257"/>
                <a:gd name="T70" fmla="*/ 127 w 236"/>
                <a:gd name="T71" fmla="*/ 208 h 257"/>
                <a:gd name="T72" fmla="*/ 120 w 236"/>
                <a:gd name="T73" fmla="*/ 168 h 257"/>
                <a:gd name="T74" fmla="*/ 122 w 236"/>
                <a:gd name="T75" fmla="*/ 142 h 257"/>
                <a:gd name="T76" fmla="*/ 118 w 236"/>
                <a:gd name="T77" fmla="*/ 13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57">
                  <a:moveTo>
                    <a:pt x="118" y="130"/>
                  </a:moveTo>
                  <a:cubicBezTo>
                    <a:pt x="113" y="133"/>
                    <a:pt x="111" y="136"/>
                    <a:pt x="113" y="142"/>
                  </a:cubicBezTo>
                  <a:cubicBezTo>
                    <a:pt x="117" y="153"/>
                    <a:pt x="118" y="164"/>
                    <a:pt x="111" y="175"/>
                  </a:cubicBezTo>
                  <a:cubicBezTo>
                    <a:pt x="109" y="178"/>
                    <a:pt x="109" y="182"/>
                    <a:pt x="109" y="186"/>
                  </a:cubicBezTo>
                  <a:cubicBezTo>
                    <a:pt x="107" y="196"/>
                    <a:pt x="106" y="207"/>
                    <a:pt x="104" y="217"/>
                  </a:cubicBezTo>
                  <a:cubicBezTo>
                    <a:pt x="103" y="225"/>
                    <a:pt x="97" y="230"/>
                    <a:pt x="89" y="231"/>
                  </a:cubicBezTo>
                  <a:cubicBezTo>
                    <a:pt x="78" y="233"/>
                    <a:pt x="67" y="235"/>
                    <a:pt x="56" y="237"/>
                  </a:cubicBezTo>
                  <a:cubicBezTo>
                    <a:pt x="48" y="239"/>
                    <a:pt x="40" y="242"/>
                    <a:pt x="32" y="245"/>
                  </a:cubicBezTo>
                  <a:cubicBezTo>
                    <a:pt x="12" y="255"/>
                    <a:pt x="1" y="250"/>
                    <a:pt x="0" y="228"/>
                  </a:cubicBezTo>
                  <a:cubicBezTo>
                    <a:pt x="0" y="205"/>
                    <a:pt x="1" y="182"/>
                    <a:pt x="15" y="162"/>
                  </a:cubicBezTo>
                  <a:cubicBezTo>
                    <a:pt x="15" y="161"/>
                    <a:pt x="16" y="159"/>
                    <a:pt x="15" y="158"/>
                  </a:cubicBezTo>
                  <a:cubicBezTo>
                    <a:pt x="12" y="146"/>
                    <a:pt x="16" y="135"/>
                    <a:pt x="23" y="125"/>
                  </a:cubicBezTo>
                  <a:cubicBezTo>
                    <a:pt x="33" y="111"/>
                    <a:pt x="44" y="98"/>
                    <a:pt x="54" y="84"/>
                  </a:cubicBezTo>
                  <a:cubicBezTo>
                    <a:pt x="55" y="84"/>
                    <a:pt x="55" y="83"/>
                    <a:pt x="55" y="83"/>
                  </a:cubicBezTo>
                  <a:cubicBezTo>
                    <a:pt x="69" y="68"/>
                    <a:pt x="84" y="70"/>
                    <a:pt x="92" y="89"/>
                  </a:cubicBezTo>
                  <a:cubicBezTo>
                    <a:pt x="96" y="97"/>
                    <a:pt x="99" y="105"/>
                    <a:pt x="102" y="113"/>
                  </a:cubicBezTo>
                  <a:cubicBezTo>
                    <a:pt x="103" y="114"/>
                    <a:pt x="104" y="115"/>
                    <a:pt x="107" y="117"/>
                  </a:cubicBezTo>
                  <a:cubicBezTo>
                    <a:pt x="107" y="110"/>
                    <a:pt x="109" y="104"/>
                    <a:pt x="109" y="98"/>
                  </a:cubicBezTo>
                  <a:cubicBezTo>
                    <a:pt x="109" y="78"/>
                    <a:pt x="110" y="58"/>
                    <a:pt x="109" y="38"/>
                  </a:cubicBezTo>
                  <a:cubicBezTo>
                    <a:pt x="109" y="31"/>
                    <a:pt x="107" y="24"/>
                    <a:pt x="105" y="18"/>
                  </a:cubicBezTo>
                  <a:cubicBezTo>
                    <a:pt x="101" y="9"/>
                    <a:pt x="103" y="4"/>
                    <a:pt x="112" y="0"/>
                  </a:cubicBezTo>
                  <a:cubicBezTo>
                    <a:pt x="113" y="2"/>
                    <a:pt x="115" y="5"/>
                    <a:pt x="116" y="8"/>
                  </a:cubicBezTo>
                  <a:cubicBezTo>
                    <a:pt x="120" y="5"/>
                    <a:pt x="121" y="3"/>
                    <a:pt x="123" y="1"/>
                  </a:cubicBezTo>
                  <a:cubicBezTo>
                    <a:pt x="127" y="4"/>
                    <a:pt x="131" y="6"/>
                    <a:pt x="136" y="9"/>
                  </a:cubicBezTo>
                  <a:cubicBezTo>
                    <a:pt x="125" y="25"/>
                    <a:pt x="125" y="44"/>
                    <a:pt x="126" y="62"/>
                  </a:cubicBezTo>
                  <a:cubicBezTo>
                    <a:pt x="126" y="81"/>
                    <a:pt x="122" y="99"/>
                    <a:pt x="131" y="120"/>
                  </a:cubicBezTo>
                  <a:cubicBezTo>
                    <a:pt x="134" y="111"/>
                    <a:pt x="138" y="105"/>
                    <a:pt x="140" y="98"/>
                  </a:cubicBezTo>
                  <a:cubicBezTo>
                    <a:pt x="144" y="89"/>
                    <a:pt x="147" y="78"/>
                    <a:pt x="158" y="76"/>
                  </a:cubicBezTo>
                  <a:cubicBezTo>
                    <a:pt x="170" y="74"/>
                    <a:pt x="177" y="83"/>
                    <a:pt x="184" y="91"/>
                  </a:cubicBezTo>
                  <a:cubicBezTo>
                    <a:pt x="192" y="101"/>
                    <a:pt x="199" y="111"/>
                    <a:pt x="207" y="121"/>
                  </a:cubicBezTo>
                  <a:cubicBezTo>
                    <a:pt x="216" y="133"/>
                    <a:pt x="223" y="145"/>
                    <a:pt x="219" y="161"/>
                  </a:cubicBezTo>
                  <a:cubicBezTo>
                    <a:pt x="219" y="162"/>
                    <a:pt x="220" y="164"/>
                    <a:pt x="220" y="165"/>
                  </a:cubicBezTo>
                  <a:cubicBezTo>
                    <a:pt x="234" y="187"/>
                    <a:pt x="236" y="212"/>
                    <a:pt x="234" y="237"/>
                  </a:cubicBezTo>
                  <a:cubicBezTo>
                    <a:pt x="232" y="251"/>
                    <a:pt x="221" y="257"/>
                    <a:pt x="209" y="250"/>
                  </a:cubicBezTo>
                  <a:cubicBezTo>
                    <a:pt x="192" y="241"/>
                    <a:pt x="173" y="239"/>
                    <a:pt x="154" y="236"/>
                  </a:cubicBezTo>
                  <a:cubicBezTo>
                    <a:pt x="135" y="232"/>
                    <a:pt x="130" y="227"/>
                    <a:pt x="127" y="208"/>
                  </a:cubicBezTo>
                  <a:cubicBezTo>
                    <a:pt x="125" y="194"/>
                    <a:pt x="126" y="181"/>
                    <a:pt x="120" y="168"/>
                  </a:cubicBezTo>
                  <a:cubicBezTo>
                    <a:pt x="117" y="161"/>
                    <a:pt x="120" y="151"/>
                    <a:pt x="122" y="142"/>
                  </a:cubicBezTo>
                  <a:cubicBezTo>
                    <a:pt x="123" y="135"/>
                    <a:pt x="124" y="135"/>
                    <a:pt x="118" y="130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40"/>
            <p:cNvSpPr>
              <a:spLocks noEditPoints="1"/>
            </p:cNvSpPr>
            <p:nvPr/>
          </p:nvSpPr>
          <p:spPr bwMode="auto">
            <a:xfrm>
              <a:off x="3770" y="1182"/>
              <a:ext cx="232" cy="303"/>
            </a:xfrm>
            <a:custGeom>
              <a:avLst/>
              <a:gdLst>
                <a:gd name="T0" fmla="*/ 83 w 98"/>
                <a:gd name="T1" fmla="*/ 62 h 128"/>
                <a:gd name="T2" fmla="*/ 79 w 98"/>
                <a:gd name="T3" fmla="*/ 50 h 128"/>
                <a:gd name="T4" fmla="*/ 59 w 98"/>
                <a:gd name="T5" fmla="*/ 38 h 128"/>
                <a:gd name="T6" fmla="*/ 78 w 98"/>
                <a:gd name="T7" fmla="*/ 31 h 128"/>
                <a:gd name="T8" fmla="*/ 81 w 98"/>
                <a:gd name="T9" fmla="*/ 27 h 128"/>
                <a:gd name="T10" fmla="*/ 76 w 98"/>
                <a:gd name="T11" fmla="*/ 25 h 128"/>
                <a:gd name="T12" fmla="*/ 67 w 98"/>
                <a:gd name="T13" fmla="*/ 28 h 128"/>
                <a:gd name="T14" fmla="*/ 50 w 98"/>
                <a:gd name="T15" fmla="*/ 8 h 128"/>
                <a:gd name="T16" fmla="*/ 49 w 98"/>
                <a:gd name="T17" fmla="*/ 1 h 128"/>
                <a:gd name="T18" fmla="*/ 45 w 98"/>
                <a:gd name="T19" fmla="*/ 14 h 128"/>
                <a:gd name="T20" fmla="*/ 42 w 98"/>
                <a:gd name="T21" fmla="*/ 4 h 128"/>
                <a:gd name="T22" fmla="*/ 37 w 98"/>
                <a:gd name="T23" fmla="*/ 5 h 128"/>
                <a:gd name="T24" fmla="*/ 35 w 98"/>
                <a:gd name="T25" fmla="*/ 16 h 128"/>
                <a:gd name="T26" fmla="*/ 29 w 98"/>
                <a:gd name="T27" fmla="*/ 7 h 128"/>
                <a:gd name="T28" fmla="*/ 25 w 98"/>
                <a:gd name="T29" fmla="*/ 9 h 128"/>
                <a:gd name="T30" fmla="*/ 27 w 98"/>
                <a:gd name="T31" fmla="*/ 23 h 128"/>
                <a:gd name="T32" fmla="*/ 40 w 98"/>
                <a:gd name="T33" fmla="*/ 56 h 128"/>
                <a:gd name="T34" fmla="*/ 38 w 98"/>
                <a:gd name="T35" fmla="*/ 40 h 128"/>
                <a:gd name="T36" fmla="*/ 55 w 98"/>
                <a:gd name="T37" fmla="*/ 33 h 128"/>
                <a:gd name="T38" fmla="*/ 40 w 98"/>
                <a:gd name="T39" fmla="*/ 34 h 128"/>
                <a:gd name="T40" fmla="*/ 44 w 98"/>
                <a:gd name="T41" fmla="*/ 49 h 128"/>
                <a:gd name="T42" fmla="*/ 34 w 98"/>
                <a:gd name="T43" fmla="*/ 59 h 128"/>
                <a:gd name="T44" fmla="*/ 18 w 98"/>
                <a:gd name="T45" fmla="*/ 28 h 128"/>
                <a:gd name="T46" fmla="*/ 25 w 98"/>
                <a:gd name="T47" fmla="*/ 28 h 128"/>
                <a:gd name="T48" fmla="*/ 18 w 98"/>
                <a:gd name="T49" fmla="*/ 28 h 128"/>
                <a:gd name="T50" fmla="*/ 11 w 98"/>
                <a:gd name="T51" fmla="*/ 19 h 128"/>
                <a:gd name="T52" fmla="*/ 15 w 98"/>
                <a:gd name="T53" fmla="*/ 59 h 128"/>
                <a:gd name="T54" fmla="*/ 24 w 98"/>
                <a:gd name="T55" fmla="*/ 92 h 128"/>
                <a:gd name="T56" fmla="*/ 88 w 98"/>
                <a:gd name="T57" fmla="*/ 122 h 128"/>
                <a:gd name="T58" fmla="*/ 98 w 98"/>
                <a:gd name="T59" fmla="*/ 103 h 128"/>
                <a:gd name="T60" fmla="*/ 75 w 98"/>
                <a:gd name="T61" fmla="*/ 30 h 128"/>
                <a:gd name="T62" fmla="*/ 75 w 98"/>
                <a:gd name="T63" fmla="*/ 29 h 128"/>
                <a:gd name="T64" fmla="*/ 1 w 98"/>
                <a:gd name="T65" fmla="*/ 31 h 128"/>
                <a:gd name="T66" fmla="*/ 7 w 98"/>
                <a:gd name="T67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28">
                  <a:moveTo>
                    <a:pt x="85" y="66"/>
                  </a:moveTo>
                  <a:cubicBezTo>
                    <a:pt x="84" y="65"/>
                    <a:pt x="83" y="63"/>
                    <a:pt x="83" y="62"/>
                  </a:cubicBezTo>
                  <a:cubicBezTo>
                    <a:pt x="81" y="58"/>
                    <a:pt x="80" y="54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2" y="43"/>
                    <a:pt x="64" y="41"/>
                    <a:pt x="54" y="46"/>
                  </a:cubicBezTo>
                  <a:cubicBezTo>
                    <a:pt x="54" y="42"/>
                    <a:pt x="56" y="40"/>
                    <a:pt x="59" y="38"/>
                  </a:cubicBezTo>
                  <a:cubicBezTo>
                    <a:pt x="61" y="37"/>
                    <a:pt x="64" y="36"/>
                    <a:pt x="66" y="35"/>
                  </a:cubicBezTo>
                  <a:cubicBezTo>
                    <a:pt x="70" y="33"/>
                    <a:pt x="74" y="32"/>
                    <a:pt x="78" y="31"/>
                  </a:cubicBezTo>
                  <a:cubicBezTo>
                    <a:pt x="80" y="31"/>
                    <a:pt x="81" y="30"/>
                    <a:pt x="81" y="29"/>
                  </a:cubicBezTo>
                  <a:cubicBezTo>
                    <a:pt x="81" y="28"/>
                    <a:pt x="81" y="28"/>
                    <a:pt x="81" y="27"/>
                  </a:cubicBezTo>
                  <a:cubicBezTo>
                    <a:pt x="81" y="26"/>
                    <a:pt x="79" y="24"/>
                    <a:pt x="78" y="24"/>
                  </a:cubicBezTo>
                  <a:cubicBezTo>
                    <a:pt x="77" y="24"/>
                    <a:pt x="76" y="24"/>
                    <a:pt x="76" y="25"/>
                  </a:cubicBezTo>
                  <a:cubicBezTo>
                    <a:pt x="76" y="25"/>
                    <a:pt x="75" y="25"/>
                    <a:pt x="75" y="25"/>
                  </a:cubicBezTo>
                  <a:cubicBezTo>
                    <a:pt x="72" y="26"/>
                    <a:pt x="69" y="27"/>
                    <a:pt x="67" y="28"/>
                  </a:cubicBezTo>
                  <a:cubicBezTo>
                    <a:pt x="62" y="24"/>
                    <a:pt x="59" y="19"/>
                    <a:pt x="55" y="17"/>
                  </a:cubicBezTo>
                  <a:cubicBezTo>
                    <a:pt x="51" y="14"/>
                    <a:pt x="50" y="12"/>
                    <a:pt x="50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0" y="4"/>
                    <a:pt x="50" y="3"/>
                    <a:pt x="49" y="1"/>
                  </a:cubicBezTo>
                  <a:cubicBezTo>
                    <a:pt x="48" y="2"/>
                    <a:pt x="47" y="3"/>
                    <a:pt x="47" y="4"/>
                  </a:cubicBezTo>
                  <a:cubicBezTo>
                    <a:pt x="46" y="8"/>
                    <a:pt x="46" y="11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3" y="11"/>
                    <a:pt x="42" y="7"/>
                    <a:pt x="42" y="4"/>
                  </a:cubicBezTo>
                  <a:cubicBezTo>
                    <a:pt x="42" y="2"/>
                    <a:pt x="41" y="0"/>
                    <a:pt x="39" y="1"/>
                  </a:cubicBezTo>
                  <a:cubicBezTo>
                    <a:pt x="38" y="1"/>
                    <a:pt x="37" y="3"/>
                    <a:pt x="37" y="5"/>
                  </a:cubicBezTo>
                  <a:cubicBezTo>
                    <a:pt x="36" y="8"/>
                    <a:pt x="37" y="11"/>
                    <a:pt x="37" y="14"/>
                  </a:cubicBezTo>
                  <a:cubicBezTo>
                    <a:pt x="37" y="15"/>
                    <a:pt x="36" y="15"/>
                    <a:pt x="35" y="16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2" y="12"/>
                    <a:pt x="31" y="9"/>
                    <a:pt x="29" y="7"/>
                  </a:cubicBezTo>
                  <a:cubicBezTo>
                    <a:pt x="29" y="6"/>
                    <a:pt x="27" y="6"/>
                    <a:pt x="26" y="6"/>
                  </a:cubicBezTo>
                  <a:cubicBezTo>
                    <a:pt x="26" y="6"/>
                    <a:pt x="25" y="8"/>
                    <a:pt x="25" y="9"/>
                  </a:cubicBezTo>
                  <a:cubicBezTo>
                    <a:pt x="26" y="10"/>
                    <a:pt x="27" y="12"/>
                    <a:pt x="28" y="13"/>
                  </a:cubicBezTo>
                  <a:cubicBezTo>
                    <a:pt x="30" y="17"/>
                    <a:pt x="30" y="20"/>
                    <a:pt x="27" y="23"/>
                  </a:cubicBezTo>
                  <a:cubicBezTo>
                    <a:pt x="22" y="31"/>
                    <a:pt x="21" y="39"/>
                    <a:pt x="24" y="48"/>
                  </a:cubicBezTo>
                  <a:cubicBezTo>
                    <a:pt x="28" y="59"/>
                    <a:pt x="30" y="60"/>
                    <a:pt x="40" y="56"/>
                  </a:cubicBezTo>
                  <a:cubicBezTo>
                    <a:pt x="44" y="55"/>
                    <a:pt x="44" y="54"/>
                    <a:pt x="42" y="50"/>
                  </a:cubicBezTo>
                  <a:cubicBezTo>
                    <a:pt x="40" y="47"/>
                    <a:pt x="39" y="44"/>
                    <a:pt x="38" y="40"/>
                  </a:cubicBezTo>
                  <a:cubicBezTo>
                    <a:pt x="37" y="35"/>
                    <a:pt x="40" y="30"/>
                    <a:pt x="44" y="28"/>
                  </a:cubicBezTo>
                  <a:cubicBezTo>
                    <a:pt x="47" y="27"/>
                    <a:pt x="51" y="28"/>
                    <a:pt x="55" y="33"/>
                  </a:cubicBezTo>
                  <a:cubicBezTo>
                    <a:pt x="51" y="35"/>
                    <a:pt x="47" y="36"/>
                    <a:pt x="43" y="33"/>
                  </a:cubicBezTo>
                  <a:cubicBezTo>
                    <a:pt x="42" y="33"/>
                    <a:pt x="40" y="33"/>
                    <a:pt x="40" y="34"/>
                  </a:cubicBezTo>
                  <a:cubicBezTo>
                    <a:pt x="38" y="36"/>
                    <a:pt x="39" y="41"/>
                    <a:pt x="41" y="43"/>
                  </a:cubicBezTo>
                  <a:cubicBezTo>
                    <a:pt x="42" y="45"/>
                    <a:pt x="43" y="47"/>
                    <a:pt x="44" y="49"/>
                  </a:cubicBezTo>
                  <a:cubicBezTo>
                    <a:pt x="44" y="51"/>
                    <a:pt x="44" y="53"/>
                    <a:pt x="44" y="56"/>
                  </a:cubicBezTo>
                  <a:cubicBezTo>
                    <a:pt x="40" y="57"/>
                    <a:pt x="37" y="58"/>
                    <a:pt x="34" y="59"/>
                  </a:cubicBezTo>
                  <a:cubicBezTo>
                    <a:pt x="27" y="60"/>
                    <a:pt x="24" y="59"/>
                    <a:pt x="23" y="53"/>
                  </a:cubicBezTo>
                  <a:cubicBezTo>
                    <a:pt x="21" y="45"/>
                    <a:pt x="19" y="37"/>
                    <a:pt x="18" y="2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3" y="30"/>
                    <a:pt x="25" y="28"/>
                  </a:cubicBezTo>
                  <a:cubicBezTo>
                    <a:pt x="22" y="27"/>
                    <a:pt x="20" y="27"/>
                    <a:pt x="19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6"/>
                    <a:pt x="17" y="24"/>
                    <a:pt x="16" y="22"/>
                  </a:cubicBezTo>
                  <a:cubicBezTo>
                    <a:pt x="16" y="18"/>
                    <a:pt x="13" y="18"/>
                    <a:pt x="11" y="19"/>
                  </a:cubicBezTo>
                  <a:cubicBezTo>
                    <a:pt x="8" y="19"/>
                    <a:pt x="6" y="20"/>
                    <a:pt x="7" y="23"/>
                  </a:cubicBezTo>
                  <a:cubicBezTo>
                    <a:pt x="10" y="35"/>
                    <a:pt x="12" y="47"/>
                    <a:pt x="15" y="59"/>
                  </a:cubicBezTo>
                  <a:cubicBezTo>
                    <a:pt x="15" y="62"/>
                    <a:pt x="16" y="66"/>
                    <a:pt x="16" y="69"/>
                  </a:cubicBezTo>
                  <a:cubicBezTo>
                    <a:pt x="16" y="78"/>
                    <a:pt x="17" y="86"/>
                    <a:pt x="24" y="92"/>
                  </a:cubicBezTo>
                  <a:cubicBezTo>
                    <a:pt x="26" y="94"/>
                    <a:pt x="28" y="95"/>
                    <a:pt x="29" y="98"/>
                  </a:cubicBezTo>
                  <a:cubicBezTo>
                    <a:pt x="42" y="118"/>
                    <a:pt x="64" y="128"/>
                    <a:pt x="88" y="122"/>
                  </a:cubicBezTo>
                  <a:cubicBezTo>
                    <a:pt x="93" y="121"/>
                    <a:pt x="96" y="119"/>
                    <a:pt x="97" y="113"/>
                  </a:cubicBezTo>
                  <a:cubicBezTo>
                    <a:pt x="97" y="110"/>
                    <a:pt x="98" y="106"/>
                    <a:pt x="98" y="103"/>
                  </a:cubicBezTo>
                  <a:cubicBezTo>
                    <a:pt x="98" y="89"/>
                    <a:pt x="95" y="76"/>
                    <a:pt x="85" y="66"/>
                  </a:cubicBezTo>
                  <a:close/>
                  <a:moveTo>
                    <a:pt x="75" y="30"/>
                  </a:moveTo>
                  <a:cubicBezTo>
                    <a:pt x="75" y="30"/>
                    <a:pt x="75" y="30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30"/>
                    <a:pt x="75" y="30"/>
                  </a:cubicBezTo>
                  <a:close/>
                  <a:moveTo>
                    <a:pt x="1" y="31"/>
                  </a:moveTo>
                  <a:cubicBezTo>
                    <a:pt x="1" y="36"/>
                    <a:pt x="4" y="35"/>
                    <a:pt x="8" y="34"/>
                  </a:cubicBezTo>
                  <a:cubicBezTo>
                    <a:pt x="7" y="32"/>
                    <a:pt x="7" y="30"/>
                    <a:pt x="7" y="28"/>
                  </a:cubicBezTo>
                  <a:cubicBezTo>
                    <a:pt x="4" y="29"/>
                    <a:pt x="0" y="27"/>
                    <a:pt x="1" y="3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3595" y="1585"/>
              <a:ext cx="493" cy="412"/>
            </a:xfrm>
            <a:custGeom>
              <a:avLst/>
              <a:gdLst>
                <a:gd name="T0" fmla="*/ 15 w 208"/>
                <a:gd name="T1" fmla="*/ 142 h 174"/>
                <a:gd name="T2" fmla="*/ 0 w 208"/>
                <a:gd name="T3" fmla="*/ 141 h 174"/>
                <a:gd name="T4" fmla="*/ 3 w 208"/>
                <a:gd name="T5" fmla="*/ 118 h 174"/>
                <a:gd name="T6" fmla="*/ 16 w 208"/>
                <a:gd name="T7" fmla="*/ 103 h 174"/>
                <a:gd name="T8" fmla="*/ 41 w 208"/>
                <a:gd name="T9" fmla="*/ 110 h 174"/>
                <a:gd name="T10" fmla="*/ 53 w 208"/>
                <a:gd name="T11" fmla="*/ 117 h 174"/>
                <a:gd name="T12" fmla="*/ 86 w 208"/>
                <a:gd name="T13" fmla="*/ 117 h 174"/>
                <a:gd name="T14" fmla="*/ 123 w 208"/>
                <a:gd name="T15" fmla="*/ 53 h 174"/>
                <a:gd name="T16" fmla="*/ 108 w 208"/>
                <a:gd name="T17" fmla="*/ 30 h 174"/>
                <a:gd name="T18" fmla="*/ 102 w 208"/>
                <a:gd name="T19" fmla="*/ 5 h 174"/>
                <a:gd name="T20" fmla="*/ 113 w 208"/>
                <a:gd name="T21" fmla="*/ 5 h 174"/>
                <a:gd name="T22" fmla="*/ 113 w 208"/>
                <a:gd name="T23" fmla="*/ 14 h 174"/>
                <a:gd name="T24" fmla="*/ 121 w 208"/>
                <a:gd name="T25" fmla="*/ 18 h 174"/>
                <a:gd name="T26" fmla="*/ 127 w 208"/>
                <a:gd name="T27" fmla="*/ 15 h 174"/>
                <a:gd name="T28" fmla="*/ 195 w 208"/>
                <a:gd name="T29" fmla="*/ 36 h 174"/>
                <a:gd name="T30" fmla="*/ 191 w 208"/>
                <a:gd name="T31" fmla="*/ 130 h 174"/>
                <a:gd name="T32" fmla="*/ 127 w 208"/>
                <a:gd name="T33" fmla="*/ 169 h 174"/>
                <a:gd name="T34" fmla="*/ 50 w 208"/>
                <a:gd name="T35" fmla="*/ 136 h 174"/>
                <a:gd name="T36" fmla="*/ 36 w 208"/>
                <a:gd name="T37" fmla="*/ 129 h 174"/>
                <a:gd name="T38" fmla="*/ 23 w 208"/>
                <a:gd name="T39" fmla="*/ 125 h 174"/>
                <a:gd name="T40" fmla="*/ 17 w 208"/>
                <a:gd name="T41" fmla="*/ 128 h 174"/>
                <a:gd name="T42" fmla="*/ 15 w 208"/>
                <a:gd name="T4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4">
                  <a:moveTo>
                    <a:pt x="15" y="142"/>
                  </a:moveTo>
                  <a:cubicBezTo>
                    <a:pt x="10" y="142"/>
                    <a:pt x="6" y="141"/>
                    <a:pt x="0" y="141"/>
                  </a:cubicBezTo>
                  <a:cubicBezTo>
                    <a:pt x="1" y="133"/>
                    <a:pt x="2" y="126"/>
                    <a:pt x="3" y="118"/>
                  </a:cubicBezTo>
                  <a:cubicBezTo>
                    <a:pt x="5" y="111"/>
                    <a:pt x="8" y="104"/>
                    <a:pt x="16" y="103"/>
                  </a:cubicBezTo>
                  <a:cubicBezTo>
                    <a:pt x="26" y="101"/>
                    <a:pt x="35" y="102"/>
                    <a:pt x="41" y="110"/>
                  </a:cubicBezTo>
                  <a:cubicBezTo>
                    <a:pt x="44" y="115"/>
                    <a:pt x="48" y="117"/>
                    <a:pt x="53" y="117"/>
                  </a:cubicBezTo>
                  <a:cubicBezTo>
                    <a:pt x="64" y="118"/>
                    <a:pt x="75" y="119"/>
                    <a:pt x="86" y="117"/>
                  </a:cubicBezTo>
                  <a:cubicBezTo>
                    <a:pt x="116" y="111"/>
                    <a:pt x="132" y="83"/>
                    <a:pt x="123" y="53"/>
                  </a:cubicBezTo>
                  <a:cubicBezTo>
                    <a:pt x="120" y="44"/>
                    <a:pt x="117" y="36"/>
                    <a:pt x="108" y="30"/>
                  </a:cubicBezTo>
                  <a:cubicBezTo>
                    <a:pt x="99" y="24"/>
                    <a:pt x="100" y="14"/>
                    <a:pt x="102" y="5"/>
                  </a:cubicBezTo>
                  <a:cubicBezTo>
                    <a:pt x="105" y="5"/>
                    <a:pt x="109" y="5"/>
                    <a:pt x="113" y="5"/>
                  </a:cubicBezTo>
                  <a:cubicBezTo>
                    <a:pt x="113" y="8"/>
                    <a:pt x="113" y="11"/>
                    <a:pt x="113" y="14"/>
                  </a:cubicBezTo>
                  <a:cubicBezTo>
                    <a:pt x="114" y="19"/>
                    <a:pt x="117" y="21"/>
                    <a:pt x="121" y="18"/>
                  </a:cubicBezTo>
                  <a:cubicBezTo>
                    <a:pt x="123" y="17"/>
                    <a:pt x="125" y="16"/>
                    <a:pt x="127" y="15"/>
                  </a:cubicBezTo>
                  <a:cubicBezTo>
                    <a:pt x="152" y="0"/>
                    <a:pt x="184" y="9"/>
                    <a:pt x="195" y="36"/>
                  </a:cubicBezTo>
                  <a:cubicBezTo>
                    <a:pt x="208" y="67"/>
                    <a:pt x="208" y="99"/>
                    <a:pt x="191" y="130"/>
                  </a:cubicBezTo>
                  <a:cubicBezTo>
                    <a:pt x="177" y="154"/>
                    <a:pt x="154" y="165"/>
                    <a:pt x="127" y="169"/>
                  </a:cubicBezTo>
                  <a:cubicBezTo>
                    <a:pt x="95" y="174"/>
                    <a:pt x="69" y="163"/>
                    <a:pt x="50" y="136"/>
                  </a:cubicBezTo>
                  <a:cubicBezTo>
                    <a:pt x="46" y="131"/>
                    <a:pt x="43" y="128"/>
                    <a:pt x="36" y="129"/>
                  </a:cubicBezTo>
                  <a:cubicBezTo>
                    <a:pt x="32" y="130"/>
                    <a:pt x="27" y="127"/>
                    <a:pt x="23" y="125"/>
                  </a:cubicBezTo>
                  <a:cubicBezTo>
                    <a:pt x="20" y="123"/>
                    <a:pt x="18" y="124"/>
                    <a:pt x="17" y="128"/>
                  </a:cubicBezTo>
                  <a:cubicBezTo>
                    <a:pt x="16" y="133"/>
                    <a:pt x="16" y="137"/>
                    <a:pt x="15" y="142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3576" y="1677"/>
              <a:ext cx="315" cy="232"/>
            </a:xfrm>
            <a:custGeom>
              <a:avLst/>
              <a:gdLst>
                <a:gd name="T0" fmla="*/ 124 w 133"/>
                <a:gd name="T1" fmla="*/ 1 h 98"/>
                <a:gd name="T2" fmla="*/ 128 w 133"/>
                <a:gd name="T3" fmla="*/ 12 h 98"/>
                <a:gd name="T4" fmla="*/ 109 w 133"/>
                <a:gd name="T5" fmla="*/ 36 h 98"/>
                <a:gd name="T6" fmla="*/ 80 w 133"/>
                <a:gd name="T7" fmla="*/ 50 h 98"/>
                <a:gd name="T8" fmla="*/ 71 w 133"/>
                <a:gd name="T9" fmla="*/ 55 h 98"/>
                <a:gd name="T10" fmla="*/ 20 w 133"/>
                <a:gd name="T11" fmla="*/ 94 h 98"/>
                <a:gd name="T12" fmla="*/ 15 w 133"/>
                <a:gd name="T13" fmla="*/ 96 h 98"/>
                <a:gd name="T14" fmla="*/ 5 w 133"/>
                <a:gd name="T15" fmla="*/ 91 h 98"/>
                <a:gd name="T16" fmla="*/ 3 w 133"/>
                <a:gd name="T17" fmla="*/ 85 h 98"/>
                <a:gd name="T18" fmla="*/ 1 w 133"/>
                <a:gd name="T19" fmla="*/ 41 h 98"/>
                <a:gd name="T20" fmla="*/ 41 w 133"/>
                <a:gd name="T21" fmla="*/ 1 h 98"/>
                <a:gd name="T22" fmla="*/ 84 w 133"/>
                <a:gd name="T23" fmla="*/ 1 h 98"/>
                <a:gd name="T24" fmla="*/ 111 w 133"/>
                <a:gd name="T25" fmla="*/ 0 h 98"/>
                <a:gd name="T26" fmla="*/ 124 w 133"/>
                <a:gd name="T27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98">
                  <a:moveTo>
                    <a:pt x="124" y="1"/>
                  </a:moveTo>
                  <a:cubicBezTo>
                    <a:pt x="133" y="4"/>
                    <a:pt x="133" y="4"/>
                    <a:pt x="128" y="12"/>
                  </a:cubicBezTo>
                  <a:cubicBezTo>
                    <a:pt x="122" y="20"/>
                    <a:pt x="116" y="28"/>
                    <a:pt x="109" y="36"/>
                  </a:cubicBezTo>
                  <a:cubicBezTo>
                    <a:pt x="102" y="45"/>
                    <a:pt x="91" y="49"/>
                    <a:pt x="80" y="50"/>
                  </a:cubicBezTo>
                  <a:cubicBezTo>
                    <a:pt x="76" y="50"/>
                    <a:pt x="73" y="52"/>
                    <a:pt x="71" y="55"/>
                  </a:cubicBezTo>
                  <a:cubicBezTo>
                    <a:pt x="56" y="71"/>
                    <a:pt x="39" y="83"/>
                    <a:pt x="20" y="94"/>
                  </a:cubicBezTo>
                  <a:cubicBezTo>
                    <a:pt x="19" y="95"/>
                    <a:pt x="17" y="96"/>
                    <a:pt x="15" y="96"/>
                  </a:cubicBezTo>
                  <a:cubicBezTo>
                    <a:pt x="10" y="98"/>
                    <a:pt x="6" y="96"/>
                    <a:pt x="5" y="91"/>
                  </a:cubicBezTo>
                  <a:cubicBezTo>
                    <a:pt x="4" y="89"/>
                    <a:pt x="3" y="87"/>
                    <a:pt x="3" y="85"/>
                  </a:cubicBezTo>
                  <a:cubicBezTo>
                    <a:pt x="2" y="70"/>
                    <a:pt x="0" y="56"/>
                    <a:pt x="1" y="41"/>
                  </a:cubicBezTo>
                  <a:cubicBezTo>
                    <a:pt x="2" y="17"/>
                    <a:pt x="17" y="3"/>
                    <a:pt x="41" y="1"/>
                  </a:cubicBezTo>
                  <a:cubicBezTo>
                    <a:pt x="55" y="1"/>
                    <a:pt x="70" y="2"/>
                    <a:pt x="84" y="1"/>
                  </a:cubicBezTo>
                  <a:cubicBezTo>
                    <a:pt x="93" y="1"/>
                    <a:pt x="102" y="1"/>
                    <a:pt x="111" y="0"/>
                  </a:cubicBezTo>
                  <a:cubicBezTo>
                    <a:pt x="115" y="0"/>
                    <a:pt x="120" y="1"/>
                    <a:pt x="124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3692" y="420"/>
              <a:ext cx="291" cy="303"/>
            </a:xfrm>
            <a:custGeom>
              <a:avLst/>
              <a:gdLst>
                <a:gd name="T0" fmla="*/ 117 w 123"/>
                <a:gd name="T1" fmla="*/ 39 h 128"/>
                <a:gd name="T2" fmla="*/ 77 w 123"/>
                <a:gd name="T3" fmla="*/ 4 h 128"/>
                <a:gd name="T4" fmla="*/ 65 w 123"/>
                <a:gd name="T5" fmla="*/ 13 h 128"/>
                <a:gd name="T6" fmla="*/ 65 w 123"/>
                <a:gd name="T7" fmla="*/ 13 h 128"/>
                <a:gd name="T8" fmla="*/ 61 w 123"/>
                <a:gd name="T9" fmla="*/ 16 h 128"/>
                <a:gd name="T10" fmla="*/ 58 w 123"/>
                <a:gd name="T11" fmla="*/ 13 h 128"/>
                <a:gd name="T12" fmla="*/ 58 w 123"/>
                <a:gd name="T13" fmla="*/ 13 h 128"/>
                <a:gd name="T14" fmla="*/ 46 w 123"/>
                <a:gd name="T15" fmla="*/ 4 h 128"/>
                <a:gd name="T16" fmla="*/ 6 w 123"/>
                <a:gd name="T17" fmla="*/ 39 h 128"/>
                <a:gd name="T18" fmla="*/ 23 w 123"/>
                <a:gd name="T19" fmla="*/ 88 h 128"/>
                <a:gd name="T20" fmla="*/ 26 w 123"/>
                <a:gd name="T21" fmla="*/ 89 h 128"/>
                <a:gd name="T22" fmla="*/ 26 w 123"/>
                <a:gd name="T23" fmla="*/ 90 h 128"/>
                <a:gd name="T24" fmla="*/ 49 w 123"/>
                <a:gd name="T25" fmla="*/ 109 h 128"/>
                <a:gd name="T26" fmla="*/ 57 w 123"/>
                <a:gd name="T27" fmla="*/ 107 h 128"/>
                <a:gd name="T28" fmla="*/ 57 w 123"/>
                <a:gd name="T29" fmla="*/ 128 h 128"/>
                <a:gd name="T30" fmla="*/ 58 w 123"/>
                <a:gd name="T31" fmla="*/ 128 h 128"/>
                <a:gd name="T32" fmla="*/ 64 w 123"/>
                <a:gd name="T33" fmla="*/ 128 h 128"/>
                <a:gd name="T34" fmla="*/ 65 w 123"/>
                <a:gd name="T35" fmla="*/ 128 h 128"/>
                <a:gd name="T36" fmla="*/ 65 w 123"/>
                <a:gd name="T37" fmla="*/ 107 h 128"/>
                <a:gd name="T38" fmla="*/ 74 w 123"/>
                <a:gd name="T39" fmla="*/ 109 h 128"/>
                <a:gd name="T40" fmla="*/ 97 w 123"/>
                <a:gd name="T41" fmla="*/ 90 h 128"/>
                <a:gd name="T42" fmla="*/ 97 w 123"/>
                <a:gd name="T43" fmla="*/ 89 h 128"/>
                <a:gd name="T44" fmla="*/ 99 w 123"/>
                <a:gd name="T45" fmla="*/ 88 h 128"/>
                <a:gd name="T46" fmla="*/ 117 w 123"/>
                <a:gd name="T47" fmla="*/ 3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28">
                  <a:moveTo>
                    <a:pt x="117" y="39"/>
                  </a:moveTo>
                  <a:cubicBezTo>
                    <a:pt x="110" y="15"/>
                    <a:pt x="93" y="0"/>
                    <a:pt x="77" y="4"/>
                  </a:cubicBezTo>
                  <a:cubicBezTo>
                    <a:pt x="72" y="6"/>
                    <a:pt x="68" y="9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4"/>
                    <a:pt x="63" y="16"/>
                    <a:pt x="61" y="16"/>
                  </a:cubicBezTo>
                  <a:cubicBezTo>
                    <a:pt x="60" y="16"/>
                    <a:pt x="59" y="14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9"/>
                    <a:pt x="51" y="6"/>
                    <a:pt x="46" y="4"/>
                  </a:cubicBezTo>
                  <a:cubicBezTo>
                    <a:pt x="30" y="0"/>
                    <a:pt x="12" y="15"/>
                    <a:pt x="6" y="39"/>
                  </a:cubicBezTo>
                  <a:cubicBezTo>
                    <a:pt x="0" y="62"/>
                    <a:pt x="8" y="84"/>
                    <a:pt x="23" y="88"/>
                  </a:cubicBezTo>
                  <a:cubicBezTo>
                    <a:pt x="24" y="88"/>
                    <a:pt x="25" y="89"/>
                    <a:pt x="26" y="89"/>
                  </a:cubicBezTo>
                  <a:cubicBezTo>
                    <a:pt x="26" y="89"/>
                    <a:pt x="26" y="90"/>
                    <a:pt x="26" y="90"/>
                  </a:cubicBezTo>
                  <a:cubicBezTo>
                    <a:pt x="26" y="100"/>
                    <a:pt x="36" y="109"/>
                    <a:pt x="49" y="109"/>
                  </a:cubicBezTo>
                  <a:cubicBezTo>
                    <a:pt x="52" y="109"/>
                    <a:pt x="55" y="108"/>
                    <a:pt x="57" y="107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8" y="108"/>
                    <a:pt x="71" y="109"/>
                    <a:pt x="74" y="109"/>
                  </a:cubicBezTo>
                  <a:cubicBezTo>
                    <a:pt x="86" y="109"/>
                    <a:pt x="97" y="100"/>
                    <a:pt x="97" y="90"/>
                  </a:cubicBezTo>
                  <a:cubicBezTo>
                    <a:pt x="97" y="90"/>
                    <a:pt x="97" y="89"/>
                    <a:pt x="97" y="89"/>
                  </a:cubicBezTo>
                  <a:cubicBezTo>
                    <a:pt x="98" y="89"/>
                    <a:pt x="98" y="88"/>
                    <a:pt x="99" y="88"/>
                  </a:cubicBezTo>
                  <a:cubicBezTo>
                    <a:pt x="115" y="84"/>
                    <a:pt x="123" y="62"/>
                    <a:pt x="117" y="39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4" name="Freeform 54"/>
          <p:cNvSpPr>
            <a:spLocks noEditPoints="1"/>
          </p:cNvSpPr>
          <p:nvPr/>
        </p:nvSpPr>
        <p:spPr bwMode="auto">
          <a:xfrm>
            <a:off x="7832889" y="2714863"/>
            <a:ext cx="881603" cy="804293"/>
          </a:xfrm>
          <a:custGeom>
            <a:avLst/>
            <a:gdLst>
              <a:gd name="T0" fmla="*/ 0 w 523"/>
              <a:gd name="T1" fmla="*/ 149 h 477"/>
              <a:gd name="T2" fmla="*/ 24 w 523"/>
              <a:gd name="T3" fmla="*/ 87 h 477"/>
              <a:gd name="T4" fmla="*/ 236 w 523"/>
              <a:gd name="T5" fmla="*/ 61 h 477"/>
              <a:gd name="T6" fmla="*/ 253 w 523"/>
              <a:gd name="T7" fmla="*/ 79 h 477"/>
              <a:gd name="T8" fmla="*/ 337 w 523"/>
              <a:gd name="T9" fmla="*/ 25 h 477"/>
              <a:gd name="T10" fmla="*/ 492 w 523"/>
              <a:gd name="T11" fmla="*/ 94 h 477"/>
              <a:gd name="T12" fmla="*/ 471 w 523"/>
              <a:gd name="T13" fmla="*/ 260 h 477"/>
              <a:gd name="T14" fmla="*/ 314 w 523"/>
              <a:gd name="T15" fmla="*/ 419 h 477"/>
              <a:gd name="T16" fmla="*/ 256 w 523"/>
              <a:gd name="T17" fmla="*/ 477 h 477"/>
              <a:gd name="T18" fmla="*/ 240 w 523"/>
              <a:gd name="T19" fmla="*/ 461 h 477"/>
              <a:gd name="T20" fmla="*/ 71 w 523"/>
              <a:gd name="T21" fmla="*/ 293 h 477"/>
              <a:gd name="T22" fmla="*/ 0 w 523"/>
              <a:gd name="T23" fmla="*/ 177 h 477"/>
              <a:gd name="T24" fmla="*/ 0 w 523"/>
              <a:gd name="T25" fmla="*/ 149 h 477"/>
              <a:gd name="T26" fmla="*/ 255 w 523"/>
              <a:gd name="T27" fmla="*/ 139 h 477"/>
              <a:gd name="T28" fmla="*/ 211 w 523"/>
              <a:gd name="T29" fmla="*/ 92 h 477"/>
              <a:gd name="T30" fmla="*/ 84 w 523"/>
              <a:gd name="T31" fmla="*/ 84 h 477"/>
              <a:gd name="T32" fmla="*/ 48 w 523"/>
              <a:gd name="T33" fmla="*/ 206 h 477"/>
              <a:gd name="T34" fmla="*/ 70 w 523"/>
              <a:gd name="T35" fmla="*/ 221 h 477"/>
              <a:gd name="T36" fmla="*/ 156 w 523"/>
              <a:gd name="T37" fmla="*/ 221 h 477"/>
              <a:gd name="T38" fmla="*/ 178 w 523"/>
              <a:gd name="T39" fmla="*/ 209 h 477"/>
              <a:gd name="T40" fmla="*/ 213 w 523"/>
              <a:gd name="T41" fmla="*/ 155 h 477"/>
              <a:gd name="T42" fmla="*/ 298 w 523"/>
              <a:gd name="T43" fmla="*/ 266 h 477"/>
              <a:gd name="T44" fmla="*/ 317 w 523"/>
              <a:gd name="T45" fmla="*/ 239 h 477"/>
              <a:gd name="T46" fmla="*/ 352 w 523"/>
              <a:gd name="T47" fmla="*/ 221 h 477"/>
              <a:gd name="T48" fmla="*/ 440 w 523"/>
              <a:gd name="T49" fmla="*/ 221 h 477"/>
              <a:gd name="T50" fmla="*/ 463 w 523"/>
              <a:gd name="T51" fmla="*/ 205 h 477"/>
              <a:gd name="T52" fmla="*/ 425 w 523"/>
              <a:gd name="T53" fmla="*/ 84 h 477"/>
              <a:gd name="T54" fmla="*/ 297 w 523"/>
              <a:gd name="T55" fmla="*/ 94 h 477"/>
              <a:gd name="T56" fmla="*/ 255 w 523"/>
              <a:gd name="T57" fmla="*/ 139 h 477"/>
              <a:gd name="T58" fmla="*/ 76 w 523"/>
              <a:gd name="T59" fmla="*/ 242 h 477"/>
              <a:gd name="T60" fmla="*/ 256 w 523"/>
              <a:gd name="T61" fmla="*/ 426 h 477"/>
              <a:gd name="T62" fmla="*/ 435 w 523"/>
              <a:gd name="T63" fmla="*/ 242 h 477"/>
              <a:gd name="T64" fmla="*/ 350 w 523"/>
              <a:gd name="T65" fmla="*/ 243 h 477"/>
              <a:gd name="T66" fmla="*/ 334 w 523"/>
              <a:gd name="T67" fmla="*/ 254 h 477"/>
              <a:gd name="T68" fmla="*/ 298 w 523"/>
              <a:gd name="T69" fmla="*/ 304 h 477"/>
              <a:gd name="T70" fmla="*/ 213 w 523"/>
              <a:gd name="T71" fmla="*/ 189 h 477"/>
              <a:gd name="T72" fmla="*/ 192 w 523"/>
              <a:gd name="T73" fmla="*/ 224 h 477"/>
              <a:gd name="T74" fmla="*/ 159 w 523"/>
              <a:gd name="T75" fmla="*/ 242 h 477"/>
              <a:gd name="T76" fmla="*/ 76 w 523"/>
              <a:gd name="T77" fmla="*/ 24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3" h="477">
                <a:moveTo>
                  <a:pt x="0" y="149"/>
                </a:moveTo>
                <a:cubicBezTo>
                  <a:pt x="8" y="128"/>
                  <a:pt x="13" y="105"/>
                  <a:pt x="24" y="87"/>
                </a:cubicBezTo>
                <a:cubicBezTo>
                  <a:pt x="72" y="11"/>
                  <a:pt x="172" y="0"/>
                  <a:pt x="236" y="61"/>
                </a:cubicBezTo>
                <a:cubicBezTo>
                  <a:pt x="242" y="67"/>
                  <a:pt x="247" y="73"/>
                  <a:pt x="253" y="79"/>
                </a:cubicBezTo>
                <a:cubicBezTo>
                  <a:pt x="277" y="52"/>
                  <a:pt x="303" y="33"/>
                  <a:pt x="337" y="25"/>
                </a:cubicBezTo>
                <a:cubicBezTo>
                  <a:pt x="399" y="12"/>
                  <a:pt x="461" y="39"/>
                  <a:pt x="492" y="94"/>
                </a:cubicBezTo>
                <a:cubicBezTo>
                  <a:pt x="523" y="148"/>
                  <a:pt x="516" y="214"/>
                  <a:pt x="471" y="260"/>
                </a:cubicBezTo>
                <a:cubicBezTo>
                  <a:pt x="420" y="314"/>
                  <a:pt x="366" y="366"/>
                  <a:pt x="314" y="419"/>
                </a:cubicBezTo>
                <a:cubicBezTo>
                  <a:pt x="295" y="438"/>
                  <a:pt x="276" y="457"/>
                  <a:pt x="256" y="477"/>
                </a:cubicBezTo>
                <a:cubicBezTo>
                  <a:pt x="250" y="471"/>
                  <a:pt x="245" y="466"/>
                  <a:pt x="240" y="461"/>
                </a:cubicBezTo>
                <a:cubicBezTo>
                  <a:pt x="184" y="405"/>
                  <a:pt x="128" y="348"/>
                  <a:pt x="71" y="293"/>
                </a:cubicBezTo>
                <a:cubicBezTo>
                  <a:pt x="37" y="260"/>
                  <a:pt x="7" y="226"/>
                  <a:pt x="0" y="177"/>
                </a:cubicBezTo>
                <a:cubicBezTo>
                  <a:pt x="0" y="168"/>
                  <a:pt x="0" y="158"/>
                  <a:pt x="0" y="149"/>
                </a:cubicBezTo>
                <a:close/>
                <a:moveTo>
                  <a:pt x="255" y="139"/>
                </a:moveTo>
                <a:cubicBezTo>
                  <a:pt x="238" y="121"/>
                  <a:pt x="226" y="106"/>
                  <a:pt x="211" y="92"/>
                </a:cubicBezTo>
                <a:cubicBezTo>
                  <a:pt x="175" y="59"/>
                  <a:pt x="123" y="56"/>
                  <a:pt x="84" y="84"/>
                </a:cubicBezTo>
                <a:cubicBezTo>
                  <a:pt x="46" y="110"/>
                  <a:pt x="31" y="162"/>
                  <a:pt x="48" y="206"/>
                </a:cubicBezTo>
                <a:cubicBezTo>
                  <a:pt x="52" y="217"/>
                  <a:pt x="58" y="222"/>
                  <a:pt x="70" y="221"/>
                </a:cubicBezTo>
                <a:cubicBezTo>
                  <a:pt x="99" y="220"/>
                  <a:pt x="127" y="222"/>
                  <a:pt x="156" y="221"/>
                </a:cubicBezTo>
                <a:cubicBezTo>
                  <a:pt x="163" y="220"/>
                  <a:pt x="173" y="215"/>
                  <a:pt x="178" y="209"/>
                </a:cubicBezTo>
                <a:cubicBezTo>
                  <a:pt x="190" y="192"/>
                  <a:pt x="201" y="174"/>
                  <a:pt x="213" y="155"/>
                </a:cubicBezTo>
                <a:cubicBezTo>
                  <a:pt x="242" y="193"/>
                  <a:pt x="270" y="229"/>
                  <a:pt x="298" y="266"/>
                </a:cubicBezTo>
                <a:cubicBezTo>
                  <a:pt x="306" y="255"/>
                  <a:pt x="312" y="248"/>
                  <a:pt x="317" y="239"/>
                </a:cubicBezTo>
                <a:cubicBezTo>
                  <a:pt x="325" y="225"/>
                  <a:pt x="336" y="220"/>
                  <a:pt x="352" y="221"/>
                </a:cubicBezTo>
                <a:cubicBezTo>
                  <a:pt x="382" y="222"/>
                  <a:pt x="411" y="220"/>
                  <a:pt x="440" y="221"/>
                </a:cubicBezTo>
                <a:cubicBezTo>
                  <a:pt x="453" y="222"/>
                  <a:pt x="459" y="217"/>
                  <a:pt x="463" y="205"/>
                </a:cubicBezTo>
                <a:cubicBezTo>
                  <a:pt x="481" y="158"/>
                  <a:pt x="467" y="113"/>
                  <a:pt x="425" y="84"/>
                </a:cubicBezTo>
                <a:cubicBezTo>
                  <a:pt x="383" y="56"/>
                  <a:pt x="333" y="60"/>
                  <a:pt x="297" y="94"/>
                </a:cubicBezTo>
                <a:cubicBezTo>
                  <a:pt x="284" y="107"/>
                  <a:pt x="271" y="122"/>
                  <a:pt x="255" y="139"/>
                </a:cubicBezTo>
                <a:close/>
                <a:moveTo>
                  <a:pt x="76" y="242"/>
                </a:moveTo>
                <a:cubicBezTo>
                  <a:pt x="138" y="305"/>
                  <a:pt x="197" y="366"/>
                  <a:pt x="256" y="426"/>
                </a:cubicBezTo>
                <a:cubicBezTo>
                  <a:pt x="316" y="365"/>
                  <a:pt x="374" y="305"/>
                  <a:pt x="435" y="242"/>
                </a:cubicBezTo>
                <a:cubicBezTo>
                  <a:pt x="405" y="242"/>
                  <a:pt x="377" y="241"/>
                  <a:pt x="350" y="243"/>
                </a:cubicBezTo>
                <a:cubicBezTo>
                  <a:pt x="345" y="243"/>
                  <a:pt x="338" y="248"/>
                  <a:pt x="334" y="254"/>
                </a:cubicBezTo>
                <a:cubicBezTo>
                  <a:pt x="322" y="269"/>
                  <a:pt x="311" y="286"/>
                  <a:pt x="298" y="304"/>
                </a:cubicBezTo>
                <a:cubicBezTo>
                  <a:pt x="269" y="265"/>
                  <a:pt x="242" y="228"/>
                  <a:pt x="213" y="189"/>
                </a:cubicBezTo>
                <a:cubicBezTo>
                  <a:pt x="205" y="203"/>
                  <a:pt x="197" y="213"/>
                  <a:pt x="192" y="224"/>
                </a:cubicBezTo>
                <a:cubicBezTo>
                  <a:pt x="185" y="239"/>
                  <a:pt x="175" y="243"/>
                  <a:pt x="159" y="242"/>
                </a:cubicBezTo>
                <a:cubicBezTo>
                  <a:pt x="133" y="241"/>
                  <a:pt x="106" y="242"/>
                  <a:pt x="76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8959865" y="2742412"/>
            <a:ext cx="910102" cy="749195"/>
            <a:chOff x="5292264" y="3885265"/>
            <a:chExt cx="1697038" cy="1397001"/>
          </a:xfrm>
        </p:grpSpPr>
        <p:sp>
          <p:nvSpPr>
            <p:cNvPr id="135" name="Freeform 55"/>
            <p:cNvSpPr>
              <a:spLocks/>
            </p:cNvSpPr>
            <p:nvPr/>
          </p:nvSpPr>
          <p:spPr bwMode="auto">
            <a:xfrm>
              <a:off x="5292264" y="3885265"/>
              <a:ext cx="1697038" cy="793750"/>
            </a:xfrm>
            <a:custGeom>
              <a:avLst/>
              <a:gdLst>
                <a:gd name="T0" fmla="*/ 224 w 450"/>
                <a:gd name="T1" fmla="*/ 83 h 210"/>
                <a:gd name="T2" fmla="*/ 266 w 450"/>
                <a:gd name="T3" fmla="*/ 38 h 210"/>
                <a:gd name="T4" fmla="*/ 394 w 450"/>
                <a:gd name="T5" fmla="*/ 28 h 210"/>
                <a:gd name="T6" fmla="*/ 432 w 450"/>
                <a:gd name="T7" fmla="*/ 149 h 210"/>
                <a:gd name="T8" fmla="*/ 409 w 450"/>
                <a:gd name="T9" fmla="*/ 165 h 210"/>
                <a:gd name="T10" fmla="*/ 321 w 450"/>
                <a:gd name="T11" fmla="*/ 165 h 210"/>
                <a:gd name="T12" fmla="*/ 286 w 450"/>
                <a:gd name="T13" fmla="*/ 183 h 210"/>
                <a:gd name="T14" fmla="*/ 267 w 450"/>
                <a:gd name="T15" fmla="*/ 210 h 210"/>
                <a:gd name="T16" fmla="*/ 182 w 450"/>
                <a:gd name="T17" fmla="*/ 99 h 210"/>
                <a:gd name="T18" fmla="*/ 147 w 450"/>
                <a:gd name="T19" fmla="*/ 153 h 210"/>
                <a:gd name="T20" fmla="*/ 125 w 450"/>
                <a:gd name="T21" fmla="*/ 165 h 210"/>
                <a:gd name="T22" fmla="*/ 39 w 450"/>
                <a:gd name="T23" fmla="*/ 165 h 210"/>
                <a:gd name="T24" fmla="*/ 17 w 450"/>
                <a:gd name="T25" fmla="*/ 150 h 210"/>
                <a:gd name="T26" fmla="*/ 53 w 450"/>
                <a:gd name="T27" fmla="*/ 28 h 210"/>
                <a:gd name="T28" fmla="*/ 180 w 450"/>
                <a:gd name="T29" fmla="*/ 36 h 210"/>
                <a:gd name="T30" fmla="*/ 224 w 450"/>
                <a:gd name="T31" fmla="*/ 8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" h="210">
                  <a:moveTo>
                    <a:pt x="224" y="83"/>
                  </a:moveTo>
                  <a:cubicBezTo>
                    <a:pt x="240" y="66"/>
                    <a:pt x="253" y="51"/>
                    <a:pt x="266" y="38"/>
                  </a:cubicBezTo>
                  <a:cubicBezTo>
                    <a:pt x="302" y="4"/>
                    <a:pt x="352" y="0"/>
                    <a:pt x="394" y="28"/>
                  </a:cubicBezTo>
                  <a:cubicBezTo>
                    <a:pt x="436" y="57"/>
                    <a:pt x="450" y="102"/>
                    <a:pt x="432" y="149"/>
                  </a:cubicBezTo>
                  <a:cubicBezTo>
                    <a:pt x="428" y="161"/>
                    <a:pt x="422" y="166"/>
                    <a:pt x="409" y="165"/>
                  </a:cubicBezTo>
                  <a:cubicBezTo>
                    <a:pt x="380" y="164"/>
                    <a:pt x="351" y="166"/>
                    <a:pt x="321" y="165"/>
                  </a:cubicBezTo>
                  <a:cubicBezTo>
                    <a:pt x="305" y="164"/>
                    <a:pt x="294" y="169"/>
                    <a:pt x="286" y="183"/>
                  </a:cubicBezTo>
                  <a:cubicBezTo>
                    <a:pt x="281" y="192"/>
                    <a:pt x="275" y="199"/>
                    <a:pt x="267" y="210"/>
                  </a:cubicBezTo>
                  <a:cubicBezTo>
                    <a:pt x="239" y="173"/>
                    <a:pt x="211" y="137"/>
                    <a:pt x="182" y="99"/>
                  </a:cubicBezTo>
                  <a:cubicBezTo>
                    <a:pt x="170" y="118"/>
                    <a:pt x="159" y="136"/>
                    <a:pt x="147" y="153"/>
                  </a:cubicBezTo>
                  <a:cubicBezTo>
                    <a:pt x="142" y="159"/>
                    <a:pt x="132" y="164"/>
                    <a:pt x="125" y="165"/>
                  </a:cubicBezTo>
                  <a:cubicBezTo>
                    <a:pt x="96" y="166"/>
                    <a:pt x="68" y="164"/>
                    <a:pt x="39" y="165"/>
                  </a:cubicBezTo>
                  <a:cubicBezTo>
                    <a:pt x="27" y="166"/>
                    <a:pt x="21" y="161"/>
                    <a:pt x="17" y="150"/>
                  </a:cubicBezTo>
                  <a:cubicBezTo>
                    <a:pt x="0" y="106"/>
                    <a:pt x="15" y="54"/>
                    <a:pt x="53" y="28"/>
                  </a:cubicBezTo>
                  <a:cubicBezTo>
                    <a:pt x="92" y="0"/>
                    <a:pt x="144" y="3"/>
                    <a:pt x="180" y="36"/>
                  </a:cubicBezTo>
                  <a:cubicBezTo>
                    <a:pt x="195" y="50"/>
                    <a:pt x="207" y="65"/>
                    <a:pt x="2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5462127" y="4388503"/>
              <a:ext cx="1354138" cy="893763"/>
            </a:xfrm>
            <a:custGeom>
              <a:avLst/>
              <a:gdLst>
                <a:gd name="T0" fmla="*/ 0 w 359"/>
                <a:gd name="T1" fmla="*/ 53 h 237"/>
                <a:gd name="T2" fmla="*/ 83 w 359"/>
                <a:gd name="T3" fmla="*/ 53 h 237"/>
                <a:gd name="T4" fmla="*/ 116 w 359"/>
                <a:gd name="T5" fmla="*/ 35 h 237"/>
                <a:gd name="T6" fmla="*/ 137 w 359"/>
                <a:gd name="T7" fmla="*/ 0 h 237"/>
                <a:gd name="T8" fmla="*/ 222 w 359"/>
                <a:gd name="T9" fmla="*/ 115 h 237"/>
                <a:gd name="T10" fmla="*/ 258 w 359"/>
                <a:gd name="T11" fmla="*/ 65 h 237"/>
                <a:gd name="T12" fmla="*/ 274 w 359"/>
                <a:gd name="T13" fmla="*/ 54 h 237"/>
                <a:gd name="T14" fmla="*/ 359 w 359"/>
                <a:gd name="T15" fmla="*/ 53 h 237"/>
                <a:gd name="T16" fmla="*/ 180 w 359"/>
                <a:gd name="T17" fmla="*/ 237 h 237"/>
                <a:gd name="T18" fmla="*/ 0 w 359"/>
                <a:gd name="T19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237">
                  <a:moveTo>
                    <a:pt x="0" y="53"/>
                  </a:moveTo>
                  <a:cubicBezTo>
                    <a:pt x="30" y="53"/>
                    <a:pt x="57" y="52"/>
                    <a:pt x="83" y="53"/>
                  </a:cubicBezTo>
                  <a:cubicBezTo>
                    <a:pt x="99" y="54"/>
                    <a:pt x="109" y="50"/>
                    <a:pt x="116" y="35"/>
                  </a:cubicBezTo>
                  <a:cubicBezTo>
                    <a:pt x="121" y="24"/>
                    <a:pt x="129" y="14"/>
                    <a:pt x="137" y="0"/>
                  </a:cubicBezTo>
                  <a:cubicBezTo>
                    <a:pt x="166" y="39"/>
                    <a:pt x="193" y="76"/>
                    <a:pt x="222" y="115"/>
                  </a:cubicBezTo>
                  <a:cubicBezTo>
                    <a:pt x="235" y="97"/>
                    <a:pt x="246" y="80"/>
                    <a:pt x="258" y="65"/>
                  </a:cubicBezTo>
                  <a:cubicBezTo>
                    <a:pt x="262" y="59"/>
                    <a:pt x="269" y="54"/>
                    <a:pt x="274" y="54"/>
                  </a:cubicBezTo>
                  <a:cubicBezTo>
                    <a:pt x="301" y="52"/>
                    <a:pt x="329" y="53"/>
                    <a:pt x="359" y="53"/>
                  </a:cubicBezTo>
                  <a:cubicBezTo>
                    <a:pt x="298" y="116"/>
                    <a:pt x="240" y="176"/>
                    <a:pt x="180" y="237"/>
                  </a:cubicBezTo>
                  <a:cubicBezTo>
                    <a:pt x="121" y="177"/>
                    <a:pt x="62" y="116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7349631" y="580575"/>
            <a:ext cx="4416296" cy="1573015"/>
            <a:chOff x="8317308" y="3259477"/>
            <a:chExt cx="3348105" cy="1827436"/>
          </a:xfrm>
        </p:grpSpPr>
        <p:sp>
          <p:nvSpPr>
            <p:cNvPr id="55" name="한쪽 모서리가 잘린 사각형 54"/>
            <p:cNvSpPr/>
            <p:nvPr/>
          </p:nvSpPr>
          <p:spPr>
            <a:xfrm>
              <a:off x="8322544" y="3358894"/>
              <a:ext cx="3342869" cy="1728019"/>
            </a:xfrm>
            <a:prstGeom prst="snip1Rect">
              <a:avLst/>
            </a:prstGeom>
            <a:noFill/>
            <a:ln w="19050"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한쪽 모서리가 잘린 사각형 55"/>
            <p:cNvSpPr/>
            <p:nvPr/>
          </p:nvSpPr>
          <p:spPr>
            <a:xfrm>
              <a:off x="8317308" y="3259477"/>
              <a:ext cx="913248" cy="94038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한쪽 모서리가 잘린 사각형 56"/>
            <p:cNvSpPr/>
            <p:nvPr/>
          </p:nvSpPr>
          <p:spPr>
            <a:xfrm>
              <a:off x="8322544" y="5041194"/>
              <a:ext cx="450317" cy="45719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7556554" y="920004"/>
            <a:ext cx="886440" cy="998677"/>
          </a:xfrm>
          <a:custGeom>
            <a:avLst/>
            <a:gdLst>
              <a:gd name="T0" fmla="*/ 109 w 109"/>
              <a:gd name="T1" fmla="*/ 6 h 121"/>
              <a:gd name="T2" fmla="*/ 109 w 109"/>
              <a:gd name="T3" fmla="*/ 6 h 121"/>
              <a:gd name="T4" fmla="*/ 109 w 109"/>
              <a:gd name="T5" fmla="*/ 6 h 121"/>
              <a:gd name="T6" fmla="*/ 87 w 109"/>
              <a:gd name="T7" fmla="*/ 0 h 121"/>
              <a:gd name="T8" fmla="*/ 84 w 109"/>
              <a:gd name="T9" fmla="*/ 5 h 121"/>
              <a:gd name="T10" fmla="*/ 88 w 109"/>
              <a:gd name="T11" fmla="*/ 9 h 121"/>
              <a:gd name="T12" fmla="*/ 99 w 109"/>
              <a:gd name="T13" fmla="*/ 8 h 121"/>
              <a:gd name="T14" fmla="*/ 66 w 109"/>
              <a:gd name="T15" fmla="*/ 91 h 121"/>
              <a:gd name="T16" fmla="*/ 37 w 109"/>
              <a:gd name="T17" fmla="*/ 8 h 121"/>
              <a:gd name="T18" fmla="*/ 47 w 109"/>
              <a:gd name="T19" fmla="*/ 9 h 121"/>
              <a:gd name="T20" fmla="*/ 51 w 109"/>
              <a:gd name="T21" fmla="*/ 5 h 121"/>
              <a:gd name="T22" fmla="*/ 47 w 109"/>
              <a:gd name="T23" fmla="*/ 0 h 121"/>
              <a:gd name="T24" fmla="*/ 25 w 109"/>
              <a:gd name="T25" fmla="*/ 6 h 121"/>
              <a:gd name="T26" fmla="*/ 25 w 109"/>
              <a:gd name="T27" fmla="*/ 6 h 121"/>
              <a:gd name="T28" fmla="*/ 31 w 109"/>
              <a:gd name="T29" fmla="*/ 53 h 121"/>
              <a:gd name="T30" fmla="*/ 50 w 109"/>
              <a:gd name="T31" fmla="*/ 95 h 121"/>
              <a:gd name="T32" fmla="*/ 64 w 109"/>
              <a:gd name="T33" fmla="*/ 111 h 121"/>
              <a:gd name="T34" fmla="*/ 29 w 109"/>
              <a:gd name="T35" fmla="*/ 115 h 121"/>
              <a:gd name="T36" fmla="*/ 15 w 109"/>
              <a:gd name="T37" fmla="*/ 84 h 121"/>
              <a:gd name="T38" fmla="*/ 26 w 109"/>
              <a:gd name="T39" fmla="*/ 71 h 121"/>
              <a:gd name="T40" fmla="*/ 13 w 109"/>
              <a:gd name="T41" fmla="*/ 58 h 121"/>
              <a:gd name="T42" fmla="*/ 0 w 109"/>
              <a:gd name="T43" fmla="*/ 71 h 121"/>
              <a:gd name="T44" fmla="*/ 12 w 109"/>
              <a:gd name="T45" fmla="*/ 84 h 121"/>
              <a:gd name="T46" fmla="*/ 27 w 109"/>
              <a:gd name="T47" fmla="*/ 118 h 121"/>
              <a:gd name="T48" fmla="*/ 40 w 109"/>
              <a:gd name="T49" fmla="*/ 121 h 121"/>
              <a:gd name="T50" fmla="*/ 69 w 109"/>
              <a:gd name="T51" fmla="*/ 111 h 121"/>
              <a:gd name="T52" fmla="*/ 69 w 109"/>
              <a:gd name="T53" fmla="*/ 111 h 121"/>
              <a:gd name="T54" fmla="*/ 86 w 109"/>
              <a:gd name="T55" fmla="*/ 93 h 121"/>
              <a:gd name="T56" fmla="*/ 103 w 109"/>
              <a:gd name="T57" fmla="*/ 53 h 121"/>
              <a:gd name="T58" fmla="*/ 109 w 109"/>
              <a:gd name="T59" fmla="*/ 6 h 121"/>
              <a:gd name="T60" fmla="*/ 109 w 109"/>
              <a:gd name="T61" fmla="*/ 6 h 121"/>
              <a:gd name="T62" fmla="*/ 6 w 109"/>
              <a:gd name="T63" fmla="*/ 71 h 121"/>
              <a:gd name="T64" fmla="*/ 13 w 109"/>
              <a:gd name="T65" fmla="*/ 64 h 121"/>
              <a:gd name="T66" fmla="*/ 20 w 109"/>
              <a:gd name="T67" fmla="*/ 71 h 121"/>
              <a:gd name="T68" fmla="*/ 13 w 109"/>
              <a:gd name="T69" fmla="*/ 78 h 121"/>
              <a:gd name="T70" fmla="*/ 6 w 109"/>
              <a:gd name="T71" fmla="*/ 71 h 121"/>
              <a:gd name="T72" fmla="*/ 68 w 109"/>
              <a:gd name="T73" fmla="*/ 109 h 121"/>
              <a:gd name="T74" fmla="*/ 55 w 109"/>
              <a:gd name="T75" fmla="*/ 99 h 121"/>
              <a:gd name="T76" fmla="*/ 67 w 109"/>
              <a:gd name="T77" fmla="*/ 103 h 121"/>
              <a:gd name="T78" fmla="*/ 67 w 109"/>
              <a:gd name="T79" fmla="*/ 103 h 121"/>
              <a:gd name="T80" fmla="*/ 67 w 109"/>
              <a:gd name="T81" fmla="*/ 103 h 121"/>
              <a:gd name="T82" fmla="*/ 68 w 109"/>
              <a:gd name="T83" fmla="*/ 103 h 121"/>
              <a:gd name="T84" fmla="*/ 68 w 109"/>
              <a:gd name="T85" fmla="*/ 103 h 121"/>
              <a:gd name="T86" fmla="*/ 81 w 109"/>
              <a:gd name="T87" fmla="*/ 98 h 121"/>
              <a:gd name="T88" fmla="*/ 68 w 109"/>
              <a:gd name="T89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121">
                <a:moveTo>
                  <a:pt x="109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2" y="0"/>
                  <a:pt x="87" y="0"/>
                </a:cubicBezTo>
                <a:cubicBezTo>
                  <a:pt x="87" y="0"/>
                  <a:pt x="84" y="1"/>
                  <a:pt x="84" y="5"/>
                </a:cubicBezTo>
                <a:cubicBezTo>
                  <a:pt x="84" y="5"/>
                  <a:pt x="84" y="9"/>
                  <a:pt x="88" y="9"/>
                </a:cubicBezTo>
                <a:cubicBezTo>
                  <a:pt x="90" y="9"/>
                  <a:pt x="93" y="9"/>
                  <a:pt x="99" y="8"/>
                </a:cubicBezTo>
                <a:cubicBezTo>
                  <a:pt x="98" y="34"/>
                  <a:pt x="88" y="89"/>
                  <a:pt x="66" y="91"/>
                </a:cubicBezTo>
                <a:cubicBezTo>
                  <a:pt x="45" y="90"/>
                  <a:pt x="38" y="34"/>
                  <a:pt x="37" y="8"/>
                </a:cubicBezTo>
                <a:cubicBezTo>
                  <a:pt x="43" y="9"/>
                  <a:pt x="45" y="9"/>
                  <a:pt x="47" y="9"/>
                </a:cubicBezTo>
                <a:cubicBezTo>
                  <a:pt x="50" y="9"/>
                  <a:pt x="51" y="5"/>
                  <a:pt x="51" y="5"/>
                </a:cubicBezTo>
                <a:cubicBezTo>
                  <a:pt x="51" y="1"/>
                  <a:pt x="47" y="0"/>
                  <a:pt x="47" y="0"/>
                </a:cubicBezTo>
                <a:cubicBezTo>
                  <a:pt x="33" y="0"/>
                  <a:pt x="26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30"/>
                  <a:pt x="31" y="53"/>
                </a:cubicBezTo>
                <a:cubicBezTo>
                  <a:pt x="36" y="73"/>
                  <a:pt x="42" y="87"/>
                  <a:pt x="50" y="95"/>
                </a:cubicBezTo>
                <a:cubicBezTo>
                  <a:pt x="53" y="100"/>
                  <a:pt x="58" y="108"/>
                  <a:pt x="64" y="111"/>
                </a:cubicBezTo>
                <a:cubicBezTo>
                  <a:pt x="58" y="114"/>
                  <a:pt x="41" y="121"/>
                  <a:pt x="29" y="115"/>
                </a:cubicBezTo>
                <a:cubicBezTo>
                  <a:pt x="21" y="110"/>
                  <a:pt x="16" y="100"/>
                  <a:pt x="15" y="84"/>
                </a:cubicBezTo>
                <a:cubicBezTo>
                  <a:pt x="21" y="83"/>
                  <a:pt x="26" y="78"/>
                  <a:pt x="26" y="71"/>
                </a:cubicBezTo>
                <a:cubicBezTo>
                  <a:pt x="26" y="64"/>
                  <a:pt x="20" y="58"/>
                  <a:pt x="13" y="58"/>
                </a:cubicBezTo>
                <a:cubicBezTo>
                  <a:pt x="6" y="58"/>
                  <a:pt x="0" y="64"/>
                  <a:pt x="0" y="71"/>
                </a:cubicBezTo>
                <a:cubicBezTo>
                  <a:pt x="0" y="78"/>
                  <a:pt x="5" y="83"/>
                  <a:pt x="12" y="84"/>
                </a:cubicBezTo>
                <a:cubicBezTo>
                  <a:pt x="13" y="101"/>
                  <a:pt x="18" y="113"/>
                  <a:pt x="27" y="118"/>
                </a:cubicBezTo>
                <a:cubicBezTo>
                  <a:pt x="31" y="120"/>
                  <a:pt x="35" y="121"/>
                  <a:pt x="40" y="121"/>
                </a:cubicBezTo>
                <a:cubicBezTo>
                  <a:pt x="54" y="121"/>
                  <a:pt x="68" y="112"/>
                  <a:pt x="69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77" y="110"/>
                  <a:pt x="83" y="99"/>
                  <a:pt x="86" y="93"/>
                </a:cubicBezTo>
                <a:cubicBezTo>
                  <a:pt x="93" y="85"/>
                  <a:pt x="99" y="72"/>
                  <a:pt x="103" y="53"/>
                </a:cubicBezTo>
                <a:cubicBezTo>
                  <a:pt x="108" y="30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lose/>
                <a:moveTo>
                  <a:pt x="6" y="71"/>
                </a:moveTo>
                <a:cubicBezTo>
                  <a:pt x="6" y="67"/>
                  <a:pt x="9" y="64"/>
                  <a:pt x="13" y="64"/>
                </a:cubicBezTo>
                <a:cubicBezTo>
                  <a:pt x="17" y="64"/>
                  <a:pt x="20" y="67"/>
                  <a:pt x="20" y="71"/>
                </a:cubicBezTo>
                <a:cubicBezTo>
                  <a:pt x="20" y="75"/>
                  <a:pt x="17" y="78"/>
                  <a:pt x="13" y="78"/>
                </a:cubicBezTo>
                <a:cubicBezTo>
                  <a:pt x="9" y="78"/>
                  <a:pt x="6" y="75"/>
                  <a:pt x="6" y="71"/>
                </a:cubicBezTo>
                <a:close/>
                <a:moveTo>
                  <a:pt x="68" y="109"/>
                </a:moveTo>
                <a:cubicBezTo>
                  <a:pt x="63" y="109"/>
                  <a:pt x="58" y="104"/>
                  <a:pt x="55" y="99"/>
                </a:cubicBezTo>
                <a:cubicBezTo>
                  <a:pt x="59" y="101"/>
                  <a:pt x="62" y="102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8" y="103"/>
                  <a:pt x="68" y="103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73" y="102"/>
                  <a:pt x="77" y="101"/>
                  <a:pt x="81" y="98"/>
                </a:cubicBezTo>
                <a:cubicBezTo>
                  <a:pt x="78" y="103"/>
                  <a:pt x="73" y="109"/>
                  <a:pt x="68" y="1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10115341" y="2689850"/>
            <a:ext cx="736836" cy="854319"/>
          </a:xfrm>
          <a:custGeom>
            <a:avLst/>
            <a:gdLst>
              <a:gd name="T0" fmla="*/ 84 w 91"/>
              <a:gd name="T1" fmla="*/ 10 h 104"/>
              <a:gd name="T2" fmla="*/ 53 w 91"/>
              <a:gd name="T3" fmla="*/ 10 h 104"/>
              <a:gd name="T4" fmla="*/ 53 w 91"/>
              <a:gd name="T5" fmla="*/ 9 h 104"/>
              <a:gd name="T6" fmla="*/ 45 w 91"/>
              <a:gd name="T7" fmla="*/ 0 h 104"/>
              <a:gd name="T8" fmla="*/ 37 w 91"/>
              <a:gd name="T9" fmla="*/ 9 h 104"/>
              <a:gd name="T10" fmla="*/ 37 w 91"/>
              <a:gd name="T11" fmla="*/ 10 h 104"/>
              <a:gd name="T12" fmla="*/ 8 w 91"/>
              <a:gd name="T13" fmla="*/ 10 h 104"/>
              <a:gd name="T14" fmla="*/ 0 w 91"/>
              <a:gd name="T15" fmla="*/ 17 h 104"/>
              <a:gd name="T16" fmla="*/ 0 w 91"/>
              <a:gd name="T17" fmla="*/ 97 h 104"/>
              <a:gd name="T18" fmla="*/ 8 w 91"/>
              <a:gd name="T19" fmla="*/ 104 h 104"/>
              <a:gd name="T20" fmla="*/ 84 w 91"/>
              <a:gd name="T21" fmla="*/ 104 h 104"/>
              <a:gd name="T22" fmla="*/ 91 w 91"/>
              <a:gd name="T23" fmla="*/ 97 h 104"/>
              <a:gd name="T24" fmla="*/ 91 w 91"/>
              <a:gd name="T25" fmla="*/ 17 h 104"/>
              <a:gd name="T26" fmla="*/ 84 w 91"/>
              <a:gd name="T27" fmla="*/ 10 h 104"/>
              <a:gd name="T28" fmla="*/ 45 w 91"/>
              <a:gd name="T29" fmla="*/ 4 h 104"/>
              <a:gd name="T30" fmla="*/ 50 w 91"/>
              <a:gd name="T31" fmla="*/ 9 h 104"/>
              <a:gd name="T32" fmla="*/ 45 w 91"/>
              <a:gd name="T33" fmla="*/ 13 h 104"/>
              <a:gd name="T34" fmla="*/ 40 w 91"/>
              <a:gd name="T35" fmla="*/ 9 h 104"/>
              <a:gd name="T36" fmla="*/ 45 w 91"/>
              <a:gd name="T37" fmla="*/ 4 h 104"/>
              <a:gd name="T38" fmla="*/ 80 w 91"/>
              <a:gd name="T39" fmla="*/ 88 h 104"/>
              <a:gd name="T40" fmla="*/ 75 w 91"/>
              <a:gd name="T41" fmla="*/ 93 h 104"/>
              <a:gd name="T42" fmla="*/ 17 w 91"/>
              <a:gd name="T43" fmla="*/ 93 h 104"/>
              <a:gd name="T44" fmla="*/ 11 w 91"/>
              <a:gd name="T45" fmla="*/ 88 h 104"/>
              <a:gd name="T46" fmla="*/ 11 w 91"/>
              <a:gd name="T47" fmla="*/ 66 h 104"/>
              <a:gd name="T48" fmla="*/ 37 w 91"/>
              <a:gd name="T49" fmla="*/ 66 h 104"/>
              <a:gd name="T50" fmla="*/ 37 w 91"/>
              <a:gd name="T51" fmla="*/ 64 h 104"/>
              <a:gd name="T52" fmla="*/ 42 w 91"/>
              <a:gd name="T53" fmla="*/ 89 h 104"/>
              <a:gd name="T54" fmla="*/ 52 w 91"/>
              <a:gd name="T55" fmla="*/ 63 h 104"/>
              <a:gd name="T56" fmla="*/ 53 w 91"/>
              <a:gd name="T57" fmla="*/ 67 h 104"/>
              <a:gd name="T58" fmla="*/ 80 w 91"/>
              <a:gd name="T59" fmla="*/ 67 h 104"/>
              <a:gd name="T60" fmla="*/ 80 w 91"/>
              <a:gd name="T61" fmla="*/ 88 h 104"/>
              <a:gd name="T62" fmla="*/ 80 w 91"/>
              <a:gd name="T63" fmla="*/ 61 h 104"/>
              <a:gd name="T64" fmla="*/ 56 w 91"/>
              <a:gd name="T65" fmla="*/ 61 h 104"/>
              <a:gd name="T66" fmla="*/ 52 w 91"/>
              <a:gd name="T67" fmla="*/ 48 h 104"/>
              <a:gd name="T68" fmla="*/ 44 w 91"/>
              <a:gd name="T69" fmla="*/ 70 h 104"/>
              <a:gd name="T70" fmla="*/ 38 w 91"/>
              <a:gd name="T71" fmla="*/ 42 h 104"/>
              <a:gd name="T72" fmla="*/ 33 w 91"/>
              <a:gd name="T73" fmla="*/ 61 h 104"/>
              <a:gd name="T74" fmla="*/ 11 w 91"/>
              <a:gd name="T75" fmla="*/ 61 h 104"/>
              <a:gd name="T76" fmla="*/ 11 w 91"/>
              <a:gd name="T77" fmla="*/ 27 h 104"/>
              <a:gd name="T78" fmla="*/ 17 w 91"/>
              <a:gd name="T79" fmla="*/ 21 h 104"/>
              <a:gd name="T80" fmla="*/ 75 w 91"/>
              <a:gd name="T81" fmla="*/ 21 h 104"/>
              <a:gd name="T82" fmla="*/ 80 w 91"/>
              <a:gd name="T83" fmla="*/ 27 h 104"/>
              <a:gd name="T84" fmla="*/ 80 w 91"/>
              <a:gd name="T85" fmla="*/ 6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1" h="104">
                <a:moveTo>
                  <a:pt x="84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4"/>
                  <a:pt x="50" y="0"/>
                  <a:pt x="45" y="0"/>
                </a:cubicBezTo>
                <a:cubicBezTo>
                  <a:pt x="41" y="0"/>
                  <a:pt x="37" y="4"/>
                  <a:pt x="37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4" y="10"/>
                  <a:pt x="0" y="13"/>
                  <a:pt x="0" y="1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1"/>
                  <a:pt x="4" y="104"/>
                  <a:pt x="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8" y="104"/>
                  <a:pt x="91" y="101"/>
                  <a:pt x="91" y="97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3"/>
                  <a:pt x="88" y="10"/>
                  <a:pt x="84" y="10"/>
                </a:cubicBezTo>
                <a:close/>
                <a:moveTo>
                  <a:pt x="45" y="4"/>
                </a:moveTo>
                <a:cubicBezTo>
                  <a:pt x="48" y="4"/>
                  <a:pt x="50" y="6"/>
                  <a:pt x="50" y="9"/>
                </a:cubicBezTo>
                <a:cubicBezTo>
                  <a:pt x="50" y="11"/>
                  <a:pt x="48" y="13"/>
                  <a:pt x="45" y="13"/>
                </a:cubicBezTo>
                <a:cubicBezTo>
                  <a:pt x="43" y="13"/>
                  <a:pt x="40" y="11"/>
                  <a:pt x="40" y="9"/>
                </a:cubicBezTo>
                <a:cubicBezTo>
                  <a:pt x="40" y="6"/>
                  <a:pt x="43" y="4"/>
                  <a:pt x="45" y="4"/>
                </a:cubicBezTo>
                <a:close/>
                <a:moveTo>
                  <a:pt x="80" y="88"/>
                </a:moveTo>
                <a:cubicBezTo>
                  <a:pt x="80" y="91"/>
                  <a:pt x="78" y="93"/>
                  <a:pt x="75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4" y="93"/>
                  <a:pt x="11" y="91"/>
                  <a:pt x="11" y="88"/>
                </a:cubicBezTo>
                <a:cubicBezTo>
                  <a:pt x="11" y="66"/>
                  <a:pt x="11" y="66"/>
                  <a:pt x="11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89"/>
                  <a:pt x="42" y="89"/>
                  <a:pt x="42" y="89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7"/>
                  <a:pt x="53" y="67"/>
                  <a:pt x="53" y="67"/>
                </a:cubicBezTo>
                <a:cubicBezTo>
                  <a:pt x="80" y="67"/>
                  <a:pt x="80" y="67"/>
                  <a:pt x="80" y="67"/>
                </a:cubicBezTo>
                <a:lnTo>
                  <a:pt x="80" y="88"/>
                </a:lnTo>
                <a:close/>
                <a:moveTo>
                  <a:pt x="80" y="61"/>
                </a:moveTo>
                <a:cubicBezTo>
                  <a:pt x="56" y="61"/>
                  <a:pt x="56" y="61"/>
                  <a:pt x="56" y="61"/>
                </a:cubicBezTo>
                <a:cubicBezTo>
                  <a:pt x="52" y="48"/>
                  <a:pt x="52" y="48"/>
                  <a:pt x="52" y="48"/>
                </a:cubicBezTo>
                <a:cubicBezTo>
                  <a:pt x="44" y="70"/>
                  <a:pt x="44" y="70"/>
                  <a:pt x="44" y="70"/>
                </a:cubicBezTo>
                <a:cubicBezTo>
                  <a:pt x="38" y="42"/>
                  <a:pt x="38" y="42"/>
                  <a:pt x="38" y="42"/>
                </a:cubicBezTo>
                <a:cubicBezTo>
                  <a:pt x="33" y="61"/>
                  <a:pt x="33" y="61"/>
                  <a:pt x="33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4"/>
                  <a:pt x="14" y="21"/>
                  <a:pt x="17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0" y="24"/>
                  <a:pt x="80" y="27"/>
                </a:cubicBezTo>
                <a:lnTo>
                  <a:pt x="80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797784" y="2300951"/>
            <a:ext cx="669765" cy="659916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1" name="그룹 70"/>
          <p:cNvGrpSpPr/>
          <p:nvPr/>
        </p:nvGrpSpPr>
        <p:grpSpPr>
          <a:xfrm>
            <a:off x="3870364" y="2408541"/>
            <a:ext cx="524606" cy="444736"/>
            <a:chOff x="1797601" y="4300654"/>
            <a:chExt cx="413817" cy="350814"/>
          </a:xfrm>
          <a:solidFill>
            <a:srgbClr val="3DEBEF"/>
          </a:solidFill>
        </p:grpSpPr>
        <p:sp>
          <p:nvSpPr>
            <p:cNvPr id="91" name="Freeform 55"/>
            <p:cNvSpPr>
              <a:spLocks/>
            </p:cNvSpPr>
            <p:nvPr/>
          </p:nvSpPr>
          <p:spPr bwMode="auto">
            <a:xfrm>
              <a:off x="1797601" y="4300654"/>
              <a:ext cx="413817" cy="193553"/>
            </a:xfrm>
            <a:custGeom>
              <a:avLst/>
              <a:gdLst>
                <a:gd name="T0" fmla="*/ 224 w 450"/>
                <a:gd name="T1" fmla="*/ 83 h 210"/>
                <a:gd name="T2" fmla="*/ 266 w 450"/>
                <a:gd name="T3" fmla="*/ 38 h 210"/>
                <a:gd name="T4" fmla="*/ 394 w 450"/>
                <a:gd name="T5" fmla="*/ 28 h 210"/>
                <a:gd name="T6" fmla="*/ 432 w 450"/>
                <a:gd name="T7" fmla="*/ 149 h 210"/>
                <a:gd name="T8" fmla="*/ 409 w 450"/>
                <a:gd name="T9" fmla="*/ 165 h 210"/>
                <a:gd name="T10" fmla="*/ 321 w 450"/>
                <a:gd name="T11" fmla="*/ 165 h 210"/>
                <a:gd name="T12" fmla="*/ 286 w 450"/>
                <a:gd name="T13" fmla="*/ 183 h 210"/>
                <a:gd name="T14" fmla="*/ 267 w 450"/>
                <a:gd name="T15" fmla="*/ 210 h 210"/>
                <a:gd name="T16" fmla="*/ 182 w 450"/>
                <a:gd name="T17" fmla="*/ 99 h 210"/>
                <a:gd name="T18" fmla="*/ 147 w 450"/>
                <a:gd name="T19" fmla="*/ 153 h 210"/>
                <a:gd name="T20" fmla="*/ 125 w 450"/>
                <a:gd name="T21" fmla="*/ 165 h 210"/>
                <a:gd name="T22" fmla="*/ 39 w 450"/>
                <a:gd name="T23" fmla="*/ 165 h 210"/>
                <a:gd name="T24" fmla="*/ 17 w 450"/>
                <a:gd name="T25" fmla="*/ 150 h 210"/>
                <a:gd name="T26" fmla="*/ 53 w 450"/>
                <a:gd name="T27" fmla="*/ 28 h 210"/>
                <a:gd name="T28" fmla="*/ 180 w 450"/>
                <a:gd name="T29" fmla="*/ 36 h 210"/>
                <a:gd name="T30" fmla="*/ 224 w 450"/>
                <a:gd name="T31" fmla="*/ 8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" h="210">
                  <a:moveTo>
                    <a:pt x="224" y="83"/>
                  </a:moveTo>
                  <a:cubicBezTo>
                    <a:pt x="240" y="66"/>
                    <a:pt x="253" y="51"/>
                    <a:pt x="266" y="38"/>
                  </a:cubicBezTo>
                  <a:cubicBezTo>
                    <a:pt x="302" y="4"/>
                    <a:pt x="352" y="0"/>
                    <a:pt x="394" y="28"/>
                  </a:cubicBezTo>
                  <a:cubicBezTo>
                    <a:pt x="436" y="57"/>
                    <a:pt x="450" y="102"/>
                    <a:pt x="432" y="149"/>
                  </a:cubicBezTo>
                  <a:cubicBezTo>
                    <a:pt x="428" y="161"/>
                    <a:pt x="422" y="166"/>
                    <a:pt x="409" y="165"/>
                  </a:cubicBezTo>
                  <a:cubicBezTo>
                    <a:pt x="380" y="164"/>
                    <a:pt x="351" y="166"/>
                    <a:pt x="321" y="165"/>
                  </a:cubicBezTo>
                  <a:cubicBezTo>
                    <a:pt x="305" y="164"/>
                    <a:pt x="294" y="169"/>
                    <a:pt x="286" y="183"/>
                  </a:cubicBezTo>
                  <a:cubicBezTo>
                    <a:pt x="281" y="192"/>
                    <a:pt x="275" y="199"/>
                    <a:pt x="267" y="210"/>
                  </a:cubicBezTo>
                  <a:cubicBezTo>
                    <a:pt x="239" y="173"/>
                    <a:pt x="211" y="137"/>
                    <a:pt x="182" y="99"/>
                  </a:cubicBezTo>
                  <a:cubicBezTo>
                    <a:pt x="170" y="118"/>
                    <a:pt x="159" y="136"/>
                    <a:pt x="147" y="153"/>
                  </a:cubicBezTo>
                  <a:cubicBezTo>
                    <a:pt x="142" y="159"/>
                    <a:pt x="132" y="164"/>
                    <a:pt x="125" y="165"/>
                  </a:cubicBezTo>
                  <a:cubicBezTo>
                    <a:pt x="96" y="166"/>
                    <a:pt x="68" y="164"/>
                    <a:pt x="39" y="165"/>
                  </a:cubicBezTo>
                  <a:cubicBezTo>
                    <a:pt x="27" y="166"/>
                    <a:pt x="21" y="161"/>
                    <a:pt x="17" y="150"/>
                  </a:cubicBezTo>
                  <a:cubicBezTo>
                    <a:pt x="0" y="106"/>
                    <a:pt x="15" y="54"/>
                    <a:pt x="53" y="28"/>
                  </a:cubicBezTo>
                  <a:cubicBezTo>
                    <a:pt x="92" y="0"/>
                    <a:pt x="144" y="3"/>
                    <a:pt x="180" y="36"/>
                  </a:cubicBezTo>
                  <a:cubicBezTo>
                    <a:pt x="195" y="50"/>
                    <a:pt x="207" y="65"/>
                    <a:pt x="22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56"/>
            <p:cNvSpPr>
              <a:spLocks/>
            </p:cNvSpPr>
            <p:nvPr/>
          </p:nvSpPr>
          <p:spPr bwMode="auto">
            <a:xfrm>
              <a:off x="1839022" y="4433527"/>
              <a:ext cx="330202" cy="217941"/>
            </a:xfrm>
            <a:custGeom>
              <a:avLst/>
              <a:gdLst>
                <a:gd name="T0" fmla="*/ 0 w 359"/>
                <a:gd name="T1" fmla="*/ 53 h 237"/>
                <a:gd name="T2" fmla="*/ 83 w 359"/>
                <a:gd name="T3" fmla="*/ 53 h 237"/>
                <a:gd name="T4" fmla="*/ 116 w 359"/>
                <a:gd name="T5" fmla="*/ 35 h 237"/>
                <a:gd name="T6" fmla="*/ 137 w 359"/>
                <a:gd name="T7" fmla="*/ 0 h 237"/>
                <a:gd name="T8" fmla="*/ 222 w 359"/>
                <a:gd name="T9" fmla="*/ 115 h 237"/>
                <a:gd name="T10" fmla="*/ 258 w 359"/>
                <a:gd name="T11" fmla="*/ 65 h 237"/>
                <a:gd name="T12" fmla="*/ 274 w 359"/>
                <a:gd name="T13" fmla="*/ 54 h 237"/>
                <a:gd name="T14" fmla="*/ 359 w 359"/>
                <a:gd name="T15" fmla="*/ 53 h 237"/>
                <a:gd name="T16" fmla="*/ 180 w 359"/>
                <a:gd name="T17" fmla="*/ 237 h 237"/>
                <a:gd name="T18" fmla="*/ 0 w 359"/>
                <a:gd name="T19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237">
                  <a:moveTo>
                    <a:pt x="0" y="53"/>
                  </a:moveTo>
                  <a:cubicBezTo>
                    <a:pt x="30" y="53"/>
                    <a:pt x="57" y="52"/>
                    <a:pt x="83" y="53"/>
                  </a:cubicBezTo>
                  <a:cubicBezTo>
                    <a:pt x="99" y="54"/>
                    <a:pt x="109" y="50"/>
                    <a:pt x="116" y="35"/>
                  </a:cubicBezTo>
                  <a:cubicBezTo>
                    <a:pt x="121" y="24"/>
                    <a:pt x="129" y="14"/>
                    <a:pt x="137" y="0"/>
                  </a:cubicBezTo>
                  <a:cubicBezTo>
                    <a:pt x="166" y="39"/>
                    <a:pt x="193" y="76"/>
                    <a:pt x="222" y="115"/>
                  </a:cubicBezTo>
                  <a:cubicBezTo>
                    <a:pt x="235" y="97"/>
                    <a:pt x="246" y="80"/>
                    <a:pt x="258" y="65"/>
                  </a:cubicBezTo>
                  <a:cubicBezTo>
                    <a:pt x="262" y="59"/>
                    <a:pt x="269" y="54"/>
                    <a:pt x="274" y="54"/>
                  </a:cubicBezTo>
                  <a:cubicBezTo>
                    <a:pt x="301" y="52"/>
                    <a:pt x="329" y="53"/>
                    <a:pt x="359" y="53"/>
                  </a:cubicBezTo>
                  <a:cubicBezTo>
                    <a:pt x="298" y="116"/>
                    <a:pt x="240" y="176"/>
                    <a:pt x="180" y="237"/>
                  </a:cubicBezTo>
                  <a:cubicBezTo>
                    <a:pt x="121" y="177"/>
                    <a:pt x="62" y="116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2" name="모서리가 둥근 직사각형 71"/>
          <p:cNvSpPr/>
          <p:nvPr/>
        </p:nvSpPr>
        <p:spPr>
          <a:xfrm>
            <a:off x="3010933" y="2300951"/>
            <a:ext cx="669765" cy="659916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3804944" y="1503031"/>
            <a:ext cx="669765" cy="659916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007781" y="1503031"/>
            <a:ext cx="669765" cy="659916"/>
          </a:xfrm>
          <a:prstGeom prst="roundRect">
            <a:avLst/>
          </a:prstGeom>
          <a:solidFill>
            <a:srgbClr val="3DEBEF"/>
          </a:solidFill>
          <a:ln>
            <a:solidFill>
              <a:srgbClr val="3DEBEF"/>
            </a:solidFill>
          </a:ln>
          <a:scene3d>
            <a:camera prst="orthographicFront"/>
            <a:lightRig rig="threePt" dir="t"/>
          </a:scene3d>
          <a:sp3d prstMaterial="clear"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9" name="그룹 78"/>
          <p:cNvGrpSpPr/>
          <p:nvPr/>
        </p:nvGrpSpPr>
        <p:grpSpPr>
          <a:xfrm>
            <a:off x="3103875" y="1575942"/>
            <a:ext cx="477577" cy="539200"/>
            <a:chOff x="4641850" y="1811338"/>
            <a:chExt cx="639763" cy="722313"/>
          </a:xfrm>
          <a:solidFill>
            <a:srgbClr val="3DEBEF"/>
          </a:solidFill>
        </p:grpSpPr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4919663" y="2017713"/>
              <a:ext cx="206375" cy="327025"/>
            </a:xfrm>
            <a:custGeom>
              <a:avLst/>
              <a:gdLst>
                <a:gd name="T0" fmla="*/ 42 w 55"/>
                <a:gd name="T1" fmla="*/ 0 h 87"/>
                <a:gd name="T2" fmla="*/ 41 w 55"/>
                <a:gd name="T3" fmla="*/ 10 h 87"/>
                <a:gd name="T4" fmla="*/ 35 w 55"/>
                <a:gd name="T5" fmla="*/ 3 h 87"/>
                <a:gd name="T6" fmla="*/ 28 w 55"/>
                <a:gd name="T7" fmla="*/ 3 h 87"/>
                <a:gd name="T8" fmla="*/ 28 w 55"/>
                <a:gd name="T9" fmla="*/ 10 h 87"/>
                <a:gd name="T10" fmla="*/ 40 w 55"/>
                <a:gd name="T11" fmla="*/ 22 h 87"/>
                <a:gd name="T12" fmla="*/ 37 w 55"/>
                <a:gd name="T13" fmla="*/ 39 h 87"/>
                <a:gd name="T14" fmla="*/ 37 w 55"/>
                <a:gd name="T15" fmla="*/ 39 h 87"/>
                <a:gd name="T16" fmla="*/ 16 w 55"/>
                <a:gd name="T17" fmla="*/ 18 h 87"/>
                <a:gd name="T18" fmla="*/ 9 w 55"/>
                <a:gd name="T19" fmla="*/ 18 h 87"/>
                <a:gd name="T20" fmla="*/ 9 w 55"/>
                <a:gd name="T21" fmla="*/ 24 h 87"/>
                <a:gd name="T22" fmla="*/ 34 w 55"/>
                <a:gd name="T23" fmla="*/ 49 h 87"/>
                <a:gd name="T24" fmla="*/ 30 w 55"/>
                <a:gd name="T25" fmla="*/ 56 h 87"/>
                <a:gd name="T26" fmla="*/ 28 w 55"/>
                <a:gd name="T27" fmla="*/ 59 h 87"/>
                <a:gd name="T28" fmla="*/ 27 w 55"/>
                <a:gd name="T29" fmla="*/ 60 h 87"/>
                <a:gd name="T30" fmla="*/ 27 w 55"/>
                <a:gd name="T31" fmla="*/ 60 h 87"/>
                <a:gd name="T32" fmla="*/ 27 w 55"/>
                <a:gd name="T33" fmla="*/ 60 h 87"/>
                <a:gd name="T34" fmla="*/ 10 w 55"/>
                <a:gd name="T35" fmla="*/ 43 h 87"/>
                <a:gd name="T36" fmla="*/ 4 w 55"/>
                <a:gd name="T37" fmla="*/ 43 h 87"/>
                <a:gd name="T38" fmla="*/ 4 w 55"/>
                <a:gd name="T39" fmla="*/ 50 h 87"/>
                <a:gd name="T40" fmla="*/ 20 w 55"/>
                <a:gd name="T41" fmla="*/ 66 h 87"/>
                <a:gd name="T42" fmla="*/ 17 w 55"/>
                <a:gd name="T43" fmla="*/ 67 h 87"/>
                <a:gd name="T44" fmla="*/ 0 w 55"/>
                <a:gd name="T45" fmla="*/ 74 h 87"/>
                <a:gd name="T46" fmla="*/ 0 w 55"/>
                <a:gd name="T47" fmla="*/ 87 h 87"/>
                <a:gd name="T48" fmla="*/ 3 w 55"/>
                <a:gd name="T49" fmla="*/ 87 h 87"/>
                <a:gd name="T50" fmla="*/ 24 w 55"/>
                <a:gd name="T51" fmla="*/ 79 h 87"/>
                <a:gd name="T52" fmla="*/ 29 w 55"/>
                <a:gd name="T53" fmla="*/ 76 h 87"/>
                <a:gd name="T54" fmla="*/ 34 w 55"/>
                <a:gd name="T55" fmla="*/ 73 h 87"/>
                <a:gd name="T56" fmla="*/ 36 w 55"/>
                <a:gd name="T57" fmla="*/ 71 h 87"/>
                <a:gd name="T58" fmla="*/ 37 w 55"/>
                <a:gd name="T59" fmla="*/ 70 h 87"/>
                <a:gd name="T60" fmla="*/ 37 w 55"/>
                <a:gd name="T61" fmla="*/ 69 h 87"/>
                <a:gd name="T62" fmla="*/ 38 w 55"/>
                <a:gd name="T63" fmla="*/ 69 h 87"/>
                <a:gd name="T64" fmla="*/ 38 w 55"/>
                <a:gd name="T65" fmla="*/ 69 h 87"/>
                <a:gd name="T66" fmla="*/ 38 w 55"/>
                <a:gd name="T67" fmla="*/ 68 h 87"/>
                <a:gd name="T68" fmla="*/ 42 w 55"/>
                <a:gd name="T69" fmla="*/ 63 h 87"/>
                <a:gd name="T70" fmla="*/ 50 w 55"/>
                <a:gd name="T71" fmla="*/ 42 h 87"/>
                <a:gd name="T72" fmla="*/ 53 w 55"/>
                <a:gd name="T73" fmla="*/ 21 h 87"/>
                <a:gd name="T74" fmla="*/ 54 w 55"/>
                <a:gd name="T75" fmla="*/ 1 h 87"/>
                <a:gd name="T76" fmla="*/ 55 w 55"/>
                <a:gd name="T77" fmla="*/ 0 h 87"/>
                <a:gd name="T78" fmla="*/ 49 w 55"/>
                <a:gd name="T79" fmla="*/ 0 h 87"/>
                <a:gd name="T80" fmla="*/ 42 w 55"/>
                <a:gd name="T8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87">
                  <a:moveTo>
                    <a:pt x="42" y="0"/>
                  </a:moveTo>
                  <a:cubicBezTo>
                    <a:pt x="42" y="3"/>
                    <a:pt x="42" y="7"/>
                    <a:pt x="41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3" y="2"/>
                    <a:pt x="30" y="2"/>
                    <a:pt x="28" y="3"/>
                  </a:cubicBezTo>
                  <a:cubicBezTo>
                    <a:pt x="26" y="5"/>
                    <a:pt x="26" y="8"/>
                    <a:pt x="28" y="1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7"/>
                    <a:pt x="38" y="33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6"/>
                    <a:pt x="11" y="16"/>
                    <a:pt x="9" y="18"/>
                  </a:cubicBezTo>
                  <a:cubicBezTo>
                    <a:pt x="7" y="19"/>
                    <a:pt x="7" y="22"/>
                    <a:pt x="9" y="2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1"/>
                    <a:pt x="32" y="54"/>
                    <a:pt x="30" y="56"/>
                  </a:cubicBezTo>
                  <a:cubicBezTo>
                    <a:pt x="30" y="57"/>
                    <a:pt x="29" y="58"/>
                    <a:pt x="28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2"/>
                    <a:pt x="6" y="42"/>
                    <a:pt x="4" y="43"/>
                  </a:cubicBezTo>
                  <a:cubicBezTo>
                    <a:pt x="2" y="45"/>
                    <a:pt x="2" y="48"/>
                    <a:pt x="4" y="5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7"/>
                    <a:pt x="17" y="67"/>
                  </a:cubicBezTo>
                  <a:cubicBezTo>
                    <a:pt x="12" y="70"/>
                    <a:pt x="6" y="72"/>
                    <a:pt x="0" y="74"/>
                  </a:cubicBezTo>
                  <a:cubicBezTo>
                    <a:pt x="0" y="79"/>
                    <a:pt x="0" y="83"/>
                    <a:pt x="0" y="87"/>
                  </a:cubicBezTo>
                  <a:cubicBezTo>
                    <a:pt x="1" y="87"/>
                    <a:pt x="2" y="87"/>
                    <a:pt x="3" y="87"/>
                  </a:cubicBezTo>
                  <a:cubicBezTo>
                    <a:pt x="10" y="85"/>
                    <a:pt x="17" y="83"/>
                    <a:pt x="24" y="79"/>
                  </a:cubicBezTo>
                  <a:cubicBezTo>
                    <a:pt x="26" y="78"/>
                    <a:pt x="27" y="77"/>
                    <a:pt x="29" y="76"/>
                  </a:cubicBezTo>
                  <a:cubicBezTo>
                    <a:pt x="30" y="75"/>
                    <a:pt x="32" y="74"/>
                    <a:pt x="34" y="73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7"/>
                    <a:pt x="41" y="65"/>
                    <a:pt x="42" y="63"/>
                  </a:cubicBezTo>
                  <a:cubicBezTo>
                    <a:pt x="46" y="56"/>
                    <a:pt x="48" y="49"/>
                    <a:pt x="50" y="42"/>
                  </a:cubicBezTo>
                  <a:cubicBezTo>
                    <a:pt x="52" y="35"/>
                    <a:pt x="53" y="28"/>
                    <a:pt x="53" y="21"/>
                  </a:cubicBezTo>
                  <a:cubicBezTo>
                    <a:pt x="54" y="14"/>
                    <a:pt x="54" y="8"/>
                    <a:pt x="54" y="1"/>
                  </a:cubicBezTo>
                  <a:cubicBezTo>
                    <a:pt x="55" y="1"/>
                    <a:pt x="55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7" y="0"/>
                    <a:pt x="4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4826000" y="1941513"/>
              <a:ext cx="455613" cy="592138"/>
            </a:xfrm>
            <a:custGeom>
              <a:avLst/>
              <a:gdLst>
                <a:gd name="T0" fmla="*/ 116 w 121"/>
                <a:gd name="T1" fmla="*/ 6 h 157"/>
                <a:gd name="T2" fmla="*/ 116 w 121"/>
                <a:gd name="T3" fmla="*/ 6 h 157"/>
                <a:gd name="T4" fmla="*/ 107 w 121"/>
                <a:gd name="T5" fmla="*/ 5 h 157"/>
                <a:gd name="T6" fmla="*/ 81 w 121"/>
                <a:gd name="T7" fmla="*/ 1 h 157"/>
                <a:gd name="T8" fmla="*/ 63 w 121"/>
                <a:gd name="T9" fmla="*/ 0 h 157"/>
                <a:gd name="T10" fmla="*/ 41 w 121"/>
                <a:gd name="T11" fmla="*/ 4 h 157"/>
                <a:gd name="T12" fmla="*/ 36 w 121"/>
                <a:gd name="T13" fmla="*/ 6 h 157"/>
                <a:gd name="T14" fmla="*/ 31 w 121"/>
                <a:gd name="T15" fmla="*/ 9 h 157"/>
                <a:gd name="T16" fmla="*/ 21 w 121"/>
                <a:gd name="T17" fmla="*/ 16 h 157"/>
                <a:gd name="T18" fmla="*/ 19 w 121"/>
                <a:gd name="T19" fmla="*/ 18 h 157"/>
                <a:gd name="T20" fmla="*/ 19 w 121"/>
                <a:gd name="T21" fmla="*/ 19 h 157"/>
                <a:gd name="T22" fmla="*/ 19 w 121"/>
                <a:gd name="T23" fmla="*/ 19 h 157"/>
                <a:gd name="T24" fmla="*/ 19 w 121"/>
                <a:gd name="T25" fmla="*/ 19 h 157"/>
                <a:gd name="T26" fmla="*/ 18 w 121"/>
                <a:gd name="T27" fmla="*/ 19 h 157"/>
                <a:gd name="T28" fmla="*/ 18 w 121"/>
                <a:gd name="T29" fmla="*/ 20 h 157"/>
                <a:gd name="T30" fmla="*/ 17 w 121"/>
                <a:gd name="T31" fmla="*/ 21 h 157"/>
                <a:gd name="T32" fmla="*/ 13 w 121"/>
                <a:gd name="T33" fmla="*/ 26 h 157"/>
                <a:gd name="T34" fmla="*/ 8 w 121"/>
                <a:gd name="T35" fmla="*/ 38 h 157"/>
                <a:gd name="T36" fmla="*/ 5 w 121"/>
                <a:gd name="T37" fmla="*/ 61 h 157"/>
                <a:gd name="T38" fmla="*/ 5 w 121"/>
                <a:gd name="T39" fmla="*/ 82 h 157"/>
                <a:gd name="T40" fmla="*/ 7 w 121"/>
                <a:gd name="T41" fmla="*/ 119 h 157"/>
                <a:gd name="T42" fmla="*/ 5 w 121"/>
                <a:gd name="T43" fmla="*/ 142 h 157"/>
                <a:gd name="T44" fmla="*/ 4 w 121"/>
                <a:gd name="T45" fmla="*/ 145 h 157"/>
                <a:gd name="T46" fmla="*/ 3 w 121"/>
                <a:gd name="T47" fmla="*/ 147 h 157"/>
                <a:gd name="T48" fmla="*/ 1 w 121"/>
                <a:gd name="T49" fmla="*/ 149 h 157"/>
                <a:gd name="T50" fmla="*/ 2 w 121"/>
                <a:gd name="T51" fmla="*/ 155 h 157"/>
                <a:gd name="T52" fmla="*/ 8 w 121"/>
                <a:gd name="T53" fmla="*/ 155 h 157"/>
                <a:gd name="T54" fmla="*/ 10 w 121"/>
                <a:gd name="T55" fmla="*/ 154 h 157"/>
                <a:gd name="T56" fmla="*/ 12 w 121"/>
                <a:gd name="T57" fmla="*/ 150 h 157"/>
                <a:gd name="T58" fmla="*/ 15 w 121"/>
                <a:gd name="T59" fmla="*/ 146 h 157"/>
                <a:gd name="T60" fmla="*/ 21 w 121"/>
                <a:gd name="T61" fmla="*/ 119 h 157"/>
                <a:gd name="T62" fmla="*/ 21 w 121"/>
                <a:gd name="T63" fmla="*/ 82 h 157"/>
                <a:gd name="T64" fmla="*/ 21 w 121"/>
                <a:gd name="T65" fmla="*/ 62 h 157"/>
                <a:gd name="T66" fmla="*/ 24 w 121"/>
                <a:gd name="T67" fmla="*/ 43 h 157"/>
                <a:gd name="T68" fmla="*/ 27 w 121"/>
                <a:gd name="T69" fmla="*/ 35 h 157"/>
                <a:gd name="T70" fmla="*/ 30 w 121"/>
                <a:gd name="T71" fmla="*/ 32 h 157"/>
                <a:gd name="T72" fmla="*/ 30 w 121"/>
                <a:gd name="T73" fmla="*/ 31 h 157"/>
                <a:gd name="T74" fmla="*/ 31 w 121"/>
                <a:gd name="T75" fmla="*/ 31 h 157"/>
                <a:gd name="T76" fmla="*/ 31 w 121"/>
                <a:gd name="T77" fmla="*/ 31 h 157"/>
                <a:gd name="T78" fmla="*/ 31 w 121"/>
                <a:gd name="T79" fmla="*/ 31 h 157"/>
                <a:gd name="T80" fmla="*/ 31 w 121"/>
                <a:gd name="T81" fmla="*/ 31 h 157"/>
                <a:gd name="T82" fmla="*/ 33 w 121"/>
                <a:gd name="T83" fmla="*/ 29 h 157"/>
                <a:gd name="T84" fmla="*/ 40 w 121"/>
                <a:gd name="T85" fmla="*/ 23 h 157"/>
                <a:gd name="T86" fmla="*/ 44 w 121"/>
                <a:gd name="T87" fmla="*/ 21 h 157"/>
                <a:gd name="T88" fmla="*/ 47 w 121"/>
                <a:gd name="T89" fmla="*/ 20 h 157"/>
                <a:gd name="T90" fmla="*/ 80 w 121"/>
                <a:gd name="T91" fmla="*/ 15 h 157"/>
                <a:gd name="T92" fmla="*/ 95 w 121"/>
                <a:gd name="T93" fmla="*/ 16 h 157"/>
                <a:gd name="T94" fmla="*/ 106 w 121"/>
                <a:gd name="T95" fmla="*/ 16 h 157"/>
                <a:gd name="T96" fmla="*/ 114 w 121"/>
                <a:gd name="T97" fmla="*/ 15 h 157"/>
                <a:gd name="T98" fmla="*/ 116 w 121"/>
                <a:gd name="T99" fmla="*/ 15 h 157"/>
                <a:gd name="T100" fmla="*/ 120 w 121"/>
                <a:gd name="T101" fmla="*/ 11 h 157"/>
                <a:gd name="T102" fmla="*/ 116 w 121"/>
                <a:gd name="T103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" h="157">
                  <a:moveTo>
                    <a:pt x="116" y="6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3" y="6"/>
                    <a:pt x="107" y="5"/>
                  </a:cubicBezTo>
                  <a:cubicBezTo>
                    <a:pt x="101" y="4"/>
                    <a:pt x="92" y="3"/>
                    <a:pt x="81" y="1"/>
                  </a:cubicBezTo>
                  <a:cubicBezTo>
                    <a:pt x="76" y="0"/>
                    <a:pt x="70" y="0"/>
                    <a:pt x="63" y="0"/>
                  </a:cubicBezTo>
                  <a:cubicBezTo>
                    <a:pt x="56" y="0"/>
                    <a:pt x="49" y="1"/>
                    <a:pt x="41" y="4"/>
                  </a:cubicBezTo>
                  <a:cubicBezTo>
                    <a:pt x="40" y="5"/>
                    <a:pt x="38" y="5"/>
                    <a:pt x="36" y="6"/>
                  </a:cubicBezTo>
                  <a:cubicBezTo>
                    <a:pt x="34" y="7"/>
                    <a:pt x="33" y="8"/>
                    <a:pt x="31" y="9"/>
                  </a:cubicBezTo>
                  <a:cubicBezTo>
                    <a:pt x="27" y="11"/>
                    <a:pt x="24" y="14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4" y="24"/>
                    <a:pt x="13" y="26"/>
                  </a:cubicBezTo>
                  <a:cubicBezTo>
                    <a:pt x="11" y="30"/>
                    <a:pt x="9" y="34"/>
                    <a:pt x="8" y="38"/>
                  </a:cubicBezTo>
                  <a:cubicBezTo>
                    <a:pt x="6" y="46"/>
                    <a:pt x="5" y="54"/>
                    <a:pt x="5" y="61"/>
                  </a:cubicBezTo>
                  <a:cubicBezTo>
                    <a:pt x="4" y="69"/>
                    <a:pt x="5" y="76"/>
                    <a:pt x="5" y="82"/>
                  </a:cubicBezTo>
                  <a:cubicBezTo>
                    <a:pt x="6" y="96"/>
                    <a:pt x="7" y="108"/>
                    <a:pt x="7" y="119"/>
                  </a:cubicBezTo>
                  <a:cubicBezTo>
                    <a:pt x="8" y="129"/>
                    <a:pt x="7" y="137"/>
                    <a:pt x="5" y="142"/>
                  </a:cubicBezTo>
                  <a:cubicBezTo>
                    <a:pt x="5" y="143"/>
                    <a:pt x="4" y="145"/>
                    <a:pt x="4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2" y="149"/>
                    <a:pt x="1" y="149"/>
                    <a:pt x="1" y="149"/>
                  </a:cubicBezTo>
                  <a:cubicBezTo>
                    <a:pt x="0" y="151"/>
                    <a:pt x="0" y="154"/>
                    <a:pt x="2" y="155"/>
                  </a:cubicBezTo>
                  <a:cubicBezTo>
                    <a:pt x="3" y="157"/>
                    <a:pt x="6" y="157"/>
                    <a:pt x="8" y="155"/>
                  </a:cubicBezTo>
                  <a:cubicBezTo>
                    <a:pt x="8" y="155"/>
                    <a:pt x="9" y="155"/>
                    <a:pt x="10" y="154"/>
                  </a:cubicBezTo>
                  <a:cubicBezTo>
                    <a:pt x="10" y="153"/>
                    <a:pt x="11" y="152"/>
                    <a:pt x="12" y="150"/>
                  </a:cubicBezTo>
                  <a:cubicBezTo>
                    <a:pt x="13" y="149"/>
                    <a:pt x="14" y="148"/>
                    <a:pt x="15" y="146"/>
                  </a:cubicBezTo>
                  <a:cubicBezTo>
                    <a:pt x="18" y="140"/>
                    <a:pt x="20" y="130"/>
                    <a:pt x="21" y="119"/>
                  </a:cubicBezTo>
                  <a:cubicBezTo>
                    <a:pt x="21" y="108"/>
                    <a:pt x="21" y="95"/>
                    <a:pt x="21" y="82"/>
                  </a:cubicBezTo>
                  <a:cubicBezTo>
                    <a:pt x="21" y="75"/>
                    <a:pt x="20" y="69"/>
                    <a:pt x="21" y="62"/>
                  </a:cubicBezTo>
                  <a:cubicBezTo>
                    <a:pt x="21" y="55"/>
                    <a:pt x="22" y="49"/>
                    <a:pt x="24" y="43"/>
                  </a:cubicBezTo>
                  <a:cubicBezTo>
                    <a:pt x="25" y="40"/>
                    <a:pt x="26" y="37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8" y="25"/>
                    <a:pt x="40" y="23"/>
                  </a:cubicBezTo>
                  <a:cubicBezTo>
                    <a:pt x="41" y="23"/>
                    <a:pt x="42" y="22"/>
                    <a:pt x="44" y="21"/>
                  </a:cubicBezTo>
                  <a:cubicBezTo>
                    <a:pt x="45" y="21"/>
                    <a:pt x="46" y="20"/>
                    <a:pt x="47" y="20"/>
                  </a:cubicBezTo>
                  <a:cubicBezTo>
                    <a:pt x="58" y="15"/>
                    <a:pt x="70" y="15"/>
                    <a:pt x="80" y="15"/>
                  </a:cubicBezTo>
                  <a:cubicBezTo>
                    <a:pt x="85" y="16"/>
                    <a:pt x="90" y="16"/>
                    <a:pt x="95" y="16"/>
                  </a:cubicBezTo>
                  <a:cubicBezTo>
                    <a:pt x="99" y="16"/>
                    <a:pt x="103" y="16"/>
                    <a:pt x="106" y="16"/>
                  </a:cubicBezTo>
                  <a:cubicBezTo>
                    <a:pt x="109" y="16"/>
                    <a:pt x="112" y="16"/>
                    <a:pt x="114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8" y="15"/>
                    <a:pt x="120" y="13"/>
                    <a:pt x="120" y="11"/>
                  </a:cubicBezTo>
                  <a:cubicBezTo>
                    <a:pt x="121" y="9"/>
                    <a:pt x="119" y="6"/>
                    <a:pt x="1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4641850" y="2311401"/>
              <a:ext cx="195263" cy="134938"/>
            </a:xfrm>
            <a:custGeom>
              <a:avLst/>
              <a:gdLst>
                <a:gd name="T0" fmla="*/ 50 w 52"/>
                <a:gd name="T1" fmla="*/ 29 h 36"/>
                <a:gd name="T2" fmla="*/ 34 w 52"/>
                <a:gd name="T3" fmla="*/ 13 h 36"/>
                <a:gd name="T4" fmla="*/ 40 w 52"/>
                <a:gd name="T5" fmla="*/ 13 h 36"/>
                <a:gd name="T6" fmla="*/ 51 w 52"/>
                <a:gd name="T7" fmla="*/ 12 h 36"/>
                <a:gd name="T8" fmla="*/ 51 w 52"/>
                <a:gd name="T9" fmla="*/ 0 h 36"/>
                <a:gd name="T10" fmla="*/ 40 w 52"/>
                <a:gd name="T11" fmla="*/ 1 h 36"/>
                <a:gd name="T12" fmla="*/ 26 w 52"/>
                <a:gd name="T13" fmla="*/ 2 h 36"/>
                <a:gd name="T14" fmla="*/ 15 w 52"/>
                <a:gd name="T15" fmla="*/ 2 h 36"/>
                <a:gd name="T16" fmla="*/ 5 w 52"/>
                <a:gd name="T17" fmla="*/ 3 h 36"/>
                <a:gd name="T18" fmla="*/ 1 w 52"/>
                <a:gd name="T19" fmla="*/ 7 h 36"/>
                <a:gd name="T20" fmla="*/ 5 w 52"/>
                <a:gd name="T21" fmla="*/ 12 h 36"/>
                <a:gd name="T22" fmla="*/ 15 w 52"/>
                <a:gd name="T23" fmla="*/ 12 h 36"/>
                <a:gd name="T24" fmla="*/ 22 w 52"/>
                <a:gd name="T25" fmla="*/ 13 h 36"/>
                <a:gd name="T26" fmla="*/ 23 w 52"/>
                <a:gd name="T27" fmla="*/ 14 h 36"/>
                <a:gd name="T28" fmla="*/ 44 w 52"/>
                <a:gd name="T29" fmla="*/ 35 h 36"/>
                <a:gd name="T30" fmla="*/ 47 w 52"/>
                <a:gd name="T31" fmla="*/ 36 h 36"/>
                <a:gd name="T32" fmla="*/ 50 w 52"/>
                <a:gd name="T33" fmla="*/ 35 h 36"/>
                <a:gd name="T34" fmla="*/ 50 w 52"/>
                <a:gd name="T3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50" y="29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6" y="13"/>
                    <a:pt x="38" y="13"/>
                    <a:pt x="40" y="13"/>
                  </a:cubicBezTo>
                  <a:cubicBezTo>
                    <a:pt x="44" y="13"/>
                    <a:pt x="48" y="13"/>
                    <a:pt x="51" y="12"/>
                  </a:cubicBezTo>
                  <a:cubicBezTo>
                    <a:pt x="51" y="8"/>
                    <a:pt x="51" y="4"/>
                    <a:pt x="51" y="0"/>
                  </a:cubicBezTo>
                  <a:cubicBezTo>
                    <a:pt x="47" y="0"/>
                    <a:pt x="43" y="1"/>
                    <a:pt x="40" y="1"/>
                  </a:cubicBezTo>
                  <a:cubicBezTo>
                    <a:pt x="35" y="1"/>
                    <a:pt x="30" y="2"/>
                    <a:pt x="26" y="2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8" y="2"/>
                    <a:pt x="5" y="3"/>
                    <a:pt x="5" y="3"/>
                  </a:cubicBezTo>
                  <a:cubicBezTo>
                    <a:pt x="3" y="3"/>
                    <a:pt x="1" y="5"/>
                    <a:pt x="1" y="7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8" y="12"/>
                    <a:pt x="15" y="12"/>
                  </a:cubicBezTo>
                  <a:cubicBezTo>
                    <a:pt x="17" y="12"/>
                    <a:pt x="19" y="12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6"/>
                    <a:pt x="46" y="36"/>
                    <a:pt x="47" y="36"/>
                  </a:cubicBezTo>
                  <a:cubicBezTo>
                    <a:pt x="48" y="36"/>
                    <a:pt x="49" y="36"/>
                    <a:pt x="50" y="35"/>
                  </a:cubicBezTo>
                  <a:cubicBezTo>
                    <a:pt x="52" y="33"/>
                    <a:pt x="52" y="31"/>
                    <a:pt x="5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auto">
            <a:xfrm>
              <a:off x="5081588" y="1811338"/>
              <a:ext cx="90488" cy="123825"/>
            </a:xfrm>
            <a:custGeom>
              <a:avLst/>
              <a:gdLst>
                <a:gd name="T0" fmla="*/ 0 w 24"/>
                <a:gd name="T1" fmla="*/ 14 h 33"/>
                <a:gd name="T2" fmla="*/ 0 w 24"/>
                <a:gd name="T3" fmla="*/ 31 h 33"/>
                <a:gd name="T4" fmla="*/ 11 w 24"/>
                <a:gd name="T5" fmla="*/ 31 h 33"/>
                <a:gd name="T6" fmla="*/ 11 w 24"/>
                <a:gd name="T7" fmla="*/ 26 h 33"/>
                <a:gd name="T8" fmla="*/ 16 w 24"/>
                <a:gd name="T9" fmla="*/ 31 h 33"/>
                <a:gd name="T10" fmla="*/ 19 w 24"/>
                <a:gd name="T11" fmla="*/ 33 h 33"/>
                <a:gd name="T12" fmla="*/ 23 w 24"/>
                <a:gd name="T13" fmla="*/ 31 h 33"/>
                <a:gd name="T14" fmla="*/ 23 w 24"/>
                <a:gd name="T15" fmla="*/ 25 h 33"/>
                <a:gd name="T16" fmla="*/ 10 w 24"/>
                <a:gd name="T17" fmla="*/ 12 h 33"/>
                <a:gd name="T18" fmla="*/ 9 w 24"/>
                <a:gd name="T19" fmla="*/ 4 h 33"/>
                <a:gd name="T20" fmla="*/ 4 w 24"/>
                <a:gd name="T21" fmla="*/ 0 h 33"/>
                <a:gd name="T22" fmla="*/ 0 w 24"/>
                <a:gd name="T23" fmla="*/ 4 h 33"/>
                <a:gd name="T24" fmla="*/ 0 w 24"/>
                <a:gd name="T25" fmla="*/ 4 h 33"/>
                <a:gd name="T26" fmla="*/ 0 w 24"/>
                <a:gd name="T27" fmla="*/ 12 h 33"/>
                <a:gd name="T28" fmla="*/ 0 w 24"/>
                <a:gd name="T2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14"/>
                  </a:moveTo>
                  <a:cubicBezTo>
                    <a:pt x="0" y="18"/>
                    <a:pt x="0" y="24"/>
                    <a:pt x="0" y="31"/>
                  </a:cubicBezTo>
                  <a:cubicBezTo>
                    <a:pt x="4" y="31"/>
                    <a:pt x="8" y="31"/>
                    <a:pt x="11" y="31"/>
                  </a:cubicBezTo>
                  <a:cubicBezTo>
                    <a:pt x="11" y="30"/>
                    <a:pt x="11" y="28"/>
                    <a:pt x="11" y="26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8" y="33"/>
                    <a:pt x="19" y="33"/>
                  </a:cubicBezTo>
                  <a:cubicBezTo>
                    <a:pt x="21" y="33"/>
                    <a:pt x="22" y="32"/>
                    <a:pt x="23" y="31"/>
                  </a:cubicBezTo>
                  <a:cubicBezTo>
                    <a:pt x="24" y="30"/>
                    <a:pt x="24" y="27"/>
                    <a:pt x="23" y="2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7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3875448" y="1563931"/>
            <a:ext cx="507363" cy="538113"/>
            <a:chOff x="6929438" y="1870076"/>
            <a:chExt cx="628650" cy="666750"/>
          </a:xfrm>
          <a:solidFill>
            <a:srgbClr val="3DEBEF"/>
          </a:solidFill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1" name="Freeform 5"/>
          <p:cNvSpPr>
            <a:spLocks noEditPoints="1"/>
          </p:cNvSpPr>
          <p:nvPr/>
        </p:nvSpPr>
        <p:spPr bwMode="auto">
          <a:xfrm>
            <a:off x="3037207" y="2351122"/>
            <a:ext cx="525267" cy="591773"/>
          </a:xfrm>
          <a:custGeom>
            <a:avLst/>
            <a:gdLst>
              <a:gd name="T0" fmla="*/ 109 w 109"/>
              <a:gd name="T1" fmla="*/ 6 h 121"/>
              <a:gd name="T2" fmla="*/ 109 w 109"/>
              <a:gd name="T3" fmla="*/ 6 h 121"/>
              <a:gd name="T4" fmla="*/ 109 w 109"/>
              <a:gd name="T5" fmla="*/ 6 h 121"/>
              <a:gd name="T6" fmla="*/ 87 w 109"/>
              <a:gd name="T7" fmla="*/ 0 h 121"/>
              <a:gd name="T8" fmla="*/ 84 w 109"/>
              <a:gd name="T9" fmla="*/ 5 h 121"/>
              <a:gd name="T10" fmla="*/ 88 w 109"/>
              <a:gd name="T11" fmla="*/ 9 h 121"/>
              <a:gd name="T12" fmla="*/ 99 w 109"/>
              <a:gd name="T13" fmla="*/ 8 h 121"/>
              <a:gd name="T14" fmla="*/ 66 w 109"/>
              <a:gd name="T15" fmla="*/ 91 h 121"/>
              <a:gd name="T16" fmla="*/ 37 w 109"/>
              <a:gd name="T17" fmla="*/ 8 h 121"/>
              <a:gd name="T18" fmla="*/ 47 w 109"/>
              <a:gd name="T19" fmla="*/ 9 h 121"/>
              <a:gd name="T20" fmla="*/ 51 w 109"/>
              <a:gd name="T21" fmla="*/ 5 h 121"/>
              <a:gd name="T22" fmla="*/ 47 w 109"/>
              <a:gd name="T23" fmla="*/ 0 h 121"/>
              <a:gd name="T24" fmla="*/ 25 w 109"/>
              <a:gd name="T25" fmla="*/ 6 h 121"/>
              <a:gd name="T26" fmla="*/ 25 w 109"/>
              <a:gd name="T27" fmla="*/ 6 h 121"/>
              <a:gd name="T28" fmla="*/ 31 w 109"/>
              <a:gd name="T29" fmla="*/ 53 h 121"/>
              <a:gd name="T30" fmla="*/ 50 w 109"/>
              <a:gd name="T31" fmla="*/ 95 h 121"/>
              <a:gd name="T32" fmla="*/ 64 w 109"/>
              <a:gd name="T33" fmla="*/ 111 h 121"/>
              <a:gd name="T34" fmla="*/ 29 w 109"/>
              <a:gd name="T35" fmla="*/ 115 h 121"/>
              <a:gd name="T36" fmla="*/ 15 w 109"/>
              <a:gd name="T37" fmla="*/ 84 h 121"/>
              <a:gd name="T38" fmla="*/ 26 w 109"/>
              <a:gd name="T39" fmla="*/ 71 h 121"/>
              <a:gd name="T40" fmla="*/ 13 w 109"/>
              <a:gd name="T41" fmla="*/ 58 h 121"/>
              <a:gd name="T42" fmla="*/ 0 w 109"/>
              <a:gd name="T43" fmla="*/ 71 h 121"/>
              <a:gd name="T44" fmla="*/ 12 w 109"/>
              <a:gd name="T45" fmla="*/ 84 h 121"/>
              <a:gd name="T46" fmla="*/ 27 w 109"/>
              <a:gd name="T47" fmla="*/ 118 h 121"/>
              <a:gd name="T48" fmla="*/ 40 w 109"/>
              <a:gd name="T49" fmla="*/ 121 h 121"/>
              <a:gd name="T50" fmla="*/ 69 w 109"/>
              <a:gd name="T51" fmla="*/ 111 h 121"/>
              <a:gd name="T52" fmla="*/ 69 w 109"/>
              <a:gd name="T53" fmla="*/ 111 h 121"/>
              <a:gd name="T54" fmla="*/ 86 w 109"/>
              <a:gd name="T55" fmla="*/ 93 h 121"/>
              <a:gd name="T56" fmla="*/ 103 w 109"/>
              <a:gd name="T57" fmla="*/ 53 h 121"/>
              <a:gd name="T58" fmla="*/ 109 w 109"/>
              <a:gd name="T59" fmla="*/ 6 h 121"/>
              <a:gd name="T60" fmla="*/ 109 w 109"/>
              <a:gd name="T61" fmla="*/ 6 h 121"/>
              <a:gd name="T62" fmla="*/ 6 w 109"/>
              <a:gd name="T63" fmla="*/ 71 h 121"/>
              <a:gd name="T64" fmla="*/ 13 w 109"/>
              <a:gd name="T65" fmla="*/ 64 h 121"/>
              <a:gd name="T66" fmla="*/ 20 w 109"/>
              <a:gd name="T67" fmla="*/ 71 h 121"/>
              <a:gd name="T68" fmla="*/ 13 w 109"/>
              <a:gd name="T69" fmla="*/ 78 h 121"/>
              <a:gd name="T70" fmla="*/ 6 w 109"/>
              <a:gd name="T71" fmla="*/ 71 h 121"/>
              <a:gd name="T72" fmla="*/ 68 w 109"/>
              <a:gd name="T73" fmla="*/ 109 h 121"/>
              <a:gd name="T74" fmla="*/ 55 w 109"/>
              <a:gd name="T75" fmla="*/ 99 h 121"/>
              <a:gd name="T76" fmla="*/ 67 w 109"/>
              <a:gd name="T77" fmla="*/ 103 h 121"/>
              <a:gd name="T78" fmla="*/ 67 w 109"/>
              <a:gd name="T79" fmla="*/ 103 h 121"/>
              <a:gd name="T80" fmla="*/ 67 w 109"/>
              <a:gd name="T81" fmla="*/ 103 h 121"/>
              <a:gd name="T82" fmla="*/ 68 w 109"/>
              <a:gd name="T83" fmla="*/ 103 h 121"/>
              <a:gd name="T84" fmla="*/ 68 w 109"/>
              <a:gd name="T85" fmla="*/ 103 h 121"/>
              <a:gd name="T86" fmla="*/ 81 w 109"/>
              <a:gd name="T87" fmla="*/ 98 h 121"/>
              <a:gd name="T88" fmla="*/ 68 w 109"/>
              <a:gd name="T89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121">
                <a:moveTo>
                  <a:pt x="109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2" y="0"/>
                  <a:pt x="87" y="0"/>
                </a:cubicBezTo>
                <a:cubicBezTo>
                  <a:pt x="87" y="0"/>
                  <a:pt x="84" y="1"/>
                  <a:pt x="84" y="5"/>
                </a:cubicBezTo>
                <a:cubicBezTo>
                  <a:pt x="84" y="5"/>
                  <a:pt x="84" y="9"/>
                  <a:pt x="88" y="9"/>
                </a:cubicBezTo>
                <a:cubicBezTo>
                  <a:pt x="90" y="9"/>
                  <a:pt x="93" y="9"/>
                  <a:pt x="99" y="8"/>
                </a:cubicBezTo>
                <a:cubicBezTo>
                  <a:pt x="98" y="34"/>
                  <a:pt x="88" y="89"/>
                  <a:pt x="66" y="91"/>
                </a:cubicBezTo>
                <a:cubicBezTo>
                  <a:pt x="45" y="90"/>
                  <a:pt x="38" y="34"/>
                  <a:pt x="37" y="8"/>
                </a:cubicBezTo>
                <a:cubicBezTo>
                  <a:pt x="43" y="9"/>
                  <a:pt x="45" y="9"/>
                  <a:pt x="47" y="9"/>
                </a:cubicBezTo>
                <a:cubicBezTo>
                  <a:pt x="50" y="9"/>
                  <a:pt x="51" y="5"/>
                  <a:pt x="51" y="5"/>
                </a:cubicBezTo>
                <a:cubicBezTo>
                  <a:pt x="51" y="1"/>
                  <a:pt x="47" y="0"/>
                  <a:pt x="47" y="0"/>
                </a:cubicBezTo>
                <a:cubicBezTo>
                  <a:pt x="33" y="0"/>
                  <a:pt x="26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30"/>
                  <a:pt x="31" y="53"/>
                </a:cubicBezTo>
                <a:cubicBezTo>
                  <a:pt x="36" y="73"/>
                  <a:pt x="42" y="87"/>
                  <a:pt x="50" y="95"/>
                </a:cubicBezTo>
                <a:cubicBezTo>
                  <a:pt x="53" y="100"/>
                  <a:pt x="58" y="108"/>
                  <a:pt x="64" y="111"/>
                </a:cubicBezTo>
                <a:cubicBezTo>
                  <a:pt x="58" y="114"/>
                  <a:pt x="41" y="121"/>
                  <a:pt x="29" y="115"/>
                </a:cubicBezTo>
                <a:cubicBezTo>
                  <a:pt x="21" y="110"/>
                  <a:pt x="16" y="100"/>
                  <a:pt x="15" y="84"/>
                </a:cubicBezTo>
                <a:cubicBezTo>
                  <a:pt x="21" y="83"/>
                  <a:pt x="26" y="78"/>
                  <a:pt x="26" y="71"/>
                </a:cubicBezTo>
                <a:cubicBezTo>
                  <a:pt x="26" y="64"/>
                  <a:pt x="20" y="58"/>
                  <a:pt x="13" y="58"/>
                </a:cubicBezTo>
                <a:cubicBezTo>
                  <a:pt x="6" y="58"/>
                  <a:pt x="0" y="64"/>
                  <a:pt x="0" y="71"/>
                </a:cubicBezTo>
                <a:cubicBezTo>
                  <a:pt x="0" y="78"/>
                  <a:pt x="5" y="83"/>
                  <a:pt x="12" y="84"/>
                </a:cubicBezTo>
                <a:cubicBezTo>
                  <a:pt x="13" y="101"/>
                  <a:pt x="18" y="113"/>
                  <a:pt x="27" y="118"/>
                </a:cubicBezTo>
                <a:cubicBezTo>
                  <a:pt x="31" y="120"/>
                  <a:pt x="35" y="121"/>
                  <a:pt x="40" y="121"/>
                </a:cubicBezTo>
                <a:cubicBezTo>
                  <a:pt x="54" y="121"/>
                  <a:pt x="68" y="112"/>
                  <a:pt x="69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77" y="110"/>
                  <a:pt x="83" y="99"/>
                  <a:pt x="86" y="93"/>
                </a:cubicBezTo>
                <a:cubicBezTo>
                  <a:pt x="93" y="85"/>
                  <a:pt x="99" y="72"/>
                  <a:pt x="103" y="53"/>
                </a:cubicBezTo>
                <a:cubicBezTo>
                  <a:pt x="108" y="30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lose/>
                <a:moveTo>
                  <a:pt x="6" y="71"/>
                </a:moveTo>
                <a:cubicBezTo>
                  <a:pt x="6" y="67"/>
                  <a:pt x="9" y="64"/>
                  <a:pt x="13" y="64"/>
                </a:cubicBezTo>
                <a:cubicBezTo>
                  <a:pt x="17" y="64"/>
                  <a:pt x="20" y="67"/>
                  <a:pt x="20" y="71"/>
                </a:cubicBezTo>
                <a:cubicBezTo>
                  <a:pt x="20" y="75"/>
                  <a:pt x="17" y="78"/>
                  <a:pt x="13" y="78"/>
                </a:cubicBezTo>
                <a:cubicBezTo>
                  <a:pt x="9" y="78"/>
                  <a:pt x="6" y="75"/>
                  <a:pt x="6" y="71"/>
                </a:cubicBezTo>
                <a:close/>
                <a:moveTo>
                  <a:pt x="68" y="109"/>
                </a:moveTo>
                <a:cubicBezTo>
                  <a:pt x="63" y="109"/>
                  <a:pt x="58" y="104"/>
                  <a:pt x="55" y="99"/>
                </a:cubicBezTo>
                <a:cubicBezTo>
                  <a:pt x="59" y="101"/>
                  <a:pt x="62" y="102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7" y="103"/>
                  <a:pt x="68" y="103"/>
                  <a:pt x="68" y="103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73" y="102"/>
                  <a:pt x="77" y="101"/>
                  <a:pt x="81" y="98"/>
                </a:cubicBezTo>
                <a:cubicBezTo>
                  <a:pt x="78" y="103"/>
                  <a:pt x="73" y="109"/>
                  <a:pt x="68" y="109"/>
                </a:cubicBezTo>
                <a:close/>
              </a:path>
            </a:pathLst>
          </a:custGeom>
          <a:solidFill>
            <a:srgbClr val="3DEB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4" name="그룹 123"/>
          <p:cNvGrpSpPr/>
          <p:nvPr/>
        </p:nvGrpSpPr>
        <p:grpSpPr>
          <a:xfrm>
            <a:off x="2672360" y="4254140"/>
            <a:ext cx="749300" cy="508000"/>
            <a:chOff x="8140700" y="762000"/>
            <a:chExt cx="749300" cy="508000"/>
          </a:xfrm>
        </p:grpSpPr>
        <p:sp>
          <p:nvSpPr>
            <p:cNvPr id="128" name="자유형 127"/>
            <p:cNvSpPr/>
            <p:nvPr/>
          </p:nvSpPr>
          <p:spPr>
            <a:xfrm>
              <a:off x="8140700" y="990600"/>
              <a:ext cx="749300" cy="241300"/>
            </a:xfrm>
            <a:custGeom>
              <a:avLst/>
              <a:gdLst>
                <a:gd name="connsiteX0" fmla="*/ 0 w 749300"/>
                <a:gd name="connsiteY0" fmla="*/ 241300 h 241300"/>
                <a:gd name="connsiteX1" fmla="*/ 241300 w 749300"/>
                <a:gd name="connsiteY1" fmla="*/ 0 h 241300"/>
                <a:gd name="connsiteX2" fmla="*/ 749300 w 7493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241300">
                  <a:moveTo>
                    <a:pt x="0" y="241300"/>
                  </a:moveTo>
                  <a:lnTo>
                    <a:pt x="241300" y="0"/>
                  </a:lnTo>
                  <a:lnTo>
                    <a:pt x="7493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0" name="직선 연결선 129"/>
            <p:cNvCxnSpPr/>
            <p:nvPr/>
          </p:nvCxnSpPr>
          <p:spPr>
            <a:xfrm>
              <a:off x="8879840" y="762000"/>
              <a:ext cx="0" cy="5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모서리가 둥근 직사각형 130"/>
          <p:cNvSpPr/>
          <p:nvPr/>
        </p:nvSpPr>
        <p:spPr>
          <a:xfrm>
            <a:off x="3492780" y="4268428"/>
            <a:ext cx="433685" cy="433685"/>
          </a:xfrm>
          <a:prstGeom prst="roundRect">
            <a:avLst/>
          </a:prstGeom>
          <a:solidFill>
            <a:srgbClr val="3DEBE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Freeform 43"/>
          <p:cNvSpPr>
            <a:spLocks/>
          </p:cNvSpPr>
          <p:nvPr/>
        </p:nvSpPr>
        <p:spPr bwMode="auto">
          <a:xfrm>
            <a:off x="3313084" y="3460487"/>
            <a:ext cx="592564" cy="658404"/>
          </a:xfrm>
          <a:custGeom>
            <a:avLst/>
            <a:gdLst>
              <a:gd name="T0" fmla="*/ 117 w 123"/>
              <a:gd name="T1" fmla="*/ 39 h 128"/>
              <a:gd name="T2" fmla="*/ 77 w 123"/>
              <a:gd name="T3" fmla="*/ 4 h 128"/>
              <a:gd name="T4" fmla="*/ 65 w 123"/>
              <a:gd name="T5" fmla="*/ 13 h 128"/>
              <a:gd name="T6" fmla="*/ 65 w 123"/>
              <a:gd name="T7" fmla="*/ 13 h 128"/>
              <a:gd name="T8" fmla="*/ 61 w 123"/>
              <a:gd name="T9" fmla="*/ 16 h 128"/>
              <a:gd name="T10" fmla="*/ 58 w 123"/>
              <a:gd name="T11" fmla="*/ 13 h 128"/>
              <a:gd name="T12" fmla="*/ 58 w 123"/>
              <a:gd name="T13" fmla="*/ 13 h 128"/>
              <a:gd name="T14" fmla="*/ 46 w 123"/>
              <a:gd name="T15" fmla="*/ 4 h 128"/>
              <a:gd name="T16" fmla="*/ 6 w 123"/>
              <a:gd name="T17" fmla="*/ 39 h 128"/>
              <a:gd name="T18" fmla="*/ 23 w 123"/>
              <a:gd name="T19" fmla="*/ 88 h 128"/>
              <a:gd name="T20" fmla="*/ 26 w 123"/>
              <a:gd name="T21" fmla="*/ 89 h 128"/>
              <a:gd name="T22" fmla="*/ 26 w 123"/>
              <a:gd name="T23" fmla="*/ 90 h 128"/>
              <a:gd name="T24" fmla="*/ 49 w 123"/>
              <a:gd name="T25" fmla="*/ 109 h 128"/>
              <a:gd name="T26" fmla="*/ 57 w 123"/>
              <a:gd name="T27" fmla="*/ 107 h 128"/>
              <a:gd name="T28" fmla="*/ 57 w 123"/>
              <a:gd name="T29" fmla="*/ 128 h 128"/>
              <a:gd name="T30" fmla="*/ 58 w 123"/>
              <a:gd name="T31" fmla="*/ 128 h 128"/>
              <a:gd name="T32" fmla="*/ 64 w 123"/>
              <a:gd name="T33" fmla="*/ 128 h 128"/>
              <a:gd name="T34" fmla="*/ 65 w 123"/>
              <a:gd name="T35" fmla="*/ 128 h 128"/>
              <a:gd name="T36" fmla="*/ 65 w 123"/>
              <a:gd name="T37" fmla="*/ 107 h 128"/>
              <a:gd name="T38" fmla="*/ 74 w 123"/>
              <a:gd name="T39" fmla="*/ 109 h 128"/>
              <a:gd name="T40" fmla="*/ 97 w 123"/>
              <a:gd name="T41" fmla="*/ 90 h 128"/>
              <a:gd name="T42" fmla="*/ 97 w 123"/>
              <a:gd name="T43" fmla="*/ 89 h 128"/>
              <a:gd name="T44" fmla="*/ 99 w 123"/>
              <a:gd name="T45" fmla="*/ 88 h 128"/>
              <a:gd name="T46" fmla="*/ 117 w 123"/>
              <a:gd name="T47" fmla="*/ 3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3" h="128">
                <a:moveTo>
                  <a:pt x="117" y="39"/>
                </a:moveTo>
                <a:cubicBezTo>
                  <a:pt x="110" y="15"/>
                  <a:pt x="93" y="0"/>
                  <a:pt x="77" y="4"/>
                </a:cubicBezTo>
                <a:cubicBezTo>
                  <a:pt x="72" y="6"/>
                  <a:pt x="68" y="9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4"/>
                  <a:pt x="63" y="16"/>
                  <a:pt x="61" y="16"/>
                </a:cubicBezTo>
                <a:cubicBezTo>
                  <a:pt x="60" y="16"/>
                  <a:pt x="59" y="14"/>
                  <a:pt x="58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5" y="9"/>
                  <a:pt x="51" y="6"/>
                  <a:pt x="46" y="4"/>
                </a:cubicBezTo>
                <a:cubicBezTo>
                  <a:pt x="30" y="0"/>
                  <a:pt x="12" y="15"/>
                  <a:pt x="6" y="39"/>
                </a:cubicBezTo>
                <a:cubicBezTo>
                  <a:pt x="0" y="62"/>
                  <a:pt x="8" y="84"/>
                  <a:pt x="23" y="88"/>
                </a:cubicBezTo>
                <a:cubicBezTo>
                  <a:pt x="24" y="88"/>
                  <a:pt x="25" y="89"/>
                  <a:pt x="26" y="89"/>
                </a:cubicBezTo>
                <a:cubicBezTo>
                  <a:pt x="26" y="89"/>
                  <a:pt x="26" y="90"/>
                  <a:pt x="26" y="90"/>
                </a:cubicBezTo>
                <a:cubicBezTo>
                  <a:pt x="26" y="100"/>
                  <a:pt x="36" y="109"/>
                  <a:pt x="49" y="109"/>
                </a:cubicBezTo>
                <a:cubicBezTo>
                  <a:pt x="52" y="109"/>
                  <a:pt x="55" y="108"/>
                  <a:pt x="57" y="107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68" y="108"/>
                  <a:pt x="71" y="109"/>
                  <a:pt x="74" y="109"/>
                </a:cubicBezTo>
                <a:cubicBezTo>
                  <a:pt x="86" y="109"/>
                  <a:pt x="97" y="100"/>
                  <a:pt x="97" y="90"/>
                </a:cubicBezTo>
                <a:cubicBezTo>
                  <a:pt x="97" y="90"/>
                  <a:pt x="97" y="89"/>
                  <a:pt x="97" y="89"/>
                </a:cubicBezTo>
                <a:cubicBezTo>
                  <a:pt x="98" y="89"/>
                  <a:pt x="98" y="88"/>
                  <a:pt x="99" y="88"/>
                </a:cubicBezTo>
                <a:cubicBezTo>
                  <a:pt x="115" y="84"/>
                  <a:pt x="123" y="62"/>
                  <a:pt x="117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7" name="Freeform 40"/>
          <p:cNvSpPr>
            <a:spLocks noEditPoints="1"/>
          </p:cNvSpPr>
          <p:nvPr/>
        </p:nvSpPr>
        <p:spPr bwMode="auto">
          <a:xfrm>
            <a:off x="4039518" y="3452103"/>
            <a:ext cx="516964" cy="675173"/>
          </a:xfrm>
          <a:custGeom>
            <a:avLst/>
            <a:gdLst>
              <a:gd name="T0" fmla="*/ 83 w 98"/>
              <a:gd name="T1" fmla="*/ 62 h 128"/>
              <a:gd name="T2" fmla="*/ 79 w 98"/>
              <a:gd name="T3" fmla="*/ 50 h 128"/>
              <a:gd name="T4" fmla="*/ 59 w 98"/>
              <a:gd name="T5" fmla="*/ 38 h 128"/>
              <a:gd name="T6" fmla="*/ 78 w 98"/>
              <a:gd name="T7" fmla="*/ 31 h 128"/>
              <a:gd name="T8" fmla="*/ 81 w 98"/>
              <a:gd name="T9" fmla="*/ 27 h 128"/>
              <a:gd name="T10" fmla="*/ 76 w 98"/>
              <a:gd name="T11" fmla="*/ 25 h 128"/>
              <a:gd name="T12" fmla="*/ 67 w 98"/>
              <a:gd name="T13" fmla="*/ 28 h 128"/>
              <a:gd name="T14" fmla="*/ 50 w 98"/>
              <a:gd name="T15" fmla="*/ 8 h 128"/>
              <a:gd name="T16" fmla="*/ 49 w 98"/>
              <a:gd name="T17" fmla="*/ 1 h 128"/>
              <a:gd name="T18" fmla="*/ 45 w 98"/>
              <a:gd name="T19" fmla="*/ 14 h 128"/>
              <a:gd name="T20" fmla="*/ 42 w 98"/>
              <a:gd name="T21" fmla="*/ 4 h 128"/>
              <a:gd name="T22" fmla="*/ 37 w 98"/>
              <a:gd name="T23" fmla="*/ 5 h 128"/>
              <a:gd name="T24" fmla="*/ 35 w 98"/>
              <a:gd name="T25" fmla="*/ 16 h 128"/>
              <a:gd name="T26" fmla="*/ 29 w 98"/>
              <a:gd name="T27" fmla="*/ 7 h 128"/>
              <a:gd name="T28" fmla="*/ 25 w 98"/>
              <a:gd name="T29" fmla="*/ 9 h 128"/>
              <a:gd name="T30" fmla="*/ 27 w 98"/>
              <a:gd name="T31" fmla="*/ 23 h 128"/>
              <a:gd name="T32" fmla="*/ 40 w 98"/>
              <a:gd name="T33" fmla="*/ 56 h 128"/>
              <a:gd name="T34" fmla="*/ 38 w 98"/>
              <a:gd name="T35" fmla="*/ 40 h 128"/>
              <a:gd name="T36" fmla="*/ 55 w 98"/>
              <a:gd name="T37" fmla="*/ 33 h 128"/>
              <a:gd name="T38" fmla="*/ 40 w 98"/>
              <a:gd name="T39" fmla="*/ 34 h 128"/>
              <a:gd name="T40" fmla="*/ 44 w 98"/>
              <a:gd name="T41" fmla="*/ 49 h 128"/>
              <a:gd name="T42" fmla="*/ 34 w 98"/>
              <a:gd name="T43" fmla="*/ 59 h 128"/>
              <a:gd name="T44" fmla="*/ 18 w 98"/>
              <a:gd name="T45" fmla="*/ 28 h 128"/>
              <a:gd name="T46" fmla="*/ 25 w 98"/>
              <a:gd name="T47" fmla="*/ 28 h 128"/>
              <a:gd name="T48" fmla="*/ 18 w 98"/>
              <a:gd name="T49" fmla="*/ 28 h 128"/>
              <a:gd name="T50" fmla="*/ 11 w 98"/>
              <a:gd name="T51" fmla="*/ 19 h 128"/>
              <a:gd name="T52" fmla="*/ 15 w 98"/>
              <a:gd name="T53" fmla="*/ 59 h 128"/>
              <a:gd name="T54" fmla="*/ 24 w 98"/>
              <a:gd name="T55" fmla="*/ 92 h 128"/>
              <a:gd name="T56" fmla="*/ 88 w 98"/>
              <a:gd name="T57" fmla="*/ 122 h 128"/>
              <a:gd name="T58" fmla="*/ 98 w 98"/>
              <a:gd name="T59" fmla="*/ 103 h 128"/>
              <a:gd name="T60" fmla="*/ 75 w 98"/>
              <a:gd name="T61" fmla="*/ 30 h 128"/>
              <a:gd name="T62" fmla="*/ 75 w 98"/>
              <a:gd name="T63" fmla="*/ 29 h 128"/>
              <a:gd name="T64" fmla="*/ 1 w 98"/>
              <a:gd name="T65" fmla="*/ 31 h 128"/>
              <a:gd name="T66" fmla="*/ 7 w 98"/>
              <a:gd name="T67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8" h="128">
                <a:moveTo>
                  <a:pt x="85" y="66"/>
                </a:moveTo>
                <a:cubicBezTo>
                  <a:pt x="84" y="65"/>
                  <a:pt x="83" y="63"/>
                  <a:pt x="83" y="62"/>
                </a:cubicBezTo>
                <a:cubicBezTo>
                  <a:pt x="81" y="58"/>
                  <a:pt x="80" y="54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2" y="43"/>
                  <a:pt x="64" y="41"/>
                  <a:pt x="54" y="46"/>
                </a:cubicBezTo>
                <a:cubicBezTo>
                  <a:pt x="54" y="42"/>
                  <a:pt x="56" y="40"/>
                  <a:pt x="59" y="38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3"/>
                  <a:pt x="74" y="32"/>
                  <a:pt x="78" y="31"/>
                </a:cubicBezTo>
                <a:cubicBezTo>
                  <a:pt x="80" y="31"/>
                  <a:pt x="81" y="30"/>
                  <a:pt x="81" y="29"/>
                </a:cubicBezTo>
                <a:cubicBezTo>
                  <a:pt x="81" y="28"/>
                  <a:pt x="81" y="28"/>
                  <a:pt x="81" y="27"/>
                </a:cubicBezTo>
                <a:cubicBezTo>
                  <a:pt x="81" y="26"/>
                  <a:pt x="79" y="24"/>
                  <a:pt x="78" y="24"/>
                </a:cubicBezTo>
                <a:cubicBezTo>
                  <a:pt x="77" y="24"/>
                  <a:pt x="76" y="24"/>
                  <a:pt x="76" y="25"/>
                </a:cubicBezTo>
                <a:cubicBezTo>
                  <a:pt x="76" y="25"/>
                  <a:pt x="75" y="25"/>
                  <a:pt x="75" y="25"/>
                </a:cubicBezTo>
                <a:cubicBezTo>
                  <a:pt x="72" y="26"/>
                  <a:pt x="69" y="27"/>
                  <a:pt x="67" y="28"/>
                </a:cubicBezTo>
                <a:cubicBezTo>
                  <a:pt x="62" y="24"/>
                  <a:pt x="59" y="19"/>
                  <a:pt x="55" y="17"/>
                </a:cubicBezTo>
                <a:cubicBezTo>
                  <a:pt x="51" y="14"/>
                  <a:pt x="50" y="12"/>
                  <a:pt x="50" y="8"/>
                </a:cubicBezTo>
                <a:cubicBezTo>
                  <a:pt x="51" y="7"/>
                  <a:pt x="51" y="6"/>
                  <a:pt x="51" y="5"/>
                </a:cubicBezTo>
                <a:cubicBezTo>
                  <a:pt x="50" y="4"/>
                  <a:pt x="50" y="3"/>
                  <a:pt x="49" y="1"/>
                </a:cubicBezTo>
                <a:cubicBezTo>
                  <a:pt x="48" y="2"/>
                  <a:pt x="47" y="3"/>
                  <a:pt x="47" y="4"/>
                </a:cubicBezTo>
                <a:cubicBezTo>
                  <a:pt x="46" y="8"/>
                  <a:pt x="46" y="11"/>
                  <a:pt x="45" y="14"/>
                </a:cubicBezTo>
                <a:cubicBezTo>
                  <a:pt x="44" y="14"/>
                  <a:pt x="44" y="14"/>
                  <a:pt x="43" y="14"/>
                </a:cubicBezTo>
                <a:cubicBezTo>
                  <a:pt x="43" y="11"/>
                  <a:pt x="42" y="7"/>
                  <a:pt x="42" y="4"/>
                </a:cubicBezTo>
                <a:cubicBezTo>
                  <a:pt x="42" y="2"/>
                  <a:pt x="41" y="0"/>
                  <a:pt x="39" y="1"/>
                </a:cubicBezTo>
                <a:cubicBezTo>
                  <a:pt x="38" y="1"/>
                  <a:pt x="37" y="3"/>
                  <a:pt x="37" y="5"/>
                </a:cubicBezTo>
                <a:cubicBezTo>
                  <a:pt x="36" y="8"/>
                  <a:pt x="37" y="11"/>
                  <a:pt x="37" y="14"/>
                </a:cubicBezTo>
                <a:cubicBezTo>
                  <a:pt x="37" y="15"/>
                  <a:pt x="36" y="15"/>
                  <a:pt x="35" y="16"/>
                </a:cubicBezTo>
                <a:cubicBezTo>
                  <a:pt x="34" y="16"/>
                  <a:pt x="33" y="15"/>
                  <a:pt x="33" y="14"/>
                </a:cubicBezTo>
                <a:cubicBezTo>
                  <a:pt x="32" y="12"/>
                  <a:pt x="31" y="9"/>
                  <a:pt x="29" y="7"/>
                </a:cubicBezTo>
                <a:cubicBezTo>
                  <a:pt x="29" y="6"/>
                  <a:pt x="27" y="6"/>
                  <a:pt x="26" y="6"/>
                </a:cubicBezTo>
                <a:cubicBezTo>
                  <a:pt x="26" y="6"/>
                  <a:pt x="25" y="8"/>
                  <a:pt x="25" y="9"/>
                </a:cubicBezTo>
                <a:cubicBezTo>
                  <a:pt x="26" y="10"/>
                  <a:pt x="27" y="12"/>
                  <a:pt x="28" y="13"/>
                </a:cubicBezTo>
                <a:cubicBezTo>
                  <a:pt x="30" y="17"/>
                  <a:pt x="30" y="20"/>
                  <a:pt x="27" y="23"/>
                </a:cubicBezTo>
                <a:cubicBezTo>
                  <a:pt x="22" y="31"/>
                  <a:pt x="21" y="39"/>
                  <a:pt x="24" y="48"/>
                </a:cubicBezTo>
                <a:cubicBezTo>
                  <a:pt x="28" y="59"/>
                  <a:pt x="30" y="60"/>
                  <a:pt x="40" y="56"/>
                </a:cubicBezTo>
                <a:cubicBezTo>
                  <a:pt x="44" y="55"/>
                  <a:pt x="44" y="54"/>
                  <a:pt x="42" y="50"/>
                </a:cubicBezTo>
                <a:cubicBezTo>
                  <a:pt x="40" y="47"/>
                  <a:pt x="39" y="44"/>
                  <a:pt x="38" y="40"/>
                </a:cubicBezTo>
                <a:cubicBezTo>
                  <a:pt x="37" y="35"/>
                  <a:pt x="40" y="30"/>
                  <a:pt x="44" y="28"/>
                </a:cubicBezTo>
                <a:cubicBezTo>
                  <a:pt x="47" y="27"/>
                  <a:pt x="51" y="28"/>
                  <a:pt x="55" y="33"/>
                </a:cubicBezTo>
                <a:cubicBezTo>
                  <a:pt x="51" y="35"/>
                  <a:pt x="47" y="36"/>
                  <a:pt x="43" y="33"/>
                </a:cubicBezTo>
                <a:cubicBezTo>
                  <a:pt x="42" y="33"/>
                  <a:pt x="40" y="33"/>
                  <a:pt x="40" y="34"/>
                </a:cubicBezTo>
                <a:cubicBezTo>
                  <a:pt x="38" y="36"/>
                  <a:pt x="39" y="41"/>
                  <a:pt x="41" y="43"/>
                </a:cubicBezTo>
                <a:cubicBezTo>
                  <a:pt x="42" y="45"/>
                  <a:pt x="43" y="47"/>
                  <a:pt x="44" y="49"/>
                </a:cubicBezTo>
                <a:cubicBezTo>
                  <a:pt x="44" y="51"/>
                  <a:pt x="44" y="53"/>
                  <a:pt x="44" y="56"/>
                </a:cubicBezTo>
                <a:cubicBezTo>
                  <a:pt x="40" y="57"/>
                  <a:pt x="37" y="58"/>
                  <a:pt x="34" y="59"/>
                </a:cubicBezTo>
                <a:cubicBezTo>
                  <a:pt x="27" y="60"/>
                  <a:pt x="24" y="59"/>
                  <a:pt x="23" y="53"/>
                </a:cubicBezTo>
                <a:cubicBezTo>
                  <a:pt x="21" y="45"/>
                  <a:pt x="19" y="37"/>
                  <a:pt x="18" y="28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3" y="30"/>
                  <a:pt x="25" y="28"/>
                </a:cubicBezTo>
                <a:cubicBezTo>
                  <a:pt x="22" y="27"/>
                  <a:pt x="20" y="27"/>
                  <a:pt x="19" y="27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6"/>
                  <a:pt x="17" y="24"/>
                  <a:pt x="16" y="22"/>
                </a:cubicBezTo>
                <a:cubicBezTo>
                  <a:pt x="16" y="18"/>
                  <a:pt x="13" y="18"/>
                  <a:pt x="11" y="19"/>
                </a:cubicBezTo>
                <a:cubicBezTo>
                  <a:pt x="8" y="19"/>
                  <a:pt x="6" y="20"/>
                  <a:pt x="7" y="23"/>
                </a:cubicBezTo>
                <a:cubicBezTo>
                  <a:pt x="10" y="35"/>
                  <a:pt x="12" y="47"/>
                  <a:pt x="15" y="59"/>
                </a:cubicBezTo>
                <a:cubicBezTo>
                  <a:pt x="15" y="62"/>
                  <a:pt x="16" y="66"/>
                  <a:pt x="16" y="69"/>
                </a:cubicBezTo>
                <a:cubicBezTo>
                  <a:pt x="16" y="78"/>
                  <a:pt x="17" y="86"/>
                  <a:pt x="24" y="92"/>
                </a:cubicBezTo>
                <a:cubicBezTo>
                  <a:pt x="26" y="94"/>
                  <a:pt x="28" y="95"/>
                  <a:pt x="29" y="98"/>
                </a:cubicBezTo>
                <a:cubicBezTo>
                  <a:pt x="42" y="118"/>
                  <a:pt x="64" y="128"/>
                  <a:pt x="88" y="122"/>
                </a:cubicBezTo>
                <a:cubicBezTo>
                  <a:pt x="93" y="121"/>
                  <a:pt x="96" y="119"/>
                  <a:pt x="97" y="113"/>
                </a:cubicBezTo>
                <a:cubicBezTo>
                  <a:pt x="97" y="110"/>
                  <a:pt x="98" y="106"/>
                  <a:pt x="98" y="103"/>
                </a:cubicBezTo>
                <a:cubicBezTo>
                  <a:pt x="98" y="89"/>
                  <a:pt x="95" y="76"/>
                  <a:pt x="85" y="66"/>
                </a:cubicBezTo>
                <a:close/>
                <a:moveTo>
                  <a:pt x="75" y="30"/>
                </a:moveTo>
                <a:cubicBezTo>
                  <a:pt x="75" y="30"/>
                  <a:pt x="75" y="30"/>
                  <a:pt x="7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9"/>
                  <a:pt x="75" y="30"/>
                  <a:pt x="75" y="30"/>
                </a:cubicBezTo>
                <a:close/>
                <a:moveTo>
                  <a:pt x="1" y="31"/>
                </a:moveTo>
                <a:cubicBezTo>
                  <a:pt x="1" y="36"/>
                  <a:pt x="4" y="35"/>
                  <a:pt x="8" y="34"/>
                </a:cubicBezTo>
                <a:cubicBezTo>
                  <a:pt x="7" y="32"/>
                  <a:pt x="7" y="30"/>
                  <a:pt x="7" y="28"/>
                </a:cubicBezTo>
                <a:cubicBezTo>
                  <a:pt x="4" y="29"/>
                  <a:pt x="0" y="27"/>
                  <a:pt x="1" y="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" name="Freeform 39"/>
          <p:cNvSpPr>
            <a:spLocks/>
          </p:cNvSpPr>
          <p:nvPr/>
        </p:nvSpPr>
        <p:spPr bwMode="auto">
          <a:xfrm>
            <a:off x="4690352" y="3474770"/>
            <a:ext cx="580115" cy="629839"/>
          </a:xfrm>
          <a:custGeom>
            <a:avLst/>
            <a:gdLst>
              <a:gd name="T0" fmla="*/ 118 w 236"/>
              <a:gd name="T1" fmla="*/ 130 h 257"/>
              <a:gd name="T2" fmla="*/ 113 w 236"/>
              <a:gd name="T3" fmla="*/ 142 h 257"/>
              <a:gd name="T4" fmla="*/ 111 w 236"/>
              <a:gd name="T5" fmla="*/ 175 h 257"/>
              <a:gd name="T6" fmla="*/ 109 w 236"/>
              <a:gd name="T7" fmla="*/ 186 h 257"/>
              <a:gd name="T8" fmla="*/ 104 w 236"/>
              <a:gd name="T9" fmla="*/ 217 h 257"/>
              <a:gd name="T10" fmla="*/ 89 w 236"/>
              <a:gd name="T11" fmla="*/ 231 h 257"/>
              <a:gd name="T12" fmla="*/ 56 w 236"/>
              <a:gd name="T13" fmla="*/ 237 h 257"/>
              <a:gd name="T14" fmla="*/ 32 w 236"/>
              <a:gd name="T15" fmla="*/ 245 h 257"/>
              <a:gd name="T16" fmla="*/ 0 w 236"/>
              <a:gd name="T17" fmla="*/ 228 h 257"/>
              <a:gd name="T18" fmla="*/ 15 w 236"/>
              <a:gd name="T19" fmla="*/ 162 h 257"/>
              <a:gd name="T20" fmla="*/ 15 w 236"/>
              <a:gd name="T21" fmla="*/ 158 h 257"/>
              <a:gd name="T22" fmla="*/ 23 w 236"/>
              <a:gd name="T23" fmla="*/ 125 h 257"/>
              <a:gd name="T24" fmla="*/ 54 w 236"/>
              <a:gd name="T25" fmla="*/ 84 h 257"/>
              <a:gd name="T26" fmla="*/ 55 w 236"/>
              <a:gd name="T27" fmla="*/ 83 h 257"/>
              <a:gd name="T28" fmla="*/ 92 w 236"/>
              <a:gd name="T29" fmla="*/ 89 h 257"/>
              <a:gd name="T30" fmla="*/ 102 w 236"/>
              <a:gd name="T31" fmla="*/ 113 h 257"/>
              <a:gd name="T32" fmla="*/ 107 w 236"/>
              <a:gd name="T33" fmla="*/ 117 h 257"/>
              <a:gd name="T34" fmla="*/ 109 w 236"/>
              <a:gd name="T35" fmla="*/ 98 h 257"/>
              <a:gd name="T36" fmla="*/ 109 w 236"/>
              <a:gd name="T37" fmla="*/ 38 h 257"/>
              <a:gd name="T38" fmla="*/ 105 w 236"/>
              <a:gd name="T39" fmla="*/ 18 h 257"/>
              <a:gd name="T40" fmla="*/ 112 w 236"/>
              <a:gd name="T41" fmla="*/ 0 h 257"/>
              <a:gd name="T42" fmla="*/ 116 w 236"/>
              <a:gd name="T43" fmla="*/ 8 h 257"/>
              <a:gd name="T44" fmla="*/ 123 w 236"/>
              <a:gd name="T45" fmla="*/ 1 h 257"/>
              <a:gd name="T46" fmla="*/ 136 w 236"/>
              <a:gd name="T47" fmla="*/ 9 h 257"/>
              <a:gd name="T48" fmla="*/ 126 w 236"/>
              <a:gd name="T49" fmla="*/ 62 h 257"/>
              <a:gd name="T50" fmla="*/ 131 w 236"/>
              <a:gd name="T51" fmla="*/ 120 h 257"/>
              <a:gd name="T52" fmla="*/ 140 w 236"/>
              <a:gd name="T53" fmla="*/ 98 h 257"/>
              <a:gd name="T54" fmla="*/ 158 w 236"/>
              <a:gd name="T55" fmla="*/ 76 h 257"/>
              <a:gd name="T56" fmla="*/ 184 w 236"/>
              <a:gd name="T57" fmla="*/ 91 h 257"/>
              <a:gd name="T58" fmla="*/ 207 w 236"/>
              <a:gd name="T59" fmla="*/ 121 h 257"/>
              <a:gd name="T60" fmla="*/ 219 w 236"/>
              <a:gd name="T61" fmla="*/ 161 h 257"/>
              <a:gd name="T62" fmla="*/ 220 w 236"/>
              <a:gd name="T63" fmla="*/ 165 h 257"/>
              <a:gd name="T64" fmla="*/ 234 w 236"/>
              <a:gd name="T65" fmla="*/ 237 h 257"/>
              <a:gd name="T66" fmla="*/ 209 w 236"/>
              <a:gd name="T67" fmla="*/ 250 h 257"/>
              <a:gd name="T68" fmla="*/ 154 w 236"/>
              <a:gd name="T69" fmla="*/ 236 h 257"/>
              <a:gd name="T70" fmla="*/ 127 w 236"/>
              <a:gd name="T71" fmla="*/ 208 h 257"/>
              <a:gd name="T72" fmla="*/ 120 w 236"/>
              <a:gd name="T73" fmla="*/ 168 h 257"/>
              <a:gd name="T74" fmla="*/ 122 w 236"/>
              <a:gd name="T75" fmla="*/ 142 h 257"/>
              <a:gd name="T76" fmla="*/ 118 w 236"/>
              <a:gd name="T77" fmla="*/ 13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6" h="257">
                <a:moveTo>
                  <a:pt x="118" y="130"/>
                </a:moveTo>
                <a:cubicBezTo>
                  <a:pt x="113" y="133"/>
                  <a:pt x="111" y="136"/>
                  <a:pt x="113" y="142"/>
                </a:cubicBezTo>
                <a:cubicBezTo>
                  <a:pt x="117" y="153"/>
                  <a:pt x="118" y="164"/>
                  <a:pt x="111" y="175"/>
                </a:cubicBezTo>
                <a:cubicBezTo>
                  <a:pt x="109" y="178"/>
                  <a:pt x="109" y="182"/>
                  <a:pt x="109" y="186"/>
                </a:cubicBezTo>
                <a:cubicBezTo>
                  <a:pt x="107" y="196"/>
                  <a:pt x="106" y="207"/>
                  <a:pt x="104" y="217"/>
                </a:cubicBezTo>
                <a:cubicBezTo>
                  <a:pt x="103" y="225"/>
                  <a:pt x="97" y="230"/>
                  <a:pt x="89" y="231"/>
                </a:cubicBezTo>
                <a:cubicBezTo>
                  <a:pt x="78" y="233"/>
                  <a:pt x="67" y="235"/>
                  <a:pt x="56" y="237"/>
                </a:cubicBezTo>
                <a:cubicBezTo>
                  <a:pt x="48" y="239"/>
                  <a:pt x="40" y="242"/>
                  <a:pt x="32" y="245"/>
                </a:cubicBezTo>
                <a:cubicBezTo>
                  <a:pt x="12" y="255"/>
                  <a:pt x="1" y="250"/>
                  <a:pt x="0" y="228"/>
                </a:cubicBezTo>
                <a:cubicBezTo>
                  <a:pt x="0" y="205"/>
                  <a:pt x="1" y="182"/>
                  <a:pt x="15" y="162"/>
                </a:cubicBezTo>
                <a:cubicBezTo>
                  <a:pt x="15" y="161"/>
                  <a:pt x="16" y="159"/>
                  <a:pt x="15" y="158"/>
                </a:cubicBezTo>
                <a:cubicBezTo>
                  <a:pt x="12" y="146"/>
                  <a:pt x="16" y="135"/>
                  <a:pt x="23" y="125"/>
                </a:cubicBezTo>
                <a:cubicBezTo>
                  <a:pt x="33" y="111"/>
                  <a:pt x="44" y="98"/>
                  <a:pt x="54" y="84"/>
                </a:cubicBezTo>
                <a:cubicBezTo>
                  <a:pt x="55" y="84"/>
                  <a:pt x="55" y="83"/>
                  <a:pt x="55" y="83"/>
                </a:cubicBezTo>
                <a:cubicBezTo>
                  <a:pt x="69" y="68"/>
                  <a:pt x="84" y="70"/>
                  <a:pt x="92" y="89"/>
                </a:cubicBezTo>
                <a:cubicBezTo>
                  <a:pt x="96" y="97"/>
                  <a:pt x="99" y="105"/>
                  <a:pt x="102" y="113"/>
                </a:cubicBezTo>
                <a:cubicBezTo>
                  <a:pt x="103" y="114"/>
                  <a:pt x="104" y="115"/>
                  <a:pt x="107" y="117"/>
                </a:cubicBezTo>
                <a:cubicBezTo>
                  <a:pt x="107" y="110"/>
                  <a:pt x="109" y="104"/>
                  <a:pt x="109" y="98"/>
                </a:cubicBezTo>
                <a:cubicBezTo>
                  <a:pt x="109" y="78"/>
                  <a:pt x="110" y="58"/>
                  <a:pt x="109" y="38"/>
                </a:cubicBezTo>
                <a:cubicBezTo>
                  <a:pt x="109" y="31"/>
                  <a:pt x="107" y="24"/>
                  <a:pt x="105" y="18"/>
                </a:cubicBezTo>
                <a:cubicBezTo>
                  <a:pt x="101" y="9"/>
                  <a:pt x="103" y="4"/>
                  <a:pt x="112" y="0"/>
                </a:cubicBezTo>
                <a:cubicBezTo>
                  <a:pt x="113" y="2"/>
                  <a:pt x="115" y="5"/>
                  <a:pt x="116" y="8"/>
                </a:cubicBezTo>
                <a:cubicBezTo>
                  <a:pt x="120" y="5"/>
                  <a:pt x="121" y="3"/>
                  <a:pt x="123" y="1"/>
                </a:cubicBezTo>
                <a:cubicBezTo>
                  <a:pt x="127" y="4"/>
                  <a:pt x="131" y="6"/>
                  <a:pt x="136" y="9"/>
                </a:cubicBezTo>
                <a:cubicBezTo>
                  <a:pt x="125" y="25"/>
                  <a:pt x="125" y="44"/>
                  <a:pt x="126" y="62"/>
                </a:cubicBezTo>
                <a:cubicBezTo>
                  <a:pt x="126" y="81"/>
                  <a:pt x="122" y="99"/>
                  <a:pt x="131" y="120"/>
                </a:cubicBezTo>
                <a:cubicBezTo>
                  <a:pt x="134" y="111"/>
                  <a:pt x="138" y="105"/>
                  <a:pt x="140" y="98"/>
                </a:cubicBezTo>
                <a:cubicBezTo>
                  <a:pt x="144" y="89"/>
                  <a:pt x="147" y="78"/>
                  <a:pt x="158" y="76"/>
                </a:cubicBezTo>
                <a:cubicBezTo>
                  <a:pt x="170" y="74"/>
                  <a:pt x="177" y="83"/>
                  <a:pt x="184" y="91"/>
                </a:cubicBezTo>
                <a:cubicBezTo>
                  <a:pt x="192" y="101"/>
                  <a:pt x="199" y="111"/>
                  <a:pt x="207" y="121"/>
                </a:cubicBezTo>
                <a:cubicBezTo>
                  <a:pt x="216" y="133"/>
                  <a:pt x="223" y="145"/>
                  <a:pt x="219" y="161"/>
                </a:cubicBezTo>
                <a:cubicBezTo>
                  <a:pt x="219" y="162"/>
                  <a:pt x="220" y="164"/>
                  <a:pt x="220" y="165"/>
                </a:cubicBezTo>
                <a:cubicBezTo>
                  <a:pt x="234" y="187"/>
                  <a:pt x="236" y="212"/>
                  <a:pt x="234" y="237"/>
                </a:cubicBezTo>
                <a:cubicBezTo>
                  <a:pt x="232" y="251"/>
                  <a:pt x="221" y="257"/>
                  <a:pt x="209" y="250"/>
                </a:cubicBezTo>
                <a:cubicBezTo>
                  <a:pt x="192" y="241"/>
                  <a:pt x="173" y="239"/>
                  <a:pt x="154" y="236"/>
                </a:cubicBezTo>
                <a:cubicBezTo>
                  <a:pt x="135" y="232"/>
                  <a:pt x="130" y="227"/>
                  <a:pt x="127" y="208"/>
                </a:cubicBezTo>
                <a:cubicBezTo>
                  <a:pt x="125" y="194"/>
                  <a:pt x="126" y="181"/>
                  <a:pt x="120" y="168"/>
                </a:cubicBezTo>
                <a:cubicBezTo>
                  <a:pt x="117" y="161"/>
                  <a:pt x="120" y="151"/>
                  <a:pt x="122" y="142"/>
                </a:cubicBezTo>
                <a:cubicBezTo>
                  <a:pt x="123" y="135"/>
                  <a:pt x="124" y="135"/>
                  <a:pt x="118" y="1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9" name="Freeform 42"/>
          <p:cNvSpPr>
            <a:spLocks/>
          </p:cNvSpPr>
          <p:nvPr/>
        </p:nvSpPr>
        <p:spPr bwMode="auto">
          <a:xfrm>
            <a:off x="6246151" y="3542042"/>
            <a:ext cx="539178" cy="495295"/>
          </a:xfrm>
          <a:custGeom>
            <a:avLst/>
            <a:gdLst>
              <a:gd name="T0" fmla="*/ 124 w 133"/>
              <a:gd name="T1" fmla="*/ 1 h 98"/>
              <a:gd name="T2" fmla="*/ 128 w 133"/>
              <a:gd name="T3" fmla="*/ 12 h 98"/>
              <a:gd name="T4" fmla="*/ 109 w 133"/>
              <a:gd name="T5" fmla="*/ 36 h 98"/>
              <a:gd name="T6" fmla="*/ 80 w 133"/>
              <a:gd name="T7" fmla="*/ 50 h 98"/>
              <a:gd name="T8" fmla="*/ 71 w 133"/>
              <a:gd name="T9" fmla="*/ 55 h 98"/>
              <a:gd name="T10" fmla="*/ 20 w 133"/>
              <a:gd name="T11" fmla="*/ 94 h 98"/>
              <a:gd name="T12" fmla="*/ 15 w 133"/>
              <a:gd name="T13" fmla="*/ 96 h 98"/>
              <a:gd name="T14" fmla="*/ 5 w 133"/>
              <a:gd name="T15" fmla="*/ 91 h 98"/>
              <a:gd name="T16" fmla="*/ 3 w 133"/>
              <a:gd name="T17" fmla="*/ 85 h 98"/>
              <a:gd name="T18" fmla="*/ 1 w 133"/>
              <a:gd name="T19" fmla="*/ 41 h 98"/>
              <a:gd name="T20" fmla="*/ 41 w 133"/>
              <a:gd name="T21" fmla="*/ 1 h 98"/>
              <a:gd name="T22" fmla="*/ 84 w 133"/>
              <a:gd name="T23" fmla="*/ 1 h 98"/>
              <a:gd name="T24" fmla="*/ 111 w 133"/>
              <a:gd name="T25" fmla="*/ 0 h 98"/>
              <a:gd name="T26" fmla="*/ 124 w 133"/>
              <a:gd name="T27" fmla="*/ 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98">
                <a:moveTo>
                  <a:pt x="124" y="1"/>
                </a:moveTo>
                <a:cubicBezTo>
                  <a:pt x="133" y="4"/>
                  <a:pt x="133" y="4"/>
                  <a:pt x="128" y="12"/>
                </a:cubicBezTo>
                <a:cubicBezTo>
                  <a:pt x="122" y="20"/>
                  <a:pt x="116" y="28"/>
                  <a:pt x="109" y="36"/>
                </a:cubicBezTo>
                <a:cubicBezTo>
                  <a:pt x="102" y="45"/>
                  <a:pt x="91" y="49"/>
                  <a:pt x="80" y="50"/>
                </a:cubicBezTo>
                <a:cubicBezTo>
                  <a:pt x="76" y="50"/>
                  <a:pt x="73" y="52"/>
                  <a:pt x="71" y="55"/>
                </a:cubicBezTo>
                <a:cubicBezTo>
                  <a:pt x="56" y="71"/>
                  <a:pt x="39" y="83"/>
                  <a:pt x="20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10" y="98"/>
                  <a:pt x="6" y="96"/>
                  <a:pt x="5" y="91"/>
                </a:cubicBezTo>
                <a:cubicBezTo>
                  <a:pt x="4" y="89"/>
                  <a:pt x="3" y="87"/>
                  <a:pt x="3" y="85"/>
                </a:cubicBezTo>
                <a:cubicBezTo>
                  <a:pt x="2" y="70"/>
                  <a:pt x="0" y="56"/>
                  <a:pt x="1" y="41"/>
                </a:cubicBezTo>
                <a:cubicBezTo>
                  <a:pt x="2" y="17"/>
                  <a:pt x="17" y="3"/>
                  <a:pt x="41" y="1"/>
                </a:cubicBezTo>
                <a:cubicBezTo>
                  <a:pt x="55" y="1"/>
                  <a:pt x="70" y="2"/>
                  <a:pt x="84" y="1"/>
                </a:cubicBezTo>
                <a:cubicBezTo>
                  <a:pt x="93" y="1"/>
                  <a:pt x="102" y="1"/>
                  <a:pt x="111" y="0"/>
                </a:cubicBezTo>
                <a:cubicBezTo>
                  <a:pt x="115" y="0"/>
                  <a:pt x="120" y="1"/>
                  <a:pt x="1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0" name="Freeform 41"/>
          <p:cNvSpPr>
            <a:spLocks/>
          </p:cNvSpPr>
          <p:nvPr/>
        </p:nvSpPr>
        <p:spPr bwMode="auto">
          <a:xfrm>
            <a:off x="5404337" y="3493874"/>
            <a:ext cx="707944" cy="591630"/>
          </a:xfrm>
          <a:custGeom>
            <a:avLst/>
            <a:gdLst>
              <a:gd name="T0" fmla="*/ 15 w 208"/>
              <a:gd name="T1" fmla="*/ 142 h 174"/>
              <a:gd name="T2" fmla="*/ 0 w 208"/>
              <a:gd name="T3" fmla="*/ 141 h 174"/>
              <a:gd name="T4" fmla="*/ 3 w 208"/>
              <a:gd name="T5" fmla="*/ 118 h 174"/>
              <a:gd name="T6" fmla="*/ 16 w 208"/>
              <a:gd name="T7" fmla="*/ 103 h 174"/>
              <a:gd name="T8" fmla="*/ 41 w 208"/>
              <a:gd name="T9" fmla="*/ 110 h 174"/>
              <a:gd name="T10" fmla="*/ 53 w 208"/>
              <a:gd name="T11" fmla="*/ 117 h 174"/>
              <a:gd name="T12" fmla="*/ 86 w 208"/>
              <a:gd name="T13" fmla="*/ 117 h 174"/>
              <a:gd name="T14" fmla="*/ 123 w 208"/>
              <a:gd name="T15" fmla="*/ 53 h 174"/>
              <a:gd name="T16" fmla="*/ 108 w 208"/>
              <a:gd name="T17" fmla="*/ 30 h 174"/>
              <a:gd name="T18" fmla="*/ 102 w 208"/>
              <a:gd name="T19" fmla="*/ 5 h 174"/>
              <a:gd name="T20" fmla="*/ 113 w 208"/>
              <a:gd name="T21" fmla="*/ 5 h 174"/>
              <a:gd name="T22" fmla="*/ 113 w 208"/>
              <a:gd name="T23" fmla="*/ 14 h 174"/>
              <a:gd name="T24" fmla="*/ 121 w 208"/>
              <a:gd name="T25" fmla="*/ 18 h 174"/>
              <a:gd name="T26" fmla="*/ 127 w 208"/>
              <a:gd name="T27" fmla="*/ 15 h 174"/>
              <a:gd name="T28" fmla="*/ 195 w 208"/>
              <a:gd name="T29" fmla="*/ 36 h 174"/>
              <a:gd name="T30" fmla="*/ 191 w 208"/>
              <a:gd name="T31" fmla="*/ 130 h 174"/>
              <a:gd name="T32" fmla="*/ 127 w 208"/>
              <a:gd name="T33" fmla="*/ 169 h 174"/>
              <a:gd name="T34" fmla="*/ 50 w 208"/>
              <a:gd name="T35" fmla="*/ 136 h 174"/>
              <a:gd name="T36" fmla="*/ 36 w 208"/>
              <a:gd name="T37" fmla="*/ 129 h 174"/>
              <a:gd name="T38" fmla="*/ 23 w 208"/>
              <a:gd name="T39" fmla="*/ 125 h 174"/>
              <a:gd name="T40" fmla="*/ 17 w 208"/>
              <a:gd name="T41" fmla="*/ 128 h 174"/>
              <a:gd name="T42" fmla="*/ 15 w 208"/>
              <a:gd name="T43" fmla="*/ 14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8" h="174">
                <a:moveTo>
                  <a:pt x="15" y="142"/>
                </a:moveTo>
                <a:cubicBezTo>
                  <a:pt x="10" y="142"/>
                  <a:pt x="6" y="141"/>
                  <a:pt x="0" y="141"/>
                </a:cubicBezTo>
                <a:cubicBezTo>
                  <a:pt x="1" y="133"/>
                  <a:pt x="2" y="126"/>
                  <a:pt x="3" y="118"/>
                </a:cubicBezTo>
                <a:cubicBezTo>
                  <a:pt x="5" y="111"/>
                  <a:pt x="8" y="104"/>
                  <a:pt x="16" y="103"/>
                </a:cubicBezTo>
                <a:cubicBezTo>
                  <a:pt x="26" y="101"/>
                  <a:pt x="35" y="102"/>
                  <a:pt x="41" y="110"/>
                </a:cubicBezTo>
                <a:cubicBezTo>
                  <a:pt x="44" y="115"/>
                  <a:pt x="48" y="117"/>
                  <a:pt x="53" y="117"/>
                </a:cubicBezTo>
                <a:cubicBezTo>
                  <a:pt x="64" y="118"/>
                  <a:pt x="75" y="119"/>
                  <a:pt x="86" y="117"/>
                </a:cubicBezTo>
                <a:cubicBezTo>
                  <a:pt x="116" y="111"/>
                  <a:pt x="132" y="83"/>
                  <a:pt x="123" y="53"/>
                </a:cubicBezTo>
                <a:cubicBezTo>
                  <a:pt x="120" y="44"/>
                  <a:pt x="117" y="36"/>
                  <a:pt x="108" y="30"/>
                </a:cubicBezTo>
                <a:cubicBezTo>
                  <a:pt x="99" y="24"/>
                  <a:pt x="100" y="14"/>
                  <a:pt x="102" y="5"/>
                </a:cubicBezTo>
                <a:cubicBezTo>
                  <a:pt x="105" y="5"/>
                  <a:pt x="109" y="5"/>
                  <a:pt x="113" y="5"/>
                </a:cubicBezTo>
                <a:cubicBezTo>
                  <a:pt x="113" y="8"/>
                  <a:pt x="113" y="11"/>
                  <a:pt x="113" y="14"/>
                </a:cubicBezTo>
                <a:cubicBezTo>
                  <a:pt x="114" y="19"/>
                  <a:pt x="117" y="21"/>
                  <a:pt x="121" y="18"/>
                </a:cubicBezTo>
                <a:cubicBezTo>
                  <a:pt x="123" y="17"/>
                  <a:pt x="125" y="16"/>
                  <a:pt x="127" y="15"/>
                </a:cubicBezTo>
                <a:cubicBezTo>
                  <a:pt x="152" y="0"/>
                  <a:pt x="184" y="9"/>
                  <a:pt x="195" y="36"/>
                </a:cubicBezTo>
                <a:cubicBezTo>
                  <a:pt x="208" y="67"/>
                  <a:pt x="208" y="99"/>
                  <a:pt x="191" y="130"/>
                </a:cubicBezTo>
                <a:cubicBezTo>
                  <a:pt x="177" y="154"/>
                  <a:pt x="154" y="165"/>
                  <a:pt x="127" y="169"/>
                </a:cubicBezTo>
                <a:cubicBezTo>
                  <a:pt x="95" y="174"/>
                  <a:pt x="69" y="163"/>
                  <a:pt x="50" y="136"/>
                </a:cubicBezTo>
                <a:cubicBezTo>
                  <a:pt x="46" y="131"/>
                  <a:pt x="43" y="128"/>
                  <a:pt x="36" y="129"/>
                </a:cubicBezTo>
                <a:cubicBezTo>
                  <a:pt x="32" y="130"/>
                  <a:pt x="27" y="127"/>
                  <a:pt x="23" y="125"/>
                </a:cubicBezTo>
                <a:cubicBezTo>
                  <a:pt x="20" y="123"/>
                  <a:pt x="18" y="124"/>
                  <a:pt x="17" y="128"/>
                </a:cubicBezTo>
                <a:cubicBezTo>
                  <a:pt x="16" y="133"/>
                  <a:pt x="16" y="137"/>
                  <a:pt x="15" y="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1" name="Freeform 37"/>
          <p:cNvSpPr>
            <a:spLocks/>
          </p:cNvSpPr>
          <p:nvPr/>
        </p:nvSpPr>
        <p:spPr bwMode="auto">
          <a:xfrm>
            <a:off x="6919198" y="3508399"/>
            <a:ext cx="358005" cy="562580"/>
          </a:xfrm>
          <a:custGeom>
            <a:avLst/>
            <a:gdLst>
              <a:gd name="T0" fmla="*/ 25 w 94"/>
              <a:gd name="T1" fmla="*/ 66 h 141"/>
              <a:gd name="T2" fmla="*/ 16 w 94"/>
              <a:gd name="T3" fmla="*/ 64 h 141"/>
              <a:gd name="T4" fmla="*/ 1 w 94"/>
              <a:gd name="T5" fmla="*/ 43 h 141"/>
              <a:gd name="T6" fmla="*/ 47 w 94"/>
              <a:gd name="T7" fmla="*/ 7 h 141"/>
              <a:gd name="T8" fmla="*/ 68 w 94"/>
              <a:gd name="T9" fmla="*/ 22 h 141"/>
              <a:gd name="T10" fmla="*/ 94 w 94"/>
              <a:gd name="T11" fmla="*/ 102 h 141"/>
              <a:gd name="T12" fmla="*/ 52 w 94"/>
              <a:gd name="T13" fmla="*/ 137 h 141"/>
              <a:gd name="T14" fmla="*/ 30 w 94"/>
              <a:gd name="T15" fmla="*/ 113 h 141"/>
              <a:gd name="T16" fmla="*/ 31 w 94"/>
              <a:gd name="T17" fmla="*/ 100 h 141"/>
              <a:gd name="T18" fmla="*/ 33 w 94"/>
              <a:gd name="T19" fmla="*/ 86 h 141"/>
              <a:gd name="T20" fmla="*/ 23 w 94"/>
              <a:gd name="T21" fmla="*/ 92 h 141"/>
              <a:gd name="T22" fmla="*/ 20 w 94"/>
              <a:gd name="T23" fmla="*/ 105 h 141"/>
              <a:gd name="T24" fmla="*/ 19 w 94"/>
              <a:gd name="T25" fmla="*/ 118 h 141"/>
              <a:gd name="T26" fmla="*/ 25 w 94"/>
              <a:gd name="T27" fmla="*/ 6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141">
                <a:moveTo>
                  <a:pt x="25" y="66"/>
                </a:moveTo>
                <a:cubicBezTo>
                  <a:pt x="22" y="66"/>
                  <a:pt x="19" y="65"/>
                  <a:pt x="16" y="64"/>
                </a:cubicBezTo>
                <a:cubicBezTo>
                  <a:pt x="6" y="61"/>
                  <a:pt x="0" y="53"/>
                  <a:pt x="1" y="43"/>
                </a:cubicBezTo>
                <a:cubicBezTo>
                  <a:pt x="1" y="18"/>
                  <a:pt x="24" y="0"/>
                  <a:pt x="47" y="7"/>
                </a:cubicBezTo>
                <a:cubicBezTo>
                  <a:pt x="56" y="9"/>
                  <a:pt x="63" y="15"/>
                  <a:pt x="68" y="22"/>
                </a:cubicBezTo>
                <a:cubicBezTo>
                  <a:pt x="84" y="46"/>
                  <a:pt x="94" y="73"/>
                  <a:pt x="94" y="102"/>
                </a:cubicBezTo>
                <a:cubicBezTo>
                  <a:pt x="93" y="125"/>
                  <a:pt x="74" y="141"/>
                  <a:pt x="52" y="137"/>
                </a:cubicBezTo>
                <a:cubicBezTo>
                  <a:pt x="39" y="135"/>
                  <a:pt x="31" y="127"/>
                  <a:pt x="30" y="113"/>
                </a:cubicBezTo>
                <a:cubicBezTo>
                  <a:pt x="30" y="109"/>
                  <a:pt x="30" y="104"/>
                  <a:pt x="31" y="100"/>
                </a:cubicBezTo>
                <a:cubicBezTo>
                  <a:pt x="31" y="95"/>
                  <a:pt x="32" y="91"/>
                  <a:pt x="33" y="86"/>
                </a:cubicBezTo>
                <a:cubicBezTo>
                  <a:pt x="28" y="86"/>
                  <a:pt x="25" y="89"/>
                  <a:pt x="23" y="92"/>
                </a:cubicBezTo>
                <a:cubicBezTo>
                  <a:pt x="22" y="96"/>
                  <a:pt x="20" y="101"/>
                  <a:pt x="20" y="105"/>
                </a:cubicBezTo>
                <a:cubicBezTo>
                  <a:pt x="19" y="109"/>
                  <a:pt x="19" y="113"/>
                  <a:pt x="19" y="118"/>
                </a:cubicBezTo>
                <a:cubicBezTo>
                  <a:pt x="14" y="113"/>
                  <a:pt x="15" y="104"/>
                  <a:pt x="25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2" name="타원 141"/>
          <p:cNvSpPr/>
          <p:nvPr/>
        </p:nvSpPr>
        <p:spPr>
          <a:xfrm>
            <a:off x="4998850" y="1321415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01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3" name="타원 142"/>
          <p:cNvSpPr/>
          <p:nvPr/>
        </p:nvSpPr>
        <p:spPr>
          <a:xfrm>
            <a:off x="4998850" y="2402371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02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6152321" y="1321415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03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45" name="그룹 144"/>
          <p:cNvGrpSpPr/>
          <p:nvPr/>
        </p:nvGrpSpPr>
        <p:grpSpPr>
          <a:xfrm>
            <a:off x="4998850" y="1321415"/>
            <a:ext cx="883296" cy="883296"/>
            <a:chOff x="4007454" y="2973885"/>
            <a:chExt cx="1999088" cy="1999088"/>
          </a:xfrm>
        </p:grpSpPr>
        <p:sp>
          <p:nvSpPr>
            <p:cNvPr id="146" name="막힌 원호 145"/>
            <p:cNvSpPr/>
            <p:nvPr/>
          </p:nvSpPr>
          <p:spPr>
            <a:xfrm>
              <a:off x="4007454" y="2973885"/>
              <a:ext cx="1999088" cy="1999088"/>
            </a:xfrm>
            <a:prstGeom prst="blockArc">
              <a:avLst>
                <a:gd name="adj1" fmla="val 6465848"/>
                <a:gd name="adj2" fmla="val 21129825"/>
                <a:gd name="adj3" fmla="val 7629"/>
              </a:avLst>
            </a:prstGeom>
            <a:solidFill>
              <a:srgbClr val="3DEBEF">
                <a:alpha val="72000"/>
              </a:srgbClr>
            </a:solidFill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7" name="타원 146"/>
            <p:cNvSpPr/>
            <p:nvPr/>
          </p:nvSpPr>
          <p:spPr>
            <a:xfrm>
              <a:off x="4007454" y="2973885"/>
              <a:ext cx="1999088" cy="1999088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4933280" y="2355111"/>
            <a:ext cx="977816" cy="977816"/>
            <a:chOff x="2115528" y="2023484"/>
            <a:chExt cx="1906990" cy="1906990"/>
          </a:xfrm>
        </p:grpSpPr>
        <p:grpSp>
          <p:nvGrpSpPr>
            <p:cNvPr id="149" name="그룹 148"/>
            <p:cNvGrpSpPr/>
            <p:nvPr/>
          </p:nvGrpSpPr>
          <p:grpSpPr>
            <a:xfrm>
              <a:off x="2115528" y="2023484"/>
              <a:ext cx="1906990" cy="1906990"/>
              <a:chOff x="3402358" y="1711232"/>
              <a:chExt cx="1906990" cy="1906990"/>
            </a:xfrm>
          </p:grpSpPr>
          <p:sp>
            <p:nvSpPr>
              <p:cNvPr id="151" name="타원 150"/>
              <p:cNvSpPr/>
              <p:nvPr/>
            </p:nvSpPr>
            <p:spPr>
              <a:xfrm>
                <a:off x="3488943" y="1797817"/>
                <a:ext cx="1733820" cy="17338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2" name="막힌 원호 151"/>
              <p:cNvSpPr/>
              <p:nvPr/>
            </p:nvSpPr>
            <p:spPr>
              <a:xfrm>
                <a:off x="3488943" y="1797817"/>
                <a:ext cx="1733820" cy="1733820"/>
              </a:xfrm>
              <a:prstGeom prst="blockArc">
                <a:avLst>
                  <a:gd name="adj1" fmla="val 5593695"/>
                  <a:gd name="adj2" fmla="val 15220710"/>
                  <a:gd name="adj3" fmla="val 3883"/>
                </a:avLst>
              </a:prstGeom>
              <a:solidFill>
                <a:srgbClr val="3DEBEF"/>
              </a:solidFill>
              <a:ln w="12700" cap="flat" cmpd="sng" algn="ctr">
                <a:solidFill>
                  <a:srgbClr val="3DEBEF">
                    <a:alpha val="57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3" name="막힌 원호 152"/>
              <p:cNvSpPr/>
              <p:nvPr/>
            </p:nvSpPr>
            <p:spPr>
              <a:xfrm>
                <a:off x="3402358" y="1711232"/>
                <a:ext cx="1906990" cy="1906990"/>
              </a:xfrm>
              <a:prstGeom prst="blockArc">
                <a:avLst>
                  <a:gd name="adj1" fmla="val 10883982"/>
                  <a:gd name="adj2" fmla="val 13880284"/>
                  <a:gd name="adj3" fmla="val 5584"/>
                </a:avLst>
              </a:prstGeom>
              <a:solidFill>
                <a:srgbClr val="3DEBEF"/>
              </a:solidFill>
              <a:ln w="12700" cap="flat" cmpd="sng" algn="ctr">
                <a:solidFill>
                  <a:schemeClr val="tx1">
                    <a:alpha val="57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50" name="막힌 원호 149"/>
            <p:cNvSpPr/>
            <p:nvPr/>
          </p:nvSpPr>
          <p:spPr>
            <a:xfrm>
              <a:off x="2115528" y="2023484"/>
              <a:ext cx="1906990" cy="1906990"/>
            </a:xfrm>
            <a:prstGeom prst="blockArc">
              <a:avLst>
                <a:gd name="adj1" fmla="val 20511865"/>
                <a:gd name="adj2" fmla="val 4535931"/>
                <a:gd name="adj3" fmla="val 4641"/>
              </a:avLst>
            </a:prstGeom>
            <a:solidFill>
              <a:srgbClr val="3DEBEF"/>
            </a:solidFill>
            <a:ln w="12700" cap="flat" cmpd="sng" algn="ctr">
              <a:solidFill>
                <a:schemeClr val="tx1">
                  <a:alpha val="57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6117997" y="1297277"/>
            <a:ext cx="931573" cy="931573"/>
            <a:chOff x="2304823" y="2426273"/>
            <a:chExt cx="1292466" cy="1292466"/>
          </a:xfrm>
        </p:grpSpPr>
        <p:sp>
          <p:nvSpPr>
            <p:cNvPr id="155" name="타원 154"/>
            <p:cNvSpPr/>
            <p:nvPr/>
          </p:nvSpPr>
          <p:spPr>
            <a:xfrm rot="16200000">
              <a:off x="2304823" y="2426273"/>
              <a:ext cx="1292466" cy="1292466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36000">
                    <a:sysClr val="windowText" lastClr="000000">
                      <a:alpha val="0"/>
                    </a:sysClr>
                  </a:gs>
                  <a:gs pos="38000">
                    <a:srgbClr val="3DEBE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타원 155"/>
            <p:cNvSpPr/>
            <p:nvPr/>
          </p:nvSpPr>
          <p:spPr>
            <a:xfrm>
              <a:off x="2339056" y="2460506"/>
              <a:ext cx="1224000" cy="1224000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57" name="타원 156"/>
          <p:cNvSpPr/>
          <p:nvPr/>
        </p:nvSpPr>
        <p:spPr>
          <a:xfrm>
            <a:off x="6152321" y="2402371"/>
            <a:ext cx="883296" cy="883296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04</a:t>
            </a:r>
            <a:endParaRPr kumimoji="0" lang="ko-KR" altLang="en-US" sz="3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58" name="그룹 157"/>
          <p:cNvGrpSpPr/>
          <p:nvPr/>
        </p:nvGrpSpPr>
        <p:grpSpPr>
          <a:xfrm>
            <a:off x="6117997" y="2378233"/>
            <a:ext cx="931573" cy="931573"/>
            <a:chOff x="2304823" y="2426273"/>
            <a:chExt cx="1292466" cy="1292466"/>
          </a:xfrm>
        </p:grpSpPr>
        <p:sp>
          <p:nvSpPr>
            <p:cNvPr id="159" name="타원 158"/>
            <p:cNvSpPr/>
            <p:nvPr/>
          </p:nvSpPr>
          <p:spPr>
            <a:xfrm rot="16200000">
              <a:off x="2304823" y="2426273"/>
              <a:ext cx="1292466" cy="1292466"/>
            </a:xfrm>
            <a:prstGeom prst="ellipse">
              <a:avLst/>
            </a:prstGeom>
            <a:noFill/>
            <a:ln w="76200" cap="flat" cmpd="sng" algn="ctr">
              <a:gradFill flip="none" rotWithShape="1">
                <a:gsLst>
                  <a:gs pos="36000">
                    <a:sysClr val="windowText" lastClr="000000">
                      <a:alpha val="0"/>
                    </a:sysClr>
                  </a:gs>
                  <a:gs pos="38000">
                    <a:srgbClr val="3DEBE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타원 159"/>
            <p:cNvSpPr/>
            <p:nvPr/>
          </p:nvSpPr>
          <p:spPr>
            <a:xfrm>
              <a:off x="2339056" y="2460506"/>
              <a:ext cx="1224000" cy="1224000"/>
            </a:xfrm>
            <a:prstGeom prst="ellipse">
              <a:avLst/>
            </a:prstGeom>
            <a:noFill/>
            <a:ln w="19050" cap="flat" cmpd="sng" algn="ctr">
              <a:solidFill>
                <a:srgbClr val="3DE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62" name="Freeform 5"/>
          <p:cNvSpPr>
            <a:spLocks/>
          </p:cNvSpPr>
          <p:nvPr/>
        </p:nvSpPr>
        <p:spPr bwMode="auto">
          <a:xfrm>
            <a:off x="4234315" y="4553377"/>
            <a:ext cx="96671" cy="930891"/>
          </a:xfrm>
          <a:custGeom>
            <a:avLst/>
            <a:gdLst>
              <a:gd name="T0" fmla="*/ 144 w 165"/>
              <a:gd name="T1" fmla="*/ 1715 h 1715"/>
              <a:gd name="T2" fmla="*/ 0 w 165"/>
              <a:gd name="T3" fmla="*/ 1570 h 1715"/>
              <a:gd name="T4" fmla="*/ 0 w 165"/>
              <a:gd name="T5" fmla="*/ 150 h 1715"/>
              <a:gd name="T6" fmla="*/ 149 w 165"/>
              <a:gd name="T7" fmla="*/ 0 h 1715"/>
              <a:gd name="T8" fmla="*/ 165 w 165"/>
              <a:gd name="T9" fmla="*/ 16 h 1715"/>
              <a:gd name="T10" fmla="*/ 27 w 165"/>
              <a:gd name="T11" fmla="*/ 161 h 1715"/>
              <a:gd name="T12" fmla="*/ 27 w 165"/>
              <a:gd name="T13" fmla="*/ 1560 h 1715"/>
              <a:gd name="T14" fmla="*/ 160 w 165"/>
              <a:gd name="T15" fmla="*/ 1699 h 1715"/>
              <a:gd name="T16" fmla="*/ 144 w 165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715">
                <a:moveTo>
                  <a:pt x="144" y="1715"/>
                </a:moveTo>
                <a:lnTo>
                  <a:pt x="0" y="1570"/>
                </a:lnTo>
                <a:lnTo>
                  <a:pt x="0" y="150"/>
                </a:lnTo>
                <a:lnTo>
                  <a:pt x="149" y="0"/>
                </a:lnTo>
                <a:lnTo>
                  <a:pt x="165" y="16"/>
                </a:lnTo>
                <a:lnTo>
                  <a:pt x="27" y="161"/>
                </a:lnTo>
                <a:lnTo>
                  <a:pt x="27" y="1560"/>
                </a:lnTo>
                <a:lnTo>
                  <a:pt x="160" y="1699"/>
                </a:lnTo>
                <a:lnTo>
                  <a:pt x="144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6132879" y="4553126"/>
            <a:ext cx="97257" cy="930891"/>
          </a:xfrm>
          <a:custGeom>
            <a:avLst/>
            <a:gdLst>
              <a:gd name="T0" fmla="*/ 21 w 166"/>
              <a:gd name="T1" fmla="*/ 1715 h 1715"/>
              <a:gd name="T2" fmla="*/ 5 w 166"/>
              <a:gd name="T3" fmla="*/ 1699 h 1715"/>
              <a:gd name="T4" fmla="*/ 139 w 166"/>
              <a:gd name="T5" fmla="*/ 1560 h 1715"/>
              <a:gd name="T6" fmla="*/ 139 w 166"/>
              <a:gd name="T7" fmla="*/ 161 h 1715"/>
              <a:gd name="T8" fmla="*/ 0 w 166"/>
              <a:gd name="T9" fmla="*/ 16 h 1715"/>
              <a:gd name="T10" fmla="*/ 16 w 166"/>
              <a:gd name="T11" fmla="*/ 0 h 1715"/>
              <a:gd name="T12" fmla="*/ 166 w 166"/>
              <a:gd name="T13" fmla="*/ 150 h 1715"/>
              <a:gd name="T14" fmla="*/ 166 w 166"/>
              <a:gd name="T15" fmla="*/ 1570 h 1715"/>
              <a:gd name="T16" fmla="*/ 21 w 166"/>
              <a:gd name="T17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715">
                <a:moveTo>
                  <a:pt x="21" y="1715"/>
                </a:moveTo>
                <a:lnTo>
                  <a:pt x="5" y="1699"/>
                </a:lnTo>
                <a:lnTo>
                  <a:pt x="139" y="1560"/>
                </a:lnTo>
                <a:lnTo>
                  <a:pt x="139" y="161"/>
                </a:lnTo>
                <a:lnTo>
                  <a:pt x="0" y="16"/>
                </a:lnTo>
                <a:lnTo>
                  <a:pt x="16" y="0"/>
                </a:lnTo>
                <a:lnTo>
                  <a:pt x="166" y="150"/>
                </a:lnTo>
                <a:lnTo>
                  <a:pt x="166" y="1570"/>
                </a:lnTo>
                <a:lnTo>
                  <a:pt x="21" y="1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" name="자유형 163"/>
          <p:cNvSpPr/>
          <p:nvPr/>
        </p:nvSpPr>
        <p:spPr>
          <a:xfrm>
            <a:off x="4278753" y="4689518"/>
            <a:ext cx="1870527" cy="531171"/>
          </a:xfrm>
          <a:custGeom>
            <a:avLst/>
            <a:gdLst>
              <a:gd name="connsiteX0" fmla="*/ 0 w 5068327"/>
              <a:gd name="connsiteY0" fmla="*/ 0 h 3009148"/>
              <a:gd name="connsiteX1" fmla="*/ 713273 w 5068327"/>
              <a:gd name="connsiteY1" fmla="*/ 0 h 3009148"/>
              <a:gd name="connsiteX2" fmla="*/ 1986010 w 5068327"/>
              <a:gd name="connsiteY2" fmla="*/ 2905384 h 3009148"/>
              <a:gd name="connsiteX3" fmla="*/ 3328427 w 5068327"/>
              <a:gd name="connsiteY3" fmla="*/ 2905384 h 3009148"/>
              <a:gd name="connsiteX4" fmla="*/ 3328427 w 5068327"/>
              <a:gd name="connsiteY4" fmla="*/ 2904567 h 3009148"/>
              <a:gd name="connsiteX5" fmla="*/ 5068327 w 5068327"/>
              <a:gd name="connsiteY5" fmla="*/ 2904567 h 3009148"/>
              <a:gd name="connsiteX6" fmla="*/ 5068327 w 5068327"/>
              <a:gd name="connsiteY6" fmla="*/ 3009148 h 3009148"/>
              <a:gd name="connsiteX7" fmla="*/ 3448051 w 5068327"/>
              <a:gd name="connsiteY7" fmla="*/ 3009148 h 3009148"/>
              <a:gd name="connsiteX8" fmla="*/ 3328427 w 5068327"/>
              <a:gd name="connsiteY8" fmla="*/ 3009148 h 3009148"/>
              <a:gd name="connsiteX9" fmla="*/ 1967417 w 5068327"/>
              <a:gd name="connsiteY9" fmla="*/ 3009148 h 3009148"/>
              <a:gd name="connsiteX10" fmla="*/ 694681 w 5068327"/>
              <a:gd name="connsiteY10" fmla="*/ 103764 h 3009148"/>
              <a:gd name="connsiteX11" fmla="*/ 0 w 5068327"/>
              <a:gd name="connsiteY11" fmla="*/ 103764 h 30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8327" h="3009148">
                <a:moveTo>
                  <a:pt x="0" y="0"/>
                </a:moveTo>
                <a:lnTo>
                  <a:pt x="713273" y="0"/>
                </a:lnTo>
                <a:lnTo>
                  <a:pt x="1986010" y="2905384"/>
                </a:lnTo>
                <a:lnTo>
                  <a:pt x="3328427" y="2905384"/>
                </a:lnTo>
                <a:lnTo>
                  <a:pt x="3328427" y="2904567"/>
                </a:lnTo>
                <a:lnTo>
                  <a:pt x="5068327" y="2904567"/>
                </a:lnTo>
                <a:lnTo>
                  <a:pt x="5068327" y="3009148"/>
                </a:lnTo>
                <a:lnTo>
                  <a:pt x="3448051" y="3009148"/>
                </a:lnTo>
                <a:lnTo>
                  <a:pt x="3328427" y="3009148"/>
                </a:lnTo>
                <a:lnTo>
                  <a:pt x="1967417" y="3009148"/>
                </a:lnTo>
                <a:lnTo>
                  <a:pt x="694681" y="103764"/>
                </a:lnTo>
                <a:lnTo>
                  <a:pt x="0" y="1037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extBox 164"/>
          <p:cNvSpPr txBox="1"/>
          <p:nvPr/>
        </p:nvSpPr>
        <p:spPr>
          <a:xfrm>
            <a:off x="3645599" y="546475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66" name="타원 165"/>
          <p:cNvSpPr/>
          <p:nvPr/>
        </p:nvSpPr>
        <p:spPr>
          <a:xfrm>
            <a:off x="3023599" y="386140"/>
            <a:ext cx="622000" cy="622000"/>
          </a:xfrm>
          <a:prstGeom prst="ellipse">
            <a:avLst/>
          </a:prstGeom>
          <a:solidFill>
            <a:srgbClr val="3DEBEF">
              <a:alpha val="15000"/>
            </a:srgbClr>
          </a:solidFill>
          <a:ln w="25400">
            <a:solidFill>
              <a:srgbClr val="3DEBEF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3200" kern="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endParaRPr lang="ko-KR" altLang="en-US" sz="3200" kern="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7" name="자유형 166"/>
          <p:cNvSpPr/>
          <p:nvPr/>
        </p:nvSpPr>
        <p:spPr>
          <a:xfrm>
            <a:off x="2833148" y="801445"/>
            <a:ext cx="3937000" cy="355600"/>
          </a:xfrm>
          <a:custGeom>
            <a:avLst/>
            <a:gdLst>
              <a:gd name="connsiteX0" fmla="*/ 215900 w 3937000"/>
              <a:gd name="connsiteY0" fmla="*/ 0 h 355600"/>
              <a:gd name="connsiteX1" fmla="*/ 0 w 3937000"/>
              <a:gd name="connsiteY1" fmla="*/ 203200 h 355600"/>
              <a:gd name="connsiteX2" fmla="*/ 203200 w 3937000"/>
              <a:gd name="connsiteY2" fmla="*/ 355600 h 355600"/>
              <a:gd name="connsiteX3" fmla="*/ 3937000 w 3937000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0" h="355600">
                <a:moveTo>
                  <a:pt x="215900" y="0"/>
                </a:moveTo>
                <a:lnTo>
                  <a:pt x="0" y="203200"/>
                </a:lnTo>
                <a:lnTo>
                  <a:pt x="203200" y="355600"/>
                </a:lnTo>
                <a:lnTo>
                  <a:pt x="3937000" y="355600"/>
                </a:lnTo>
              </a:path>
            </a:pathLst>
          </a:custGeom>
          <a:noFill/>
          <a:ln w="19050">
            <a:solidFill>
              <a:srgbClr val="3DE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8" name="그룹 167"/>
          <p:cNvGrpSpPr/>
          <p:nvPr/>
        </p:nvGrpSpPr>
        <p:grpSpPr>
          <a:xfrm>
            <a:off x="3596897" y="103437"/>
            <a:ext cx="681097" cy="422103"/>
            <a:chOff x="1817849" y="825992"/>
            <a:chExt cx="681097" cy="422103"/>
          </a:xfrm>
        </p:grpSpPr>
        <p:sp>
          <p:nvSpPr>
            <p:cNvPr id="169" name="자유형 168"/>
            <p:cNvSpPr/>
            <p:nvPr/>
          </p:nvSpPr>
          <p:spPr>
            <a:xfrm>
              <a:off x="1817849" y="981395"/>
              <a:ext cx="533400" cy="266700"/>
            </a:xfrm>
            <a:custGeom>
              <a:avLst/>
              <a:gdLst>
                <a:gd name="connsiteX0" fmla="*/ 0 w 533400"/>
                <a:gd name="connsiteY0" fmla="*/ 266700 h 266700"/>
                <a:gd name="connsiteX1" fmla="*/ 266700 w 533400"/>
                <a:gd name="connsiteY1" fmla="*/ 266700 h 266700"/>
                <a:gd name="connsiteX2" fmla="*/ 533400 w 5334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66700">
                  <a:moveTo>
                    <a:pt x="0" y="266700"/>
                  </a:moveTo>
                  <a:lnTo>
                    <a:pt x="266700" y="266700"/>
                  </a:lnTo>
                  <a:lnTo>
                    <a:pt x="533400" y="0"/>
                  </a:lnTo>
                </a:path>
              </a:pathLst>
            </a:custGeom>
            <a:noFill/>
            <a:ln w="19050">
              <a:solidFill>
                <a:srgbClr val="3DE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타원 169"/>
            <p:cNvSpPr/>
            <p:nvPr/>
          </p:nvSpPr>
          <p:spPr>
            <a:xfrm>
              <a:off x="2313150" y="825992"/>
              <a:ext cx="185796" cy="185796"/>
            </a:xfrm>
            <a:prstGeom prst="ellipse">
              <a:avLst/>
            </a:prstGeom>
            <a:noFill/>
            <a:ln w="19050">
              <a:solidFill>
                <a:srgbClr val="3DE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78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</TotalTime>
  <Words>338</Words>
  <Application>Microsoft Office PowerPoint</Application>
  <PresentationFormat>와이드스크린</PresentationFormat>
  <Paragraphs>107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HY강B</vt:lpstr>
      <vt:lpstr>HY강M</vt:lpstr>
      <vt:lpstr>HY견고딕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122</cp:revision>
  <dcterms:created xsi:type="dcterms:W3CDTF">2016-08-29T06:39:06Z</dcterms:created>
  <dcterms:modified xsi:type="dcterms:W3CDTF">2016-09-12T02:29:32Z</dcterms:modified>
</cp:coreProperties>
</file>