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70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2FB"/>
    <a:srgbClr val="F4B183"/>
    <a:srgbClr val="83C1A8"/>
    <a:srgbClr val="E17334"/>
    <a:srgbClr val="E07334"/>
    <a:srgbClr val="E2B953"/>
    <a:srgbClr val="EC7188"/>
    <a:srgbClr val="5C2C04"/>
    <a:srgbClr val="916420"/>
    <a:srgbClr val="EDC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902" y="1020"/>
      </p:cViewPr>
      <p:guideLst>
        <p:guide orient="horz" pos="3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2016-08-09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e-squares_wj3mkgdgh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adiologist-watching-monitors-of-brain-scan_byuygxxbr__D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1000">
                <a:sysClr val="windowText" lastClr="000000">
                  <a:alpha val="49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8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612640" y="0"/>
            <a:ext cx="7579360" cy="6858000"/>
          </a:xfrm>
          <a:prstGeom prst="rect">
            <a:avLst/>
          </a:prstGeom>
          <a:blipFill dpi="0" rotWithShape="1">
            <a:blip r:embed="rId2" cstate="print">
              <a:alphaModFix am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 cstate="print">
              <a:alphaModFix amt="3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406400" y="0"/>
            <a:ext cx="108458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rt Rate - 1210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91000">
                <a:sysClr val="windowText" lastClr="000000">
                  <a:alpha val="35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5" r:id="rId3"/>
    <p:sldLayoutId id="2147483663" r:id="rId4"/>
    <p:sldLayoutId id="2147483664" r:id="rId5"/>
    <p:sldLayoutId id="2147483671" r:id="rId6"/>
    <p:sldLayoutId id="214748366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454082" y="2508699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780309" y="3618319"/>
            <a:ext cx="3108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dirty="0">
                <a:solidFill>
                  <a:srgbClr val="9DF2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4577482" y="2610478"/>
            <a:ext cx="6966817" cy="1321966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21467053"/>
              <a:gd name="connsiteY0" fmla="*/ 1409570 h 1955548"/>
              <a:gd name="connsiteX1" fmla="*/ 375155 w 21467053"/>
              <a:gd name="connsiteY1" fmla="*/ 1387129 h 1955548"/>
              <a:gd name="connsiteX2" fmla="*/ 572078 w 21467053"/>
              <a:gd name="connsiteY2" fmla="*/ 991696 h 1955548"/>
              <a:gd name="connsiteX3" fmla="*/ 688328 w 21467053"/>
              <a:gd name="connsiteY3" fmla="*/ 1371470 h 1955548"/>
              <a:gd name="connsiteX4" fmla="*/ 830407 w 21467053"/>
              <a:gd name="connsiteY4" fmla="*/ 1602163 h 1955548"/>
              <a:gd name="connsiteX5" fmla="*/ 919164 w 21467053"/>
              <a:gd name="connsiteY5" fmla="*/ 1227440 h 1955548"/>
              <a:gd name="connsiteX6" fmla="*/ 1096964 w 21467053"/>
              <a:gd name="connsiteY6" fmla="*/ 8240 h 1955548"/>
              <a:gd name="connsiteX7" fmla="*/ 1198564 w 21467053"/>
              <a:gd name="connsiteY7" fmla="*/ 1900540 h 1955548"/>
              <a:gd name="connsiteX8" fmla="*/ 1325564 w 21467053"/>
              <a:gd name="connsiteY8" fmla="*/ 1430640 h 1955548"/>
              <a:gd name="connsiteX9" fmla="*/ 1655762 w 21467053"/>
              <a:gd name="connsiteY9" fmla="*/ 1254932 h 1955548"/>
              <a:gd name="connsiteX10" fmla="*/ 1819059 w 21467053"/>
              <a:gd name="connsiteY10" fmla="*/ 916218 h 1955548"/>
              <a:gd name="connsiteX11" fmla="*/ 2066637 w 21467053"/>
              <a:gd name="connsiteY11" fmla="*/ 1244181 h 1955548"/>
              <a:gd name="connsiteX12" fmla="*/ 21467053 w 21467053"/>
              <a:gd name="connsiteY12" fmla="*/ 1481874 h 1955548"/>
              <a:gd name="connsiteX0" fmla="*/ 0 w 21467053"/>
              <a:gd name="connsiteY0" fmla="*/ 1409570 h 1955548"/>
              <a:gd name="connsiteX1" fmla="*/ 375155 w 21467053"/>
              <a:gd name="connsiteY1" fmla="*/ 1387129 h 1955548"/>
              <a:gd name="connsiteX2" fmla="*/ 572078 w 21467053"/>
              <a:gd name="connsiteY2" fmla="*/ 991696 h 1955548"/>
              <a:gd name="connsiteX3" fmla="*/ 688328 w 21467053"/>
              <a:gd name="connsiteY3" fmla="*/ 1371470 h 1955548"/>
              <a:gd name="connsiteX4" fmla="*/ 830407 w 21467053"/>
              <a:gd name="connsiteY4" fmla="*/ 1602163 h 1955548"/>
              <a:gd name="connsiteX5" fmla="*/ 919164 w 21467053"/>
              <a:gd name="connsiteY5" fmla="*/ 1227440 h 1955548"/>
              <a:gd name="connsiteX6" fmla="*/ 1096964 w 21467053"/>
              <a:gd name="connsiteY6" fmla="*/ 8240 h 1955548"/>
              <a:gd name="connsiteX7" fmla="*/ 1198564 w 21467053"/>
              <a:gd name="connsiteY7" fmla="*/ 1900540 h 1955548"/>
              <a:gd name="connsiteX8" fmla="*/ 1325564 w 21467053"/>
              <a:gd name="connsiteY8" fmla="*/ 1430640 h 1955548"/>
              <a:gd name="connsiteX9" fmla="*/ 1655762 w 21467053"/>
              <a:gd name="connsiteY9" fmla="*/ 1254932 h 1955548"/>
              <a:gd name="connsiteX10" fmla="*/ 1819059 w 21467053"/>
              <a:gd name="connsiteY10" fmla="*/ 916218 h 1955548"/>
              <a:gd name="connsiteX11" fmla="*/ 2066637 w 21467053"/>
              <a:gd name="connsiteY11" fmla="*/ 1244181 h 1955548"/>
              <a:gd name="connsiteX12" fmla="*/ 21467053 w 21467053"/>
              <a:gd name="connsiteY12" fmla="*/ 1481874 h 1955548"/>
              <a:gd name="connsiteX0" fmla="*/ 0 w 21467053"/>
              <a:gd name="connsiteY0" fmla="*/ 1409570 h 1953724"/>
              <a:gd name="connsiteX1" fmla="*/ 375155 w 21467053"/>
              <a:gd name="connsiteY1" fmla="*/ 1387129 h 1953724"/>
              <a:gd name="connsiteX2" fmla="*/ 572078 w 21467053"/>
              <a:gd name="connsiteY2" fmla="*/ 991696 h 1953724"/>
              <a:gd name="connsiteX3" fmla="*/ 688328 w 21467053"/>
              <a:gd name="connsiteY3" fmla="*/ 1371470 h 1953724"/>
              <a:gd name="connsiteX4" fmla="*/ 830407 w 21467053"/>
              <a:gd name="connsiteY4" fmla="*/ 1602163 h 1953724"/>
              <a:gd name="connsiteX5" fmla="*/ 919164 w 21467053"/>
              <a:gd name="connsiteY5" fmla="*/ 1227440 h 1953724"/>
              <a:gd name="connsiteX6" fmla="*/ 1096964 w 21467053"/>
              <a:gd name="connsiteY6" fmla="*/ 8240 h 1953724"/>
              <a:gd name="connsiteX7" fmla="*/ 1198564 w 21467053"/>
              <a:gd name="connsiteY7" fmla="*/ 1900540 h 1953724"/>
              <a:gd name="connsiteX8" fmla="*/ 1325564 w 21467053"/>
              <a:gd name="connsiteY8" fmla="*/ 1430640 h 1953724"/>
              <a:gd name="connsiteX9" fmla="*/ 1675958 w 21467053"/>
              <a:gd name="connsiteY9" fmla="*/ 1424651 h 1953724"/>
              <a:gd name="connsiteX10" fmla="*/ 1819059 w 21467053"/>
              <a:gd name="connsiteY10" fmla="*/ 916218 h 1953724"/>
              <a:gd name="connsiteX11" fmla="*/ 2066637 w 21467053"/>
              <a:gd name="connsiteY11" fmla="*/ 1244181 h 1953724"/>
              <a:gd name="connsiteX12" fmla="*/ 21467053 w 21467053"/>
              <a:gd name="connsiteY12" fmla="*/ 1481874 h 1953724"/>
              <a:gd name="connsiteX0" fmla="*/ 0 w 21467053"/>
              <a:gd name="connsiteY0" fmla="*/ 1409570 h 1951389"/>
              <a:gd name="connsiteX1" fmla="*/ 375155 w 21467053"/>
              <a:gd name="connsiteY1" fmla="*/ 1387129 h 1951389"/>
              <a:gd name="connsiteX2" fmla="*/ 572078 w 21467053"/>
              <a:gd name="connsiteY2" fmla="*/ 991696 h 1951389"/>
              <a:gd name="connsiteX3" fmla="*/ 688328 w 21467053"/>
              <a:gd name="connsiteY3" fmla="*/ 1371470 h 1951389"/>
              <a:gd name="connsiteX4" fmla="*/ 830407 w 21467053"/>
              <a:gd name="connsiteY4" fmla="*/ 1602163 h 1951389"/>
              <a:gd name="connsiteX5" fmla="*/ 919164 w 21467053"/>
              <a:gd name="connsiteY5" fmla="*/ 1227440 h 1951389"/>
              <a:gd name="connsiteX6" fmla="*/ 1096964 w 21467053"/>
              <a:gd name="connsiteY6" fmla="*/ 8240 h 1951389"/>
              <a:gd name="connsiteX7" fmla="*/ 1198564 w 21467053"/>
              <a:gd name="connsiteY7" fmla="*/ 1900540 h 1951389"/>
              <a:gd name="connsiteX8" fmla="*/ 1325564 w 21467053"/>
              <a:gd name="connsiteY8" fmla="*/ 1430640 h 1951389"/>
              <a:gd name="connsiteX9" fmla="*/ 1696154 w 21467053"/>
              <a:gd name="connsiteY9" fmla="*/ 1658013 h 1951389"/>
              <a:gd name="connsiteX10" fmla="*/ 1819059 w 21467053"/>
              <a:gd name="connsiteY10" fmla="*/ 916218 h 1951389"/>
              <a:gd name="connsiteX11" fmla="*/ 2066637 w 21467053"/>
              <a:gd name="connsiteY11" fmla="*/ 1244181 h 1951389"/>
              <a:gd name="connsiteX12" fmla="*/ 21467053 w 21467053"/>
              <a:gd name="connsiteY12" fmla="*/ 1481874 h 1951389"/>
              <a:gd name="connsiteX0" fmla="*/ 0 w 21467053"/>
              <a:gd name="connsiteY0" fmla="*/ 1409570 h 1922143"/>
              <a:gd name="connsiteX1" fmla="*/ 375155 w 21467053"/>
              <a:gd name="connsiteY1" fmla="*/ 1387129 h 1922143"/>
              <a:gd name="connsiteX2" fmla="*/ 572078 w 21467053"/>
              <a:gd name="connsiteY2" fmla="*/ 991696 h 1922143"/>
              <a:gd name="connsiteX3" fmla="*/ 688328 w 21467053"/>
              <a:gd name="connsiteY3" fmla="*/ 1371470 h 1922143"/>
              <a:gd name="connsiteX4" fmla="*/ 830407 w 21467053"/>
              <a:gd name="connsiteY4" fmla="*/ 1602163 h 1922143"/>
              <a:gd name="connsiteX5" fmla="*/ 919164 w 21467053"/>
              <a:gd name="connsiteY5" fmla="*/ 1227440 h 1922143"/>
              <a:gd name="connsiteX6" fmla="*/ 1096964 w 21467053"/>
              <a:gd name="connsiteY6" fmla="*/ 8240 h 1922143"/>
              <a:gd name="connsiteX7" fmla="*/ 1198564 w 21467053"/>
              <a:gd name="connsiteY7" fmla="*/ 1900540 h 1922143"/>
              <a:gd name="connsiteX8" fmla="*/ 1446738 w 21467053"/>
              <a:gd name="connsiteY8" fmla="*/ 1069990 h 1922143"/>
              <a:gd name="connsiteX9" fmla="*/ 1696154 w 21467053"/>
              <a:gd name="connsiteY9" fmla="*/ 1658013 h 1922143"/>
              <a:gd name="connsiteX10" fmla="*/ 1819059 w 21467053"/>
              <a:gd name="connsiteY10" fmla="*/ 916218 h 1922143"/>
              <a:gd name="connsiteX11" fmla="*/ 2066637 w 21467053"/>
              <a:gd name="connsiteY11" fmla="*/ 1244181 h 1922143"/>
              <a:gd name="connsiteX12" fmla="*/ 21467053 w 21467053"/>
              <a:gd name="connsiteY12" fmla="*/ 1481874 h 1922143"/>
              <a:gd name="connsiteX0" fmla="*/ 0 w 21467053"/>
              <a:gd name="connsiteY0" fmla="*/ 1409570 h 1922143"/>
              <a:gd name="connsiteX1" fmla="*/ 375155 w 21467053"/>
              <a:gd name="connsiteY1" fmla="*/ 1387129 h 1922143"/>
              <a:gd name="connsiteX2" fmla="*/ 572078 w 21467053"/>
              <a:gd name="connsiteY2" fmla="*/ 991696 h 1922143"/>
              <a:gd name="connsiteX3" fmla="*/ 688328 w 21467053"/>
              <a:gd name="connsiteY3" fmla="*/ 1371470 h 1922143"/>
              <a:gd name="connsiteX4" fmla="*/ 830407 w 21467053"/>
              <a:gd name="connsiteY4" fmla="*/ 1602163 h 1922143"/>
              <a:gd name="connsiteX5" fmla="*/ 919164 w 21467053"/>
              <a:gd name="connsiteY5" fmla="*/ 1227440 h 1922143"/>
              <a:gd name="connsiteX6" fmla="*/ 1096964 w 21467053"/>
              <a:gd name="connsiteY6" fmla="*/ 8240 h 1922143"/>
              <a:gd name="connsiteX7" fmla="*/ 1198564 w 21467053"/>
              <a:gd name="connsiteY7" fmla="*/ 1900540 h 1922143"/>
              <a:gd name="connsiteX8" fmla="*/ 1446738 w 21467053"/>
              <a:gd name="connsiteY8" fmla="*/ 1069990 h 1922143"/>
              <a:gd name="connsiteX9" fmla="*/ 1696154 w 21467053"/>
              <a:gd name="connsiteY9" fmla="*/ 1658013 h 1922143"/>
              <a:gd name="connsiteX10" fmla="*/ 1819059 w 21467053"/>
              <a:gd name="connsiteY10" fmla="*/ 916218 h 1922143"/>
              <a:gd name="connsiteX11" fmla="*/ 2066637 w 21467053"/>
              <a:gd name="connsiteY11" fmla="*/ 1244181 h 1922143"/>
              <a:gd name="connsiteX12" fmla="*/ 21467053 w 21467053"/>
              <a:gd name="connsiteY12" fmla="*/ 1481874 h 1922143"/>
              <a:gd name="connsiteX0" fmla="*/ 0 w 21467053"/>
              <a:gd name="connsiteY0" fmla="*/ 1409570 h 1922143"/>
              <a:gd name="connsiteX1" fmla="*/ 375155 w 21467053"/>
              <a:gd name="connsiteY1" fmla="*/ 1387129 h 1922143"/>
              <a:gd name="connsiteX2" fmla="*/ 572078 w 21467053"/>
              <a:gd name="connsiteY2" fmla="*/ 991696 h 1922143"/>
              <a:gd name="connsiteX3" fmla="*/ 688328 w 21467053"/>
              <a:gd name="connsiteY3" fmla="*/ 1371470 h 1922143"/>
              <a:gd name="connsiteX4" fmla="*/ 830407 w 21467053"/>
              <a:gd name="connsiteY4" fmla="*/ 1602163 h 1922143"/>
              <a:gd name="connsiteX5" fmla="*/ 919164 w 21467053"/>
              <a:gd name="connsiteY5" fmla="*/ 1227440 h 1922143"/>
              <a:gd name="connsiteX6" fmla="*/ 1096964 w 21467053"/>
              <a:gd name="connsiteY6" fmla="*/ 8240 h 1922143"/>
              <a:gd name="connsiteX7" fmla="*/ 1198564 w 21467053"/>
              <a:gd name="connsiteY7" fmla="*/ 1900540 h 1922143"/>
              <a:gd name="connsiteX8" fmla="*/ 1446738 w 21467053"/>
              <a:gd name="connsiteY8" fmla="*/ 1069990 h 1922143"/>
              <a:gd name="connsiteX9" fmla="*/ 1696154 w 21467053"/>
              <a:gd name="connsiteY9" fmla="*/ 1658013 h 1922143"/>
              <a:gd name="connsiteX10" fmla="*/ 1819059 w 21467053"/>
              <a:gd name="connsiteY10" fmla="*/ 916218 h 1922143"/>
              <a:gd name="connsiteX11" fmla="*/ 2066637 w 21467053"/>
              <a:gd name="connsiteY11" fmla="*/ 1244181 h 1922143"/>
              <a:gd name="connsiteX12" fmla="*/ 21467053 w 21467053"/>
              <a:gd name="connsiteY12" fmla="*/ 1481874 h 1922143"/>
              <a:gd name="connsiteX0" fmla="*/ 0 w 21467053"/>
              <a:gd name="connsiteY0" fmla="*/ 1409570 h 1922143"/>
              <a:gd name="connsiteX1" fmla="*/ 375155 w 21467053"/>
              <a:gd name="connsiteY1" fmla="*/ 1387129 h 1922143"/>
              <a:gd name="connsiteX2" fmla="*/ 572078 w 21467053"/>
              <a:gd name="connsiteY2" fmla="*/ 991696 h 1922143"/>
              <a:gd name="connsiteX3" fmla="*/ 688328 w 21467053"/>
              <a:gd name="connsiteY3" fmla="*/ 1371470 h 1922143"/>
              <a:gd name="connsiteX4" fmla="*/ 830407 w 21467053"/>
              <a:gd name="connsiteY4" fmla="*/ 1602163 h 1922143"/>
              <a:gd name="connsiteX5" fmla="*/ 919164 w 21467053"/>
              <a:gd name="connsiteY5" fmla="*/ 1227440 h 1922143"/>
              <a:gd name="connsiteX6" fmla="*/ 1096964 w 21467053"/>
              <a:gd name="connsiteY6" fmla="*/ 8240 h 1922143"/>
              <a:gd name="connsiteX7" fmla="*/ 1198564 w 21467053"/>
              <a:gd name="connsiteY7" fmla="*/ 1900540 h 1922143"/>
              <a:gd name="connsiteX8" fmla="*/ 1446738 w 21467053"/>
              <a:gd name="connsiteY8" fmla="*/ 1069990 h 1922143"/>
              <a:gd name="connsiteX9" fmla="*/ 1696154 w 21467053"/>
              <a:gd name="connsiteY9" fmla="*/ 1658013 h 1922143"/>
              <a:gd name="connsiteX10" fmla="*/ 1819059 w 21467053"/>
              <a:gd name="connsiteY10" fmla="*/ 916218 h 1922143"/>
              <a:gd name="connsiteX11" fmla="*/ 2066637 w 21467053"/>
              <a:gd name="connsiteY11" fmla="*/ 1244181 h 1922143"/>
              <a:gd name="connsiteX12" fmla="*/ 21467053 w 21467053"/>
              <a:gd name="connsiteY12" fmla="*/ 1481874 h 1922143"/>
              <a:gd name="connsiteX0" fmla="*/ 0 w 21467053"/>
              <a:gd name="connsiteY0" fmla="*/ 1409570 h 1922143"/>
              <a:gd name="connsiteX1" fmla="*/ 375155 w 21467053"/>
              <a:gd name="connsiteY1" fmla="*/ 1387129 h 1922143"/>
              <a:gd name="connsiteX2" fmla="*/ 572078 w 21467053"/>
              <a:gd name="connsiteY2" fmla="*/ 991696 h 1922143"/>
              <a:gd name="connsiteX3" fmla="*/ 688328 w 21467053"/>
              <a:gd name="connsiteY3" fmla="*/ 1371470 h 1922143"/>
              <a:gd name="connsiteX4" fmla="*/ 830407 w 21467053"/>
              <a:gd name="connsiteY4" fmla="*/ 1602163 h 1922143"/>
              <a:gd name="connsiteX5" fmla="*/ 919164 w 21467053"/>
              <a:gd name="connsiteY5" fmla="*/ 1227440 h 1922143"/>
              <a:gd name="connsiteX6" fmla="*/ 1096964 w 21467053"/>
              <a:gd name="connsiteY6" fmla="*/ 8240 h 1922143"/>
              <a:gd name="connsiteX7" fmla="*/ 1198564 w 21467053"/>
              <a:gd name="connsiteY7" fmla="*/ 1900540 h 1922143"/>
              <a:gd name="connsiteX8" fmla="*/ 1446738 w 21467053"/>
              <a:gd name="connsiteY8" fmla="*/ 1069990 h 1922143"/>
              <a:gd name="connsiteX9" fmla="*/ 1696154 w 21467053"/>
              <a:gd name="connsiteY9" fmla="*/ 1658013 h 1922143"/>
              <a:gd name="connsiteX10" fmla="*/ 1819059 w 21467053"/>
              <a:gd name="connsiteY10" fmla="*/ 916218 h 1922143"/>
              <a:gd name="connsiteX11" fmla="*/ 2066637 w 21467053"/>
              <a:gd name="connsiteY11" fmla="*/ 1244181 h 1922143"/>
              <a:gd name="connsiteX12" fmla="*/ 21467053 w 21467053"/>
              <a:gd name="connsiteY12" fmla="*/ 1481874 h 1922143"/>
              <a:gd name="connsiteX0" fmla="*/ 0 w 21467053"/>
              <a:gd name="connsiteY0" fmla="*/ 2916642 h 3498909"/>
              <a:gd name="connsiteX1" fmla="*/ 375155 w 21467053"/>
              <a:gd name="connsiteY1" fmla="*/ 2894201 h 3498909"/>
              <a:gd name="connsiteX2" fmla="*/ 572078 w 21467053"/>
              <a:gd name="connsiteY2" fmla="*/ 2498768 h 3498909"/>
              <a:gd name="connsiteX3" fmla="*/ 688328 w 21467053"/>
              <a:gd name="connsiteY3" fmla="*/ 2878542 h 3498909"/>
              <a:gd name="connsiteX4" fmla="*/ 830407 w 21467053"/>
              <a:gd name="connsiteY4" fmla="*/ 3109235 h 3498909"/>
              <a:gd name="connsiteX5" fmla="*/ 919164 w 21467053"/>
              <a:gd name="connsiteY5" fmla="*/ 2734512 h 3498909"/>
              <a:gd name="connsiteX6" fmla="*/ 1127575 w 21467053"/>
              <a:gd name="connsiteY6" fmla="*/ 3926 h 3498909"/>
              <a:gd name="connsiteX7" fmla="*/ 1198564 w 21467053"/>
              <a:gd name="connsiteY7" fmla="*/ 3407612 h 3498909"/>
              <a:gd name="connsiteX8" fmla="*/ 1446738 w 21467053"/>
              <a:gd name="connsiteY8" fmla="*/ 2577062 h 3498909"/>
              <a:gd name="connsiteX9" fmla="*/ 1696154 w 21467053"/>
              <a:gd name="connsiteY9" fmla="*/ 3165085 h 3498909"/>
              <a:gd name="connsiteX10" fmla="*/ 1819059 w 21467053"/>
              <a:gd name="connsiteY10" fmla="*/ 2423290 h 3498909"/>
              <a:gd name="connsiteX11" fmla="*/ 2066637 w 21467053"/>
              <a:gd name="connsiteY11" fmla="*/ 2751253 h 3498909"/>
              <a:gd name="connsiteX12" fmla="*/ 21467053 w 21467053"/>
              <a:gd name="connsiteY12" fmla="*/ 2988946 h 3498909"/>
              <a:gd name="connsiteX0" fmla="*/ 0 w 21467053"/>
              <a:gd name="connsiteY0" fmla="*/ 2932839 h 4416570"/>
              <a:gd name="connsiteX1" fmla="*/ 375155 w 21467053"/>
              <a:gd name="connsiteY1" fmla="*/ 2910398 h 4416570"/>
              <a:gd name="connsiteX2" fmla="*/ 572078 w 21467053"/>
              <a:gd name="connsiteY2" fmla="*/ 2514965 h 4416570"/>
              <a:gd name="connsiteX3" fmla="*/ 688328 w 21467053"/>
              <a:gd name="connsiteY3" fmla="*/ 2894739 h 4416570"/>
              <a:gd name="connsiteX4" fmla="*/ 830407 w 21467053"/>
              <a:gd name="connsiteY4" fmla="*/ 3125432 h 4416570"/>
              <a:gd name="connsiteX5" fmla="*/ 919164 w 21467053"/>
              <a:gd name="connsiteY5" fmla="*/ 2750709 h 4416570"/>
              <a:gd name="connsiteX6" fmla="*/ 1127575 w 21467053"/>
              <a:gd name="connsiteY6" fmla="*/ 20123 h 4416570"/>
              <a:gd name="connsiteX7" fmla="*/ 1167954 w 21467053"/>
              <a:gd name="connsiteY7" fmla="*/ 4356367 h 4416570"/>
              <a:gd name="connsiteX8" fmla="*/ 1446738 w 21467053"/>
              <a:gd name="connsiteY8" fmla="*/ 2593259 h 4416570"/>
              <a:gd name="connsiteX9" fmla="*/ 1696154 w 21467053"/>
              <a:gd name="connsiteY9" fmla="*/ 3181282 h 4416570"/>
              <a:gd name="connsiteX10" fmla="*/ 1819059 w 21467053"/>
              <a:gd name="connsiteY10" fmla="*/ 2439487 h 4416570"/>
              <a:gd name="connsiteX11" fmla="*/ 2066637 w 21467053"/>
              <a:gd name="connsiteY11" fmla="*/ 2767450 h 4416570"/>
              <a:gd name="connsiteX12" fmla="*/ 21467053 w 21467053"/>
              <a:gd name="connsiteY12" fmla="*/ 3005143 h 441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7053" h="4416570">
                <a:moveTo>
                  <a:pt x="0" y="2932839"/>
                </a:moveTo>
                <a:cubicBezTo>
                  <a:pt x="219458" y="2929037"/>
                  <a:pt x="279809" y="2980044"/>
                  <a:pt x="375155" y="2910398"/>
                </a:cubicBezTo>
                <a:cubicBezTo>
                  <a:pt x="470501" y="2840752"/>
                  <a:pt x="519883" y="2517575"/>
                  <a:pt x="572078" y="2514965"/>
                </a:cubicBezTo>
                <a:cubicBezTo>
                  <a:pt x="624273" y="2512355"/>
                  <a:pt x="645273" y="2792995"/>
                  <a:pt x="688328" y="2894739"/>
                </a:cubicBezTo>
                <a:cubicBezTo>
                  <a:pt x="731383" y="2996483"/>
                  <a:pt x="791934" y="3149437"/>
                  <a:pt x="830407" y="3125432"/>
                </a:cubicBezTo>
                <a:cubicBezTo>
                  <a:pt x="868880" y="3101427"/>
                  <a:pt x="869636" y="3268260"/>
                  <a:pt x="919164" y="2750709"/>
                </a:cubicBezTo>
                <a:cubicBezTo>
                  <a:pt x="968692" y="2233158"/>
                  <a:pt x="1086110" y="-247487"/>
                  <a:pt x="1127575" y="20123"/>
                </a:cubicBezTo>
                <a:cubicBezTo>
                  <a:pt x="1169040" y="287733"/>
                  <a:pt x="1114760" y="3927511"/>
                  <a:pt x="1167954" y="4356367"/>
                </a:cubicBezTo>
                <a:cubicBezTo>
                  <a:pt x="1221148" y="4785223"/>
                  <a:pt x="1358705" y="2789106"/>
                  <a:pt x="1446738" y="2593259"/>
                </a:cubicBezTo>
                <a:cubicBezTo>
                  <a:pt x="1534771" y="2397412"/>
                  <a:pt x="1634101" y="3206911"/>
                  <a:pt x="1696154" y="3181282"/>
                </a:cubicBezTo>
                <a:cubicBezTo>
                  <a:pt x="1758207" y="3155653"/>
                  <a:pt x="1757312" y="2593319"/>
                  <a:pt x="1819059" y="2439487"/>
                </a:cubicBezTo>
                <a:cubicBezTo>
                  <a:pt x="1880806" y="2285655"/>
                  <a:pt x="1972799" y="2248880"/>
                  <a:pt x="2066637" y="2767450"/>
                </a:cubicBezTo>
                <a:cubicBezTo>
                  <a:pt x="2160475" y="3286020"/>
                  <a:pt x="21432128" y="3052768"/>
                  <a:pt x="21467053" y="3005143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5631545" y="4418575"/>
            <a:ext cx="6161384" cy="1499624"/>
            <a:chOff x="5572100" y="2124611"/>
            <a:chExt cx="7215238" cy="1972968"/>
          </a:xfrm>
        </p:grpSpPr>
        <p:sp>
          <p:nvSpPr>
            <p:cNvPr id="42" name="한쪽 모서리가 둥근 사각형 41"/>
            <p:cNvSpPr/>
            <p:nvPr/>
          </p:nvSpPr>
          <p:spPr>
            <a:xfrm>
              <a:off x="5572100" y="2124611"/>
              <a:ext cx="7215238" cy="1972968"/>
            </a:xfrm>
            <a:prstGeom prst="round1Rect">
              <a:avLst>
                <a:gd name="adj" fmla="val 0"/>
              </a:avLst>
            </a:prstGeom>
            <a:gradFill>
              <a:gsLst>
                <a:gs pos="10000">
                  <a:srgbClr val="4BACC6">
                    <a:lumMod val="20000"/>
                    <a:lumOff val="80000"/>
                  </a:srgbClr>
                </a:gs>
                <a:gs pos="74000">
                  <a:srgbClr val="4BACC6">
                    <a:lumMod val="60000"/>
                    <a:lumOff val="40000"/>
                  </a:srgbClr>
                </a:gs>
              </a:gsLst>
              <a:lin ang="2700000" scaled="1"/>
            </a:gradFill>
            <a:ln w="28575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43" name="한쪽 모서리가 둥근 사각형 42"/>
            <p:cNvSpPr/>
            <p:nvPr/>
          </p:nvSpPr>
          <p:spPr>
            <a:xfrm>
              <a:off x="5674352" y="2267487"/>
              <a:ext cx="6990474" cy="1687216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cxnSp>
          <p:nvCxnSpPr>
            <p:cNvPr id="44" name="직선 연결선 43"/>
            <p:cNvCxnSpPr/>
            <p:nvPr/>
          </p:nvCxnSpPr>
          <p:spPr>
            <a:xfrm>
              <a:off x="5813710" y="2360873"/>
              <a:ext cx="1872000" cy="1588"/>
            </a:xfrm>
            <a:prstGeom prst="line">
              <a:avLst/>
            </a:prstGeom>
            <a:noFill/>
            <a:ln w="127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>
              <a:outerShdw blurRad="50800" dist="12700" dir="5400000" sx="109000" sy="109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4" name="그룹 3"/>
          <p:cNvGrpSpPr/>
          <p:nvPr/>
        </p:nvGrpSpPr>
        <p:grpSpPr>
          <a:xfrm>
            <a:off x="5631545" y="1907604"/>
            <a:ext cx="6161384" cy="1499624"/>
            <a:chOff x="5572100" y="2124611"/>
            <a:chExt cx="7215238" cy="1972968"/>
          </a:xfrm>
        </p:grpSpPr>
        <p:sp>
          <p:nvSpPr>
            <p:cNvPr id="33" name="한쪽 모서리가 둥근 사각형 32"/>
            <p:cNvSpPr/>
            <p:nvPr/>
          </p:nvSpPr>
          <p:spPr>
            <a:xfrm>
              <a:off x="5572100" y="2124611"/>
              <a:ext cx="7215238" cy="1972968"/>
            </a:xfrm>
            <a:prstGeom prst="round1Rect">
              <a:avLst>
                <a:gd name="adj" fmla="val 0"/>
              </a:avLst>
            </a:prstGeom>
            <a:gradFill>
              <a:gsLst>
                <a:gs pos="10000">
                  <a:srgbClr val="4BACC6">
                    <a:lumMod val="20000"/>
                    <a:lumOff val="80000"/>
                  </a:srgbClr>
                </a:gs>
                <a:gs pos="74000">
                  <a:srgbClr val="4BACC6">
                    <a:lumMod val="60000"/>
                    <a:lumOff val="40000"/>
                  </a:srgbClr>
                </a:gs>
              </a:gsLst>
              <a:lin ang="2700000" scaled="1"/>
            </a:gradFill>
            <a:ln w="28575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34" name="한쪽 모서리가 둥근 사각형 33"/>
            <p:cNvSpPr/>
            <p:nvPr/>
          </p:nvSpPr>
          <p:spPr>
            <a:xfrm>
              <a:off x="5674352" y="2267487"/>
              <a:ext cx="6990474" cy="1687216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cxnSp>
          <p:nvCxnSpPr>
            <p:cNvPr id="36" name="직선 연결선 35"/>
            <p:cNvCxnSpPr/>
            <p:nvPr/>
          </p:nvCxnSpPr>
          <p:spPr>
            <a:xfrm>
              <a:off x="5813710" y="2360873"/>
              <a:ext cx="1872000" cy="1588"/>
            </a:xfrm>
            <a:prstGeom prst="line">
              <a:avLst/>
            </a:prstGeom>
            <a:noFill/>
            <a:ln w="127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>
              <a:outerShdw blurRad="50800" dist="12700" dir="5400000" sx="109000" sy="109000" algn="t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" name="그룹 1"/>
          <p:cNvGrpSpPr/>
          <p:nvPr/>
        </p:nvGrpSpPr>
        <p:grpSpPr>
          <a:xfrm>
            <a:off x="5933885" y="1596707"/>
            <a:ext cx="1405303" cy="500066"/>
            <a:chOff x="5933885" y="1596707"/>
            <a:chExt cx="1405303" cy="500066"/>
          </a:xfrm>
        </p:grpSpPr>
        <p:sp>
          <p:nvSpPr>
            <p:cNvPr id="35" name="양쪽 모서리가 둥근 사각형 34"/>
            <p:cNvSpPr/>
            <p:nvPr/>
          </p:nvSpPr>
          <p:spPr>
            <a:xfrm>
              <a:off x="5933885" y="1596707"/>
              <a:ext cx="1405303" cy="500066"/>
            </a:xfrm>
            <a:prstGeom prst="round2SameRect">
              <a:avLst/>
            </a:prstGeom>
            <a:gradFill flip="none" rotWithShape="1">
              <a:gsLst>
                <a:gs pos="100000">
                  <a:srgbClr val="3EA6C2"/>
                </a:gs>
                <a:gs pos="11000">
                  <a:srgbClr val="96CFDE"/>
                </a:gs>
              </a:gsLst>
              <a:lin ang="27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8954" y="1635714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학습 </a:t>
              </a:r>
              <a:r>
                <a:rPr lang="ko-KR" alt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목표</a:t>
              </a:r>
              <a:endPara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33885" y="4107678"/>
            <a:ext cx="1405303" cy="500066"/>
            <a:chOff x="5933885" y="4107678"/>
            <a:chExt cx="1405303" cy="500066"/>
          </a:xfrm>
        </p:grpSpPr>
        <p:sp>
          <p:nvSpPr>
            <p:cNvPr id="45" name="양쪽 모서리가 둥근 사각형 44"/>
            <p:cNvSpPr/>
            <p:nvPr/>
          </p:nvSpPr>
          <p:spPr>
            <a:xfrm>
              <a:off x="5933885" y="4107678"/>
              <a:ext cx="1405303" cy="500066"/>
            </a:xfrm>
            <a:prstGeom prst="round2SameRect">
              <a:avLst/>
            </a:prstGeom>
            <a:gradFill flip="none" rotWithShape="1">
              <a:gsLst>
                <a:gs pos="100000">
                  <a:srgbClr val="3EA6C2"/>
                </a:gs>
                <a:gs pos="11000">
                  <a:srgbClr val="96CFDE"/>
                </a:gs>
              </a:gsLst>
              <a:lin ang="27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03276" y="4151869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학습 </a:t>
              </a:r>
              <a:r>
                <a:rPr lang="ko-KR" alt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내용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547292" y="2276877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7292" y="2704260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47291" y="4767507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47291" y="5194890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 목표 및 내용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8"/>
          <p:cNvSpPr txBox="1">
            <a:spLocks/>
          </p:cNvSpPr>
          <p:nvPr/>
        </p:nvSpPr>
        <p:spPr>
          <a:xfrm>
            <a:off x="6296646" y="2318573"/>
            <a:ext cx="5437372" cy="316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부제목 2"/>
          <p:cNvSpPr txBox="1">
            <a:spLocks/>
          </p:cNvSpPr>
          <p:nvPr/>
        </p:nvSpPr>
        <p:spPr>
          <a:xfrm>
            <a:off x="5661896" y="1359516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7228274" y="5659161"/>
            <a:ext cx="3818516" cy="518180"/>
            <a:chOff x="1335474" y="5651904"/>
            <a:chExt cx="3818516" cy="518180"/>
          </a:xfrm>
        </p:grpSpPr>
        <p:pic>
          <p:nvPicPr>
            <p:cNvPr id="10" name="그림 9" descr="103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904188" y="5690130"/>
              <a:ext cx="249802" cy="32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16" descr="10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335474" y="5651904"/>
              <a:ext cx="261697" cy="29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481525" y="5708419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3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15" name="자유형 14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3" name="자유형 2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547" y="4046968"/>
            <a:ext cx="28296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lang="ko-KR" altLang="en-US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600" b="1" i="1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01</a:t>
            </a:r>
          </a:p>
          <a:p>
            <a:pPr lvl="0" algn="ctr" latinLnBrk="0">
              <a:lnSpc>
                <a:spcPct val="150000"/>
              </a:lnSpc>
              <a:defRPr/>
            </a:pPr>
            <a:endParaRPr lang="en-US" altLang="ko-KR" sz="1600" b="1" kern="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lvl="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3614" y="1595868"/>
            <a:ext cx="28296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lang="ko-KR" altLang="en-US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600" b="1" i="1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sz="1600" b="1" i="1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02</a:t>
            </a:r>
          </a:p>
          <a:p>
            <a:pPr lvl="0" algn="ctr" latinLnBrk="0">
              <a:lnSpc>
                <a:spcPct val="150000"/>
              </a:lnSpc>
              <a:defRPr/>
            </a:pPr>
            <a:endParaRPr lang="en-US" altLang="ko-KR" sz="1600" b="1" kern="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lvl="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indent="-171450" algn="ctr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5644655" y="1698192"/>
            <a:ext cx="1086345" cy="1086345"/>
            <a:chOff x="5657355" y="1609292"/>
            <a:chExt cx="1086345" cy="1086345"/>
          </a:xfrm>
        </p:grpSpPr>
        <p:sp>
          <p:nvSpPr>
            <p:cNvPr id="13" name="타원 12"/>
            <p:cNvSpPr/>
            <p:nvPr/>
          </p:nvSpPr>
          <p:spPr>
            <a:xfrm>
              <a:off x="5657355" y="1609292"/>
              <a:ext cx="1086345" cy="10863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2" name="덧셈 기호 31"/>
            <p:cNvSpPr/>
            <p:nvPr/>
          </p:nvSpPr>
          <p:spPr>
            <a:xfrm>
              <a:off x="5732674" y="1684611"/>
              <a:ext cx="935706" cy="935706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815506" y="2870200"/>
            <a:ext cx="2887986" cy="939800"/>
            <a:chOff x="5815506" y="2870200"/>
            <a:chExt cx="2887986" cy="939800"/>
          </a:xfrm>
        </p:grpSpPr>
        <p:sp>
          <p:nvSpPr>
            <p:cNvPr id="7" name="자유형 6"/>
            <p:cNvSpPr/>
            <p:nvPr/>
          </p:nvSpPr>
          <p:spPr>
            <a:xfrm>
              <a:off x="5815506" y="2870200"/>
              <a:ext cx="2887986" cy="939800"/>
            </a:xfrm>
            <a:custGeom>
              <a:avLst/>
              <a:gdLst>
                <a:gd name="connsiteX0" fmla="*/ 364426 w 2887986"/>
                <a:gd name="connsiteY0" fmla="*/ 0 h 939800"/>
                <a:gd name="connsiteX1" fmla="*/ 519112 w 2887986"/>
                <a:gd name="connsiteY1" fmla="*/ 266700 h 939800"/>
                <a:gd name="connsiteX2" fmla="*/ 2887986 w 2887986"/>
                <a:gd name="connsiteY2" fmla="*/ 266700 h 939800"/>
                <a:gd name="connsiteX3" fmla="*/ 2887986 w 2887986"/>
                <a:gd name="connsiteY3" fmla="*/ 939800 h 939800"/>
                <a:gd name="connsiteX4" fmla="*/ 0 w 2887986"/>
                <a:gd name="connsiteY4" fmla="*/ 939800 h 939800"/>
                <a:gd name="connsiteX5" fmla="*/ 0 w 2887986"/>
                <a:gd name="connsiteY5" fmla="*/ 266700 h 939800"/>
                <a:gd name="connsiteX6" fmla="*/ 209740 w 2887986"/>
                <a:gd name="connsiteY6" fmla="*/ 26670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7986" h="939800">
                  <a:moveTo>
                    <a:pt x="364426" y="0"/>
                  </a:moveTo>
                  <a:lnTo>
                    <a:pt x="519112" y="266700"/>
                  </a:lnTo>
                  <a:lnTo>
                    <a:pt x="2887986" y="266700"/>
                  </a:lnTo>
                  <a:lnTo>
                    <a:pt x="2887986" y="939800"/>
                  </a:lnTo>
                  <a:lnTo>
                    <a:pt x="0" y="939800"/>
                  </a:lnTo>
                  <a:lnTo>
                    <a:pt x="0" y="266700"/>
                  </a:lnTo>
                  <a:lnTo>
                    <a:pt x="209740" y="2667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919719" y="3240268"/>
              <a:ext cx="2645275" cy="4431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lang="ko-KR" altLang="en-US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 </a:t>
              </a:r>
              <a:r>
                <a:rPr lang="en-US" altLang="ko-KR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01</a:t>
              </a: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8717132" y="3810000"/>
            <a:ext cx="2887986" cy="939800"/>
            <a:chOff x="8717132" y="3810000"/>
            <a:chExt cx="2887986" cy="939800"/>
          </a:xfrm>
        </p:grpSpPr>
        <p:sp>
          <p:nvSpPr>
            <p:cNvPr id="8" name="자유형 7"/>
            <p:cNvSpPr/>
            <p:nvPr/>
          </p:nvSpPr>
          <p:spPr>
            <a:xfrm rot="10800000">
              <a:off x="8717132" y="3810000"/>
              <a:ext cx="2887986" cy="939800"/>
            </a:xfrm>
            <a:custGeom>
              <a:avLst/>
              <a:gdLst>
                <a:gd name="connsiteX0" fmla="*/ 364426 w 2887986"/>
                <a:gd name="connsiteY0" fmla="*/ 0 h 939800"/>
                <a:gd name="connsiteX1" fmla="*/ 519112 w 2887986"/>
                <a:gd name="connsiteY1" fmla="*/ 266700 h 939800"/>
                <a:gd name="connsiteX2" fmla="*/ 2887986 w 2887986"/>
                <a:gd name="connsiteY2" fmla="*/ 266700 h 939800"/>
                <a:gd name="connsiteX3" fmla="*/ 2887986 w 2887986"/>
                <a:gd name="connsiteY3" fmla="*/ 939800 h 939800"/>
                <a:gd name="connsiteX4" fmla="*/ 0 w 2887986"/>
                <a:gd name="connsiteY4" fmla="*/ 939800 h 939800"/>
                <a:gd name="connsiteX5" fmla="*/ 0 w 2887986"/>
                <a:gd name="connsiteY5" fmla="*/ 266700 h 939800"/>
                <a:gd name="connsiteX6" fmla="*/ 209740 w 2887986"/>
                <a:gd name="connsiteY6" fmla="*/ 26670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7986" h="939800">
                  <a:moveTo>
                    <a:pt x="364426" y="0"/>
                  </a:moveTo>
                  <a:lnTo>
                    <a:pt x="519112" y="266700"/>
                  </a:lnTo>
                  <a:lnTo>
                    <a:pt x="2887986" y="266700"/>
                  </a:lnTo>
                  <a:lnTo>
                    <a:pt x="2887986" y="939800"/>
                  </a:lnTo>
                  <a:lnTo>
                    <a:pt x="0" y="939800"/>
                  </a:lnTo>
                  <a:lnTo>
                    <a:pt x="0" y="266700"/>
                  </a:lnTo>
                  <a:lnTo>
                    <a:pt x="209740" y="266700"/>
                  </a:lnTo>
                  <a:close/>
                </a:path>
              </a:pathLst>
            </a:custGeom>
            <a:solidFill>
              <a:srgbClr val="83C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8812014" y="3893115"/>
              <a:ext cx="2685351" cy="4431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lang="ko-KR" altLang="en-US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b="1" i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 </a:t>
              </a:r>
              <a:r>
                <a:rPr lang="en-US" altLang="ko-KR" b="1" i="1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02</a:t>
              </a:r>
              <a:endParaRPr lang="en-US" altLang="ko-KR" b="1" i="1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0665145" y="4860631"/>
            <a:ext cx="1159169" cy="1159169"/>
            <a:chOff x="10677845" y="4771731"/>
            <a:chExt cx="1159169" cy="1159169"/>
          </a:xfrm>
        </p:grpSpPr>
        <p:sp>
          <p:nvSpPr>
            <p:cNvPr id="18" name="타원 17"/>
            <p:cNvSpPr/>
            <p:nvPr/>
          </p:nvSpPr>
          <p:spPr>
            <a:xfrm>
              <a:off x="10677845" y="4771731"/>
              <a:ext cx="1159169" cy="1159169"/>
            </a:xfrm>
            <a:prstGeom prst="ellipse">
              <a:avLst/>
            </a:prstGeom>
            <a:solidFill>
              <a:srgbClr val="83C1A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0930916" y="4889157"/>
              <a:ext cx="661332" cy="837239"/>
              <a:chOff x="-10261601" y="2770188"/>
              <a:chExt cx="9059863" cy="11469687"/>
            </a:xfrm>
            <a:solidFill>
              <a:schemeClr val="tx1"/>
            </a:solidFill>
          </p:grpSpPr>
          <p:sp>
            <p:nvSpPr>
              <p:cNvPr id="37" name="Freeform 5"/>
              <p:cNvSpPr>
                <a:spLocks noEditPoints="1"/>
              </p:cNvSpPr>
              <p:nvPr/>
            </p:nvSpPr>
            <p:spPr bwMode="auto">
              <a:xfrm>
                <a:off x="-8412163" y="2770188"/>
                <a:ext cx="5362575" cy="5359400"/>
              </a:xfrm>
              <a:custGeom>
                <a:avLst/>
                <a:gdLst>
                  <a:gd name="T0" fmla="*/ 223 w 1428"/>
                  <a:gd name="T1" fmla="*/ 1231 h 1428"/>
                  <a:gd name="T2" fmla="*/ 279 w 1428"/>
                  <a:gd name="T3" fmla="*/ 1279 h 1428"/>
                  <a:gd name="T4" fmla="*/ 714 w 1428"/>
                  <a:gd name="T5" fmla="*/ 1428 h 1428"/>
                  <a:gd name="T6" fmla="*/ 1150 w 1428"/>
                  <a:gd name="T7" fmla="*/ 1279 h 1428"/>
                  <a:gd name="T8" fmla="*/ 1206 w 1428"/>
                  <a:gd name="T9" fmla="*/ 1231 h 1428"/>
                  <a:gd name="T10" fmla="*/ 1252 w 1428"/>
                  <a:gd name="T11" fmla="*/ 1182 h 1428"/>
                  <a:gd name="T12" fmla="*/ 1428 w 1428"/>
                  <a:gd name="T13" fmla="*/ 714 h 1428"/>
                  <a:gd name="T14" fmla="*/ 714 w 1428"/>
                  <a:gd name="T15" fmla="*/ 0 h 1428"/>
                  <a:gd name="T16" fmla="*/ 0 w 1428"/>
                  <a:gd name="T17" fmla="*/ 714 h 1428"/>
                  <a:gd name="T18" fmla="*/ 176 w 1428"/>
                  <a:gd name="T19" fmla="*/ 1182 h 1428"/>
                  <a:gd name="T20" fmla="*/ 223 w 1428"/>
                  <a:gd name="T21" fmla="*/ 1231 h 1428"/>
                  <a:gd name="T22" fmla="*/ 223 w 1428"/>
                  <a:gd name="T23" fmla="*/ 1231 h 1428"/>
                  <a:gd name="T24" fmla="*/ 223 w 1428"/>
                  <a:gd name="T25" fmla="*/ 1231 h 1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28" h="1428">
                    <a:moveTo>
                      <a:pt x="223" y="1231"/>
                    </a:moveTo>
                    <a:cubicBezTo>
                      <a:pt x="240" y="1248"/>
                      <a:pt x="259" y="1264"/>
                      <a:pt x="279" y="1279"/>
                    </a:cubicBezTo>
                    <a:cubicBezTo>
                      <a:pt x="399" y="1372"/>
                      <a:pt x="550" y="1428"/>
                      <a:pt x="714" y="1428"/>
                    </a:cubicBezTo>
                    <a:cubicBezTo>
                      <a:pt x="878" y="1428"/>
                      <a:pt x="1029" y="1372"/>
                      <a:pt x="1150" y="1279"/>
                    </a:cubicBezTo>
                    <a:cubicBezTo>
                      <a:pt x="1169" y="1264"/>
                      <a:pt x="1188" y="1248"/>
                      <a:pt x="1206" y="1231"/>
                    </a:cubicBezTo>
                    <a:cubicBezTo>
                      <a:pt x="1222" y="1215"/>
                      <a:pt x="1237" y="1199"/>
                      <a:pt x="1252" y="1182"/>
                    </a:cubicBezTo>
                    <a:cubicBezTo>
                      <a:pt x="1361" y="1057"/>
                      <a:pt x="1428" y="893"/>
                      <a:pt x="1428" y="714"/>
                    </a:cubicBezTo>
                    <a:cubicBezTo>
                      <a:pt x="1428" y="319"/>
                      <a:pt x="1108" y="0"/>
                      <a:pt x="714" y="0"/>
                    </a:cubicBezTo>
                    <a:cubicBezTo>
                      <a:pt x="320" y="0"/>
                      <a:pt x="0" y="320"/>
                      <a:pt x="0" y="714"/>
                    </a:cubicBezTo>
                    <a:cubicBezTo>
                      <a:pt x="0" y="893"/>
                      <a:pt x="67" y="1057"/>
                      <a:pt x="176" y="1182"/>
                    </a:cubicBezTo>
                    <a:cubicBezTo>
                      <a:pt x="191" y="1199"/>
                      <a:pt x="206" y="1215"/>
                      <a:pt x="223" y="1231"/>
                    </a:cubicBezTo>
                    <a:close/>
                    <a:moveTo>
                      <a:pt x="223" y="1231"/>
                    </a:moveTo>
                    <a:cubicBezTo>
                      <a:pt x="223" y="1231"/>
                      <a:pt x="223" y="1231"/>
                      <a:pt x="223" y="12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8" name="Freeform 6"/>
              <p:cNvSpPr>
                <a:spLocks noEditPoints="1"/>
              </p:cNvSpPr>
              <p:nvPr/>
            </p:nvSpPr>
            <p:spPr bwMode="auto">
              <a:xfrm>
                <a:off x="-10261601" y="7848600"/>
                <a:ext cx="9059863" cy="6391275"/>
              </a:xfrm>
              <a:custGeom>
                <a:avLst/>
                <a:gdLst>
                  <a:gd name="T0" fmla="*/ 2413 w 2413"/>
                  <a:gd name="T1" fmla="*/ 1663 h 1703"/>
                  <a:gd name="T2" fmla="*/ 2413 w 2413"/>
                  <a:gd name="T3" fmla="*/ 481 h 1703"/>
                  <a:gd name="T4" fmla="*/ 1933 w 2413"/>
                  <a:gd name="T5" fmla="*/ 0 h 1703"/>
                  <a:gd name="T6" fmla="*/ 1928 w 2413"/>
                  <a:gd name="T7" fmla="*/ 0 h 1703"/>
                  <a:gd name="T8" fmla="*/ 1928 w 2413"/>
                  <a:gd name="T9" fmla="*/ 387 h 1703"/>
                  <a:gd name="T10" fmla="*/ 2126 w 2413"/>
                  <a:gd name="T11" fmla="*/ 653 h 1703"/>
                  <a:gd name="T12" fmla="*/ 2126 w 2413"/>
                  <a:gd name="T13" fmla="*/ 872 h 1703"/>
                  <a:gd name="T14" fmla="*/ 2048 w 2413"/>
                  <a:gd name="T15" fmla="*/ 950 h 1703"/>
                  <a:gd name="T16" fmla="*/ 2046 w 2413"/>
                  <a:gd name="T17" fmla="*/ 950 h 1703"/>
                  <a:gd name="T18" fmla="*/ 1968 w 2413"/>
                  <a:gd name="T19" fmla="*/ 872 h 1703"/>
                  <a:gd name="T20" fmla="*/ 1968 w 2413"/>
                  <a:gd name="T21" fmla="*/ 653 h 1703"/>
                  <a:gd name="T22" fmla="*/ 1848 w 2413"/>
                  <a:gd name="T23" fmla="*/ 534 h 1703"/>
                  <a:gd name="T24" fmla="*/ 1730 w 2413"/>
                  <a:gd name="T25" fmla="*/ 655 h 1703"/>
                  <a:gd name="T26" fmla="*/ 1730 w 2413"/>
                  <a:gd name="T27" fmla="*/ 872 h 1703"/>
                  <a:gd name="T28" fmla="*/ 1652 w 2413"/>
                  <a:gd name="T29" fmla="*/ 950 h 1703"/>
                  <a:gd name="T30" fmla="*/ 1650 w 2413"/>
                  <a:gd name="T31" fmla="*/ 950 h 1703"/>
                  <a:gd name="T32" fmla="*/ 1572 w 2413"/>
                  <a:gd name="T33" fmla="*/ 872 h 1703"/>
                  <a:gd name="T34" fmla="*/ 1572 w 2413"/>
                  <a:gd name="T35" fmla="*/ 653 h 1703"/>
                  <a:gd name="T36" fmla="*/ 1770 w 2413"/>
                  <a:gd name="T37" fmla="*/ 387 h 1703"/>
                  <a:gd name="T38" fmla="*/ 1770 w 2413"/>
                  <a:gd name="T39" fmla="*/ 13 h 1703"/>
                  <a:gd name="T40" fmla="*/ 1207 w 2413"/>
                  <a:gd name="T41" fmla="*/ 235 h 1703"/>
                  <a:gd name="T42" fmla="*/ 660 w 2413"/>
                  <a:gd name="T43" fmla="*/ 13 h 1703"/>
                  <a:gd name="T44" fmla="*/ 660 w 2413"/>
                  <a:gd name="T45" fmla="*/ 448 h 1703"/>
                  <a:gd name="T46" fmla="*/ 839 w 2413"/>
                  <a:gd name="T47" fmla="*/ 693 h 1703"/>
                  <a:gd name="T48" fmla="*/ 583 w 2413"/>
                  <a:gd name="T49" fmla="*/ 950 h 1703"/>
                  <a:gd name="T50" fmla="*/ 324 w 2413"/>
                  <a:gd name="T51" fmla="*/ 693 h 1703"/>
                  <a:gd name="T52" fmla="*/ 502 w 2413"/>
                  <a:gd name="T53" fmla="*/ 448 h 1703"/>
                  <a:gd name="T54" fmla="*/ 502 w 2413"/>
                  <a:gd name="T55" fmla="*/ 0 h 1703"/>
                  <a:gd name="T56" fmla="*/ 481 w 2413"/>
                  <a:gd name="T57" fmla="*/ 0 h 1703"/>
                  <a:gd name="T58" fmla="*/ 0 w 2413"/>
                  <a:gd name="T59" fmla="*/ 481 h 1703"/>
                  <a:gd name="T60" fmla="*/ 0 w 2413"/>
                  <a:gd name="T61" fmla="*/ 1663 h 1703"/>
                  <a:gd name="T62" fmla="*/ 40 w 2413"/>
                  <a:gd name="T63" fmla="*/ 1703 h 1703"/>
                  <a:gd name="T64" fmla="*/ 2374 w 2413"/>
                  <a:gd name="T65" fmla="*/ 1703 h 1703"/>
                  <a:gd name="T66" fmla="*/ 2413 w 2413"/>
                  <a:gd name="T67" fmla="*/ 1663 h 1703"/>
                  <a:gd name="T68" fmla="*/ 2413 w 2413"/>
                  <a:gd name="T69" fmla="*/ 1663 h 1703"/>
                  <a:gd name="T70" fmla="*/ 2413 w 2413"/>
                  <a:gd name="T71" fmla="*/ 166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13" h="1703">
                    <a:moveTo>
                      <a:pt x="2413" y="1663"/>
                    </a:moveTo>
                    <a:cubicBezTo>
                      <a:pt x="2413" y="481"/>
                      <a:pt x="2413" y="481"/>
                      <a:pt x="2413" y="481"/>
                    </a:cubicBezTo>
                    <a:cubicBezTo>
                      <a:pt x="2413" y="215"/>
                      <a:pt x="2198" y="0"/>
                      <a:pt x="1933" y="0"/>
                    </a:cubicBezTo>
                    <a:cubicBezTo>
                      <a:pt x="1928" y="0"/>
                      <a:pt x="1928" y="0"/>
                      <a:pt x="1928" y="0"/>
                    </a:cubicBezTo>
                    <a:cubicBezTo>
                      <a:pt x="1928" y="387"/>
                      <a:pt x="1928" y="387"/>
                      <a:pt x="1928" y="387"/>
                    </a:cubicBezTo>
                    <a:cubicBezTo>
                      <a:pt x="2043" y="421"/>
                      <a:pt x="2126" y="527"/>
                      <a:pt x="2126" y="653"/>
                    </a:cubicBezTo>
                    <a:cubicBezTo>
                      <a:pt x="2126" y="872"/>
                      <a:pt x="2126" y="872"/>
                      <a:pt x="2126" y="872"/>
                    </a:cubicBezTo>
                    <a:cubicBezTo>
                      <a:pt x="2126" y="915"/>
                      <a:pt x="2091" y="950"/>
                      <a:pt x="2048" y="950"/>
                    </a:cubicBezTo>
                    <a:cubicBezTo>
                      <a:pt x="2046" y="950"/>
                      <a:pt x="2046" y="950"/>
                      <a:pt x="2046" y="950"/>
                    </a:cubicBezTo>
                    <a:cubicBezTo>
                      <a:pt x="2003" y="950"/>
                      <a:pt x="1968" y="915"/>
                      <a:pt x="1968" y="872"/>
                    </a:cubicBezTo>
                    <a:cubicBezTo>
                      <a:pt x="1968" y="653"/>
                      <a:pt x="1968" y="653"/>
                      <a:pt x="1968" y="653"/>
                    </a:cubicBezTo>
                    <a:cubicBezTo>
                      <a:pt x="1968" y="587"/>
                      <a:pt x="1914" y="533"/>
                      <a:pt x="1848" y="534"/>
                    </a:cubicBezTo>
                    <a:cubicBezTo>
                      <a:pt x="1782" y="535"/>
                      <a:pt x="1730" y="589"/>
                      <a:pt x="1730" y="655"/>
                    </a:cubicBezTo>
                    <a:cubicBezTo>
                      <a:pt x="1730" y="872"/>
                      <a:pt x="1730" y="872"/>
                      <a:pt x="1730" y="872"/>
                    </a:cubicBezTo>
                    <a:cubicBezTo>
                      <a:pt x="1730" y="915"/>
                      <a:pt x="1695" y="950"/>
                      <a:pt x="1652" y="950"/>
                    </a:cubicBezTo>
                    <a:cubicBezTo>
                      <a:pt x="1650" y="950"/>
                      <a:pt x="1650" y="950"/>
                      <a:pt x="1650" y="950"/>
                    </a:cubicBezTo>
                    <a:cubicBezTo>
                      <a:pt x="1607" y="950"/>
                      <a:pt x="1572" y="915"/>
                      <a:pt x="1572" y="872"/>
                    </a:cubicBezTo>
                    <a:cubicBezTo>
                      <a:pt x="1572" y="653"/>
                      <a:pt x="1572" y="653"/>
                      <a:pt x="1572" y="653"/>
                    </a:cubicBezTo>
                    <a:cubicBezTo>
                      <a:pt x="1572" y="528"/>
                      <a:pt x="1655" y="421"/>
                      <a:pt x="1770" y="387"/>
                    </a:cubicBezTo>
                    <a:cubicBezTo>
                      <a:pt x="1770" y="13"/>
                      <a:pt x="1770" y="13"/>
                      <a:pt x="1770" y="13"/>
                    </a:cubicBezTo>
                    <a:cubicBezTo>
                      <a:pt x="1625" y="156"/>
                      <a:pt x="1426" y="235"/>
                      <a:pt x="1207" y="235"/>
                    </a:cubicBezTo>
                    <a:cubicBezTo>
                      <a:pt x="996" y="235"/>
                      <a:pt x="804" y="147"/>
                      <a:pt x="660" y="13"/>
                    </a:cubicBezTo>
                    <a:cubicBezTo>
                      <a:pt x="660" y="448"/>
                      <a:pt x="660" y="448"/>
                      <a:pt x="660" y="448"/>
                    </a:cubicBezTo>
                    <a:cubicBezTo>
                      <a:pt x="764" y="481"/>
                      <a:pt x="839" y="579"/>
                      <a:pt x="839" y="693"/>
                    </a:cubicBezTo>
                    <a:cubicBezTo>
                      <a:pt x="838" y="834"/>
                      <a:pt x="724" y="949"/>
                      <a:pt x="583" y="950"/>
                    </a:cubicBezTo>
                    <a:cubicBezTo>
                      <a:pt x="440" y="951"/>
                      <a:pt x="324" y="835"/>
                      <a:pt x="324" y="693"/>
                    </a:cubicBezTo>
                    <a:cubicBezTo>
                      <a:pt x="324" y="579"/>
                      <a:pt x="398" y="481"/>
                      <a:pt x="502" y="448"/>
                    </a:cubicBezTo>
                    <a:cubicBezTo>
                      <a:pt x="502" y="0"/>
                      <a:pt x="502" y="0"/>
                      <a:pt x="502" y="0"/>
                    </a:cubicBezTo>
                    <a:cubicBezTo>
                      <a:pt x="481" y="0"/>
                      <a:pt x="481" y="0"/>
                      <a:pt x="481" y="0"/>
                    </a:cubicBezTo>
                    <a:cubicBezTo>
                      <a:pt x="215" y="0"/>
                      <a:pt x="0" y="215"/>
                      <a:pt x="0" y="481"/>
                    </a:cubicBezTo>
                    <a:cubicBezTo>
                      <a:pt x="0" y="1663"/>
                      <a:pt x="0" y="1663"/>
                      <a:pt x="0" y="1663"/>
                    </a:cubicBezTo>
                    <a:cubicBezTo>
                      <a:pt x="0" y="1685"/>
                      <a:pt x="18" y="1703"/>
                      <a:pt x="40" y="1703"/>
                    </a:cubicBezTo>
                    <a:cubicBezTo>
                      <a:pt x="2374" y="1703"/>
                      <a:pt x="2374" y="1703"/>
                      <a:pt x="2374" y="1703"/>
                    </a:cubicBezTo>
                    <a:cubicBezTo>
                      <a:pt x="2396" y="1702"/>
                      <a:pt x="2413" y="1685"/>
                      <a:pt x="2413" y="1663"/>
                    </a:cubicBezTo>
                    <a:close/>
                    <a:moveTo>
                      <a:pt x="2413" y="1663"/>
                    </a:moveTo>
                    <a:cubicBezTo>
                      <a:pt x="2413" y="1663"/>
                      <a:pt x="2413" y="1663"/>
                      <a:pt x="2413" y="16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9" name="Freeform 7"/>
              <p:cNvSpPr>
                <a:spLocks noEditPoints="1"/>
              </p:cNvSpPr>
              <p:nvPr/>
            </p:nvSpPr>
            <p:spPr bwMode="auto">
              <a:xfrm>
                <a:off x="-8453438" y="10077450"/>
                <a:ext cx="747713" cy="742950"/>
              </a:xfrm>
              <a:custGeom>
                <a:avLst/>
                <a:gdLst>
                  <a:gd name="T0" fmla="*/ 0 w 199"/>
                  <a:gd name="T1" fmla="*/ 99 h 198"/>
                  <a:gd name="T2" fmla="*/ 99 w 199"/>
                  <a:gd name="T3" fmla="*/ 198 h 198"/>
                  <a:gd name="T4" fmla="*/ 199 w 199"/>
                  <a:gd name="T5" fmla="*/ 99 h 198"/>
                  <a:gd name="T6" fmla="*/ 163 w 199"/>
                  <a:gd name="T7" fmla="*/ 23 h 198"/>
                  <a:gd name="T8" fmla="*/ 99 w 199"/>
                  <a:gd name="T9" fmla="*/ 0 h 198"/>
                  <a:gd name="T10" fmla="*/ 36 w 199"/>
                  <a:gd name="T11" fmla="*/ 23 h 198"/>
                  <a:gd name="T12" fmla="*/ 0 w 199"/>
                  <a:gd name="T13" fmla="*/ 99 h 198"/>
                  <a:gd name="T14" fmla="*/ 0 w 199"/>
                  <a:gd name="T15" fmla="*/ 99 h 198"/>
                  <a:gd name="T16" fmla="*/ 0 w 199"/>
                  <a:gd name="T17" fmla="*/ 9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98">
                    <a:moveTo>
                      <a:pt x="0" y="99"/>
                    </a:moveTo>
                    <a:cubicBezTo>
                      <a:pt x="0" y="153"/>
                      <a:pt x="45" y="198"/>
                      <a:pt x="99" y="198"/>
                    </a:cubicBezTo>
                    <a:cubicBezTo>
                      <a:pt x="154" y="198"/>
                      <a:pt x="199" y="153"/>
                      <a:pt x="199" y="99"/>
                    </a:cubicBezTo>
                    <a:cubicBezTo>
                      <a:pt x="199" y="68"/>
                      <a:pt x="185" y="41"/>
                      <a:pt x="163" y="23"/>
                    </a:cubicBezTo>
                    <a:cubicBezTo>
                      <a:pt x="146" y="9"/>
                      <a:pt x="124" y="0"/>
                      <a:pt x="99" y="0"/>
                    </a:cubicBezTo>
                    <a:cubicBezTo>
                      <a:pt x="75" y="0"/>
                      <a:pt x="53" y="9"/>
                      <a:pt x="36" y="23"/>
                    </a:cubicBezTo>
                    <a:cubicBezTo>
                      <a:pt x="14" y="41"/>
                      <a:pt x="0" y="68"/>
                      <a:pt x="0" y="99"/>
                    </a:cubicBezTo>
                    <a:close/>
                    <a:moveTo>
                      <a:pt x="0" y="99"/>
                    </a:moveTo>
                    <a:cubicBezTo>
                      <a:pt x="0" y="99"/>
                      <a:pt x="0" y="99"/>
                      <a:pt x="0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1"/>
          <p:cNvSpPr>
            <a:spLocks noEditPoints="1"/>
          </p:cNvSpPr>
          <p:nvPr/>
        </p:nvSpPr>
        <p:spPr bwMode="auto">
          <a:xfrm>
            <a:off x="7346994" y="1723701"/>
            <a:ext cx="2038306" cy="4668198"/>
          </a:xfrm>
          <a:custGeom>
            <a:avLst/>
            <a:gdLst>
              <a:gd name="T0" fmla="*/ 181 w 328"/>
              <a:gd name="T1" fmla="*/ 540 h 755"/>
              <a:gd name="T2" fmla="*/ 184 w 328"/>
              <a:gd name="T3" fmla="*/ 632 h 755"/>
              <a:gd name="T4" fmla="*/ 177 w 328"/>
              <a:gd name="T5" fmla="*/ 722 h 755"/>
              <a:gd name="T6" fmla="*/ 182 w 328"/>
              <a:gd name="T7" fmla="*/ 751 h 755"/>
              <a:gd name="T8" fmla="*/ 199 w 328"/>
              <a:gd name="T9" fmla="*/ 750 h 755"/>
              <a:gd name="T10" fmla="*/ 213 w 328"/>
              <a:gd name="T11" fmla="*/ 747 h 755"/>
              <a:gd name="T12" fmla="*/ 211 w 328"/>
              <a:gd name="T13" fmla="*/ 678 h 755"/>
              <a:gd name="T14" fmla="*/ 223 w 328"/>
              <a:gd name="T15" fmla="*/ 558 h 755"/>
              <a:gd name="T16" fmla="*/ 243 w 328"/>
              <a:gd name="T17" fmla="*/ 408 h 755"/>
              <a:gd name="T18" fmla="*/ 230 w 328"/>
              <a:gd name="T19" fmla="*/ 240 h 755"/>
              <a:gd name="T20" fmla="*/ 258 w 328"/>
              <a:gd name="T21" fmla="*/ 341 h 755"/>
              <a:gd name="T22" fmla="*/ 271 w 328"/>
              <a:gd name="T23" fmla="*/ 388 h 755"/>
              <a:gd name="T24" fmla="*/ 273 w 328"/>
              <a:gd name="T25" fmla="*/ 413 h 755"/>
              <a:gd name="T26" fmla="*/ 283 w 328"/>
              <a:gd name="T27" fmla="*/ 413 h 755"/>
              <a:gd name="T28" fmla="*/ 290 w 328"/>
              <a:gd name="T29" fmla="*/ 437 h 755"/>
              <a:gd name="T30" fmla="*/ 301 w 328"/>
              <a:gd name="T31" fmla="*/ 443 h 755"/>
              <a:gd name="T32" fmla="*/ 311 w 328"/>
              <a:gd name="T33" fmla="*/ 432 h 755"/>
              <a:gd name="T34" fmla="*/ 306 w 328"/>
              <a:gd name="T35" fmla="*/ 394 h 755"/>
              <a:gd name="T36" fmla="*/ 305 w 328"/>
              <a:gd name="T37" fmla="*/ 373 h 755"/>
              <a:gd name="T38" fmla="*/ 288 w 328"/>
              <a:gd name="T39" fmla="*/ 324 h 755"/>
              <a:gd name="T40" fmla="*/ 266 w 328"/>
              <a:gd name="T41" fmla="*/ 228 h 755"/>
              <a:gd name="T42" fmla="*/ 231 w 328"/>
              <a:gd name="T43" fmla="*/ 125 h 755"/>
              <a:gd name="T44" fmla="*/ 193 w 328"/>
              <a:gd name="T45" fmla="*/ 83 h 755"/>
              <a:gd name="T46" fmla="*/ 205 w 328"/>
              <a:gd name="T47" fmla="*/ 50 h 755"/>
              <a:gd name="T48" fmla="*/ 167 w 328"/>
              <a:gd name="T49" fmla="*/ 0 h 755"/>
              <a:gd name="T50" fmla="*/ 126 w 328"/>
              <a:gd name="T51" fmla="*/ 48 h 755"/>
              <a:gd name="T52" fmla="*/ 128 w 328"/>
              <a:gd name="T53" fmla="*/ 67 h 755"/>
              <a:gd name="T54" fmla="*/ 133 w 328"/>
              <a:gd name="T55" fmla="*/ 111 h 755"/>
              <a:gd name="T56" fmla="*/ 63 w 328"/>
              <a:gd name="T57" fmla="*/ 167 h 755"/>
              <a:gd name="T58" fmla="*/ 48 w 328"/>
              <a:gd name="T59" fmla="*/ 283 h 755"/>
              <a:gd name="T60" fmla="*/ 36 w 328"/>
              <a:gd name="T61" fmla="*/ 356 h 755"/>
              <a:gd name="T62" fmla="*/ 8 w 328"/>
              <a:gd name="T63" fmla="*/ 409 h 755"/>
              <a:gd name="T64" fmla="*/ 16 w 328"/>
              <a:gd name="T65" fmla="*/ 418 h 755"/>
              <a:gd name="T66" fmla="*/ 27 w 328"/>
              <a:gd name="T67" fmla="*/ 412 h 755"/>
              <a:gd name="T68" fmla="*/ 36 w 328"/>
              <a:gd name="T69" fmla="*/ 413 h 755"/>
              <a:gd name="T70" fmla="*/ 44 w 328"/>
              <a:gd name="T71" fmla="*/ 440 h 755"/>
              <a:gd name="T72" fmla="*/ 53 w 328"/>
              <a:gd name="T73" fmla="*/ 433 h 755"/>
              <a:gd name="T74" fmla="*/ 57 w 328"/>
              <a:gd name="T75" fmla="*/ 398 h 755"/>
              <a:gd name="T76" fmla="*/ 56 w 328"/>
              <a:gd name="T77" fmla="*/ 373 h 755"/>
              <a:gd name="T78" fmla="*/ 91 w 328"/>
              <a:gd name="T79" fmla="*/ 278 h 755"/>
              <a:gd name="T80" fmla="*/ 101 w 328"/>
              <a:gd name="T81" fmla="*/ 327 h 755"/>
              <a:gd name="T82" fmla="*/ 101 w 328"/>
              <a:gd name="T83" fmla="*/ 511 h 755"/>
              <a:gd name="T84" fmla="*/ 103 w 328"/>
              <a:gd name="T85" fmla="*/ 571 h 755"/>
              <a:gd name="T86" fmla="*/ 121 w 328"/>
              <a:gd name="T87" fmla="*/ 718 h 755"/>
              <a:gd name="T88" fmla="*/ 120 w 328"/>
              <a:gd name="T89" fmla="*/ 748 h 755"/>
              <a:gd name="T90" fmla="*/ 139 w 328"/>
              <a:gd name="T91" fmla="*/ 750 h 755"/>
              <a:gd name="T92" fmla="*/ 157 w 328"/>
              <a:gd name="T93" fmla="*/ 751 h 755"/>
              <a:gd name="T94" fmla="*/ 145 w 328"/>
              <a:gd name="T95" fmla="*/ 684 h 755"/>
              <a:gd name="T96" fmla="*/ 142 w 328"/>
              <a:gd name="T97" fmla="*/ 585 h 755"/>
              <a:gd name="T98" fmla="*/ 160 w 328"/>
              <a:gd name="T99" fmla="*/ 430 h 755"/>
              <a:gd name="T100" fmla="*/ 168 w 328"/>
              <a:gd name="T101" fmla="*/ 430 h 755"/>
              <a:gd name="T102" fmla="*/ 168 w 328"/>
              <a:gd name="T103" fmla="*/ 43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8" h="755">
                <a:moveTo>
                  <a:pt x="168" y="430"/>
                </a:moveTo>
                <a:cubicBezTo>
                  <a:pt x="167" y="444"/>
                  <a:pt x="176" y="513"/>
                  <a:pt x="181" y="540"/>
                </a:cubicBezTo>
                <a:cubicBezTo>
                  <a:pt x="183" y="553"/>
                  <a:pt x="189" y="574"/>
                  <a:pt x="187" y="585"/>
                </a:cubicBezTo>
                <a:cubicBezTo>
                  <a:pt x="184" y="600"/>
                  <a:pt x="183" y="620"/>
                  <a:pt x="184" y="632"/>
                </a:cubicBezTo>
                <a:cubicBezTo>
                  <a:pt x="185" y="639"/>
                  <a:pt x="189" y="672"/>
                  <a:pt x="184" y="684"/>
                </a:cubicBezTo>
                <a:cubicBezTo>
                  <a:pt x="181" y="690"/>
                  <a:pt x="177" y="722"/>
                  <a:pt x="177" y="722"/>
                </a:cubicBezTo>
                <a:cubicBezTo>
                  <a:pt x="165" y="752"/>
                  <a:pt x="172" y="751"/>
                  <a:pt x="172" y="751"/>
                </a:cubicBezTo>
                <a:cubicBezTo>
                  <a:pt x="175" y="755"/>
                  <a:pt x="182" y="751"/>
                  <a:pt x="182" y="751"/>
                </a:cubicBezTo>
                <a:cubicBezTo>
                  <a:pt x="187" y="754"/>
                  <a:pt x="190" y="750"/>
                  <a:pt x="190" y="750"/>
                </a:cubicBezTo>
                <a:cubicBezTo>
                  <a:pt x="194" y="754"/>
                  <a:pt x="199" y="750"/>
                  <a:pt x="199" y="750"/>
                </a:cubicBezTo>
                <a:cubicBezTo>
                  <a:pt x="204" y="753"/>
                  <a:pt x="209" y="748"/>
                  <a:pt x="209" y="748"/>
                </a:cubicBezTo>
                <a:cubicBezTo>
                  <a:pt x="212" y="749"/>
                  <a:pt x="213" y="747"/>
                  <a:pt x="213" y="747"/>
                </a:cubicBezTo>
                <a:cubicBezTo>
                  <a:pt x="222" y="747"/>
                  <a:pt x="208" y="718"/>
                  <a:pt x="208" y="718"/>
                </a:cubicBezTo>
                <a:cubicBezTo>
                  <a:pt x="204" y="692"/>
                  <a:pt x="211" y="678"/>
                  <a:pt x="211" y="678"/>
                </a:cubicBezTo>
                <a:cubicBezTo>
                  <a:pt x="233" y="613"/>
                  <a:pt x="234" y="595"/>
                  <a:pt x="225" y="571"/>
                </a:cubicBezTo>
                <a:cubicBezTo>
                  <a:pt x="223" y="564"/>
                  <a:pt x="222" y="561"/>
                  <a:pt x="223" y="558"/>
                </a:cubicBezTo>
                <a:cubicBezTo>
                  <a:pt x="226" y="551"/>
                  <a:pt x="224" y="522"/>
                  <a:pt x="227" y="511"/>
                </a:cubicBezTo>
                <a:cubicBezTo>
                  <a:pt x="233" y="489"/>
                  <a:pt x="240" y="434"/>
                  <a:pt x="243" y="408"/>
                </a:cubicBezTo>
                <a:cubicBezTo>
                  <a:pt x="247" y="373"/>
                  <a:pt x="228" y="327"/>
                  <a:pt x="228" y="327"/>
                </a:cubicBezTo>
                <a:cubicBezTo>
                  <a:pt x="223" y="308"/>
                  <a:pt x="230" y="240"/>
                  <a:pt x="230" y="240"/>
                </a:cubicBezTo>
                <a:cubicBezTo>
                  <a:pt x="238" y="254"/>
                  <a:pt x="238" y="278"/>
                  <a:pt x="238" y="278"/>
                </a:cubicBezTo>
                <a:cubicBezTo>
                  <a:pt x="237" y="303"/>
                  <a:pt x="258" y="341"/>
                  <a:pt x="258" y="341"/>
                </a:cubicBezTo>
                <a:cubicBezTo>
                  <a:pt x="269" y="357"/>
                  <a:pt x="272" y="372"/>
                  <a:pt x="272" y="373"/>
                </a:cubicBezTo>
                <a:cubicBezTo>
                  <a:pt x="272" y="377"/>
                  <a:pt x="271" y="388"/>
                  <a:pt x="271" y="388"/>
                </a:cubicBezTo>
                <a:cubicBezTo>
                  <a:pt x="272" y="398"/>
                  <a:pt x="272" y="398"/>
                  <a:pt x="272" y="398"/>
                </a:cubicBezTo>
                <a:cubicBezTo>
                  <a:pt x="272" y="400"/>
                  <a:pt x="273" y="409"/>
                  <a:pt x="273" y="413"/>
                </a:cubicBezTo>
                <a:cubicBezTo>
                  <a:pt x="272" y="438"/>
                  <a:pt x="276" y="433"/>
                  <a:pt x="276" y="433"/>
                </a:cubicBezTo>
                <a:cubicBezTo>
                  <a:pt x="279" y="433"/>
                  <a:pt x="283" y="413"/>
                  <a:pt x="283" y="413"/>
                </a:cubicBezTo>
                <a:cubicBezTo>
                  <a:pt x="283" y="418"/>
                  <a:pt x="281" y="434"/>
                  <a:pt x="284" y="440"/>
                </a:cubicBezTo>
                <a:cubicBezTo>
                  <a:pt x="287" y="447"/>
                  <a:pt x="290" y="438"/>
                  <a:pt x="290" y="437"/>
                </a:cubicBezTo>
                <a:cubicBezTo>
                  <a:pt x="291" y="405"/>
                  <a:pt x="293" y="413"/>
                  <a:pt x="293" y="413"/>
                </a:cubicBezTo>
                <a:cubicBezTo>
                  <a:pt x="295" y="439"/>
                  <a:pt x="297" y="445"/>
                  <a:pt x="301" y="443"/>
                </a:cubicBezTo>
                <a:cubicBezTo>
                  <a:pt x="304" y="442"/>
                  <a:pt x="301" y="412"/>
                  <a:pt x="301" y="412"/>
                </a:cubicBezTo>
                <a:cubicBezTo>
                  <a:pt x="307" y="430"/>
                  <a:pt x="311" y="432"/>
                  <a:pt x="311" y="432"/>
                </a:cubicBezTo>
                <a:cubicBezTo>
                  <a:pt x="320" y="438"/>
                  <a:pt x="314" y="421"/>
                  <a:pt x="313" y="418"/>
                </a:cubicBezTo>
                <a:cubicBezTo>
                  <a:pt x="306" y="400"/>
                  <a:pt x="306" y="394"/>
                  <a:pt x="306" y="394"/>
                </a:cubicBezTo>
                <a:cubicBezTo>
                  <a:pt x="314" y="410"/>
                  <a:pt x="320" y="409"/>
                  <a:pt x="320" y="409"/>
                </a:cubicBezTo>
                <a:cubicBezTo>
                  <a:pt x="328" y="407"/>
                  <a:pt x="313" y="384"/>
                  <a:pt x="305" y="373"/>
                </a:cubicBezTo>
                <a:cubicBezTo>
                  <a:pt x="300" y="368"/>
                  <a:pt x="295" y="360"/>
                  <a:pt x="293" y="356"/>
                </a:cubicBezTo>
                <a:cubicBezTo>
                  <a:pt x="290" y="348"/>
                  <a:pt x="288" y="324"/>
                  <a:pt x="288" y="324"/>
                </a:cubicBezTo>
                <a:cubicBezTo>
                  <a:pt x="287" y="295"/>
                  <a:pt x="280" y="283"/>
                  <a:pt x="280" y="283"/>
                </a:cubicBezTo>
                <a:cubicBezTo>
                  <a:pt x="268" y="264"/>
                  <a:pt x="266" y="228"/>
                  <a:pt x="266" y="228"/>
                </a:cubicBezTo>
                <a:cubicBezTo>
                  <a:pt x="265" y="167"/>
                  <a:pt x="265" y="167"/>
                  <a:pt x="265" y="167"/>
                </a:cubicBezTo>
                <a:cubicBezTo>
                  <a:pt x="261" y="126"/>
                  <a:pt x="231" y="125"/>
                  <a:pt x="231" y="125"/>
                </a:cubicBezTo>
                <a:cubicBezTo>
                  <a:pt x="200" y="121"/>
                  <a:pt x="196" y="111"/>
                  <a:pt x="196" y="111"/>
                </a:cubicBezTo>
                <a:cubicBezTo>
                  <a:pt x="189" y="101"/>
                  <a:pt x="193" y="83"/>
                  <a:pt x="193" y="83"/>
                </a:cubicBezTo>
                <a:cubicBezTo>
                  <a:pt x="198" y="79"/>
                  <a:pt x="200" y="67"/>
                  <a:pt x="200" y="67"/>
                </a:cubicBezTo>
                <a:cubicBezTo>
                  <a:pt x="209" y="60"/>
                  <a:pt x="209" y="50"/>
                  <a:pt x="205" y="50"/>
                </a:cubicBezTo>
                <a:cubicBezTo>
                  <a:pt x="201" y="51"/>
                  <a:pt x="202" y="48"/>
                  <a:pt x="202" y="48"/>
                </a:cubicBezTo>
                <a:cubicBezTo>
                  <a:pt x="208" y="2"/>
                  <a:pt x="167" y="0"/>
                  <a:pt x="167" y="0"/>
                </a:cubicBezTo>
                <a:cubicBezTo>
                  <a:pt x="161" y="0"/>
                  <a:pt x="161" y="0"/>
                  <a:pt x="161" y="0"/>
                </a:cubicBezTo>
                <a:cubicBezTo>
                  <a:pt x="161" y="0"/>
                  <a:pt x="121" y="2"/>
                  <a:pt x="126" y="48"/>
                </a:cubicBezTo>
                <a:cubicBezTo>
                  <a:pt x="126" y="48"/>
                  <a:pt x="127" y="51"/>
                  <a:pt x="124" y="50"/>
                </a:cubicBezTo>
                <a:cubicBezTo>
                  <a:pt x="120" y="50"/>
                  <a:pt x="119" y="60"/>
                  <a:pt x="128" y="67"/>
                </a:cubicBezTo>
                <a:cubicBezTo>
                  <a:pt x="128" y="67"/>
                  <a:pt x="130" y="79"/>
                  <a:pt x="136" y="83"/>
                </a:cubicBezTo>
                <a:cubicBezTo>
                  <a:pt x="136" y="83"/>
                  <a:pt x="140" y="101"/>
                  <a:pt x="133" y="111"/>
                </a:cubicBezTo>
                <a:cubicBezTo>
                  <a:pt x="133" y="111"/>
                  <a:pt x="129" y="121"/>
                  <a:pt x="98" y="125"/>
                </a:cubicBezTo>
                <a:cubicBezTo>
                  <a:pt x="98" y="125"/>
                  <a:pt x="67" y="126"/>
                  <a:pt x="63" y="167"/>
                </a:cubicBezTo>
                <a:cubicBezTo>
                  <a:pt x="63" y="228"/>
                  <a:pt x="63" y="228"/>
                  <a:pt x="63" y="228"/>
                </a:cubicBezTo>
                <a:cubicBezTo>
                  <a:pt x="63" y="228"/>
                  <a:pt x="60" y="264"/>
                  <a:pt x="48" y="283"/>
                </a:cubicBezTo>
                <a:cubicBezTo>
                  <a:pt x="48" y="283"/>
                  <a:pt x="41" y="295"/>
                  <a:pt x="40" y="324"/>
                </a:cubicBezTo>
                <a:cubicBezTo>
                  <a:pt x="40" y="324"/>
                  <a:pt x="38" y="348"/>
                  <a:pt x="36" y="356"/>
                </a:cubicBezTo>
                <a:cubicBezTo>
                  <a:pt x="34" y="360"/>
                  <a:pt x="28" y="367"/>
                  <a:pt x="24" y="373"/>
                </a:cubicBezTo>
                <a:cubicBezTo>
                  <a:pt x="15" y="384"/>
                  <a:pt x="0" y="407"/>
                  <a:pt x="8" y="409"/>
                </a:cubicBezTo>
                <a:cubicBezTo>
                  <a:pt x="8" y="409"/>
                  <a:pt x="14" y="410"/>
                  <a:pt x="22" y="394"/>
                </a:cubicBezTo>
                <a:cubicBezTo>
                  <a:pt x="22" y="394"/>
                  <a:pt x="22" y="400"/>
                  <a:pt x="16" y="418"/>
                </a:cubicBezTo>
                <a:cubicBezTo>
                  <a:pt x="14" y="421"/>
                  <a:pt x="9" y="438"/>
                  <a:pt x="18" y="432"/>
                </a:cubicBezTo>
                <a:cubicBezTo>
                  <a:pt x="18" y="432"/>
                  <a:pt x="22" y="430"/>
                  <a:pt x="27" y="412"/>
                </a:cubicBezTo>
                <a:cubicBezTo>
                  <a:pt x="27" y="412"/>
                  <a:pt x="24" y="442"/>
                  <a:pt x="28" y="443"/>
                </a:cubicBezTo>
                <a:cubicBezTo>
                  <a:pt x="32" y="445"/>
                  <a:pt x="34" y="439"/>
                  <a:pt x="36" y="413"/>
                </a:cubicBezTo>
                <a:cubicBezTo>
                  <a:pt x="36" y="413"/>
                  <a:pt x="38" y="405"/>
                  <a:pt x="39" y="437"/>
                </a:cubicBezTo>
                <a:cubicBezTo>
                  <a:pt x="39" y="438"/>
                  <a:pt x="41" y="447"/>
                  <a:pt x="44" y="440"/>
                </a:cubicBezTo>
                <a:cubicBezTo>
                  <a:pt x="47" y="434"/>
                  <a:pt x="46" y="418"/>
                  <a:pt x="46" y="413"/>
                </a:cubicBezTo>
                <a:cubicBezTo>
                  <a:pt x="46" y="413"/>
                  <a:pt x="50" y="433"/>
                  <a:pt x="53" y="433"/>
                </a:cubicBezTo>
                <a:cubicBezTo>
                  <a:pt x="53" y="433"/>
                  <a:pt x="57" y="438"/>
                  <a:pt x="55" y="413"/>
                </a:cubicBezTo>
                <a:cubicBezTo>
                  <a:pt x="55" y="409"/>
                  <a:pt x="57" y="400"/>
                  <a:pt x="57" y="398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57" y="388"/>
                  <a:pt x="56" y="377"/>
                  <a:pt x="56" y="373"/>
                </a:cubicBezTo>
                <a:cubicBezTo>
                  <a:pt x="56" y="372"/>
                  <a:pt x="60" y="357"/>
                  <a:pt x="70" y="341"/>
                </a:cubicBezTo>
                <a:cubicBezTo>
                  <a:pt x="70" y="341"/>
                  <a:pt x="92" y="303"/>
                  <a:pt x="91" y="278"/>
                </a:cubicBezTo>
                <a:cubicBezTo>
                  <a:pt x="91" y="278"/>
                  <a:pt x="90" y="254"/>
                  <a:pt x="99" y="240"/>
                </a:cubicBezTo>
                <a:cubicBezTo>
                  <a:pt x="99" y="240"/>
                  <a:pt x="105" y="308"/>
                  <a:pt x="101" y="327"/>
                </a:cubicBezTo>
                <a:cubicBezTo>
                  <a:pt x="101" y="327"/>
                  <a:pt x="82" y="373"/>
                  <a:pt x="86" y="408"/>
                </a:cubicBezTo>
                <a:cubicBezTo>
                  <a:pt x="89" y="434"/>
                  <a:pt x="95" y="489"/>
                  <a:pt x="101" y="511"/>
                </a:cubicBezTo>
                <a:cubicBezTo>
                  <a:pt x="105" y="522"/>
                  <a:pt x="103" y="551"/>
                  <a:pt x="105" y="558"/>
                </a:cubicBezTo>
                <a:cubicBezTo>
                  <a:pt x="106" y="561"/>
                  <a:pt x="106" y="564"/>
                  <a:pt x="103" y="571"/>
                </a:cubicBezTo>
                <a:cubicBezTo>
                  <a:pt x="95" y="595"/>
                  <a:pt x="96" y="613"/>
                  <a:pt x="118" y="678"/>
                </a:cubicBezTo>
                <a:cubicBezTo>
                  <a:pt x="118" y="678"/>
                  <a:pt x="124" y="692"/>
                  <a:pt x="121" y="718"/>
                </a:cubicBezTo>
                <a:cubicBezTo>
                  <a:pt x="121" y="718"/>
                  <a:pt x="107" y="747"/>
                  <a:pt x="116" y="747"/>
                </a:cubicBezTo>
                <a:cubicBezTo>
                  <a:pt x="116" y="747"/>
                  <a:pt x="117" y="749"/>
                  <a:pt x="120" y="748"/>
                </a:cubicBezTo>
                <a:cubicBezTo>
                  <a:pt x="120" y="748"/>
                  <a:pt x="124" y="753"/>
                  <a:pt x="130" y="750"/>
                </a:cubicBezTo>
                <a:cubicBezTo>
                  <a:pt x="130" y="750"/>
                  <a:pt x="135" y="754"/>
                  <a:pt x="139" y="750"/>
                </a:cubicBezTo>
                <a:cubicBezTo>
                  <a:pt x="139" y="750"/>
                  <a:pt x="142" y="754"/>
                  <a:pt x="147" y="751"/>
                </a:cubicBezTo>
                <a:cubicBezTo>
                  <a:pt x="147" y="751"/>
                  <a:pt x="153" y="755"/>
                  <a:pt x="157" y="751"/>
                </a:cubicBezTo>
                <a:cubicBezTo>
                  <a:pt x="157" y="751"/>
                  <a:pt x="164" y="752"/>
                  <a:pt x="152" y="722"/>
                </a:cubicBezTo>
                <a:cubicBezTo>
                  <a:pt x="152" y="722"/>
                  <a:pt x="147" y="690"/>
                  <a:pt x="145" y="684"/>
                </a:cubicBezTo>
                <a:cubicBezTo>
                  <a:pt x="140" y="672"/>
                  <a:pt x="143" y="639"/>
                  <a:pt x="144" y="632"/>
                </a:cubicBezTo>
                <a:cubicBezTo>
                  <a:pt x="146" y="620"/>
                  <a:pt x="145" y="600"/>
                  <a:pt x="142" y="585"/>
                </a:cubicBezTo>
                <a:cubicBezTo>
                  <a:pt x="140" y="574"/>
                  <a:pt x="146" y="553"/>
                  <a:pt x="148" y="540"/>
                </a:cubicBezTo>
                <a:cubicBezTo>
                  <a:pt x="153" y="513"/>
                  <a:pt x="161" y="444"/>
                  <a:pt x="160" y="430"/>
                </a:cubicBezTo>
                <a:cubicBezTo>
                  <a:pt x="164" y="432"/>
                  <a:pt x="164" y="432"/>
                  <a:pt x="164" y="432"/>
                </a:cubicBezTo>
                <a:cubicBezTo>
                  <a:pt x="167" y="432"/>
                  <a:pt x="168" y="430"/>
                  <a:pt x="168" y="430"/>
                </a:cubicBezTo>
                <a:close/>
                <a:moveTo>
                  <a:pt x="168" y="430"/>
                </a:moveTo>
                <a:cubicBezTo>
                  <a:pt x="168" y="430"/>
                  <a:pt x="168" y="430"/>
                  <a:pt x="168" y="430"/>
                </a:cubicBezTo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3" name="자유형 2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927916" y="2399032"/>
            <a:ext cx="3530285" cy="683663"/>
            <a:chOff x="1311206" y="2007289"/>
            <a:chExt cx="2966851" cy="574549"/>
          </a:xfrm>
        </p:grpSpPr>
        <p:cxnSp>
          <p:nvCxnSpPr>
            <p:cNvPr id="14" name="직선 연결선 13"/>
            <p:cNvCxnSpPr/>
            <p:nvPr/>
          </p:nvCxnSpPr>
          <p:spPr>
            <a:xfrm flipH="1" flipV="1">
              <a:off x="3575495" y="2007292"/>
              <a:ext cx="702562" cy="574546"/>
            </a:xfrm>
            <a:prstGeom prst="line">
              <a:avLst/>
            </a:prstGeom>
            <a:noFill/>
            <a:ln w="15875" cap="flat" cmpd="sng" algn="ctr">
              <a:solidFill>
                <a:schemeClr val="accent1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15" name="직선 연결선 14"/>
            <p:cNvCxnSpPr/>
            <p:nvPr/>
          </p:nvCxnSpPr>
          <p:spPr>
            <a:xfrm flipH="1">
              <a:off x="1311206" y="2007289"/>
              <a:ext cx="2264286" cy="0"/>
            </a:xfrm>
            <a:prstGeom prst="line">
              <a:avLst/>
            </a:prstGeom>
            <a:noFill/>
            <a:ln w="15875" cap="flat" cmpd="sng" algn="ctr">
              <a:solidFill>
                <a:schemeClr val="accent1"/>
              </a:solidFill>
              <a:prstDash val="sysDash"/>
              <a:miter lim="800000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9094925" y="4684898"/>
            <a:ext cx="1954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4915121" y="1962159"/>
            <a:ext cx="1112805" cy="356145"/>
            <a:chOff x="4927821" y="2038359"/>
            <a:chExt cx="1112805" cy="356145"/>
          </a:xfrm>
        </p:grpSpPr>
        <p:sp>
          <p:nvSpPr>
            <p:cNvPr id="19" name="TextBox 18"/>
            <p:cNvSpPr txBox="1"/>
            <p:nvPr/>
          </p:nvSpPr>
          <p:spPr>
            <a:xfrm>
              <a:off x="4927821" y="2086727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4940616" y="2038359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grpSp>
        <p:nvGrpSpPr>
          <p:cNvPr id="79" name="그룹 78"/>
          <p:cNvGrpSpPr/>
          <p:nvPr/>
        </p:nvGrpSpPr>
        <p:grpSpPr>
          <a:xfrm>
            <a:off x="3814774" y="1916346"/>
            <a:ext cx="1028276" cy="1028276"/>
            <a:chOff x="3827474" y="1992546"/>
            <a:chExt cx="1028276" cy="1028276"/>
          </a:xfrm>
        </p:grpSpPr>
        <p:sp>
          <p:nvSpPr>
            <p:cNvPr id="38" name="타원 37"/>
            <p:cNvSpPr/>
            <p:nvPr/>
          </p:nvSpPr>
          <p:spPr>
            <a:xfrm>
              <a:off x="3827474" y="1992546"/>
              <a:ext cx="1028276" cy="1028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024312" y="2112976"/>
              <a:ext cx="634600" cy="787417"/>
              <a:chOff x="-2433638" y="5233988"/>
              <a:chExt cx="2116138" cy="2625725"/>
            </a:xfrm>
          </p:grpSpPr>
          <p:sp>
            <p:nvSpPr>
              <p:cNvPr id="28" name="Freeform 56"/>
              <p:cNvSpPr>
                <a:spLocks noEditPoints="1"/>
              </p:cNvSpPr>
              <p:nvPr/>
            </p:nvSpPr>
            <p:spPr bwMode="auto">
              <a:xfrm>
                <a:off x="-2433638" y="5233988"/>
                <a:ext cx="2116138" cy="2625725"/>
              </a:xfrm>
              <a:custGeom>
                <a:avLst/>
                <a:gdLst>
                  <a:gd name="T0" fmla="*/ 535 w 561"/>
                  <a:gd name="T1" fmla="*/ 303 h 697"/>
                  <a:gd name="T2" fmla="*/ 504 w 561"/>
                  <a:gd name="T3" fmla="*/ 247 h 697"/>
                  <a:gd name="T4" fmla="*/ 386 w 561"/>
                  <a:gd name="T5" fmla="*/ 221 h 697"/>
                  <a:gd name="T6" fmla="*/ 523 w 561"/>
                  <a:gd name="T7" fmla="*/ 166 h 697"/>
                  <a:gd name="T8" fmla="*/ 376 w 561"/>
                  <a:gd name="T9" fmla="*/ 113 h 697"/>
                  <a:gd name="T10" fmla="*/ 375 w 561"/>
                  <a:gd name="T11" fmla="*/ 83 h 697"/>
                  <a:gd name="T12" fmla="*/ 297 w 561"/>
                  <a:gd name="T13" fmla="*/ 30 h 697"/>
                  <a:gd name="T14" fmla="*/ 199 w 561"/>
                  <a:gd name="T15" fmla="*/ 18 h 697"/>
                  <a:gd name="T16" fmla="*/ 154 w 561"/>
                  <a:gd name="T17" fmla="*/ 83 h 697"/>
                  <a:gd name="T18" fmla="*/ 158 w 561"/>
                  <a:gd name="T19" fmla="*/ 101 h 697"/>
                  <a:gd name="T20" fmla="*/ 154 w 561"/>
                  <a:gd name="T21" fmla="*/ 105 h 697"/>
                  <a:gd name="T22" fmla="*/ 148 w 561"/>
                  <a:gd name="T23" fmla="*/ 108 h 697"/>
                  <a:gd name="T24" fmla="*/ 141 w 561"/>
                  <a:gd name="T25" fmla="*/ 110 h 697"/>
                  <a:gd name="T26" fmla="*/ 133 w 561"/>
                  <a:gd name="T27" fmla="*/ 112 h 697"/>
                  <a:gd name="T28" fmla="*/ 123 w 561"/>
                  <a:gd name="T29" fmla="*/ 112 h 697"/>
                  <a:gd name="T30" fmla="*/ 20 w 561"/>
                  <a:gd name="T31" fmla="*/ 57 h 697"/>
                  <a:gd name="T32" fmla="*/ 67 w 561"/>
                  <a:gd name="T33" fmla="*/ 162 h 697"/>
                  <a:gd name="T34" fmla="*/ 47 w 561"/>
                  <a:gd name="T35" fmla="*/ 289 h 697"/>
                  <a:gd name="T36" fmla="*/ 41 w 561"/>
                  <a:gd name="T37" fmla="*/ 309 h 697"/>
                  <a:gd name="T38" fmla="*/ 37 w 561"/>
                  <a:gd name="T39" fmla="*/ 325 h 697"/>
                  <a:gd name="T40" fmla="*/ 455 w 561"/>
                  <a:gd name="T41" fmla="*/ 695 h 697"/>
                  <a:gd name="T42" fmla="*/ 512 w 561"/>
                  <a:gd name="T43" fmla="*/ 483 h 697"/>
                  <a:gd name="T44" fmla="*/ 527 w 561"/>
                  <a:gd name="T45" fmla="*/ 375 h 697"/>
                  <a:gd name="T46" fmla="*/ 557 w 561"/>
                  <a:gd name="T47" fmla="*/ 341 h 697"/>
                  <a:gd name="T48" fmla="*/ 437 w 561"/>
                  <a:gd name="T49" fmla="*/ 143 h 697"/>
                  <a:gd name="T50" fmla="*/ 396 w 561"/>
                  <a:gd name="T51" fmla="*/ 189 h 697"/>
                  <a:gd name="T52" fmla="*/ 500 w 561"/>
                  <a:gd name="T53" fmla="*/ 166 h 697"/>
                  <a:gd name="T54" fmla="*/ 477 w 561"/>
                  <a:gd name="T55" fmla="*/ 143 h 697"/>
                  <a:gd name="T56" fmla="*/ 26 w 561"/>
                  <a:gd name="T57" fmla="*/ 88 h 697"/>
                  <a:gd name="T58" fmla="*/ 28 w 561"/>
                  <a:gd name="T59" fmla="*/ 82 h 697"/>
                  <a:gd name="T60" fmla="*/ 44 w 561"/>
                  <a:gd name="T61" fmla="*/ 73 h 697"/>
                  <a:gd name="T62" fmla="*/ 121 w 561"/>
                  <a:gd name="T63" fmla="*/ 135 h 697"/>
                  <a:gd name="T64" fmla="*/ 135 w 561"/>
                  <a:gd name="T65" fmla="*/ 135 h 697"/>
                  <a:gd name="T66" fmla="*/ 147 w 561"/>
                  <a:gd name="T67" fmla="*/ 132 h 697"/>
                  <a:gd name="T68" fmla="*/ 158 w 561"/>
                  <a:gd name="T69" fmla="*/ 129 h 697"/>
                  <a:gd name="T70" fmla="*/ 168 w 561"/>
                  <a:gd name="T71" fmla="*/ 123 h 697"/>
                  <a:gd name="T72" fmla="*/ 174 w 561"/>
                  <a:gd name="T73" fmla="*/ 118 h 697"/>
                  <a:gd name="T74" fmla="*/ 75 w 561"/>
                  <a:gd name="T75" fmla="*/ 279 h 697"/>
                  <a:gd name="T76" fmla="*/ 91 w 561"/>
                  <a:gd name="T77" fmla="*/ 153 h 697"/>
                  <a:gd name="T78" fmla="*/ 494 w 561"/>
                  <a:gd name="T79" fmla="*/ 528 h 697"/>
                  <a:gd name="T80" fmla="*/ 124 w 561"/>
                  <a:gd name="T81" fmla="*/ 560 h 697"/>
                  <a:gd name="T82" fmla="*/ 180 w 561"/>
                  <a:gd name="T83" fmla="*/ 93 h 697"/>
                  <a:gd name="T84" fmla="*/ 170 w 561"/>
                  <a:gd name="T85" fmla="*/ 43 h 697"/>
                  <a:gd name="T86" fmla="*/ 239 w 561"/>
                  <a:gd name="T87" fmla="*/ 60 h 697"/>
                  <a:gd name="T88" fmla="*/ 326 w 561"/>
                  <a:gd name="T89" fmla="*/ 34 h 697"/>
                  <a:gd name="T90" fmla="*/ 336 w 561"/>
                  <a:gd name="T91" fmla="*/ 89 h 697"/>
                  <a:gd name="T92" fmla="*/ 363 w 561"/>
                  <a:gd name="T93" fmla="*/ 134 h 697"/>
                  <a:gd name="T94" fmla="*/ 355 w 561"/>
                  <a:gd name="T95" fmla="*/ 145 h 697"/>
                  <a:gd name="T96" fmla="*/ 351 w 561"/>
                  <a:gd name="T97" fmla="*/ 157 h 697"/>
                  <a:gd name="T98" fmla="*/ 352 w 561"/>
                  <a:gd name="T99" fmla="*/ 179 h 697"/>
                  <a:gd name="T100" fmla="*/ 359 w 561"/>
                  <a:gd name="T101" fmla="*/ 193 h 697"/>
                  <a:gd name="T102" fmla="*/ 367 w 561"/>
                  <a:gd name="T103" fmla="*/ 202 h 697"/>
                  <a:gd name="T104" fmla="*/ 438 w 561"/>
                  <a:gd name="T105" fmla="*/ 300 h 697"/>
                  <a:gd name="T106" fmla="*/ 466 w 561"/>
                  <a:gd name="T107" fmla="*/ 356 h 697"/>
                  <a:gd name="T108" fmla="*/ 489 w 561"/>
                  <a:gd name="T109" fmla="*/ 485 h 697"/>
                  <a:gd name="T110" fmla="*/ 530 w 561"/>
                  <a:gd name="T111" fmla="*/ 352 h 697"/>
                  <a:gd name="T112" fmla="*/ 485 w 561"/>
                  <a:gd name="T113" fmla="*/ 343 h 697"/>
                  <a:gd name="T114" fmla="*/ 505 w 561"/>
                  <a:gd name="T115" fmla="*/ 270 h 697"/>
                  <a:gd name="T116" fmla="*/ 518 w 561"/>
                  <a:gd name="T117" fmla="*/ 287 h 697"/>
                  <a:gd name="T118" fmla="*/ 535 w 561"/>
                  <a:gd name="T119" fmla="*/ 336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61" h="697">
                    <a:moveTo>
                      <a:pt x="536" y="307"/>
                    </a:moveTo>
                    <a:cubicBezTo>
                      <a:pt x="532" y="306"/>
                      <a:pt x="532" y="306"/>
                      <a:pt x="532" y="306"/>
                    </a:cubicBezTo>
                    <a:cubicBezTo>
                      <a:pt x="535" y="303"/>
                      <a:pt x="535" y="303"/>
                      <a:pt x="535" y="303"/>
                    </a:cubicBezTo>
                    <a:cubicBezTo>
                      <a:pt x="546" y="292"/>
                      <a:pt x="545" y="274"/>
                      <a:pt x="534" y="263"/>
                    </a:cubicBezTo>
                    <a:cubicBezTo>
                      <a:pt x="524" y="254"/>
                      <a:pt x="524" y="254"/>
                      <a:pt x="524" y="254"/>
                    </a:cubicBezTo>
                    <a:cubicBezTo>
                      <a:pt x="519" y="249"/>
                      <a:pt x="512" y="246"/>
                      <a:pt x="504" y="247"/>
                    </a:cubicBezTo>
                    <a:cubicBezTo>
                      <a:pt x="496" y="247"/>
                      <a:pt x="489" y="250"/>
                      <a:pt x="484" y="256"/>
                    </a:cubicBezTo>
                    <a:cubicBezTo>
                      <a:pt x="456" y="286"/>
                      <a:pt x="456" y="286"/>
                      <a:pt x="456" y="286"/>
                    </a:cubicBezTo>
                    <a:cubicBezTo>
                      <a:pt x="439" y="262"/>
                      <a:pt x="417" y="240"/>
                      <a:pt x="386" y="221"/>
                    </a:cubicBezTo>
                    <a:cubicBezTo>
                      <a:pt x="397" y="219"/>
                      <a:pt x="406" y="217"/>
                      <a:pt x="414" y="212"/>
                    </a:cubicBezTo>
                    <a:cubicBezTo>
                      <a:pt x="477" y="212"/>
                      <a:pt x="477" y="212"/>
                      <a:pt x="477" y="212"/>
                    </a:cubicBezTo>
                    <a:cubicBezTo>
                      <a:pt x="503" y="212"/>
                      <a:pt x="523" y="191"/>
                      <a:pt x="523" y="166"/>
                    </a:cubicBezTo>
                    <a:cubicBezTo>
                      <a:pt x="523" y="140"/>
                      <a:pt x="503" y="120"/>
                      <a:pt x="477" y="120"/>
                    </a:cubicBezTo>
                    <a:cubicBezTo>
                      <a:pt x="408" y="120"/>
                      <a:pt x="408" y="120"/>
                      <a:pt x="408" y="120"/>
                    </a:cubicBezTo>
                    <a:cubicBezTo>
                      <a:pt x="399" y="116"/>
                      <a:pt x="390" y="114"/>
                      <a:pt x="376" y="113"/>
                    </a:cubicBezTo>
                    <a:cubicBezTo>
                      <a:pt x="373" y="113"/>
                      <a:pt x="371" y="112"/>
                      <a:pt x="370" y="109"/>
                    </a:cubicBezTo>
                    <a:cubicBezTo>
                      <a:pt x="369" y="104"/>
                      <a:pt x="366" y="99"/>
                      <a:pt x="364" y="94"/>
                    </a:cubicBezTo>
                    <a:cubicBezTo>
                      <a:pt x="375" y="83"/>
                      <a:pt x="375" y="83"/>
                      <a:pt x="375" y="83"/>
                    </a:cubicBezTo>
                    <a:cubicBezTo>
                      <a:pt x="393" y="65"/>
                      <a:pt x="393" y="35"/>
                      <a:pt x="375" y="17"/>
                    </a:cubicBezTo>
                    <a:cubicBezTo>
                      <a:pt x="357" y="0"/>
                      <a:pt x="327" y="0"/>
                      <a:pt x="309" y="17"/>
                    </a:cubicBezTo>
                    <a:cubicBezTo>
                      <a:pt x="297" y="30"/>
                      <a:pt x="297" y="30"/>
                      <a:pt x="297" y="30"/>
                    </a:cubicBezTo>
                    <a:cubicBezTo>
                      <a:pt x="274" y="23"/>
                      <a:pt x="249" y="27"/>
                      <a:pt x="227" y="41"/>
                    </a:cubicBezTo>
                    <a:cubicBezTo>
                      <a:pt x="225" y="42"/>
                      <a:pt x="223" y="41"/>
                      <a:pt x="221" y="39"/>
                    </a:cubicBezTo>
                    <a:cubicBezTo>
                      <a:pt x="215" y="32"/>
                      <a:pt x="209" y="23"/>
                      <a:pt x="199" y="18"/>
                    </a:cubicBezTo>
                    <a:cubicBezTo>
                      <a:pt x="186" y="12"/>
                      <a:pt x="165" y="18"/>
                      <a:pt x="155" y="25"/>
                    </a:cubicBezTo>
                    <a:cubicBezTo>
                      <a:pt x="146" y="31"/>
                      <a:pt x="146" y="45"/>
                      <a:pt x="149" y="63"/>
                    </a:cubicBezTo>
                    <a:cubicBezTo>
                      <a:pt x="149" y="70"/>
                      <a:pt x="152" y="77"/>
                      <a:pt x="154" y="83"/>
                    </a:cubicBezTo>
                    <a:cubicBezTo>
                      <a:pt x="155" y="87"/>
                      <a:pt x="157" y="93"/>
                      <a:pt x="158" y="97"/>
                    </a:cubicBezTo>
                    <a:cubicBezTo>
                      <a:pt x="158" y="100"/>
                      <a:pt x="158" y="100"/>
                      <a:pt x="158" y="100"/>
                    </a:cubicBezTo>
                    <a:cubicBezTo>
                      <a:pt x="158" y="101"/>
                      <a:pt x="158" y="101"/>
                      <a:pt x="158" y="101"/>
                    </a:cubicBezTo>
                    <a:cubicBezTo>
                      <a:pt x="158" y="102"/>
                      <a:pt x="157" y="102"/>
                      <a:pt x="157" y="102"/>
                    </a:cubicBezTo>
                    <a:cubicBezTo>
                      <a:pt x="157" y="103"/>
                      <a:pt x="156" y="103"/>
                      <a:pt x="156" y="104"/>
                    </a:cubicBezTo>
                    <a:cubicBezTo>
                      <a:pt x="155" y="104"/>
                      <a:pt x="155" y="104"/>
                      <a:pt x="154" y="105"/>
                    </a:cubicBezTo>
                    <a:cubicBezTo>
                      <a:pt x="154" y="105"/>
                      <a:pt x="153" y="105"/>
                      <a:pt x="152" y="106"/>
                    </a:cubicBezTo>
                    <a:cubicBezTo>
                      <a:pt x="152" y="106"/>
                      <a:pt x="151" y="106"/>
                      <a:pt x="151" y="107"/>
                    </a:cubicBezTo>
                    <a:cubicBezTo>
                      <a:pt x="150" y="107"/>
                      <a:pt x="149" y="107"/>
                      <a:pt x="148" y="108"/>
                    </a:cubicBezTo>
                    <a:cubicBezTo>
                      <a:pt x="148" y="108"/>
                      <a:pt x="147" y="108"/>
                      <a:pt x="146" y="109"/>
                    </a:cubicBezTo>
                    <a:cubicBezTo>
                      <a:pt x="145" y="109"/>
                      <a:pt x="145" y="109"/>
                      <a:pt x="144" y="109"/>
                    </a:cubicBezTo>
                    <a:cubicBezTo>
                      <a:pt x="143" y="110"/>
                      <a:pt x="142" y="110"/>
                      <a:pt x="141" y="110"/>
                    </a:cubicBezTo>
                    <a:cubicBezTo>
                      <a:pt x="140" y="110"/>
                      <a:pt x="139" y="111"/>
                      <a:pt x="139" y="111"/>
                    </a:cubicBezTo>
                    <a:cubicBezTo>
                      <a:pt x="137" y="111"/>
                      <a:pt x="136" y="111"/>
                      <a:pt x="135" y="111"/>
                    </a:cubicBezTo>
                    <a:cubicBezTo>
                      <a:pt x="134" y="111"/>
                      <a:pt x="134" y="112"/>
                      <a:pt x="133" y="112"/>
                    </a:cubicBezTo>
                    <a:cubicBezTo>
                      <a:pt x="132" y="112"/>
                      <a:pt x="131" y="112"/>
                      <a:pt x="129" y="112"/>
                    </a:cubicBezTo>
                    <a:cubicBezTo>
                      <a:pt x="129" y="112"/>
                      <a:pt x="128" y="112"/>
                      <a:pt x="128" y="112"/>
                    </a:cubicBezTo>
                    <a:cubicBezTo>
                      <a:pt x="126" y="112"/>
                      <a:pt x="125" y="112"/>
                      <a:pt x="123" y="112"/>
                    </a:cubicBezTo>
                    <a:cubicBezTo>
                      <a:pt x="120" y="112"/>
                      <a:pt x="118" y="112"/>
                      <a:pt x="115" y="112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0" y="46"/>
                      <a:pt x="31" y="46"/>
                      <a:pt x="20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0" y="77"/>
                      <a:pt x="0" y="95"/>
                      <a:pt x="11" y="106"/>
                    </a:cubicBezTo>
                    <a:cubicBezTo>
                      <a:pt x="67" y="162"/>
                      <a:pt x="67" y="162"/>
                      <a:pt x="67" y="162"/>
                    </a:cubicBezTo>
                    <a:cubicBezTo>
                      <a:pt x="67" y="163"/>
                      <a:pt x="67" y="164"/>
                      <a:pt x="67" y="166"/>
                    </a:cubicBezTo>
                    <a:cubicBezTo>
                      <a:pt x="66" y="202"/>
                      <a:pt x="65" y="239"/>
                      <a:pt x="53" y="271"/>
                    </a:cubicBezTo>
                    <a:cubicBezTo>
                      <a:pt x="51" y="277"/>
                      <a:pt x="49" y="283"/>
                      <a:pt x="47" y="289"/>
                    </a:cubicBezTo>
                    <a:cubicBezTo>
                      <a:pt x="45" y="294"/>
                      <a:pt x="44" y="299"/>
                      <a:pt x="42" y="304"/>
                    </a:cubicBezTo>
                    <a:cubicBezTo>
                      <a:pt x="42" y="305"/>
                      <a:pt x="42" y="305"/>
                      <a:pt x="42" y="306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0" y="311"/>
                      <a:pt x="40" y="313"/>
                      <a:pt x="39" y="314"/>
                    </a:cubicBezTo>
                    <a:cubicBezTo>
                      <a:pt x="36" y="325"/>
                      <a:pt x="36" y="325"/>
                      <a:pt x="36" y="325"/>
                    </a:cubicBezTo>
                    <a:cubicBezTo>
                      <a:pt x="37" y="325"/>
                      <a:pt x="37" y="325"/>
                      <a:pt x="37" y="325"/>
                    </a:cubicBezTo>
                    <a:cubicBezTo>
                      <a:pt x="16" y="419"/>
                      <a:pt x="40" y="503"/>
                      <a:pt x="107" y="575"/>
                    </a:cubicBezTo>
                    <a:cubicBezTo>
                      <a:pt x="183" y="657"/>
                      <a:pt x="283" y="697"/>
                      <a:pt x="410" y="697"/>
                    </a:cubicBezTo>
                    <a:cubicBezTo>
                      <a:pt x="425" y="697"/>
                      <a:pt x="440" y="696"/>
                      <a:pt x="455" y="695"/>
                    </a:cubicBezTo>
                    <a:cubicBezTo>
                      <a:pt x="497" y="692"/>
                      <a:pt x="523" y="665"/>
                      <a:pt x="523" y="623"/>
                    </a:cubicBezTo>
                    <a:cubicBezTo>
                      <a:pt x="524" y="593"/>
                      <a:pt x="522" y="559"/>
                      <a:pt x="517" y="525"/>
                    </a:cubicBezTo>
                    <a:cubicBezTo>
                      <a:pt x="515" y="511"/>
                      <a:pt x="514" y="497"/>
                      <a:pt x="512" y="483"/>
                    </a:cubicBezTo>
                    <a:cubicBezTo>
                      <a:pt x="508" y="444"/>
                      <a:pt x="504" y="405"/>
                      <a:pt x="493" y="368"/>
                    </a:cubicBezTo>
                    <a:cubicBezTo>
                      <a:pt x="520" y="375"/>
                      <a:pt x="520" y="375"/>
                      <a:pt x="520" y="375"/>
                    </a:cubicBezTo>
                    <a:cubicBezTo>
                      <a:pt x="523" y="375"/>
                      <a:pt x="525" y="375"/>
                      <a:pt x="527" y="375"/>
                    </a:cubicBezTo>
                    <a:cubicBezTo>
                      <a:pt x="532" y="375"/>
                      <a:pt x="537" y="374"/>
                      <a:pt x="542" y="371"/>
                    </a:cubicBezTo>
                    <a:cubicBezTo>
                      <a:pt x="548" y="367"/>
                      <a:pt x="553" y="361"/>
                      <a:pt x="555" y="354"/>
                    </a:cubicBezTo>
                    <a:cubicBezTo>
                      <a:pt x="557" y="341"/>
                      <a:pt x="557" y="341"/>
                      <a:pt x="557" y="341"/>
                    </a:cubicBezTo>
                    <a:cubicBezTo>
                      <a:pt x="561" y="326"/>
                      <a:pt x="551" y="311"/>
                      <a:pt x="536" y="307"/>
                    </a:cubicBezTo>
                    <a:close/>
                    <a:moveTo>
                      <a:pt x="396" y="143"/>
                    </a:moveTo>
                    <a:cubicBezTo>
                      <a:pt x="437" y="143"/>
                      <a:pt x="437" y="143"/>
                      <a:pt x="437" y="143"/>
                    </a:cubicBezTo>
                    <a:cubicBezTo>
                      <a:pt x="433" y="150"/>
                      <a:pt x="431" y="157"/>
                      <a:pt x="431" y="166"/>
                    </a:cubicBezTo>
                    <a:cubicBezTo>
                      <a:pt x="431" y="174"/>
                      <a:pt x="433" y="182"/>
                      <a:pt x="437" y="189"/>
                    </a:cubicBezTo>
                    <a:cubicBezTo>
                      <a:pt x="396" y="189"/>
                      <a:pt x="396" y="189"/>
                      <a:pt x="396" y="189"/>
                    </a:cubicBezTo>
                    <a:cubicBezTo>
                      <a:pt x="383" y="189"/>
                      <a:pt x="373" y="179"/>
                      <a:pt x="373" y="166"/>
                    </a:cubicBezTo>
                    <a:cubicBezTo>
                      <a:pt x="373" y="153"/>
                      <a:pt x="383" y="143"/>
                      <a:pt x="396" y="143"/>
                    </a:cubicBezTo>
                    <a:close/>
                    <a:moveTo>
                      <a:pt x="500" y="166"/>
                    </a:moveTo>
                    <a:cubicBezTo>
                      <a:pt x="500" y="179"/>
                      <a:pt x="490" y="189"/>
                      <a:pt x="477" y="189"/>
                    </a:cubicBezTo>
                    <a:cubicBezTo>
                      <a:pt x="464" y="189"/>
                      <a:pt x="454" y="179"/>
                      <a:pt x="454" y="166"/>
                    </a:cubicBezTo>
                    <a:cubicBezTo>
                      <a:pt x="454" y="153"/>
                      <a:pt x="464" y="143"/>
                      <a:pt x="477" y="143"/>
                    </a:cubicBezTo>
                    <a:cubicBezTo>
                      <a:pt x="490" y="143"/>
                      <a:pt x="500" y="153"/>
                      <a:pt x="500" y="166"/>
                    </a:cubicBezTo>
                    <a:close/>
                    <a:moveTo>
                      <a:pt x="28" y="90"/>
                    </a:moveTo>
                    <a:cubicBezTo>
                      <a:pt x="27" y="89"/>
                      <a:pt x="27" y="88"/>
                      <a:pt x="26" y="88"/>
                    </a:cubicBezTo>
                    <a:cubicBezTo>
                      <a:pt x="26" y="87"/>
                      <a:pt x="26" y="87"/>
                      <a:pt x="26" y="86"/>
                    </a:cubicBezTo>
                    <a:cubicBezTo>
                      <a:pt x="26" y="85"/>
                      <a:pt x="26" y="85"/>
                      <a:pt x="26" y="84"/>
                    </a:cubicBezTo>
                    <a:cubicBezTo>
                      <a:pt x="27" y="84"/>
                      <a:pt x="27" y="83"/>
                      <a:pt x="28" y="82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8" y="72"/>
                      <a:pt x="40" y="72"/>
                      <a:pt x="40" y="72"/>
                    </a:cubicBezTo>
                    <a:cubicBezTo>
                      <a:pt x="41" y="72"/>
                      <a:pt x="43" y="72"/>
                      <a:pt x="44" y="73"/>
                    </a:cubicBezTo>
                    <a:cubicBezTo>
                      <a:pt x="106" y="135"/>
                      <a:pt x="106" y="135"/>
                      <a:pt x="106" y="135"/>
                    </a:cubicBezTo>
                    <a:cubicBezTo>
                      <a:pt x="111" y="135"/>
                      <a:pt x="111" y="135"/>
                      <a:pt x="111" y="135"/>
                    </a:cubicBezTo>
                    <a:cubicBezTo>
                      <a:pt x="114" y="135"/>
                      <a:pt x="118" y="135"/>
                      <a:pt x="121" y="135"/>
                    </a:cubicBezTo>
                    <a:cubicBezTo>
                      <a:pt x="123" y="135"/>
                      <a:pt x="126" y="135"/>
                      <a:pt x="128" y="135"/>
                    </a:cubicBezTo>
                    <a:cubicBezTo>
                      <a:pt x="129" y="135"/>
                      <a:pt x="131" y="135"/>
                      <a:pt x="132" y="135"/>
                    </a:cubicBezTo>
                    <a:cubicBezTo>
                      <a:pt x="133" y="135"/>
                      <a:pt x="134" y="135"/>
                      <a:pt x="135" y="135"/>
                    </a:cubicBezTo>
                    <a:cubicBezTo>
                      <a:pt x="136" y="135"/>
                      <a:pt x="138" y="134"/>
                      <a:pt x="139" y="134"/>
                    </a:cubicBezTo>
                    <a:cubicBezTo>
                      <a:pt x="140" y="134"/>
                      <a:pt x="141" y="134"/>
                      <a:pt x="142" y="133"/>
                    </a:cubicBezTo>
                    <a:cubicBezTo>
                      <a:pt x="144" y="133"/>
                      <a:pt x="145" y="133"/>
                      <a:pt x="147" y="132"/>
                    </a:cubicBezTo>
                    <a:cubicBezTo>
                      <a:pt x="148" y="132"/>
                      <a:pt x="149" y="132"/>
                      <a:pt x="150" y="132"/>
                    </a:cubicBezTo>
                    <a:cubicBezTo>
                      <a:pt x="151" y="131"/>
                      <a:pt x="153" y="131"/>
                      <a:pt x="154" y="130"/>
                    </a:cubicBezTo>
                    <a:cubicBezTo>
                      <a:pt x="155" y="130"/>
                      <a:pt x="156" y="129"/>
                      <a:pt x="158" y="129"/>
                    </a:cubicBezTo>
                    <a:cubicBezTo>
                      <a:pt x="159" y="128"/>
                      <a:pt x="160" y="128"/>
                      <a:pt x="161" y="127"/>
                    </a:cubicBezTo>
                    <a:cubicBezTo>
                      <a:pt x="162" y="127"/>
                      <a:pt x="163" y="126"/>
                      <a:pt x="165" y="125"/>
                    </a:cubicBezTo>
                    <a:cubicBezTo>
                      <a:pt x="166" y="125"/>
                      <a:pt x="167" y="124"/>
                      <a:pt x="168" y="123"/>
                    </a:cubicBezTo>
                    <a:cubicBezTo>
                      <a:pt x="169" y="123"/>
                      <a:pt x="170" y="122"/>
                      <a:pt x="171" y="121"/>
                    </a:cubicBezTo>
                    <a:cubicBezTo>
                      <a:pt x="172" y="120"/>
                      <a:pt x="172" y="119"/>
                      <a:pt x="173" y="119"/>
                    </a:cubicBezTo>
                    <a:cubicBezTo>
                      <a:pt x="174" y="118"/>
                      <a:pt x="174" y="118"/>
                      <a:pt x="174" y="118"/>
                    </a:cubicBezTo>
                    <a:cubicBezTo>
                      <a:pt x="194" y="134"/>
                      <a:pt x="210" y="156"/>
                      <a:pt x="200" y="185"/>
                    </a:cubicBezTo>
                    <a:cubicBezTo>
                      <a:pt x="189" y="218"/>
                      <a:pt x="129" y="270"/>
                      <a:pt x="70" y="291"/>
                    </a:cubicBezTo>
                    <a:cubicBezTo>
                      <a:pt x="72" y="287"/>
                      <a:pt x="73" y="283"/>
                      <a:pt x="75" y="279"/>
                    </a:cubicBezTo>
                    <a:cubicBezTo>
                      <a:pt x="88" y="244"/>
                      <a:pt x="89" y="202"/>
                      <a:pt x="90" y="166"/>
                    </a:cubicBezTo>
                    <a:cubicBezTo>
                      <a:pt x="90" y="163"/>
                      <a:pt x="90" y="161"/>
                      <a:pt x="91" y="159"/>
                    </a:cubicBezTo>
                    <a:cubicBezTo>
                      <a:pt x="91" y="153"/>
                      <a:pt x="91" y="153"/>
                      <a:pt x="91" y="153"/>
                    </a:cubicBezTo>
                    <a:lnTo>
                      <a:pt x="28" y="90"/>
                    </a:lnTo>
                    <a:close/>
                    <a:moveTo>
                      <a:pt x="489" y="485"/>
                    </a:moveTo>
                    <a:cubicBezTo>
                      <a:pt x="491" y="500"/>
                      <a:pt x="493" y="514"/>
                      <a:pt x="494" y="528"/>
                    </a:cubicBezTo>
                    <a:cubicBezTo>
                      <a:pt x="499" y="561"/>
                      <a:pt x="501" y="593"/>
                      <a:pt x="500" y="623"/>
                    </a:cubicBezTo>
                    <a:cubicBezTo>
                      <a:pt x="500" y="653"/>
                      <a:pt x="483" y="670"/>
                      <a:pt x="454" y="672"/>
                    </a:cubicBezTo>
                    <a:cubicBezTo>
                      <a:pt x="312" y="682"/>
                      <a:pt x="204" y="645"/>
                      <a:pt x="124" y="560"/>
                    </a:cubicBezTo>
                    <a:cubicBezTo>
                      <a:pt x="59" y="489"/>
                      <a:pt x="38" y="410"/>
                      <a:pt x="62" y="318"/>
                    </a:cubicBezTo>
                    <a:cubicBezTo>
                      <a:pt x="128" y="299"/>
                      <a:pt x="206" y="239"/>
                      <a:pt x="222" y="193"/>
                    </a:cubicBezTo>
                    <a:cubicBezTo>
                      <a:pt x="235" y="156"/>
                      <a:pt x="220" y="121"/>
                      <a:pt x="180" y="93"/>
                    </a:cubicBezTo>
                    <a:cubicBezTo>
                      <a:pt x="179" y="88"/>
                      <a:pt x="178" y="82"/>
                      <a:pt x="176" y="76"/>
                    </a:cubicBezTo>
                    <a:cubicBezTo>
                      <a:pt x="174" y="70"/>
                      <a:pt x="172" y="64"/>
                      <a:pt x="171" y="60"/>
                    </a:cubicBezTo>
                    <a:cubicBezTo>
                      <a:pt x="170" y="50"/>
                      <a:pt x="170" y="45"/>
                      <a:pt x="170" y="43"/>
                    </a:cubicBezTo>
                    <a:cubicBezTo>
                      <a:pt x="177" y="39"/>
                      <a:pt x="186" y="38"/>
                      <a:pt x="189" y="39"/>
                    </a:cubicBezTo>
                    <a:cubicBezTo>
                      <a:pt x="194" y="42"/>
                      <a:pt x="198" y="47"/>
                      <a:pt x="202" y="53"/>
                    </a:cubicBezTo>
                    <a:cubicBezTo>
                      <a:pt x="211" y="64"/>
                      <a:pt x="227" y="68"/>
                      <a:pt x="239" y="60"/>
                    </a:cubicBezTo>
                    <a:cubicBezTo>
                      <a:pt x="258" y="49"/>
                      <a:pt x="277" y="47"/>
                      <a:pt x="296" y="54"/>
                    </a:cubicBezTo>
                    <a:cubicBezTo>
                      <a:pt x="303" y="57"/>
                      <a:pt x="303" y="57"/>
                      <a:pt x="303" y="57"/>
                    </a:cubicBezTo>
                    <a:cubicBezTo>
                      <a:pt x="326" y="34"/>
                      <a:pt x="326" y="34"/>
                      <a:pt x="326" y="34"/>
                    </a:cubicBezTo>
                    <a:cubicBezTo>
                      <a:pt x="335" y="25"/>
                      <a:pt x="349" y="25"/>
                      <a:pt x="358" y="34"/>
                    </a:cubicBezTo>
                    <a:cubicBezTo>
                      <a:pt x="367" y="43"/>
                      <a:pt x="367" y="58"/>
                      <a:pt x="358" y="67"/>
                    </a:cubicBezTo>
                    <a:cubicBezTo>
                      <a:pt x="336" y="89"/>
                      <a:pt x="336" y="89"/>
                      <a:pt x="336" y="89"/>
                    </a:cubicBezTo>
                    <a:cubicBezTo>
                      <a:pt x="340" y="97"/>
                      <a:pt x="340" y="97"/>
                      <a:pt x="340" y="97"/>
                    </a:cubicBezTo>
                    <a:cubicBezTo>
                      <a:pt x="343" y="103"/>
                      <a:pt x="346" y="110"/>
                      <a:pt x="349" y="117"/>
                    </a:cubicBezTo>
                    <a:cubicBezTo>
                      <a:pt x="351" y="124"/>
                      <a:pt x="356" y="130"/>
                      <a:pt x="363" y="134"/>
                    </a:cubicBezTo>
                    <a:cubicBezTo>
                      <a:pt x="362" y="135"/>
                      <a:pt x="361" y="136"/>
                      <a:pt x="360" y="137"/>
                    </a:cubicBezTo>
                    <a:cubicBezTo>
                      <a:pt x="360" y="138"/>
                      <a:pt x="359" y="139"/>
                      <a:pt x="358" y="140"/>
                    </a:cubicBezTo>
                    <a:cubicBezTo>
                      <a:pt x="357" y="142"/>
                      <a:pt x="356" y="143"/>
                      <a:pt x="355" y="145"/>
                    </a:cubicBezTo>
                    <a:cubicBezTo>
                      <a:pt x="355" y="146"/>
                      <a:pt x="354" y="147"/>
                      <a:pt x="354" y="148"/>
                    </a:cubicBezTo>
                    <a:cubicBezTo>
                      <a:pt x="353" y="150"/>
                      <a:pt x="352" y="152"/>
                      <a:pt x="352" y="154"/>
                    </a:cubicBezTo>
                    <a:cubicBezTo>
                      <a:pt x="352" y="155"/>
                      <a:pt x="351" y="156"/>
                      <a:pt x="351" y="157"/>
                    </a:cubicBezTo>
                    <a:cubicBezTo>
                      <a:pt x="350" y="160"/>
                      <a:pt x="350" y="163"/>
                      <a:pt x="350" y="166"/>
                    </a:cubicBezTo>
                    <a:cubicBezTo>
                      <a:pt x="350" y="169"/>
                      <a:pt x="350" y="173"/>
                      <a:pt x="351" y="176"/>
                    </a:cubicBezTo>
                    <a:cubicBezTo>
                      <a:pt x="351" y="177"/>
                      <a:pt x="352" y="178"/>
                      <a:pt x="352" y="179"/>
                    </a:cubicBezTo>
                    <a:cubicBezTo>
                      <a:pt x="353" y="181"/>
                      <a:pt x="353" y="183"/>
                      <a:pt x="354" y="185"/>
                    </a:cubicBezTo>
                    <a:cubicBezTo>
                      <a:pt x="355" y="186"/>
                      <a:pt x="355" y="187"/>
                      <a:pt x="356" y="188"/>
                    </a:cubicBezTo>
                    <a:cubicBezTo>
                      <a:pt x="357" y="190"/>
                      <a:pt x="358" y="192"/>
                      <a:pt x="359" y="193"/>
                    </a:cubicBezTo>
                    <a:cubicBezTo>
                      <a:pt x="360" y="194"/>
                      <a:pt x="361" y="195"/>
                      <a:pt x="362" y="196"/>
                    </a:cubicBezTo>
                    <a:cubicBezTo>
                      <a:pt x="363" y="198"/>
                      <a:pt x="364" y="199"/>
                      <a:pt x="366" y="200"/>
                    </a:cubicBezTo>
                    <a:cubicBezTo>
                      <a:pt x="366" y="201"/>
                      <a:pt x="367" y="201"/>
                      <a:pt x="367" y="202"/>
                    </a:cubicBezTo>
                    <a:cubicBezTo>
                      <a:pt x="362" y="205"/>
                      <a:pt x="359" y="210"/>
                      <a:pt x="358" y="216"/>
                    </a:cubicBezTo>
                    <a:cubicBezTo>
                      <a:pt x="356" y="224"/>
                      <a:pt x="360" y="233"/>
                      <a:pt x="368" y="237"/>
                    </a:cubicBezTo>
                    <a:cubicBezTo>
                      <a:pt x="399" y="255"/>
                      <a:pt x="421" y="276"/>
                      <a:pt x="438" y="300"/>
                    </a:cubicBezTo>
                    <a:cubicBezTo>
                      <a:pt x="441" y="305"/>
                      <a:pt x="441" y="305"/>
                      <a:pt x="441" y="305"/>
                    </a:cubicBezTo>
                    <a:cubicBezTo>
                      <a:pt x="441" y="305"/>
                      <a:pt x="441" y="306"/>
                      <a:pt x="442" y="306"/>
                    </a:cubicBezTo>
                    <a:cubicBezTo>
                      <a:pt x="451" y="321"/>
                      <a:pt x="459" y="338"/>
                      <a:pt x="466" y="356"/>
                    </a:cubicBezTo>
                    <a:cubicBezTo>
                      <a:pt x="468" y="362"/>
                      <a:pt x="468" y="362"/>
                      <a:pt x="468" y="362"/>
                    </a:cubicBezTo>
                    <a:cubicBezTo>
                      <a:pt x="468" y="362"/>
                      <a:pt x="468" y="362"/>
                      <a:pt x="468" y="362"/>
                    </a:cubicBezTo>
                    <a:cubicBezTo>
                      <a:pt x="480" y="401"/>
                      <a:pt x="485" y="443"/>
                      <a:pt x="489" y="485"/>
                    </a:cubicBezTo>
                    <a:close/>
                    <a:moveTo>
                      <a:pt x="535" y="336"/>
                    </a:moveTo>
                    <a:cubicBezTo>
                      <a:pt x="532" y="348"/>
                      <a:pt x="532" y="348"/>
                      <a:pt x="532" y="348"/>
                    </a:cubicBezTo>
                    <a:cubicBezTo>
                      <a:pt x="532" y="350"/>
                      <a:pt x="530" y="351"/>
                      <a:pt x="530" y="352"/>
                    </a:cubicBezTo>
                    <a:cubicBezTo>
                      <a:pt x="529" y="352"/>
                      <a:pt x="528" y="353"/>
                      <a:pt x="526" y="352"/>
                    </a:cubicBezTo>
                    <a:cubicBezTo>
                      <a:pt x="485" y="343"/>
                      <a:pt x="485" y="343"/>
                      <a:pt x="485" y="343"/>
                    </a:cubicBezTo>
                    <a:cubicBezTo>
                      <a:pt x="485" y="343"/>
                      <a:pt x="485" y="343"/>
                      <a:pt x="485" y="343"/>
                    </a:cubicBezTo>
                    <a:cubicBezTo>
                      <a:pt x="481" y="330"/>
                      <a:pt x="475" y="318"/>
                      <a:pt x="469" y="306"/>
                    </a:cubicBezTo>
                    <a:cubicBezTo>
                      <a:pt x="501" y="272"/>
                      <a:pt x="501" y="272"/>
                      <a:pt x="501" y="272"/>
                    </a:cubicBezTo>
                    <a:cubicBezTo>
                      <a:pt x="502" y="270"/>
                      <a:pt x="504" y="270"/>
                      <a:pt x="505" y="270"/>
                    </a:cubicBezTo>
                    <a:cubicBezTo>
                      <a:pt x="506" y="270"/>
                      <a:pt x="507" y="270"/>
                      <a:pt x="509" y="271"/>
                    </a:cubicBezTo>
                    <a:cubicBezTo>
                      <a:pt x="518" y="280"/>
                      <a:pt x="518" y="280"/>
                      <a:pt x="518" y="280"/>
                    </a:cubicBezTo>
                    <a:cubicBezTo>
                      <a:pt x="520" y="282"/>
                      <a:pt x="520" y="285"/>
                      <a:pt x="518" y="287"/>
                    </a:cubicBezTo>
                    <a:cubicBezTo>
                      <a:pt x="488" y="320"/>
                      <a:pt x="488" y="320"/>
                      <a:pt x="488" y="320"/>
                    </a:cubicBezTo>
                    <a:cubicBezTo>
                      <a:pt x="531" y="330"/>
                      <a:pt x="531" y="330"/>
                      <a:pt x="531" y="330"/>
                    </a:cubicBezTo>
                    <a:cubicBezTo>
                      <a:pt x="534" y="330"/>
                      <a:pt x="536" y="333"/>
                      <a:pt x="535" y="336"/>
                    </a:cubicBezTo>
                    <a:close/>
                    <a:moveTo>
                      <a:pt x="535" y="336"/>
                    </a:moveTo>
                    <a:cubicBezTo>
                      <a:pt x="535" y="336"/>
                      <a:pt x="535" y="336"/>
                      <a:pt x="535" y="33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9" name="Freeform 57"/>
              <p:cNvSpPr>
                <a:spLocks noEditPoints="1"/>
              </p:cNvSpPr>
              <p:nvPr/>
            </p:nvSpPr>
            <p:spPr bwMode="auto">
              <a:xfrm>
                <a:off x="-1731963" y="6115050"/>
                <a:ext cx="1019175" cy="1443038"/>
              </a:xfrm>
              <a:custGeom>
                <a:avLst/>
                <a:gdLst>
                  <a:gd name="T0" fmla="*/ 250 w 270"/>
                  <a:gd name="T1" fmla="*/ 281 h 383"/>
                  <a:gd name="T2" fmla="*/ 221 w 270"/>
                  <a:gd name="T3" fmla="*/ 300 h 383"/>
                  <a:gd name="T4" fmla="*/ 168 w 270"/>
                  <a:gd name="T5" fmla="*/ 267 h 383"/>
                  <a:gd name="T6" fmla="*/ 210 w 270"/>
                  <a:gd name="T7" fmla="*/ 267 h 383"/>
                  <a:gd name="T8" fmla="*/ 222 w 270"/>
                  <a:gd name="T9" fmla="*/ 256 h 383"/>
                  <a:gd name="T10" fmla="*/ 210 w 270"/>
                  <a:gd name="T11" fmla="*/ 244 h 383"/>
                  <a:gd name="T12" fmla="*/ 141 w 270"/>
                  <a:gd name="T13" fmla="*/ 244 h 383"/>
                  <a:gd name="T14" fmla="*/ 140 w 270"/>
                  <a:gd name="T15" fmla="*/ 244 h 383"/>
                  <a:gd name="T16" fmla="*/ 82 w 270"/>
                  <a:gd name="T17" fmla="*/ 152 h 383"/>
                  <a:gd name="T18" fmla="*/ 78 w 270"/>
                  <a:gd name="T19" fmla="*/ 103 h 383"/>
                  <a:gd name="T20" fmla="*/ 78 w 270"/>
                  <a:gd name="T21" fmla="*/ 103 h 383"/>
                  <a:gd name="T22" fmla="*/ 149 w 270"/>
                  <a:gd name="T23" fmla="*/ 103 h 383"/>
                  <a:gd name="T24" fmla="*/ 177 w 270"/>
                  <a:gd name="T25" fmla="*/ 123 h 383"/>
                  <a:gd name="T26" fmla="*/ 176 w 270"/>
                  <a:gd name="T27" fmla="*/ 128 h 383"/>
                  <a:gd name="T28" fmla="*/ 176 w 270"/>
                  <a:gd name="T29" fmla="*/ 175 h 383"/>
                  <a:gd name="T30" fmla="*/ 187 w 270"/>
                  <a:gd name="T31" fmla="*/ 186 h 383"/>
                  <a:gd name="T32" fmla="*/ 199 w 270"/>
                  <a:gd name="T33" fmla="*/ 175 h 383"/>
                  <a:gd name="T34" fmla="*/ 199 w 270"/>
                  <a:gd name="T35" fmla="*/ 145 h 383"/>
                  <a:gd name="T36" fmla="*/ 218 w 270"/>
                  <a:gd name="T37" fmla="*/ 170 h 383"/>
                  <a:gd name="T38" fmla="*/ 228 w 270"/>
                  <a:gd name="T39" fmla="*/ 175 h 383"/>
                  <a:gd name="T40" fmla="*/ 234 w 270"/>
                  <a:gd name="T41" fmla="*/ 173 h 383"/>
                  <a:gd name="T42" fmla="*/ 237 w 270"/>
                  <a:gd name="T43" fmla="*/ 157 h 383"/>
                  <a:gd name="T44" fmla="*/ 211 w 270"/>
                  <a:gd name="T45" fmla="*/ 125 h 383"/>
                  <a:gd name="T46" fmla="*/ 240 w 270"/>
                  <a:gd name="T47" fmla="*/ 103 h 383"/>
                  <a:gd name="T48" fmla="*/ 243 w 270"/>
                  <a:gd name="T49" fmla="*/ 87 h 383"/>
                  <a:gd name="T50" fmla="*/ 226 w 270"/>
                  <a:gd name="T51" fmla="*/ 84 h 383"/>
                  <a:gd name="T52" fmla="*/ 195 w 270"/>
                  <a:gd name="T53" fmla="*/ 108 h 383"/>
                  <a:gd name="T54" fmla="*/ 160 w 270"/>
                  <a:gd name="T55" fmla="*/ 83 h 383"/>
                  <a:gd name="T56" fmla="*/ 82 w 270"/>
                  <a:gd name="T57" fmla="*/ 75 h 383"/>
                  <a:gd name="T58" fmla="*/ 104 w 270"/>
                  <a:gd name="T59" fmla="*/ 19 h 383"/>
                  <a:gd name="T60" fmla="*/ 101 w 270"/>
                  <a:gd name="T61" fmla="*/ 3 h 383"/>
                  <a:gd name="T62" fmla="*/ 85 w 270"/>
                  <a:gd name="T63" fmla="*/ 6 h 383"/>
                  <a:gd name="T64" fmla="*/ 58 w 270"/>
                  <a:gd name="T65" fmla="*/ 152 h 383"/>
                  <a:gd name="T66" fmla="*/ 53 w 270"/>
                  <a:gd name="T67" fmla="*/ 155 h 383"/>
                  <a:gd name="T68" fmla="*/ 48 w 270"/>
                  <a:gd name="T69" fmla="*/ 339 h 383"/>
                  <a:gd name="T70" fmla="*/ 48 w 270"/>
                  <a:gd name="T71" fmla="*/ 371 h 383"/>
                  <a:gd name="T72" fmla="*/ 60 w 270"/>
                  <a:gd name="T73" fmla="*/ 383 h 383"/>
                  <a:gd name="T74" fmla="*/ 60 w 270"/>
                  <a:gd name="T75" fmla="*/ 383 h 383"/>
                  <a:gd name="T76" fmla="*/ 71 w 270"/>
                  <a:gd name="T77" fmla="*/ 371 h 383"/>
                  <a:gd name="T78" fmla="*/ 72 w 270"/>
                  <a:gd name="T79" fmla="*/ 348 h 383"/>
                  <a:gd name="T80" fmla="*/ 95 w 270"/>
                  <a:gd name="T81" fmla="*/ 348 h 383"/>
                  <a:gd name="T82" fmla="*/ 106 w 270"/>
                  <a:gd name="T83" fmla="*/ 337 h 383"/>
                  <a:gd name="T84" fmla="*/ 95 w 270"/>
                  <a:gd name="T85" fmla="*/ 325 h 383"/>
                  <a:gd name="T86" fmla="*/ 67 w 270"/>
                  <a:gd name="T87" fmla="*/ 325 h 383"/>
                  <a:gd name="T88" fmla="*/ 65 w 270"/>
                  <a:gd name="T89" fmla="*/ 175 h 383"/>
                  <a:gd name="T90" fmla="*/ 129 w 270"/>
                  <a:gd name="T91" fmla="*/ 266 h 383"/>
                  <a:gd name="T92" fmla="*/ 129 w 270"/>
                  <a:gd name="T93" fmla="*/ 325 h 383"/>
                  <a:gd name="T94" fmla="*/ 141 w 270"/>
                  <a:gd name="T95" fmla="*/ 337 h 383"/>
                  <a:gd name="T96" fmla="*/ 152 w 270"/>
                  <a:gd name="T97" fmla="*/ 325 h 383"/>
                  <a:gd name="T98" fmla="*/ 152 w 270"/>
                  <a:gd name="T99" fmla="*/ 284 h 383"/>
                  <a:gd name="T100" fmla="*/ 210 w 270"/>
                  <a:gd name="T101" fmla="*/ 321 h 383"/>
                  <a:gd name="T102" fmla="*/ 210 w 270"/>
                  <a:gd name="T103" fmla="*/ 348 h 383"/>
                  <a:gd name="T104" fmla="*/ 222 w 270"/>
                  <a:gd name="T105" fmla="*/ 360 h 383"/>
                  <a:gd name="T106" fmla="*/ 233 w 270"/>
                  <a:gd name="T107" fmla="*/ 348 h 383"/>
                  <a:gd name="T108" fmla="*/ 233 w 270"/>
                  <a:gd name="T109" fmla="*/ 320 h 383"/>
                  <a:gd name="T110" fmla="*/ 263 w 270"/>
                  <a:gd name="T111" fmla="*/ 300 h 383"/>
                  <a:gd name="T112" fmla="*/ 266 w 270"/>
                  <a:gd name="T113" fmla="*/ 284 h 383"/>
                  <a:gd name="T114" fmla="*/ 250 w 270"/>
                  <a:gd name="T115" fmla="*/ 281 h 383"/>
                  <a:gd name="T116" fmla="*/ 250 w 270"/>
                  <a:gd name="T117" fmla="*/ 281 h 383"/>
                  <a:gd name="T118" fmla="*/ 250 w 270"/>
                  <a:gd name="T119" fmla="*/ 2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0" h="383">
                    <a:moveTo>
                      <a:pt x="250" y="281"/>
                    </a:moveTo>
                    <a:cubicBezTo>
                      <a:pt x="221" y="300"/>
                      <a:pt x="221" y="300"/>
                      <a:pt x="221" y="300"/>
                    </a:cubicBezTo>
                    <a:cubicBezTo>
                      <a:pt x="201" y="290"/>
                      <a:pt x="184" y="279"/>
                      <a:pt x="168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cubicBezTo>
                      <a:pt x="217" y="267"/>
                      <a:pt x="222" y="262"/>
                      <a:pt x="222" y="256"/>
                    </a:cubicBezTo>
                    <a:cubicBezTo>
                      <a:pt x="222" y="249"/>
                      <a:pt x="217" y="244"/>
                      <a:pt x="210" y="244"/>
                    </a:cubicBezTo>
                    <a:cubicBezTo>
                      <a:pt x="141" y="244"/>
                      <a:pt x="141" y="244"/>
                      <a:pt x="141" y="244"/>
                    </a:cubicBezTo>
                    <a:cubicBezTo>
                      <a:pt x="141" y="244"/>
                      <a:pt x="140" y="244"/>
                      <a:pt x="140" y="244"/>
                    </a:cubicBezTo>
                    <a:cubicBezTo>
                      <a:pt x="110" y="216"/>
                      <a:pt x="91" y="185"/>
                      <a:pt x="82" y="152"/>
                    </a:cubicBezTo>
                    <a:cubicBezTo>
                      <a:pt x="78" y="135"/>
                      <a:pt x="77" y="119"/>
                      <a:pt x="78" y="103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98" y="89"/>
                      <a:pt x="122" y="89"/>
                      <a:pt x="149" y="103"/>
                    </a:cubicBezTo>
                    <a:cubicBezTo>
                      <a:pt x="158" y="108"/>
                      <a:pt x="167" y="115"/>
                      <a:pt x="177" y="123"/>
                    </a:cubicBezTo>
                    <a:cubicBezTo>
                      <a:pt x="176" y="125"/>
                      <a:pt x="176" y="127"/>
                      <a:pt x="176" y="128"/>
                    </a:cubicBezTo>
                    <a:cubicBezTo>
                      <a:pt x="176" y="175"/>
                      <a:pt x="176" y="175"/>
                      <a:pt x="176" y="175"/>
                    </a:cubicBezTo>
                    <a:cubicBezTo>
                      <a:pt x="176" y="181"/>
                      <a:pt x="181" y="186"/>
                      <a:pt x="187" y="186"/>
                    </a:cubicBezTo>
                    <a:cubicBezTo>
                      <a:pt x="194" y="186"/>
                      <a:pt x="199" y="181"/>
                      <a:pt x="199" y="175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205" y="153"/>
                      <a:pt x="212" y="161"/>
                      <a:pt x="218" y="170"/>
                    </a:cubicBezTo>
                    <a:cubicBezTo>
                      <a:pt x="220" y="173"/>
                      <a:pt x="224" y="175"/>
                      <a:pt x="228" y="175"/>
                    </a:cubicBezTo>
                    <a:cubicBezTo>
                      <a:pt x="230" y="175"/>
                      <a:pt x="232" y="174"/>
                      <a:pt x="234" y="173"/>
                    </a:cubicBezTo>
                    <a:cubicBezTo>
                      <a:pt x="239" y="169"/>
                      <a:pt x="241" y="162"/>
                      <a:pt x="237" y="157"/>
                    </a:cubicBezTo>
                    <a:cubicBezTo>
                      <a:pt x="229" y="145"/>
                      <a:pt x="220" y="134"/>
                      <a:pt x="211" y="125"/>
                    </a:cubicBezTo>
                    <a:cubicBezTo>
                      <a:pt x="240" y="103"/>
                      <a:pt x="240" y="103"/>
                      <a:pt x="240" y="103"/>
                    </a:cubicBezTo>
                    <a:cubicBezTo>
                      <a:pt x="245" y="99"/>
                      <a:pt x="246" y="92"/>
                      <a:pt x="243" y="87"/>
                    </a:cubicBezTo>
                    <a:cubicBezTo>
                      <a:pt x="239" y="82"/>
                      <a:pt x="232" y="81"/>
                      <a:pt x="226" y="84"/>
                    </a:cubicBezTo>
                    <a:cubicBezTo>
                      <a:pt x="195" y="108"/>
                      <a:pt x="195" y="108"/>
                      <a:pt x="195" y="108"/>
                    </a:cubicBezTo>
                    <a:cubicBezTo>
                      <a:pt x="183" y="98"/>
                      <a:pt x="171" y="89"/>
                      <a:pt x="160" y="83"/>
                    </a:cubicBezTo>
                    <a:cubicBezTo>
                      <a:pt x="132" y="68"/>
                      <a:pt x="105" y="66"/>
                      <a:pt x="82" y="75"/>
                    </a:cubicBezTo>
                    <a:cubicBezTo>
                      <a:pt x="89" y="42"/>
                      <a:pt x="104" y="20"/>
                      <a:pt x="104" y="19"/>
                    </a:cubicBezTo>
                    <a:cubicBezTo>
                      <a:pt x="108" y="14"/>
                      <a:pt x="106" y="7"/>
                      <a:pt x="101" y="3"/>
                    </a:cubicBezTo>
                    <a:cubicBezTo>
                      <a:pt x="96" y="0"/>
                      <a:pt x="89" y="1"/>
                      <a:pt x="85" y="6"/>
                    </a:cubicBezTo>
                    <a:cubicBezTo>
                      <a:pt x="83" y="9"/>
                      <a:pt x="41" y="72"/>
                      <a:pt x="58" y="152"/>
                    </a:cubicBezTo>
                    <a:cubicBezTo>
                      <a:pt x="57" y="153"/>
                      <a:pt x="55" y="153"/>
                      <a:pt x="53" y="155"/>
                    </a:cubicBezTo>
                    <a:cubicBezTo>
                      <a:pt x="2" y="200"/>
                      <a:pt x="0" y="283"/>
                      <a:pt x="48" y="339"/>
                    </a:cubicBezTo>
                    <a:cubicBezTo>
                      <a:pt x="48" y="371"/>
                      <a:pt x="48" y="371"/>
                      <a:pt x="48" y="371"/>
                    </a:cubicBezTo>
                    <a:cubicBezTo>
                      <a:pt x="48" y="378"/>
                      <a:pt x="53" y="383"/>
                      <a:pt x="60" y="383"/>
                    </a:cubicBezTo>
                    <a:cubicBezTo>
                      <a:pt x="60" y="383"/>
                      <a:pt x="60" y="383"/>
                      <a:pt x="60" y="383"/>
                    </a:cubicBezTo>
                    <a:cubicBezTo>
                      <a:pt x="66" y="383"/>
                      <a:pt x="71" y="378"/>
                      <a:pt x="71" y="371"/>
                    </a:cubicBezTo>
                    <a:cubicBezTo>
                      <a:pt x="72" y="348"/>
                      <a:pt x="72" y="348"/>
                      <a:pt x="72" y="348"/>
                    </a:cubicBezTo>
                    <a:cubicBezTo>
                      <a:pt x="95" y="348"/>
                      <a:pt x="95" y="348"/>
                      <a:pt x="95" y="348"/>
                    </a:cubicBezTo>
                    <a:cubicBezTo>
                      <a:pt x="101" y="348"/>
                      <a:pt x="106" y="343"/>
                      <a:pt x="106" y="337"/>
                    </a:cubicBezTo>
                    <a:cubicBezTo>
                      <a:pt x="106" y="330"/>
                      <a:pt x="101" y="325"/>
                      <a:pt x="95" y="325"/>
                    </a:cubicBezTo>
                    <a:cubicBezTo>
                      <a:pt x="67" y="325"/>
                      <a:pt x="67" y="325"/>
                      <a:pt x="67" y="325"/>
                    </a:cubicBezTo>
                    <a:cubicBezTo>
                      <a:pt x="27" y="279"/>
                      <a:pt x="27" y="214"/>
                      <a:pt x="65" y="175"/>
                    </a:cubicBezTo>
                    <a:cubicBezTo>
                      <a:pt x="77" y="208"/>
                      <a:pt x="99" y="238"/>
                      <a:pt x="129" y="266"/>
                    </a:cubicBezTo>
                    <a:cubicBezTo>
                      <a:pt x="129" y="325"/>
                      <a:pt x="129" y="325"/>
                      <a:pt x="129" y="325"/>
                    </a:cubicBezTo>
                    <a:cubicBezTo>
                      <a:pt x="129" y="331"/>
                      <a:pt x="134" y="337"/>
                      <a:pt x="141" y="337"/>
                    </a:cubicBezTo>
                    <a:cubicBezTo>
                      <a:pt x="147" y="337"/>
                      <a:pt x="152" y="331"/>
                      <a:pt x="152" y="325"/>
                    </a:cubicBezTo>
                    <a:cubicBezTo>
                      <a:pt x="152" y="284"/>
                      <a:pt x="152" y="284"/>
                      <a:pt x="152" y="284"/>
                    </a:cubicBezTo>
                    <a:cubicBezTo>
                      <a:pt x="170" y="297"/>
                      <a:pt x="189" y="309"/>
                      <a:pt x="210" y="321"/>
                    </a:cubicBezTo>
                    <a:cubicBezTo>
                      <a:pt x="210" y="348"/>
                      <a:pt x="210" y="348"/>
                      <a:pt x="210" y="348"/>
                    </a:cubicBezTo>
                    <a:cubicBezTo>
                      <a:pt x="210" y="355"/>
                      <a:pt x="215" y="360"/>
                      <a:pt x="222" y="360"/>
                    </a:cubicBezTo>
                    <a:cubicBezTo>
                      <a:pt x="228" y="360"/>
                      <a:pt x="233" y="355"/>
                      <a:pt x="233" y="348"/>
                    </a:cubicBezTo>
                    <a:cubicBezTo>
                      <a:pt x="233" y="320"/>
                      <a:pt x="233" y="320"/>
                      <a:pt x="233" y="320"/>
                    </a:cubicBezTo>
                    <a:cubicBezTo>
                      <a:pt x="263" y="300"/>
                      <a:pt x="263" y="300"/>
                      <a:pt x="263" y="300"/>
                    </a:cubicBezTo>
                    <a:cubicBezTo>
                      <a:pt x="268" y="296"/>
                      <a:pt x="270" y="289"/>
                      <a:pt x="266" y="284"/>
                    </a:cubicBezTo>
                    <a:cubicBezTo>
                      <a:pt x="263" y="279"/>
                      <a:pt x="255" y="277"/>
                      <a:pt x="250" y="281"/>
                    </a:cubicBezTo>
                    <a:close/>
                    <a:moveTo>
                      <a:pt x="250" y="281"/>
                    </a:moveTo>
                    <a:cubicBezTo>
                      <a:pt x="250" y="281"/>
                      <a:pt x="250" y="281"/>
                      <a:pt x="250" y="281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40" name="그룹 39"/>
          <p:cNvGrpSpPr/>
          <p:nvPr/>
        </p:nvGrpSpPr>
        <p:grpSpPr>
          <a:xfrm flipV="1">
            <a:off x="4950135" y="3842181"/>
            <a:ext cx="3332045" cy="463545"/>
            <a:chOff x="1386690" y="2007289"/>
            <a:chExt cx="2800250" cy="611449"/>
          </a:xfrm>
        </p:grpSpPr>
        <p:cxnSp>
          <p:nvCxnSpPr>
            <p:cNvPr id="41" name="직선 연결선 40"/>
            <p:cNvCxnSpPr/>
            <p:nvPr/>
          </p:nvCxnSpPr>
          <p:spPr>
            <a:xfrm flipH="1" flipV="1">
              <a:off x="3575494" y="2007290"/>
              <a:ext cx="611446" cy="611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>
            <a:xfrm flipH="1" flipV="1">
              <a:off x="1386690" y="2007289"/>
              <a:ext cx="2188803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</p:cxnSp>
      </p:grpSp>
      <p:grpSp>
        <p:nvGrpSpPr>
          <p:cNvPr id="32" name="그룹 31"/>
          <p:cNvGrpSpPr/>
          <p:nvPr/>
        </p:nvGrpSpPr>
        <p:grpSpPr>
          <a:xfrm>
            <a:off x="3837496" y="3830159"/>
            <a:ext cx="1011320" cy="1011320"/>
            <a:chOff x="-6891338" y="352425"/>
            <a:chExt cx="2081213" cy="2081213"/>
          </a:xfrm>
        </p:grpSpPr>
        <p:sp>
          <p:nvSpPr>
            <p:cNvPr id="33" name="Freeform 73"/>
            <p:cNvSpPr>
              <a:spLocks noEditPoints="1"/>
            </p:cNvSpPr>
            <p:nvPr/>
          </p:nvSpPr>
          <p:spPr bwMode="auto">
            <a:xfrm>
              <a:off x="-6477000" y="352425"/>
              <a:ext cx="1285875" cy="2081213"/>
            </a:xfrm>
            <a:custGeom>
              <a:avLst/>
              <a:gdLst>
                <a:gd name="T0" fmla="*/ 230 w 341"/>
                <a:gd name="T1" fmla="*/ 423 h 552"/>
                <a:gd name="T2" fmla="*/ 194 w 341"/>
                <a:gd name="T3" fmla="*/ 386 h 552"/>
                <a:gd name="T4" fmla="*/ 74 w 341"/>
                <a:gd name="T5" fmla="*/ 386 h 552"/>
                <a:gd name="T6" fmla="*/ 65 w 341"/>
                <a:gd name="T7" fmla="*/ 377 h 552"/>
                <a:gd name="T8" fmla="*/ 74 w 341"/>
                <a:gd name="T9" fmla="*/ 368 h 552"/>
                <a:gd name="T10" fmla="*/ 258 w 341"/>
                <a:gd name="T11" fmla="*/ 368 h 552"/>
                <a:gd name="T12" fmla="*/ 341 w 341"/>
                <a:gd name="T13" fmla="*/ 285 h 552"/>
                <a:gd name="T14" fmla="*/ 258 w 341"/>
                <a:gd name="T15" fmla="*/ 202 h 552"/>
                <a:gd name="T16" fmla="*/ 65 w 341"/>
                <a:gd name="T17" fmla="*/ 202 h 552"/>
                <a:gd name="T18" fmla="*/ 56 w 341"/>
                <a:gd name="T19" fmla="*/ 193 h 552"/>
                <a:gd name="T20" fmla="*/ 65 w 341"/>
                <a:gd name="T21" fmla="*/ 184 h 552"/>
                <a:gd name="T22" fmla="*/ 258 w 341"/>
                <a:gd name="T23" fmla="*/ 184 h 552"/>
                <a:gd name="T24" fmla="*/ 341 w 341"/>
                <a:gd name="T25" fmla="*/ 101 h 552"/>
                <a:gd name="T26" fmla="*/ 341 w 341"/>
                <a:gd name="T27" fmla="*/ 63 h 552"/>
                <a:gd name="T28" fmla="*/ 166 w 341"/>
                <a:gd name="T29" fmla="*/ 0 h 552"/>
                <a:gd name="T30" fmla="*/ 9 w 341"/>
                <a:gd name="T31" fmla="*/ 49 h 552"/>
                <a:gd name="T32" fmla="*/ 15 w 341"/>
                <a:gd name="T33" fmla="*/ 56 h 552"/>
                <a:gd name="T34" fmla="*/ 83 w 341"/>
                <a:gd name="T35" fmla="*/ 92 h 552"/>
                <a:gd name="T36" fmla="*/ 276 w 341"/>
                <a:gd name="T37" fmla="*/ 92 h 552"/>
                <a:gd name="T38" fmla="*/ 286 w 341"/>
                <a:gd name="T39" fmla="*/ 101 h 552"/>
                <a:gd name="T40" fmla="*/ 276 w 341"/>
                <a:gd name="T41" fmla="*/ 110 h 552"/>
                <a:gd name="T42" fmla="*/ 83 w 341"/>
                <a:gd name="T43" fmla="*/ 110 h 552"/>
                <a:gd name="T44" fmla="*/ 0 w 341"/>
                <a:gd name="T45" fmla="*/ 193 h 552"/>
                <a:gd name="T46" fmla="*/ 83 w 341"/>
                <a:gd name="T47" fmla="*/ 276 h 552"/>
                <a:gd name="T48" fmla="*/ 276 w 341"/>
                <a:gd name="T49" fmla="*/ 276 h 552"/>
                <a:gd name="T50" fmla="*/ 286 w 341"/>
                <a:gd name="T51" fmla="*/ 285 h 552"/>
                <a:gd name="T52" fmla="*/ 276 w 341"/>
                <a:gd name="T53" fmla="*/ 294 h 552"/>
                <a:gd name="T54" fmla="*/ 83 w 341"/>
                <a:gd name="T55" fmla="*/ 294 h 552"/>
                <a:gd name="T56" fmla="*/ 0 w 341"/>
                <a:gd name="T57" fmla="*/ 377 h 552"/>
                <a:gd name="T58" fmla="*/ 83 w 341"/>
                <a:gd name="T59" fmla="*/ 460 h 552"/>
                <a:gd name="T60" fmla="*/ 138 w 341"/>
                <a:gd name="T61" fmla="*/ 460 h 552"/>
                <a:gd name="T62" fmla="*/ 148 w 341"/>
                <a:gd name="T63" fmla="*/ 469 h 552"/>
                <a:gd name="T64" fmla="*/ 148 w 341"/>
                <a:gd name="T65" fmla="*/ 551 h 552"/>
                <a:gd name="T66" fmla="*/ 166 w 341"/>
                <a:gd name="T67" fmla="*/ 552 h 552"/>
                <a:gd name="T68" fmla="*/ 230 w 341"/>
                <a:gd name="T69" fmla="*/ 544 h 552"/>
                <a:gd name="T70" fmla="*/ 230 w 341"/>
                <a:gd name="T71" fmla="*/ 423 h 552"/>
                <a:gd name="T72" fmla="*/ 230 w 341"/>
                <a:gd name="T73" fmla="*/ 423 h 552"/>
                <a:gd name="T74" fmla="*/ 230 w 341"/>
                <a:gd name="T75" fmla="*/ 423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1" h="552">
                  <a:moveTo>
                    <a:pt x="230" y="423"/>
                  </a:moveTo>
                  <a:cubicBezTo>
                    <a:pt x="230" y="403"/>
                    <a:pt x="214" y="386"/>
                    <a:pt x="194" y="386"/>
                  </a:cubicBezTo>
                  <a:cubicBezTo>
                    <a:pt x="74" y="386"/>
                    <a:pt x="74" y="386"/>
                    <a:pt x="74" y="386"/>
                  </a:cubicBezTo>
                  <a:cubicBezTo>
                    <a:pt x="69" y="386"/>
                    <a:pt x="65" y="382"/>
                    <a:pt x="65" y="377"/>
                  </a:cubicBezTo>
                  <a:cubicBezTo>
                    <a:pt x="65" y="372"/>
                    <a:pt x="69" y="368"/>
                    <a:pt x="74" y="368"/>
                  </a:cubicBezTo>
                  <a:cubicBezTo>
                    <a:pt x="258" y="368"/>
                    <a:pt x="258" y="368"/>
                    <a:pt x="258" y="368"/>
                  </a:cubicBezTo>
                  <a:cubicBezTo>
                    <a:pt x="304" y="368"/>
                    <a:pt x="341" y="331"/>
                    <a:pt x="341" y="285"/>
                  </a:cubicBezTo>
                  <a:cubicBezTo>
                    <a:pt x="341" y="240"/>
                    <a:pt x="304" y="202"/>
                    <a:pt x="258" y="202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0" y="202"/>
                    <a:pt x="56" y="198"/>
                    <a:pt x="56" y="193"/>
                  </a:cubicBezTo>
                  <a:cubicBezTo>
                    <a:pt x="56" y="188"/>
                    <a:pt x="60" y="184"/>
                    <a:pt x="65" y="184"/>
                  </a:cubicBezTo>
                  <a:cubicBezTo>
                    <a:pt x="258" y="184"/>
                    <a:pt x="258" y="184"/>
                    <a:pt x="258" y="184"/>
                  </a:cubicBezTo>
                  <a:cubicBezTo>
                    <a:pt x="304" y="184"/>
                    <a:pt x="341" y="147"/>
                    <a:pt x="341" y="101"/>
                  </a:cubicBezTo>
                  <a:cubicBezTo>
                    <a:pt x="341" y="63"/>
                    <a:pt x="341" y="63"/>
                    <a:pt x="341" y="63"/>
                  </a:cubicBezTo>
                  <a:cubicBezTo>
                    <a:pt x="293" y="23"/>
                    <a:pt x="232" y="0"/>
                    <a:pt x="166" y="0"/>
                  </a:cubicBezTo>
                  <a:cubicBezTo>
                    <a:pt x="108" y="0"/>
                    <a:pt x="54" y="18"/>
                    <a:pt x="9" y="49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1" y="79"/>
                    <a:pt x="56" y="92"/>
                    <a:pt x="83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81" y="92"/>
                    <a:pt x="286" y="96"/>
                    <a:pt x="286" y="101"/>
                  </a:cubicBezTo>
                  <a:cubicBezTo>
                    <a:pt x="286" y="106"/>
                    <a:pt x="281" y="110"/>
                    <a:pt x="276" y="110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38" y="110"/>
                    <a:pt x="0" y="148"/>
                    <a:pt x="0" y="193"/>
                  </a:cubicBezTo>
                  <a:cubicBezTo>
                    <a:pt x="0" y="239"/>
                    <a:pt x="38" y="276"/>
                    <a:pt x="83" y="276"/>
                  </a:cubicBezTo>
                  <a:cubicBezTo>
                    <a:pt x="276" y="276"/>
                    <a:pt x="276" y="276"/>
                    <a:pt x="276" y="276"/>
                  </a:cubicBezTo>
                  <a:cubicBezTo>
                    <a:pt x="281" y="276"/>
                    <a:pt x="286" y="280"/>
                    <a:pt x="286" y="285"/>
                  </a:cubicBezTo>
                  <a:cubicBezTo>
                    <a:pt x="286" y="290"/>
                    <a:pt x="281" y="294"/>
                    <a:pt x="276" y="294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38" y="294"/>
                    <a:pt x="0" y="332"/>
                    <a:pt x="0" y="377"/>
                  </a:cubicBezTo>
                  <a:cubicBezTo>
                    <a:pt x="0" y="423"/>
                    <a:pt x="38" y="460"/>
                    <a:pt x="83" y="460"/>
                  </a:cubicBezTo>
                  <a:cubicBezTo>
                    <a:pt x="138" y="460"/>
                    <a:pt x="138" y="460"/>
                    <a:pt x="138" y="460"/>
                  </a:cubicBezTo>
                  <a:cubicBezTo>
                    <a:pt x="143" y="460"/>
                    <a:pt x="148" y="464"/>
                    <a:pt x="148" y="469"/>
                  </a:cubicBezTo>
                  <a:cubicBezTo>
                    <a:pt x="148" y="551"/>
                    <a:pt x="148" y="551"/>
                    <a:pt x="148" y="551"/>
                  </a:cubicBezTo>
                  <a:cubicBezTo>
                    <a:pt x="154" y="552"/>
                    <a:pt x="160" y="552"/>
                    <a:pt x="166" y="552"/>
                  </a:cubicBezTo>
                  <a:cubicBezTo>
                    <a:pt x="188" y="552"/>
                    <a:pt x="210" y="549"/>
                    <a:pt x="230" y="544"/>
                  </a:cubicBezTo>
                  <a:lnTo>
                    <a:pt x="230" y="423"/>
                  </a:lnTo>
                  <a:close/>
                  <a:moveTo>
                    <a:pt x="230" y="423"/>
                  </a:moveTo>
                  <a:cubicBezTo>
                    <a:pt x="230" y="423"/>
                    <a:pt x="230" y="423"/>
                    <a:pt x="230" y="423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4" name="Freeform 74"/>
            <p:cNvSpPr>
              <a:spLocks noEditPoints="1"/>
            </p:cNvSpPr>
            <p:nvPr/>
          </p:nvSpPr>
          <p:spPr bwMode="auto">
            <a:xfrm>
              <a:off x="-6891338" y="579438"/>
              <a:ext cx="901700" cy="1843088"/>
            </a:xfrm>
            <a:custGeom>
              <a:avLst/>
              <a:gdLst>
                <a:gd name="T0" fmla="*/ 239 w 239"/>
                <a:gd name="T1" fmla="*/ 418 h 489"/>
                <a:gd name="T2" fmla="*/ 193 w 239"/>
                <a:gd name="T3" fmla="*/ 418 h 489"/>
                <a:gd name="T4" fmla="*/ 92 w 239"/>
                <a:gd name="T5" fmla="*/ 317 h 489"/>
                <a:gd name="T6" fmla="*/ 151 w 239"/>
                <a:gd name="T7" fmla="*/ 225 h 489"/>
                <a:gd name="T8" fmla="*/ 92 w 239"/>
                <a:gd name="T9" fmla="*/ 133 h 489"/>
                <a:gd name="T10" fmla="*/ 151 w 239"/>
                <a:gd name="T11" fmla="*/ 41 h 489"/>
                <a:gd name="T12" fmla="*/ 110 w 239"/>
                <a:gd name="T13" fmla="*/ 7 h 489"/>
                <a:gd name="T14" fmla="*/ 105 w 239"/>
                <a:gd name="T15" fmla="*/ 0 h 489"/>
                <a:gd name="T16" fmla="*/ 0 w 239"/>
                <a:gd name="T17" fmla="*/ 216 h 489"/>
                <a:gd name="T18" fmla="*/ 239 w 239"/>
                <a:gd name="T19" fmla="*/ 489 h 489"/>
                <a:gd name="T20" fmla="*/ 239 w 239"/>
                <a:gd name="T21" fmla="*/ 418 h 489"/>
                <a:gd name="T22" fmla="*/ 239 w 239"/>
                <a:gd name="T23" fmla="*/ 418 h 489"/>
                <a:gd name="T24" fmla="*/ 239 w 239"/>
                <a:gd name="T25" fmla="*/ 41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" h="489">
                  <a:moveTo>
                    <a:pt x="239" y="418"/>
                  </a:moveTo>
                  <a:cubicBezTo>
                    <a:pt x="193" y="418"/>
                    <a:pt x="193" y="418"/>
                    <a:pt x="193" y="418"/>
                  </a:cubicBezTo>
                  <a:cubicBezTo>
                    <a:pt x="137" y="418"/>
                    <a:pt x="92" y="373"/>
                    <a:pt x="92" y="317"/>
                  </a:cubicBezTo>
                  <a:cubicBezTo>
                    <a:pt x="92" y="276"/>
                    <a:pt x="116" y="241"/>
                    <a:pt x="151" y="225"/>
                  </a:cubicBezTo>
                  <a:cubicBezTo>
                    <a:pt x="116" y="209"/>
                    <a:pt x="92" y="174"/>
                    <a:pt x="92" y="133"/>
                  </a:cubicBezTo>
                  <a:cubicBezTo>
                    <a:pt x="92" y="92"/>
                    <a:pt x="116" y="57"/>
                    <a:pt x="151" y="41"/>
                  </a:cubicBezTo>
                  <a:cubicBezTo>
                    <a:pt x="135" y="34"/>
                    <a:pt x="120" y="22"/>
                    <a:pt x="110" y="7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1" y="51"/>
                    <a:pt x="0" y="129"/>
                    <a:pt x="0" y="216"/>
                  </a:cubicBezTo>
                  <a:cubicBezTo>
                    <a:pt x="0" y="356"/>
                    <a:pt x="104" y="471"/>
                    <a:pt x="239" y="489"/>
                  </a:cubicBezTo>
                  <a:lnTo>
                    <a:pt x="239" y="418"/>
                  </a:lnTo>
                  <a:close/>
                  <a:moveTo>
                    <a:pt x="239" y="418"/>
                  </a:moveTo>
                  <a:cubicBezTo>
                    <a:pt x="239" y="418"/>
                    <a:pt x="239" y="418"/>
                    <a:pt x="239" y="41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5" name="Freeform 75"/>
            <p:cNvSpPr>
              <a:spLocks noEditPoints="1"/>
            </p:cNvSpPr>
            <p:nvPr/>
          </p:nvSpPr>
          <p:spPr bwMode="auto">
            <a:xfrm>
              <a:off x="-5591175" y="650875"/>
              <a:ext cx="781050" cy="1733550"/>
            </a:xfrm>
            <a:custGeom>
              <a:avLst/>
              <a:gdLst>
                <a:gd name="T0" fmla="*/ 124 w 207"/>
                <a:gd name="T1" fmla="*/ 0 h 460"/>
                <a:gd name="T2" fmla="*/ 124 w 207"/>
                <a:gd name="T3" fmla="*/ 22 h 460"/>
                <a:gd name="T4" fmla="*/ 65 w 207"/>
                <a:gd name="T5" fmla="*/ 114 h 460"/>
                <a:gd name="T6" fmla="*/ 124 w 207"/>
                <a:gd name="T7" fmla="*/ 206 h 460"/>
                <a:gd name="T8" fmla="*/ 23 w 207"/>
                <a:gd name="T9" fmla="*/ 307 h 460"/>
                <a:gd name="T10" fmla="*/ 0 w 207"/>
                <a:gd name="T11" fmla="*/ 307 h 460"/>
                <a:gd name="T12" fmla="*/ 14 w 207"/>
                <a:gd name="T13" fmla="*/ 344 h 460"/>
                <a:gd name="T14" fmla="*/ 14 w 207"/>
                <a:gd name="T15" fmla="*/ 460 h 460"/>
                <a:gd name="T16" fmla="*/ 207 w 207"/>
                <a:gd name="T17" fmla="*/ 197 h 460"/>
                <a:gd name="T18" fmla="*/ 124 w 207"/>
                <a:gd name="T19" fmla="*/ 0 h 460"/>
                <a:gd name="T20" fmla="*/ 124 w 207"/>
                <a:gd name="T21" fmla="*/ 0 h 460"/>
                <a:gd name="T22" fmla="*/ 124 w 207"/>
                <a:gd name="T2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460">
                  <a:moveTo>
                    <a:pt x="124" y="0"/>
                  </a:moveTo>
                  <a:cubicBezTo>
                    <a:pt x="124" y="22"/>
                    <a:pt x="124" y="22"/>
                    <a:pt x="124" y="22"/>
                  </a:cubicBezTo>
                  <a:cubicBezTo>
                    <a:pt x="124" y="63"/>
                    <a:pt x="100" y="98"/>
                    <a:pt x="65" y="114"/>
                  </a:cubicBezTo>
                  <a:cubicBezTo>
                    <a:pt x="100" y="130"/>
                    <a:pt x="124" y="165"/>
                    <a:pt x="124" y="206"/>
                  </a:cubicBezTo>
                  <a:cubicBezTo>
                    <a:pt x="124" y="262"/>
                    <a:pt x="79" y="307"/>
                    <a:pt x="23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8" y="317"/>
                    <a:pt x="14" y="330"/>
                    <a:pt x="14" y="344"/>
                  </a:cubicBezTo>
                  <a:cubicBezTo>
                    <a:pt x="14" y="460"/>
                    <a:pt x="14" y="460"/>
                    <a:pt x="14" y="460"/>
                  </a:cubicBezTo>
                  <a:cubicBezTo>
                    <a:pt x="126" y="425"/>
                    <a:pt x="207" y="320"/>
                    <a:pt x="207" y="197"/>
                  </a:cubicBezTo>
                  <a:cubicBezTo>
                    <a:pt x="207" y="120"/>
                    <a:pt x="175" y="50"/>
                    <a:pt x="124" y="0"/>
                  </a:cubicBezTo>
                  <a:close/>
                  <a:moveTo>
                    <a:pt x="124" y="0"/>
                  </a:moveTo>
                  <a:cubicBezTo>
                    <a:pt x="124" y="0"/>
                    <a:pt x="124" y="0"/>
                    <a:pt x="124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950135" y="4355725"/>
            <a:ext cx="2820003" cy="603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4915121" y="3867393"/>
            <a:ext cx="1112805" cy="356145"/>
            <a:chOff x="4927821" y="3943593"/>
            <a:chExt cx="1112805" cy="356145"/>
          </a:xfrm>
        </p:grpSpPr>
        <p:sp>
          <p:nvSpPr>
            <p:cNvPr id="52" name="TextBox 51"/>
            <p:cNvSpPr txBox="1"/>
            <p:nvPr/>
          </p:nvSpPr>
          <p:spPr>
            <a:xfrm>
              <a:off x="4927821" y="3991961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53" name="직선 연결선 52"/>
            <p:cNvCxnSpPr/>
            <p:nvPr/>
          </p:nvCxnSpPr>
          <p:spPr>
            <a:xfrm>
              <a:off x="4940616" y="3943593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grpSp>
        <p:nvGrpSpPr>
          <p:cNvPr id="57" name="그룹 56"/>
          <p:cNvGrpSpPr/>
          <p:nvPr/>
        </p:nvGrpSpPr>
        <p:grpSpPr>
          <a:xfrm flipH="1" flipV="1">
            <a:off x="8210915" y="3354890"/>
            <a:ext cx="2533826" cy="1298081"/>
            <a:chOff x="-947157" y="906476"/>
            <a:chExt cx="5134097" cy="1712262"/>
          </a:xfrm>
        </p:grpSpPr>
        <p:cxnSp>
          <p:nvCxnSpPr>
            <p:cNvPr id="58" name="직선 연결선 57"/>
            <p:cNvCxnSpPr/>
            <p:nvPr/>
          </p:nvCxnSpPr>
          <p:spPr>
            <a:xfrm flipH="1" flipV="1">
              <a:off x="2653069" y="907922"/>
              <a:ext cx="1533871" cy="1710816"/>
            </a:xfrm>
            <a:prstGeom prst="line">
              <a:avLst/>
            </a:prstGeom>
            <a:noFill/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59" name="직선 연결선 58"/>
            <p:cNvCxnSpPr/>
            <p:nvPr/>
          </p:nvCxnSpPr>
          <p:spPr>
            <a:xfrm flipH="1" flipV="1">
              <a:off x="-947157" y="906476"/>
              <a:ext cx="3584786" cy="0"/>
            </a:xfrm>
            <a:prstGeom prst="line">
              <a:avLst/>
            </a:prstGeom>
            <a:noFill/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miter lim="800000"/>
            </a:ln>
            <a:effectLst/>
          </p:spPr>
        </p:cxnSp>
      </p:grpSp>
      <p:grpSp>
        <p:nvGrpSpPr>
          <p:cNvPr id="62" name="그룹 61"/>
          <p:cNvGrpSpPr/>
          <p:nvPr/>
        </p:nvGrpSpPr>
        <p:grpSpPr>
          <a:xfrm>
            <a:off x="10848586" y="4178724"/>
            <a:ext cx="1028276" cy="1028276"/>
            <a:chOff x="10649891" y="4191491"/>
            <a:chExt cx="863773" cy="863773"/>
          </a:xfrm>
        </p:grpSpPr>
        <p:sp>
          <p:nvSpPr>
            <p:cNvPr id="61" name="타원 60"/>
            <p:cNvSpPr/>
            <p:nvPr/>
          </p:nvSpPr>
          <p:spPr>
            <a:xfrm>
              <a:off x="10649891" y="4191491"/>
              <a:ext cx="863773" cy="8637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6" name="Freeform 79"/>
            <p:cNvSpPr>
              <a:spLocks noEditPoints="1"/>
            </p:cNvSpPr>
            <p:nvPr/>
          </p:nvSpPr>
          <p:spPr bwMode="auto">
            <a:xfrm>
              <a:off x="10785883" y="4368800"/>
              <a:ext cx="634241" cy="522040"/>
            </a:xfrm>
            <a:custGeom>
              <a:avLst/>
              <a:gdLst>
                <a:gd name="T0" fmla="*/ 405 w 638"/>
                <a:gd name="T1" fmla="*/ 301 h 525"/>
                <a:gd name="T2" fmla="*/ 355 w 638"/>
                <a:gd name="T3" fmla="*/ 377 h 525"/>
                <a:gd name="T4" fmla="*/ 124 w 638"/>
                <a:gd name="T5" fmla="*/ 517 h 525"/>
                <a:gd name="T6" fmla="*/ 99 w 638"/>
                <a:gd name="T7" fmla="*/ 525 h 525"/>
                <a:gd name="T8" fmla="*/ 49 w 638"/>
                <a:gd name="T9" fmla="*/ 452 h 525"/>
                <a:gd name="T10" fmla="*/ 32 w 638"/>
                <a:gd name="T11" fmla="*/ 352 h 525"/>
                <a:gd name="T12" fmla="*/ 15 w 638"/>
                <a:gd name="T13" fmla="*/ 268 h 525"/>
                <a:gd name="T14" fmla="*/ 65 w 638"/>
                <a:gd name="T15" fmla="*/ 60 h 525"/>
                <a:gd name="T16" fmla="*/ 231 w 638"/>
                <a:gd name="T17" fmla="*/ 0 h 525"/>
                <a:gd name="T18" fmla="*/ 241 w 638"/>
                <a:gd name="T19" fmla="*/ 0 h 525"/>
                <a:gd name="T20" fmla="*/ 353 w 638"/>
                <a:gd name="T21" fmla="*/ 46 h 525"/>
                <a:gd name="T22" fmla="*/ 405 w 638"/>
                <a:gd name="T23" fmla="*/ 301 h 525"/>
                <a:gd name="T24" fmla="*/ 628 w 638"/>
                <a:gd name="T25" fmla="*/ 94 h 525"/>
                <a:gd name="T26" fmla="*/ 439 w 638"/>
                <a:gd name="T27" fmla="*/ 49 h 525"/>
                <a:gd name="T28" fmla="*/ 421 w 638"/>
                <a:gd name="T29" fmla="*/ 52 h 525"/>
                <a:gd name="T30" fmla="*/ 414 w 638"/>
                <a:gd name="T31" fmla="*/ 61 h 525"/>
                <a:gd name="T32" fmla="*/ 414 w 638"/>
                <a:gd name="T33" fmla="*/ 72 h 525"/>
                <a:gd name="T34" fmla="*/ 439 w 638"/>
                <a:gd name="T35" fmla="*/ 275 h 525"/>
                <a:gd name="T36" fmla="*/ 436 w 638"/>
                <a:gd name="T37" fmla="*/ 291 h 525"/>
                <a:gd name="T38" fmla="*/ 438 w 638"/>
                <a:gd name="T39" fmla="*/ 301 h 525"/>
                <a:gd name="T40" fmla="*/ 447 w 638"/>
                <a:gd name="T41" fmla="*/ 306 h 525"/>
                <a:gd name="T42" fmla="*/ 451 w 638"/>
                <a:gd name="T43" fmla="*/ 307 h 525"/>
                <a:gd name="T44" fmla="*/ 556 w 638"/>
                <a:gd name="T45" fmla="*/ 236 h 525"/>
                <a:gd name="T46" fmla="*/ 635 w 638"/>
                <a:gd name="T47" fmla="*/ 123 h 525"/>
                <a:gd name="T48" fmla="*/ 628 w 638"/>
                <a:gd name="T49" fmla="*/ 94 h 525"/>
                <a:gd name="T50" fmla="*/ 628 w 638"/>
                <a:gd name="T51" fmla="*/ 94 h 525"/>
                <a:gd name="T52" fmla="*/ 628 w 638"/>
                <a:gd name="T53" fmla="*/ 9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8" h="525">
                  <a:moveTo>
                    <a:pt x="405" y="301"/>
                  </a:moveTo>
                  <a:cubicBezTo>
                    <a:pt x="401" y="333"/>
                    <a:pt x="383" y="360"/>
                    <a:pt x="355" y="377"/>
                  </a:cubicBezTo>
                  <a:cubicBezTo>
                    <a:pt x="279" y="423"/>
                    <a:pt x="147" y="502"/>
                    <a:pt x="124" y="517"/>
                  </a:cubicBezTo>
                  <a:cubicBezTo>
                    <a:pt x="116" y="522"/>
                    <a:pt x="107" y="525"/>
                    <a:pt x="99" y="525"/>
                  </a:cubicBezTo>
                  <a:cubicBezTo>
                    <a:pt x="70" y="525"/>
                    <a:pt x="50" y="496"/>
                    <a:pt x="49" y="452"/>
                  </a:cubicBezTo>
                  <a:cubicBezTo>
                    <a:pt x="48" y="412"/>
                    <a:pt x="41" y="384"/>
                    <a:pt x="32" y="352"/>
                  </a:cubicBezTo>
                  <a:cubicBezTo>
                    <a:pt x="26" y="327"/>
                    <a:pt x="20" y="302"/>
                    <a:pt x="15" y="268"/>
                  </a:cubicBezTo>
                  <a:cubicBezTo>
                    <a:pt x="10" y="237"/>
                    <a:pt x="0" y="130"/>
                    <a:pt x="65" y="60"/>
                  </a:cubicBezTo>
                  <a:cubicBezTo>
                    <a:pt x="102" y="20"/>
                    <a:pt x="158" y="0"/>
                    <a:pt x="231" y="0"/>
                  </a:cubicBezTo>
                  <a:cubicBezTo>
                    <a:pt x="234" y="0"/>
                    <a:pt x="238" y="0"/>
                    <a:pt x="241" y="0"/>
                  </a:cubicBezTo>
                  <a:cubicBezTo>
                    <a:pt x="289" y="1"/>
                    <a:pt x="325" y="16"/>
                    <a:pt x="353" y="46"/>
                  </a:cubicBezTo>
                  <a:cubicBezTo>
                    <a:pt x="416" y="112"/>
                    <a:pt x="412" y="234"/>
                    <a:pt x="405" y="301"/>
                  </a:cubicBezTo>
                  <a:close/>
                  <a:moveTo>
                    <a:pt x="628" y="94"/>
                  </a:moveTo>
                  <a:cubicBezTo>
                    <a:pt x="594" y="51"/>
                    <a:pt x="441" y="49"/>
                    <a:pt x="439" y="49"/>
                  </a:cubicBezTo>
                  <a:cubicBezTo>
                    <a:pt x="428" y="49"/>
                    <a:pt x="425" y="50"/>
                    <a:pt x="421" y="52"/>
                  </a:cubicBezTo>
                  <a:cubicBezTo>
                    <a:pt x="418" y="54"/>
                    <a:pt x="416" y="57"/>
                    <a:pt x="414" y="61"/>
                  </a:cubicBezTo>
                  <a:cubicBezTo>
                    <a:pt x="412" y="64"/>
                    <a:pt x="412" y="68"/>
                    <a:pt x="414" y="72"/>
                  </a:cubicBezTo>
                  <a:cubicBezTo>
                    <a:pt x="445" y="140"/>
                    <a:pt x="443" y="228"/>
                    <a:pt x="439" y="275"/>
                  </a:cubicBezTo>
                  <a:cubicBezTo>
                    <a:pt x="438" y="280"/>
                    <a:pt x="438" y="285"/>
                    <a:pt x="436" y="291"/>
                  </a:cubicBezTo>
                  <a:cubicBezTo>
                    <a:pt x="435" y="294"/>
                    <a:pt x="436" y="298"/>
                    <a:pt x="438" y="301"/>
                  </a:cubicBezTo>
                  <a:cubicBezTo>
                    <a:pt x="440" y="304"/>
                    <a:pt x="444" y="306"/>
                    <a:pt x="447" y="306"/>
                  </a:cubicBezTo>
                  <a:cubicBezTo>
                    <a:pt x="448" y="307"/>
                    <a:pt x="450" y="307"/>
                    <a:pt x="451" y="307"/>
                  </a:cubicBezTo>
                  <a:cubicBezTo>
                    <a:pt x="484" y="307"/>
                    <a:pt x="540" y="253"/>
                    <a:pt x="556" y="236"/>
                  </a:cubicBezTo>
                  <a:cubicBezTo>
                    <a:pt x="590" y="203"/>
                    <a:pt x="628" y="155"/>
                    <a:pt x="635" y="123"/>
                  </a:cubicBezTo>
                  <a:cubicBezTo>
                    <a:pt x="638" y="113"/>
                    <a:pt x="635" y="103"/>
                    <a:pt x="628" y="94"/>
                  </a:cubicBezTo>
                  <a:close/>
                  <a:moveTo>
                    <a:pt x="628" y="94"/>
                  </a:moveTo>
                  <a:cubicBezTo>
                    <a:pt x="628" y="94"/>
                    <a:pt x="628" y="94"/>
                    <a:pt x="628" y="9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9607293" y="4197657"/>
            <a:ext cx="1151889" cy="356145"/>
            <a:chOff x="9619993" y="4273857"/>
            <a:chExt cx="1151889" cy="356145"/>
          </a:xfrm>
        </p:grpSpPr>
        <p:sp>
          <p:nvSpPr>
            <p:cNvPr id="64" name="TextBox 63"/>
            <p:cNvSpPr txBox="1"/>
            <p:nvPr/>
          </p:nvSpPr>
          <p:spPr>
            <a:xfrm>
              <a:off x="9619993" y="4322225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65" name="직선 연결선 64"/>
            <p:cNvCxnSpPr/>
            <p:nvPr/>
          </p:nvCxnSpPr>
          <p:spPr>
            <a:xfrm>
              <a:off x="10191588" y="4273857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66" name="TextBox 65"/>
          <p:cNvSpPr txBox="1"/>
          <p:nvPr/>
        </p:nvSpPr>
        <p:spPr>
          <a:xfrm>
            <a:off x="4950135" y="2425463"/>
            <a:ext cx="2820003" cy="603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10832927" y="1093471"/>
            <a:ext cx="1028276" cy="1028276"/>
            <a:chOff x="10869811" y="1251308"/>
            <a:chExt cx="863773" cy="863773"/>
          </a:xfrm>
        </p:grpSpPr>
        <p:sp>
          <p:nvSpPr>
            <p:cNvPr id="68" name="타원 67"/>
            <p:cNvSpPr/>
            <p:nvPr/>
          </p:nvSpPr>
          <p:spPr>
            <a:xfrm>
              <a:off x="10869811" y="1251308"/>
              <a:ext cx="863773" cy="863773"/>
            </a:xfrm>
            <a:prstGeom prst="ellipse">
              <a:avLst/>
            </a:prstGeom>
            <a:solidFill>
              <a:srgbClr val="83C1A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0973374" y="1354247"/>
              <a:ext cx="656645" cy="653900"/>
              <a:chOff x="-7785100" y="5819775"/>
              <a:chExt cx="4991100" cy="5568950"/>
            </a:xfrm>
            <a:solidFill>
              <a:schemeClr val="tx1"/>
            </a:solidFill>
          </p:grpSpPr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-6921500" y="7645400"/>
                <a:ext cx="1346200" cy="1338263"/>
              </a:xfrm>
              <a:custGeom>
                <a:avLst/>
                <a:gdLst>
                  <a:gd name="T0" fmla="*/ 177 w 358"/>
                  <a:gd name="T1" fmla="*/ 226 h 356"/>
                  <a:gd name="T2" fmla="*/ 76 w 358"/>
                  <a:gd name="T3" fmla="*/ 308 h 356"/>
                  <a:gd name="T4" fmla="*/ 52 w 358"/>
                  <a:gd name="T5" fmla="*/ 332 h 356"/>
                  <a:gd name="T6" fmla="*/ 76 w 358"/>
                  <a:gd name="T7" fmla="*/ 356 h 356"/>
                  <a:gd name="T8" fmla="*/ 226 w 358"/>
                  <a:gd name="T9" fmla="*/ 226 h 356"/>
                  <a:gd name="T10" fmla="*/ 349 w 358"/>
                  <a:gd name="T11" fmla="*/ 167 h 356"/>
                  <a:gd name="T12" fmla="*/ 348 w 358"/>
                  <a:gd name="T13" fmla="*/ 133 h 356"/>
                  <a:gd name="T14" fmla="*/ 314 w 358"/>
                  <a:gd name="T15" fmla="*/ 133 h 356"/>
                  <a:gd name="T16" fmla="*/ 204 w 358"/>
                  <a:gd name="T17" fmla="*/ 180 h 356"/>
                  <a:gd name="T18" fmla="*/ 48 w 358"/>
                  <a:gd name="T19" fmla="*/ 24 h 356"/>
                  <a:gd name="T20" fmla="*/ 24 w 358"/>
                  <a:gd name="T21" fmla="*/ 0 h 356"/>
                  <a:gd name="T22" fmla="*/ 0 w 358"/>
                  <a:gd name="T23" fmla="*/ 24 h 356"/>
                  <a:gd name="T24" fmla="*/ 177 w 358"/>
                  <a:gd name="T25" fmla="*/ 226 h 356"/>
                  <a:gd name="T26" fmla="*/ 177 w 358"/>
                  <a:gd name="T27" fmla="*/ 226 h 356"/>
                  <a:gd name="T28" fmla="*/ 177 w 358"/>
                  <a:gd name="T29" fmla="*/ 22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8" h="356">
                    <a:moveTo>
                      <a:pt x="177" y="226"/>
                    </a:moveTo>
                    <a:cubicBezTo>
                      <a:pt x="167" y="273"/>
                      <a:pt x="125" y="308"/>
                      <a:pt x="76" y="308"/>
                    </a:cubicBezTo>
                    <a:cubicBezTo>
                      <a:pt x="62" y="308"/>
                      <a:pt x="52" y="318"/>
                      <a:pt x="52" y="332"/>
                    </a:cubicBezTo>
                    <a:cubicBezTo>
                      <a:pt x="52" y="345"/>
                      <a:pt x="62" y="356"/>
                      <a:pt x="76" y="356"/>
                    </a:cubicBezTo>
                    <a:cubicBezTo>
                      <a:pt x="152" y="356"/>
                      <a:pt x="215" y="299"/>
                      <a:pt x="226" y="226"/>
                    </a:cubicBezTo>
                    <a:cubicBezTo>
                      <a:pt x="272" y="221"/>
                      <a:pt x="315" y="201"/>
                      <a:pt x="349" y="167"/>
                    </a:cubicBezTo>
                    <a:cubicBezTo>
                      <a:pt x="358" y="157"/>
                      <a:pt x="358" y="142"/>
                      <a:pt x="348" y="133"/>
                    </a:cubicBezTo>
                    <a:cubicBezTo>
                      <a:pt x="339" y="123"/>
                      <a:pt x="324" y="124"/>
                      <a:pt x="314" y="133"/>
                    </a:cubicBezTo>
                    <a:cubicBezTo>
                      <a:pt x="285" y="163"/>
                      <a:pt x="246" y="180"/>
                      <a:pt x="204" y="180"/>
                    </a:cubicBezTo>
                    <a:cubicBezTo>
                      <a:pt x="118" y="180"/>
                      <a:pt x="48" y="110"/>
                      <a:pt x="48" y="24"/>
                    </a:cubicBezTo>
                    <a:cubicBezTo>
                      <a:pt x="48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27"/>
                      <a:pt x="78" y="213"/>
                      <a:pt x="177" y="226"/>
                    </a:cubicBezTo>
                    <a:close/>
                    <a:moveTo>
                      <a:pt x="177" y="226"/>
                    </a:moveTo>
                    <a:cubicBezTo>
                      <a:pt x="177" y="226"/>
                      <a:pt x="177" y="226"/>
                      <a:pt x="177" y="2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3" name="Freeform 20"/>
              <p:cNvSpPr>
                <a:spLocks noEditPoints="1"/>
              </p:cNvSpPr>
              <p:nvPr/>
            </p:nvSpPr>
            <p:spPr bwMode="auto">
              <a:xfrm>
                <a:off x="-6921500" y="9186863"/>
                <a:ext cx="1049338" cy="1622425"/>
              </a:xfrm>
              <a:custGeom>
                <a:avLst/>
                <a:gdLst>
                  <a:gd name="T0" fmla="*/ 279 w 279"/>
                  <a:gd name="T1" fmla="*/ 24 h 432"/>
                  <a:gd name="T2" fmla="*/ 255 w 279"/>
                  <a:gd name="T3" fmla="*/ 0 h 432"/>
                  <a:gd name="T4" fmla="*/ 52 w 279"/>
                  <a:gd name="T5" fmla="*/ 203 h 432"/>
                  <a:gd name="T6" fmla="*/ 52 w 279"/>
                  <a:gd name="T7" fmla="*/ 207 h 432"/>
                  <a:gd name="T8" fmla="*/ 24 w 279"/>
                  <a:gd name="T9" fmla="*/ 205 h 432"/>
                  <a:gd name="T10" fmla="*/ 0 w 279"/>
                  <a:gd name="T11" fmla="*/ 229 h 432"/>
                  <a:gd name="T12" fmla="*/ 24 w 279"/>
                  <a:gd name="T13" fmla="*/ 253 h 432"/>
                  <a:gd name="T14" fmla="*/ 180 w 279"/>
                  <a:gd name="T15" fmla="*/ 408 h 432"/>
                  <a:gd name="T16" fmla="*/ 204 w 279"/>
                  <a:gd name="T17" fmla="*/ 432 h 432"/>
                  <a:gd name="T18" fmla="*/ 228 w 279"/>
                  <a:gd name="T19" fmla="*/ 408 h 432"/>
                  <a:gd name="T20" fmla="*/ 100 w 279"/>
                  <a:gd name="T21" fmla="*/ 220 h 432"/>
                  <a:gd name="T22" fmla="*/ 100 w 279"/>
                  <a:gd name="T23" fmla="*/ 203 h 432"/>
                  <a:gd name="T24" fmla="*/ 255 w 279"/>
                  <a:gd name="T25" fmla="*/ 48 h 432"/>
                  <a:gd name="T26" fmla="*/ 279 w 279"/>
                  <a:gd name="T27" fmla="*/ 24 h 432"/>
                  <a:gd name="T28" fmla="*/ 279 w 279"/>
                  <a:gd name="T29" fmla="*/ 24 h 432"/>
                  <a:gd name="T30" fmla="*/ 279 w 279"/>
                  <a:gd name="T31" fmla="*/ 2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9" h="432">
                    <a:moveTo>
                      <a:pt x="279" y="24"/>
                    </a:moveTo>
                    <a:cubicBezTo>
                      <a:pt x="279" y="11"/>
                      <a:pt x="268" y="0"/>
                      <a:pt x="255" y="0"/>
                    </a:cubicBezTo>
                    <a:cubicBezTo>
                      <a:pt x="143" y="0"/>
                      <a:pt x="52" y="91"/>
                      <a:pt x="52" y="203"/>
                    </a:cubicBezTo>
                    <a:cubicBezTo>
                      <a:pt x="52" y="204"/>
                      <a:pt x="52" y="206"/>
                      <a:pt x="52" y="207"/>
                    </a:cubicBezTo>
                    <a:cubicBezTo>
                      <a:pt x="43" y="205"/>
                      <a:pt x="34" y="205"/>
                      <a:pt x="24" y="205"/>
                    </a:cubicBezTo>
                    <a:cubicBezTo>
                      <a:pt x="11" y="205"/>
                      <a:pt x="0" y="216"/>
                      <a:pt x="0" y="229"/>
                    </a:cubicBezTo>
                    <a:cubicBezTo>
                      <a:pt x="0" y="242"/>
                      <a:pt x="11" y="253"/>
                      <a:pt x="24" y="253"/>
                    </a:cubicBezTo>
                    <a:cubicBezTo>
                      <a:pt x="110" y="253"/>
                      <a:pt x="180" y="322"/>
                      <a:pt x="180" y="408"/>
                    </a:cubicBezTo>
                    <a:cubicBezTo>
                      <a:pt x="180" y="421"/>
                      <a:pt x="190" y="432"/>
                      <a:pt x="204" y="432"/>
                    </a:cubicBezTo>
                    <a:cubicBezTo>
                      <a:pt x="217" y="432"/>
                      <a:pt x="228" y="421"/>
                      <a:pt x="228" y="408"/>
                    </a:cubicBezTo>
                    <a:cubicBezTo>
                      <a:pt x="228" y="323"/>
                      <a:pt x="175" y="250"/>
                      <a:pt x="100" y="220"/>
                    </a:cubicBezTo>
                    <a:cubicBezTo>
                      <a:pt x="100" y="214"/>
                      <a:pt x="100" y="209"/>
                      <a:pt x="100" y="203"/>
                    </a:cubicBezTo>
                    <a:cubicBezTo>
                      <a:pt x="100" y="118"/>
                      <a:pt x="169" y="48"/>
                      <a:pt x="255" y="48"/>
                    </a:cubicBezTo>
                    <a:cubicBezTo>
                      <a:pt x="268" y="48"/>
                      <a:pt x="279" y="37"/>
                      <a:pt x="279" y="24"/>
                    </a:cubicBezTo>
                    <a:close/>
                    <a:moveTo>
                      <a:pt x="279" y="24"/>
                    </a:moveTo>
                    <a:cubicBezTo>
                      <a:pt x="279" y="24"/>
                      <a:pt x="279" y="24"/>
                      <a:pt x="279" y="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-7785100" y="5819775"/>
                <a:ext cx="4991100" cy="5568950"/>
              </a:xfrm>
              <a:custGeom>
                <a:avLst/>
                <a:gdLst>
                  <a:gd name="T0" fmla="*/ 1268 w 1328"/>
                  <a:gd name="T1" fmla="*/ 571 h 1482"/>
                  <a:gd name="T2" fmla="*/ 1112 w 1328"/>
                  <a:gd name="T3" fmla="*/ 311 h 1482"/>
                  <a:gd name="T4" fmla="*/ 1031 w 1328"/>
                  <a:gd name="T5" fmla="*/ 115 h 1482"/>
                  <a:gd name="T6" fmla="*/ 664 w 1328"/>
                  <a:gd name="T7" fmla="*/ 52 h 1482"/>
                  <a:gd name="T8" fmla="*/ 297 w 1328"/>
                  <a:gd name="T9" fmla="*/ 115 h 1482"/>
                  <a:gd name="T10" fmla="*/ 216 w 1328"/>
                  <a:gd name="T11" fmla="*/ 311 h 1482"/>
                  <a:gd name="T12" fmla="*/ 60 w 1328"/>
                  <a:gd name="T13" fmla="*/ 571 h 1482"/>
                  <a:gd name="T14" fmla="*/ 36 w 1328"/>
                  <a:gd name="T15" fmla="*/ 830 h 1482"/>
                  <a:gd name="T16" fmla="*/ 104 w 1328"/>
                  <a:gd name="T17" fmla="*/ 1123 h 1482"/>
                  <a:gd name="T18" fmla="*/ 262 w 1328"/>
                  <a:gd name="T19" fmla="*/ 1368 h 1482"/>
                  <a:gd name="T20" fmla="*/ 664 w 1328"/>
                  <a:gd name="T21" fmla="*/ 1355 h 1482"/>
                  <a:gd name="T22" fmla="*/ 1066 w 1328"/>
                  <a:gd name="T23" fmla="*/ 1368 h 1482"/>
                  <a:gd name="T24" fmla="*/ 1224 w 1328"/>
                  <a:gd name="T25" fmla="*/ 1123 h 1482"/>
                  <a:gd name="T26" fmla="*/ 1292 w 1328"/>
                  <a:gd name="T27" fmla="*/ 830 h 1482"/>
                  <a:gd name="T28" fmla="*/ 459 w 1328"/>
                  <a:gd name="T29" fmla="*/ 1434 h 1482"/>
                  <a:gd name="T30" fmla="*/ 284 w 1328"/>
                  <a:gd name="T31" fmla="*/ 1325 h 1482"/>
                  <a:gd name="T32" fmla="*/ 154 w 1328"/>
                  <a:gd name="T33" fmla="*/ 1114 h 1482"/>
                  <a:gd name="T34" fmla="*/ 48 w 1328"/>
                  <a:gd name="T35" fmla="*/ 946 h 1482"/>
                  <a:gd name="T36" fmla="*/ 203 w 1328"/>
                  <a:gd name="T37" fmla="*/ 918 h 1482"/>
                  <a:gd name="T38" fmla="*/ 203 w 1328"/>
                  <a:gd name="T39" fmla="*/ 870 h 1482"/>
                  <a:gd name="T40" fmla="*/ 104 w 1328"/>
                  <a:gd name="T41" fmla="*/ 596 h 1482"/>
                  <a:gd name="T42" fmla="*/ 99 w 1328"/>
                  <a:gd name="T43" fmla="*/ 510 h 1482"/>
                  <a:gd name="T44" fmla="*/ 410 w 1328"/>
                  <a:gd name="T45" fmla="*/ 510 h 1482"/>
                  <a:gd name="T46" fmla="*/ 458 w 1328"/>
                  <a:gd name="T47" fmla="*/ 510 h 1482"/>
                  <a:gd name="T48" fmla="*/ 253 w 1328"/>
                  <a:gd name="T49" fmla="*/ 254 h 1482"/>
                  <a:gd name="T50" fmla="*/ 320 w 1328"/>
                  <a:gd name="T51" fmla="*/ 157 h 1482"/>
                  <a:gd name="T52" fmla="*/ 450 w 1328"/>
                  <a:gd name="T53" fmla="*/ 209 h 1482"/>
                  <a:gd name="T54" fmla="*/ 494 w 1328"/>
                  <a:gd name="T55" fmla="*/ 188 h 1482"/>
                  <a:gd name="T56" fmla="*/ 562 w 1328"/>
                  <a:gd name="T57" fmla="*/ 48 h 1482"/>
                  <a:gd name="T58" fmla="*/ 640 w 1328"/>
                  <a:gd name="T59" fmla="*/ 437 h 1482"/>
                  <a:gd name="T60" fmla="*/ 538 w 1328"/>
                  <a:gd name="T61" fmla="*/ 434 h 1482"/>
                  <a:gd name="T62" fmla="*/ 640 w 1328"/>
                  <a:gd name="T63" fmla="*/ 536 h 1482"/>
                  <a:gd name="T64" fmla="*/ 519 w 1328"/>
                  <a:gd name="T65" fmla="*/ 1032 h 1482"/>
                  <a:gd name="T66" fmla="*/ 506 w 1328"/>
                  <a:gd name="T67" fmla="*/ 1078 h 1482"/>
                  <a:gd name="T68" fmla="*/ 459 w 1328"/>
                  <a:gd name="T69" fmla="*/ 1434 h 1482"/>
                  <a:gd name="T70" fmla="*/ 1174 w 1328"/>
                  <a:gd name="T71" fmla="*/ 1114 h 1482"/>
                  <a:gd name="T72" fmla="*/ 1044 w 1328"/>
                  <a:gd name="T73" fmla="*/ 1325 h 1482"/>
                  <a:gd name="T74" fmla="*/ 869 w 1328"/>
                  <a:gd name="T75" fmla="*/ 1434 h 1482"/>
                  <a:gd name="T76" fmla="*/ 687 w 1328"/>
                  <a:gd name="T77" fmla="*/ 1233 h 1482"/>
                  <a:gd name="T78" fmla="*/ 688 w 1328"/>
                  <a:gd name="T79" fmla="*/ 434 h 1482"/>
                  <a:gd name="T80" fmla="*/ 790 w 1328"/>
                  <a:gd name="T81" fmla="*/ 331 h 1482"/>
                  <a:gd name="T82" fmla="*/ 688 w 1328"/>
                  <a:gd name="T83" fmla="*/ 335 h 1482"/>
                  <a:gd name="T84" fmla="*/ 766 w 1328"/>
                  <a:gd name="T85" fmla="*/ 48 h 1482"/>
                  <a:gd name="T86" fmla="*/ 834 w 1328"/>
                  <a:gd name="T87" fmla="*/ 188 h 1482"/>
                  <a:gd name="T88" fmla="*/ 878 w 1328"/>
                  <a:gd name="T89" fmla="*/ 209 h 1482"/>
                  <a:gd name="T90" fmla="*/ 1008 w 1328"/>
                  <a:gd name="T91" fmla="*/ 157 h 1482"/>
                  <a:gd name="T92" fmla="*/ 1075 w 1328"/>
                  <a:gd name="T93" fmla="*/ 254 h 1482"/>
                  <a:gd name="T94" fmla="*/ 870 w 1328"/>
                  <a:gd name="T95" fmla="*/ 510 h 1482"/>
                  <a:gd name="T96" fmla="*/ 918 w 1328"/>
                  <a:gd name="T97" fmla="*/ 510 h 1482"/>
                  <a:gd name="T98" fmla="*/ 1229 w 1328"/>
                  <a:gd name="T99" fmla="*/ 510 h 1482"/>
                  <a:gd name="T100" fmla="*/ 1224 w 1328"/>
                  <a:gd name="T101" fmla="*/ 596 h 1482"/>
                  <a:gd name="T102" fmla="*/ 1125 w 1328"/>
                  <a:gd name="T103" fmla="*/ 870 h 1482"/>
                  <a:gd name="T104" fmla="*/ 1125 w 1328"/>
                  <a:gd name="T105" fmla="*/ 918 h 1482"/>
                  <a:gd name="T106" fmla="*/ 1280 w 1328"/>
                  <a:gd name="T107" fmla="*/ 946 h 1482"/>
                  <a:gd name="T108" fmla="*/ 1188 w 1328"/>
                  <a:gd name="T109" fmla="*/ 1087 h 1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28" h="1482">
                    <a:moveTo>
                      <a:pt x="1328" y="715"/>
                    </a:moveTo>
                    <a:cubicBezTo>
                      <a:pt x="1328" y="661"/>
                      <a:pt x="1306" y="609"/>
                      <a:pt x="1268" y="571"/>
                    </a:cubicBezTo>
                    <a:cubicBezTo>
                      <a:pt x="1274" y="551"/>
                      <a:pt x="1277" y="531"/>
                      <a:pt x="1277" y="510"/>
                    </a:cubicBezTo>
                    <a:cubicBezTo>
                      <a:pt x="1277" y="412"/>
                      <a:pt x="1206" y="329"/>
                      <a:pt x="1112" y="311"/>
                    </a:cubicBezTo>
                    <a:cubicBezTo>
                      <a:pt x="1119" y="293"/>
                      <a:pt x="1123" y="274"/>
                      <a:pt x="1123" y="254"/>
                    </a:cubicBezTo>
                    <a:cubicBezTo>
                      <a:pt x="1123" y="192"/>
                      <a:pt x="1085" y="138"/>
                      <a:pt x="1031" y="115"/>
                    </a:cubicBezTo>
                    <a:cubicBezTo>
                      <a:pt x="941" y="43"/>
                      <a:pt x="842" y="0"/>
                      <a:pt x="766" y="0"/>
                    </a:cubicBezTo>
                    <a:cubicBezTo>
                      <a:pt x="724" y="0"/>
                      <a:pt x="687" y="21"/>
                      <a:pt x="664" y="52"/>
                    </a:cubicBezTo>
                    <a:cubicBezTo>
                      <a:pt x="641" y="21"/>
                      <a:pt x="604" y="0"/>
                      <a:pt x="562" y="0"/>
                    </a:cubicBezTo>
                    <a:cubicBezTo>
                      <a:pt x="486" y="0"/>
                      <a:pt x="387" y="43"/>
                      <a:pt x="297" y="115"/>
                    </a:cubicBezTo>
                    <a:cubicBezTo>
                      <a:pt x="243" y="138"/>
                      <a:pt x="205" y="192"/>
                      <a:pt x="205" y="254"/>
                    </a:cubicBezTo>
                    <a:cubicBezTo>
                      <a:pt x="205" y="274"/>
                      <a:pt x="209" y="293"/>
                      <a:pt x="216" y="311"/>
                    </a:cubicBezTo>
                    <a:cubicBezTo>
                      <a:pt x="122" y="329"/>
                      <a:pt x="51" y="412"/>
                      <a:pt x="51" y="510"/>
                    </a:cubicBezTo>
                    <a:cubicBezTo>
                      <a:pt x="51" y="531"/>
                      <a:pt x="54" y="551"/>
                      <a:pt x="60" y="571"/>
                    </a:cubicBezTo>
                    <a:cubicBezTo>
                      <a:pt x="22" y="609"/>
                      <a:pt x="0" y="661"/>
                      <a:pt x="0" y="715"/>
                    </a:cubicBezTo>
                    <a:cubicBezTo>
                      <a:pt x="0" y="758"/>
                      <a:pt x="13" y="798"/>
                      <a:pt x="36" y="830"/>
                    </a:cubicBezTo>
                    <a:cubicBezTo>
                      <a:pt x="12" y="864"/>
                      <a:pt x="0" y="904"/>
                      <a:pt x="0" y="946"/>
                    </a:cubicBezTo>
                    <a:cubicBezTo>
                      <a:pt x="0" y="1019"/>
                      <a:pt x="40" y="1087"/>
                      <a:pt x="104" y="1123"/>
                    </a:cubicBezTo>
                    <a:cubicBezTo>
                      <a:pt x="103" y="1132"/>
                      <a:pt x="102" y="1141"/>
                      <a:pt x="102" y="1150"/>
                    </a:cubicBezTo>
                    <a:cubicBezTo>
                      <a:pt x="102" y="1250"/>
                      <a:pt x="167" y="1338"/>
                      <a:pt x="262" y="1368"/>
                    </a:cubicBezTo>
                    <a:cubicBezTo>
                      <a:pt x="303" y="1438"/>
                      <a:pt x="377" y="1482"/>
                      <a:pt x="459" y="1482"/>
                    </a:cubicBezTo>
                    <a:cubicBezTo>
                      <a:pt x="549" y="1482"/>
                      <a:pt x="626" y="1430"/>
                      <a:pt x="664" y="1355"/>
                    </a:cubicBezTo>
                    <a:cubicBezTo>
                      <a:pt x="702" y="1430"/>
                      <a:pt x="779" y="1482"/>
                      <a:pt x="869" y="1482"/>
                    </a:cubicBezTo>
                    <a:cubicBezTo>
                      <a:pt x="951" y="1482"/>
                      <a:pt x="1025" y="1438"/>
                      <a:pt x="1066" y="1368"/>
                    </a:cubicBezTo>
                    <a:cubicBezTo>
                      <a:pt x="1161" y="1338"/>
                      <a:pt x="1226" y="1250"/>
                      <a:pt x="1226" y="1150"/>
                    </a:cubicBezTo>
                    <a:cubicBezTo>
                      <a:pt x="1226" y="1141"/>
                      <a:pt x="1225" y="1132"/>
                      <a:pt x="1224" y="1123"/>
                    </a:cubicBezTo>
                    <a:cubicBezTo>
                      <a:pt x="1288" y="1087"/>
                      <a:pt x="1328" y="1019"/>
                      <a:pt x="1328" y="946"/>
                    </a:cubicBezTo>
                    <a:cubicBezTo>
                      <a:pt x="1328" y="904"/>
                      <a:pt x="1316" y="864"/>
                      <a:pt x="1292" y="830"/>
                    </a:cubicBezTo>
                    <a:cubicBezTo>
                      <a:pt x="1315" y="798"/>
                      <a:pt x="1328" y="758"/>
                      <a:pt x="1328" y="715"/>
                    </a:cubicBezTo>
                    <a:close/>
                    <a:moveTo>
                      <a:pt x="459" y="1434"/>
                    </a:moveTo>
                    <a:cubicBezTo>
                      <a:pt x="392" y="1434"/>
                      <a:pt x="331" y="1396"/>
                      <a:pt x="299" y="1337"/>
                    </a:cubicBezTo>
                    <a:cubicBezTo>
                      <a:pt x="296" y="1331"/>
                      <a:pt x="291" y="1327"/>
                      <a:pt x="284" y="1325"/>
                    </a:cubicBezTo>
                    <a:cubicBezTo>
                      <a:pt x="205" y="1304"/>
                      <a:pt x="150" y="1232"/>
                      <a:pt x="150" y="1150"/>
                    </a:cubicBezTo>
                    <a:cubicBezTo>
                      <a:pt x="150" y="1138"/>
                      <a:pt x="152" y="1126"/>
                      <a:pt x="154" y="1114"/>
                    </a:cubicBezTo>
                    <a:cubicBezTo>
                      <a:pt x="156" y="1103"/>
                      <a:pt x="151" y="1092"/>
                      <a:pt x="140" y="1087"/>
                    </a:cubicBezTo>
                    <a:cubicBezTo>
                      <a:pt x="84" y="1062"/>
                      <a:pt x="48" y="1007"/>
                      <a:pt x="48" y="946"/>
                    </a:cubicBezTo>
                    <a:cubicBezTo>
                      <a:pt x="48" y="918"/>
                      <a:pt x="55" y="891"/>
                      <a:pt x="69" y="868"/>
                    </a:cubicBezTo>
                    <a:cubicBezTo>
                      <a:pt x="105" y="899"/>
                      <a:pt x="152" y="918"/>
                      <a:pt x="203" y="918"/>
                    </a:cubicBezTo>
                    <a:cubicBezTo>
                      <a:pt x="216" y="918"/>
                      <a:pt x="227" y="908"/>
                      <a:pt x="227" y="894"/>
                    </a:cubicBezTo>
                    <a:cubicBezTo>
                      <a:pt x="227" y="881"/>
                      <a:pt x="216" y="870"/>
                      <a:pt x="203" y="870"/>
                    </a:cubicBezTo>
                    <a:cubicBezTo>
                      <a:pt x="118" y="870"/>
                      <a:pt x="48" y="801"/>
                      <a:pt x="48" y="715"/>
                    </a:cubicBezTo>
                    <a:cubicBezTo>
                      <a:pt x="48" y="669"/>
                      <a:pt x="68" y="626"/>
                      <a:pt x="104" y="596"/>
                    </a:cubicBezTo>
                    <a:cubicBezTo>
                      <a:pt x="112" y="589"/>
                      <a:pt x="115" y="578"/>
                      <a:pt x="111" y="569"/>
                    </a:cubicBezTo>
                    <a:cubicBezTo>
                      <a:pt x="103" y="550"/>
                      <a:pt x="99" y="530"/>
                      <a:pt x="99" y="510"/>
                    </a:cubicBezTo>
                    <a:cubicBezTo>
                      <a:pt x="99" y="425"/>
                      <a:pt x="169" y="355"/>
                      <a:pt x="254" y="355"/>
                    </a:cubicBezTo>
                    <a:cubicBezTo>
                      <a:pt x="340" y="355"/>
                      <a:pt x="410" y="425"/>
                      <a:pt x="410" y="510"/>
                    </a:cubicBezTo>
                    <a:cubicBezTo>
                      <a:pt x="410" y="524"/>
                      <a:pt x="420" y="534"/>
                      <a:pt x="434" y="534"/>
                    </a:cubicBezTo>
                    <a:cubicBezTo>
                      <a:pt x="447" y="534"/>
                      <a:pt x="458" y="524"/>
                      <a:pt x="458" y="510"/>
                    </a:cubicBezTo>
                    <a:cubicBezTo>
                      <a:pt x="458" y="403"/>
                      <a:pt x="373" y="314"/>
                      <a:pt x="267" y="308"/>
                    </a:cubicBezTo>
                    <a:cubicBezTo>
                      <a:pt x="258" y="292"/>
                      <a:pt x="253" y="273"/>
                      <a:pt x="253" y="254"/>
                    </a:cubicBezTo>
                    <a:cubicBezTo>
                      <a:pt x="253" y="212"/>
                      <a:pt x="279" y="175"/>
                      <a:pt x="316" y="159"/>
                    </a:cubicBezTo>
                    <a:cubicBezTo>
                      <a:pt x="317" y="158"/>
                      <a:pt x="319" y="158"/>
                      <a:pt x="320" y="157"/>
                    </a:cubicBezTo>
                    <a:cubicBezTo>
                      <a:pt x="331" y="153"/>
                      <a:pt x="344" y="150"/>
                      <a:pt x="357" y="150"/>
                    </a:cubicBezTo>
                    <a:cubicBezTo>
                      <a:pt x="397" y="150"/>
                      <a:pt x="433" y="173"/>
                      <a:pt x="450" y="209"/>
                    </a:cubicBezTo>
                    <a:cubicBezTo>
                      <a:pt x="456" y="221"/>
                      <a:pt x="471" y="226"/>
                      <a:pt x="483" y="220"/>
                    </a:cubicBezTo>
                    <a:cubicBezTo>
                      <a:pt x="494" y="214"/>
                      <a:pt x="499" y="200"/>
                      <a:pt x="494" y="188"/>
                    </a:cubicBezTo>
                    <a:cubicBezTo>
                      <a:pt x="474" y="147"/>
                      <a:pt x="436" y="117"/>
                      <a:pt x="392" y="107"/>
                    </a:cubicBezTo>
                    <a:cubicBezTo>
                      <a:pt x="453" y="69"/>
                      <a:pt x="513" y="48"/>
                      <a:pt x="562" y="48"/>
                    </a:cubicBezTo>
                    <a:cubicBezTo>
                      <a:pt x="605" y="48"/>
                      <a:pt x="640" y="83"/>
                      <a:pt x="640" y="126"/>
                    </a:cubicBezTo>
                    <a:cubicBezTo>
                      <a:pt x="640" y="437"/>
                      <a:pt x="640" y="437"/>
                      <a:pt x="640" y="437"/>
                    </a:cubicBezTo>
                    <a:cubicBezTo>
                      <a:pt x="618" y="420"/>
                      <a:pt x="591" y="410"/>
                      <a:pt x="562" y="410"/>
                    </a:cubicBezTo>
                    <a:cubicBezTo>
                      <a:pt x="548" y="410"/>
                      <a:pt x="538" y="420"/>
                      <a:pt x="538" y="434"/>
                    </a:cubicBezTo>
                    <a:cubicBezTo>
                      <a:pt x="538" y="447"/>
                      <a:pt x="548" y="458"/>
                      <a:pt x="562" y="458"/>
                    </a:cubicBezTo>
                    <a:cubicBezTo>
                      <a:pt x="605" y="458"/>
                      <a:pt x="640" y="493"/>
                      <a:pt x="640" y="536"/>
                    </a:cubicBezTo>
                    <a:cubicBezTo>
                      <a:pt x="640" y="1113"/>
                      <a:pt x="640" y="1113"/>
                      <a:pt x="640" y="1113"/>
                    </a:cubicBezTo>
                    <a:cubicBezTo>
                      <a:pt x="610" y="1074"/>
                      <a:pt x="568" y="1045"/>
                      <a:pt x="519" y="1032"/>
                    </a:cubicBezTo>
                    <a:cubicBezTo>
                      <a:pt x="506" y="1029"/>
                      <a:pt x="493" y="1036"/>
                      <a:pt x="489" y="1049"/>
                    </a:cubicBezTo>
                    <a:cubicBezTo>
                      <a:pt x="486" y="1062"/>
                      <a:pt x="493" y="1075"/>
                      <a:pt x="506" y="1078"/>
                    </a:cubicBezTo>
                    <a:cubicBezTo>
                      <a:pt x="585" y="1100"/>
                      <a:pt x="640" y="1171"/>
                      <a:pt x="640" y="1253"/>
                    </a:cubicBezTo>
                    <a:cubicBezTo>
                      <a:pt x="640" y="1352"/>
                      <a:pt x="559" y="1434"/>
                      <a:pt x="459" y="1434"/>
                    </a:cubicBezTo>
                    <a:close/>
                    <a:moveTo>
                      <a:pt x="1188" y="1087"/>
                    </a:moveTo>
                    <a:cubicBezTo>
                      <a:pt x="1177" y="1092"/>
                      <a:pt x="1172" y="1103"/>
                      <a:pt x="1174" y="1114"/>
                    </a:cubicBezTo>
                    <a:cubicBezTo>
                      <a:pt x="1176" y="1126"/>
                      <a:pt x="1178" y="1138"/>
                      <a:pt x="1178" y="1150"/>
                    </a:cubicBezTo>
                    <a:cubicBezTo>
                      <a:pt x="1178" y="1232"/>
                      <a:pt x="1123" y="1304"/>
                      <a:pt x="1044" y="1325"/>
                    </a:cubicBezTo>
                    <a:cubicBezTo>
                      <a:pt x="1037" y="1327"/>
                      <a:pt x="1032" y="1331"/>
                      <a:pt x="1029" y="1337"/>
                    </a:cubicBezTo>
                    <a:cubicBezTo>
                      <a:pt x="997" y="1396"/>
                      <a:pt x="936" y="1434"/>
                      <a:pt x="869" y="1434"/>
                    </a:cubicBezTo>
                    <a:cubicBezTo>
                      <a:pt x="769" y="1434"/>
                      <a:pt x="688" y="1352"/>
                      <a:pt x="688" y="1253"/>
                    </a:cubicBezTo>
                    <a:cubicBezTo>
                      <a:pt x="688" y="1246"/>
                      <a:pt x="688" y="1239"/>
                      <a:pt x="687" y="1233"/>
                    </a:cubicBezTo>
                    <a:cubicBezTo>
                      <a:pt x="688" y="1231"/>
                      <a:pt x="688" y="1229"/>
                      <a:pt x="688" y="1226"/>
                    </a:cubicBezTo>
                    <a:cubicBezTo>
                      <a:pt x="688" y="434"/>
                      <a:pt x="688" y="434"/>
                      <a:pt x="688" y="434"/>
                    </a:cubicBezTo>
                    <a:cubicBezTo>
                      <a:pt x="688" y="390"/>
                      <a:pt x="723" y="355"/>
                      <a:pt x="766" y="355"/>
                    </a:cubicBezTo>
                    <a:cubicBezTo>
                      <a:pt x="780" y="355"/>
                      <a:pt x="790" y="344"/>
                      <a:pt x="790" y="331"/>
                    </a:cubicBezTo>
                    <a:cubicBezTo>
                      <a:pt x="790" y="318"/>
                      <a:pt x="780" y="307"/>
                      <a:pt x="766" y="307"/>
                    </a:cubicBezTo>
                    <a:cubicBezTo>
                      <a:pt x="737" y="307"/>
                      <a:pt x="710" y="317"/>
                      <a:pt x="688" y="335"/>
                    </a:cubicBezTo>
                    <a:cubicBezTo>
                      <a:pt x="688" y="126"/>
                      <a:pt x="688" y="126"/>
                      <a:pt x="688" y="126"/>
                    </a:cubicBezTo>
                    <a:cubicBezTo>
                      <a:pt x="688" y="83"/>
                      <a:pt x="723" y="48"/>
                      <a:pt x="766" y="48"/>
                    </a:cubicBezTo>
                    <a:cubicBezTo>
                      <a:pt x="815" y="48"/>
                      <a:pt x="875" y="69"/>
                      <a:pt x="936" y="107"/>
                    </a:cubicBezTo>
                    <a:cubicBezTo>
                      <a:pt x="892" y="117"/>
                      <a:pt x="854" y="147"/>
                      <a:pt x="834" y="188"/>
                    </a:cubicBezTo>
                    <a:cubicBezTo>
                      <a:pt x="829" y="200"/>
                      <a:pt x="834" y="214"/>
                      <a:pt x="846" y="220"/>
                    </a:cubicBezTo>
                    <a:cubicBezTo>
                      <a:pt x="857" y="226"/>
                      <a:pt x="872" y="221"/>
                      <a:pt x="878" y="209"/>
                    </a:cubicBezTo>
                    <a:cubicBezTo>
                      <a:pt x="895" y="173"/>
                      <a:pt x="931" y="150"/>
                      <a:pt x="971" y="150"/>
                    </a:cubicBezTo>
                    <a:cubicBezTo>
                      <a:pt x="984" y="150"/>
                      <a:pt x="997" y="153"/>
                      <a:pt x="1008" y="157"/>
                    </a:cubicBezTo>
                    <a:cubicBezTo>
                      <a:pt x="1009" y="158"/>
                      <a:pt x="1011" y="158"/>
                      <a:pt x="1012" y="159"/>
                    </a:cubicBezTo>
                    <a:cubicBezTo>
                      <a:pt x="1049" y="175"/>
                      <a:pt x="1075" y="212"/>
                      <a:pt x="1075" y="254"/>
                    </a:cubicBezTo>
                    <a:cubicBezTo>
                      <a:pt x="1075" y="273"/>
                      <a:pt x="1070" y="292"/>
                      <a:pt x="1061" y="308"/>
                    </a:cubicBezTo>
                    <a:cubicBezTo>
                      <a:pt x="955" y="314"/>
                      <a:pt x="870" y="403"/>
                      <a:pt x="870" y="510"/>
                    </a:cubicBezTo>
                    <a:cubicBezTo>
                      <a:pt x="870" y="524"/>
                      <a:pt x="881" y="534"/>
                      <a:pt x="894" y="534"/>
                    </a:cubicBezTo>
                    <a:cubicBezTo>
                      <a:pt x="908" y="534"/>
                      <a:pt x="918" y="524"/>
                      <a:pt x="918" y="510"/>
                    </a:cubicBezTo>
                    <a:cubicBezTo>
                      <a:pt x="918" y="425"/>
                      <a:pt x="988" y="355"/>
                      <a:pt x="1074" y="355"/>
                    </a:cubicBezTo>
                    <a:cubicBezTo>
                      <a:pt x="1159" y="355"/>
                      <a:pt x="1229" y="425"/>
                      <a:pt x="1229" y="510"/>
                    </a:cubicBezTo>
                    <a:cubicBezTo>
                      <a:pt x="1229" y="530"/>
                      <a:pt x="1225" y="550"/>
                      <a:pt x="1217" y="569"/>
                    </a:cubicBezTo>
                    <a:cubicBezTo>
                      <a:pt x="1213" y="578"/>
                      <a:pt x="1216" y="589"/>
                      <a:pt x="1224" y="596"/>
                    </a:cubicBezTo>
                    <a:cubicBezTo>
                      <a:pt x="1260" y="626"/>
                      <a:pt x="1280" y="669"/>
                      <a:pt x="1280" y="715"/>
                    </a:cubicBezTo>
                    <a:cubicBezTo>
                      <a:pt x="1280" y="801"/>
                      <a:pt x="1210" y="870"/>
                      <a:pt x="1125" y="870"/>
                    </a:cubicBezTo>
                    <a:cubicBezTo>
                      <a:pt x="1112" y="870"/>
                      <a:pt x="1101" y="881"/>
                      <a:pt x="1101" y="894"/>
                    </a:cubicBezTo>
                    <a:cubicBezTo>
                      <a:pt x="1101" y="908"/>
                      <a:pt x="1112" y="918"/>
                      <a:pt x="1125" y="918"/>
                    </a:cubicBezTo>
                    <a:cubicBezTo>
                      <a:pt x="1176" y="918"/>
                      <a:pt x="1223" y="899"/>
                      <a:pt x="1259" y="868"/>
                    </a:cubicBezTo>
                    <a:cubicBezTo>
                      <a:pt x="1273" y="891"/>
                      <a:pt x="1280" y="918"/>
                      <a:pt x="1280" y="946"/>
                    </a:cubicBezTo>
                    <a:cubicBezTo>
                      <a:pt x="1280" y="1007"/>
                      <a:pt x="1244" y="1062"/>
                      <a:pt x="1188" y="1087"/>
                    </a:cubicBezTo>
                    <a:close/>
                    <a:moveTo>
                      <a:pt x="1188" y="1087"/>
                    </a:moveTo>
                    <a:cubicBezTo>
                      <a:pt x="1188" y="1087"/>
                      <a:pt x="1188" y="1087"/>
                      <a:pt x="1188" y="10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5" name="Freeform 22"/>
              <p:cNvSpPr>
                <a:spLocks noEditPoints="1"/>
              </p:cNvSpPr>
              <p:nvPr/>
            </p:nvSpPr>
            <p:spPr bwMode="auto">
              <a:xfrm>
                <a:off x="-4811713" y="7551738"/>
                <a:ext cx="1346200" cy="1333500"/>
              </a:xfrm>
              <a:custGeom>
                <a:avLst/>
                <a:gdLst>
                  <a:gd name="T0" fmla="*/ 283 w 358"/>
                  <a:gd name="T1" fmla="*/ 307 h 355"/>
                  <a:gd name="T2" fmla="*/ 181 w 358"/>
                  <a:gd name="T3" fmla="*/ 225 h 355"/>
                  <a:gd name="T4" fmla="*/ 358 w 358"/>
                  <a:gd name="T5" fmla="*/ 24 h 355"/>
                  <a:gd name="T6" fmla="*/ 334 w 358"/>
                  <a:gd name="T7" fmla="*/ 0 h 355"/>
                  <a:gd name="T8" fmla="*/ 310 w 358"/>
                  <a:gd name="T9" fmla="*/ 24 h 355"/>
                  <a:gd name="T10" fmla="*/ 155 w 358"/>
                  <a:gd name="T11" fmla="*/ 179 h 355"/>
                  <a:gd name="T12" fmla="*/ 44 w 358"/>
                  <a:gd name="T13" fmla="*/ 132 h 355"/>
                  <a:gd name="T14" fmla="*/ 10 w 358"/>
                  <a:gd name="T15" fmla="*/ 132 h 355"/>
                  <a:gd name="T16" fmla="*/ 9 w 358"/>
                  <a:gd name="T17" fmla="*/ 166 h 355"/>
                  <a:gd name="T18" fmla="*/ 132 w 358"/>
                  <a:gd name="T19" fmla="*/ 226 h 355"/>
                  <a:gd name="T20" fmla="*/ 283 w 358"/>
                  <a:gd name="T21" fmla="*/ 355 h 355"/>
                  <a:gd name="T22" fmla="*/ 307 w 358"/>
                  <a:gd name="T23" fmla="*/ 331 h 355"/>
                  <a:gd name="T24" fmla="*/ 283 w 358"/>
                  <a:gd name="T25" fmla="*/ 307 h 355"/>
                  <a:gd name="T26" fmla="*/ 283 w 358"/>
                  <a:gd name="T27" fmla="*/ 307 h 355"/>
                  <a:gd name="T28" fmla="*/ 283 w 358"/>
                  <a:gd name="T29" fmla="*/ 30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8" h="355">
                    <a:moveTo>
                      <a:pt x="283" y="307"/>
                    </a:moveTo>
                    <a:cubicBezTo>
                      <a:pt x="233" y="307"/>
                      <a:pt x="191" y="272"/>
                      <a:pt x="181" y="225"/>
                    </a:cubicBezTo>
                    <a:cubicBezTo>
                      <a:pt x="281" y="212"/>
                      <a:pt x="358" y="127"/>
                      <a:pt x="358" y="24"/>
                    </a:cubicBezTo>
                    <a:cubicBezTo>
                      <a:pt x="358" y="11"/>
                      <a:pt x="347" y="0"/>
                      <a:pt x="334" y="0"/>
                    </a:cubicBezTo>
                    <a:cubicBezTo>
                      <a:pt x="321" y="0"/>
                      <a:pt x="310" y="11"/>
                      <a:pt x="310" y="24"/>
                    </a:cubicBezTo>
                    <a:cubicBezTo>
                      <a:pt x="310" y="109"/>
                      <a:pt x="240" y="179"/>
                      <a:pt x="155" y="179"/>
                    </a:cubicBezTo>
                    <a:cubicBezTo>
                      <a:pt x="113" y="179"/>
                      <a:pt x="73" y="162"/>
                      <a:pt x="44" y="132"/>
                    </a:cubicBezTo>
                    <a:cubicBezTo>
                      <a:pt x="34" y="123"/>
                      <a:pt x="19" y="123"/>
                      <a:pt x="10" y="132"/>
                    </a:cubicBezTo>
                    <a:cubicBezTo>
                      <a:pt x="0" y="141"/>
                      <a:pt x="0" y="157"/>
                      <a:pt x="9" y="166"/>
                    </a:cubicBezTo>
                    <a:cubicBezTo>
                      <a:pt x="43" y="200"/>
                      <a:pt x="86" y="221"/>
                      <a:pt x="132" y="226"/>
                    </a:cubicBezTo>
                    <a:cubicBezTo>
                      <a:pt x="143" y="299"/>
                      <a:pt x="207" y="355"/>
                      <a:pt x="283" y="355"/>
                    </a:cubicBezTo>
                    <a:cubicBezTo>
                      <a:pt x="296" y="355"/>
                      <a:pt x="307" y="344"/>
                      <a:pt x="307" y="331"/>
                    </a:cubicBezTo>
                    <a:cubicBezTo>
                      <a:pt x="307" y="318"/>
                      <a:pt x="296" y="307"/>
                      <a:pt x="283" y="307"/>
                    </a:cubicBezTo>
                    <a:close/>
                    <a:moveTo>
                      <a:pt x="283" y="307"/>
                    </a:moveTo>
                    <a:cubicBezTo>
                      <a:pt x="283" y="307"/>
                      <a:pt x="283" y="307"/>
                      <a:pt x="283" y="3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-4995863" y="8994775"/>
                <a:ext cx="1047750" cy="1624013"/>
              </a:xfrm>
              <a:custGeom>
                <a:avLst/>
                <a:gdLst>
                  <a:gd name="T0" fmla="*/ 255 w 279"/>
                  <a:gd name="T1" fmla="*/ 205 h 432"/>
                  <a:gd name="T2" fmla="*/ 228 w 279"/>
                  <a:gd name="T3" fmla="*/ 206 h 432"/>
                  <a:gd name="T4" fmla="*/ 228 w 279"/>
                  <a:gd name="T5" fmla="*/ 203 h 432"/>
                  <a:gd name="T6" fmla="*/ 24 w 279"/>
                  <a:gd name="T7" fmla="*/ 0 h 432"/>
                  <a:gd name="T8" fmla="*/ 0 w 279"/>
                  <a:gd name="T9" fmla="*/ 24 h 432"/>
                  <a:gd name="T10" fmla="*/ 24 w 279"/>
                  <a:gd name="T11" fmla="*/ 48 h 432"/>
                  <a:gd name="T12" fmla="*/ 180 w 279"/>
                  <a:gd name="T13" fmla="*/ 203 h 432"/>
                  <a:gd name="T14" fmla="*/ 179 w 279"/>
                  <a:gd name="T15" fmla="*/ 219 h 432"/>
                  <a:gd name="T16" fmla="*/ 52 w 279"/>
                  <a:gd name="T17" fmla="*/ 408 h 432"/>
                  <a:gd name="T18" fmla="*/ 76 w 279"/>
                  <a:gd name="T19" fmla="*/ 432 h 432"/>
                  <a:gd name="T20" fmla="*/ 100 w 279"/>
                  <a:gd name="T21" fmla="*/ 408 h 432"/>
                  <a:gd name="T22" fmla="*/ 255 w 279"/>
                  <a:gd name="T23" fmla="*/ 253 h 432"/>
                  <a:gd name="T24" fmla="*/ 279 w 279"/>
                  <a:gd name="T25" fmla="*/ 229 h 432"/>
                  <a:gd name="T26" fmla="*/ 255 w 279"/>
                  <a:gd name="T27" fmla="*/ 205 h 432"/>
                  <a:gd name="T28" fmla="*/ 255 w 279"/>
                  <a:gd name="T29" fmla="*/ 205 h 432"/>
                  <a:gd name="T30" fmla="*/ 255 w 279"/>
                  <a:gd name="T31" fmla="*/ 20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9" h="432">
                    <a:moveTo>
                      <a:pt x="255" y="205"/>
                    </a:moveTo>
                    <a:cubicBezTo>
                      <a:pt x="246" y="205"/>
                      <a:pt x="236" y="205"/>
                      <a:pt x="228" y="206"/>
                    </a:cubicBezTo>
                    <a:cubicBezTo>
                      <a:pt x="228" y="205"/>
                      <a:pt x="228" y="204"/>
                      <a:pt x="228" y="203"/>
                    </a:cubicBezTo>
                    <a:cubicBezTo>
                      <a:pt x="228" y="91"/>
                      <a:pt x="136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8"/>
                      <a:pt x="24" y="48"/>
                    </a:cubicBezTo>
                    <a:cubicBezTo>
                      <a:pt x="110" y="48"/>
                      <a:pt x="180" y="117"/>
                      <a:pt x="180" y="203"/>
                    </a:cubicBezTo>
                    <a:cubicBezTo>
                      <a:pt x="180" y="208"/>
                      <a:pt x="179" y="214"/>
                      <a:pt x="179" y="219"/>
                    </a:cubicBezTo>
                    <a:cubicBezTo>
                      <a:pt x="104" y="250"/>
                      <a:pt x="52" y="323"/>
                      <a:pt x="52" y="408"/>
                    </a:cubicBezTo>
                    <a:cubicBezTo>
                      <a:pt x="52" y="421"/>
                      <a:pt x="62" y="432"/>
                      <a:pt x="76" y="432"/>
                    </a:cubicBezTo>
                    <a:cubicBezTo>
                      <a:pt x="89" y="432"/>
                      <a:pt x="100" y="421"/>
                      <a:pt x="100" y="408"/>
                    </a:cubicBezTo>
                    <a:cubicBezTo>
                      <a:pt x="100" y="322"/>
                      <a:pt x="169" y="253"/>
                      <a:pt x="255" y="253"/>
                    </a:cubicBezTo>
                    <a:cubicBezTo>
                      <a:pt x="268" y="253"/>
                      <a:pt x="279" y="242"/>
                      <a:pt x="279" y="229"/>
                    </a:cubicBezTo>
                    <a:cubicBezTo>
                      <a:pt x="279" y="215"/>
                      <a:pt x="268" y="205"/>
                      <a:pt x="255" y="205"/>
                    </a:cubicBezTo>
                    <a:close/>
                    <a:moveTo>
                      <a:pt x="255" y="205"/>
                    </a:moveTo>
                    <a:cubicBezTo>
                      <a:pt x="255" y="205"/>
                      <a:pt x="255" y="205"/>
                      <a:pt x="255" y="20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69" name="그룹 68"/>
          <p:cNvGrpSpPr/>
          <p:nvPr/>
        </p:nvGrpSpPr>
        <p:grpSpPr>
          <a:xfrm flipH="1">
            <a:off x="8366147" y="1575502"/>
            <a:ext cx="2378594" cy="386657"/>
            <a:chOff x="-642909" y="906476"/>
            <a:chExt cx="4819562" cy="2034435"/>
          </a:xfrm>
        </p:grpSpPr>
        <p:cxnSp>
          <p:nvCxnSpPr>
            <p:cNvPr id="70" name="직선 연결선 69"/>
            <p:cNvCxnSpPr/>
            <p:nvPr/>
          </p:nvCxnSpPr>
          <p:spPr>
            <a:xfrm flipH="1" flipV="1">
              <a:off x="2653069" y="907928"/>
              <a:ext cx="1523584" cy="2032983"/>
            </a:xfrm>
            <a:prstGeom prst="line">
              <a:avLst/>
            </a:prstGeom>
            <a:noFill/>
            <a:ln w="15875" cap="flat" cmpd="sng" algn="ctr">
              <a:solidFill>
                <a:srgbClr val="83C1A8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71" name="직선 연결선 70"/>
            <p:cNvCxnSpPr/>
            <p:nvPr/>
          </p:nvCxnSpPr>
          <p:spPr>
            <a:xfrm flipH="1" flipV="1">
              <a:off x="-642909" y="906476"/>
              <a:ext cx="3280538" cy="0"/>
            </a:xfrm>
            <a:prstGeom prst="line">
              <a:avLst/>
            </a:prstGeom>
            <a:noFill/>
            <a:ln w="15875" cap="flat" cmpd="sng" algn="ctr">
              <a:solidFill>
                <a:srgbClr val="83C1A8"/>
              </a:solidFill>
              <a:prstDash val="sysDash"/>
              <a:miter lim="800000"/>
            </a:ln>
            <a:effectLst/>
          </p:spPr>
        </p:cxnSp>
      </p:grpSp>
      <p:grpSp>
        <p:nvGrpSpPr>
          <p:cNvPr id="80" name="그룹 79"/>
          <p:cNvGrpSpPr/>
          <p:nvPr/>
        </p:nvGrpSpPr>
        <p:grpSpPr>
          <a:xfrm>
            <a:off x="9619993" y="1169213"/>
            <a:ext cx="1151889" cy="356145"/>
            <a:chOff x="9632693" y="1245413"/>
            <a:chExt cx="1151889" cy="356145"/>
          </a:xfrm>
        </p:grpSpPr>
        <p:sp>
          <p:nvSpPr>
            <p:cNvPr id="73" name="TextBox 72"/>
            <p:cNvSpPr txBox="1"/>
            <p:nvPr/>
          </p:nvSpPr>
          <p:spPr>
            <a:xfrm>
              <a:off x="9632693" y="1293781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>
              <a:off x="10204288" y="1245413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rgbClr val="83C1A8"/>
              </a:solidFill>
              <a:prstDash val="solid"/>
              <a:miter lim="800000"/>
            </a:ln>
            <a:effectLst/>
          </p:spPr>
        </p:cxnSp>
      </p:grpSp>
      <p:sp>
        <p:nvSpPr>
          <p:cNvPr id="75" name="TextBox 74"/>
          <p:cNvSpPr txBox="1"/>
          <p:nvPr/>
        </p:nvSpPr>
        <p:spPr>
          <a:xfrm>
            <a:off x="9083214" y="1673975"/>
            <a:ext cx="1954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51" grpId="0"/>
      <p:bldP spid="66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3" name="자유형 2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493485" y="1465942"/>
            <a:ext cx="7141031" cy="4412343"/>
            <a:chOff x="377371" y="1640115"/>
            <a:chExt cx="7141031" cy="4412343"/>
          </a:xfrm>
        </p:grpSpPr>
        <p:cxnSp>
          <p:nvCxnSpPr>
            <p:cNvPr id="34" name="직선 연결선 33"/>
            <p:cNvCxnSpPr/>
            <p:nvPr/>
          </p:nvCxnSpPr>
          <p:spPr>
            <a:xfrm flipV="1">
              <a:off x="3947886" y="1640115"/>
              <a:ext cx="0" cy="1436914"/>
            </a:xfrm>
            <a:prstGeom prst="line">
              <a:avLst/>
            </a:prstGeom>
            <a:noFill/>
            <a:ln w="25400" cap="flat" cmpd="sng" algn="ctr">
              <a:solidFill>
                <a:srgbClr val="0BDFF5">
                  <a:lumMod val="40000"/>
                  <a:lumOff val="60000"/>
                </a:srgbClr>
              </a:solidFill>
              <a:prstDash val="sysDash"/>
              <a:miter lim="800000"/>
              <a:headEnd type="none" w="lg" len="lg"/>
              <a:tailEnd type="oval" w="lg" len="lg"/>
            </a:ln>
            <a:effectLst/>
          </p:spPr>
        </p:cxnSp>
        <p:sp>
          <p:nvSpPr>
            <p:cNvPr id="30" name="육각형 29"/>
            <p:cNvSpPr/>
            <p:nvPr/>
          </p:nvSpPr>
          <p:spPr>
            <a:xfrm>
              <a:off x="3096986" y="3051629"/>
              <a:ext cx="1701800" cy="1467069"/>
            </a:xfrm>
            <a:prstGeom prst="hexagon">
              <a:avLst/>
            </a:prstGeom>
            <a:solidFill>
              <a:schemeClr val="tx1">
                <a:lumMod val="50000"/>
              </a:schemeClr>
            </a:solidFill>
            <a:ln w="38100">
              <a:solidFill>
                <a:srgbClr val="9DF2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 flipV="1">
              <a:off x="3947886" y="4518699"/>
              <a:ext cx="0" cy="1533759"/>
            </a:xfrm>
            <a:prstGeom prst="line">
              <a:avLst/>
            </a:prstGeom>
            <a:noFill/>
            <a:ln w="25400" cap="flat" cmpd="sng" algn="ctr">
              <a:solidFill>
                <a:srgbClr val="0BDFF5">
                  <a:lumMod val="40000"/>
                  <a:lumOff val="60000"/>
                </a:srgbClr>
              </a:solidFill>
              <a:prstDash val="sysDash"/>
              <a:miter lim="800000"/>
              <a:headEnd type="oval" w="lg" len="lg"/>
              <a:tailEnd w="lg" len="lg"/>
            </a:ln>
            <a:effectLst/>
          </p:spPr>
        </p:cxnSp>
        <p:cxnSp>
          <p:nvCxnSpPr>
            <p:cNvPr id="36" name="직선 연결선 35"/>
            <p:cNvCxnSpPr/>
            <p:nvPr/>
          </p:nvCxnSpPr>
          <p:spPr>
            <a:xfrm>
              <a:off x="4798786" y="3776898"/>
              <a:ext cx="2588986" cy="0"/>
            </a:xfrm>
            <a:prstGeom prst="line">
              <a:avLst/>
            </a:prstGeom>
            <a:noFill/>
            <a:ln w="25400" cap="flat" cmpd="sng" algn="ctr">
              <a:solidFill>
                <a:srgbClr val="0BDFF5">
                  <a:lumMod val="40000"/>
                  <a:lumOff val="60000"/>
                </a:srgbClr>
              </a:solidFill>
              <a:prstDash val="sysDash"/>
              <a:miter lim="800000"/>
              <a:headEnd type="none" w="lg" len="lg"/>
              <a:tailEnd type="oval" w="lg" len="lg"/>
            </a:ln>
            <a:effectLst/>
          </p:spPr>
        </p:cxnSp>
        <p:cxnSp>
          <p:nvCxnSpPr>
            <p:cNvPr id="45" name="직선 연결선 44"/>
            <p:cNvCxnSpPr/>
            <p:nvPr/>
          </p:nvCxnSpPr>
          <p:spPr>
            <a:xfrm>
              <a:off x="609600" y="3785163"/>
              <a:ext cx="2512786" cy="0"/>
            </a:xfrm>
            <a:prstGeom prst="line">
              <a:avLst/>
            </a:prstGeom>
            <a:noFill/>
            <a:ln w="25400" cap="flat" cmpd="sng" algn="ctr">
              <a:solidFill>
                <a:srgbClr val="0BDFF5">
                  <a:lumMod val="40000"/>
                  <a:lumOff val="60000"/>
                </a:srgbClr>
              </a:solidFill>
              <a:prstDash val="sysDash"/>
              <a:miter lim="800000"/>
              <a:headEnd type="oval" w="lg" len="lg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377371" y="2274552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7371" y="4179592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377371" y="1640115"/>
              <a:ext cx="3294743" cy="406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lang="en-US" altLang="ko-K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377371" y="5587191"/>
              <a:ext cx="3294743" cy="4064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lang="en-US" altLang="ko-KR" b="1" i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b="1" i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698399" y="2274552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698399" y="4179592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82" name="모서리가 둥근 직사각형 81"/>
            <p:cNvSpPr/>
            <p:nvPr/>
          </p:nvSpPr>
          <p:spPr>
            <a:xfrm>
              <a:off x="4216564" y="1640115"/>
              <a:ext cx="3294743" cy="406400"/>
            </a:xfrm>
            <a:prstGeom prst="roundRect">
              <a:avLst>
                <a:gd name="adj" fmla="val 50000"/>
              </a:avLst>
            </a:prstGeom>
            <a:solidFill>
              <a:srgbClr val="83C1A8"/>
            </a:solidFill>
            <a:ln>
              <a:solidFill>
                <a:srgbClr val="83C1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lang="en-US" altLang="ko-K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4216564" y="5587191"/>
              <a:ext cx="3294743" cy="406400"/>
            </a:xfrm>
            <a:prstGeom prst="roundRect">
              <a:avLst>
                <a:gd name="adj" fmla="val 50000"/>
              </a:avLst>
            </a:prstGeom>
            <a:solidFill>
              <a:srgbClr val="F4B183"/>
            </a:solidFill>
            <a:ln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lang="en-US" altLang="ko-KR" b="1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4" name="자유형 3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8009650" y="1188033"/>
            <a:ext cx="3699153" cy="981858"/>
            <a:chOff x="7679450" y="1175333"/>
            <a:chExt cx="3699153" cy="981858"/>
          </a:xfrm>
        </p:grpSpPr>
        <p:grpSp>
          <p:nvGrpSpPr>
            <p:cNvPr id="9" name="그룹 8"/>
            <p:cNvGrpSpPr/>
            <p:nvPr/>
          </p:nvGrpSpPr>
          <p:grpSpPr>
            <a:xfrm>
              <a:off x="7679450" y="1452164"/>
              <a:ext cx="649353" cy="620351"/>
              <a:chOff x="7123047" y="1791158"/>
              <a:chExt cx="2221859" cy="2122626"/>
            </a:xfrm>
          </p:grpSpPr>
          <p:sp>
            <p:nvSpPr>
              <p:cNvPr id="23" name="자유형 22"/>
              <p:cNvSpPr/>
              <p:nvPr/>
            </p:nvSpPr>
            <p:spPr>
              <a:xfrm rot="16200000">
                <a:off x="6600359" y="2313846"/>
                <a:ext cx="2122625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5" name="자유형 24"/>
              <p:cNvSpPr/>
              <p:nvPr/>
            </p:nvSpPr>
            <p:spPr>
              <a:xfrm rot="5400000" flipH="1">
                <a:off x="7744969" y="2313846"/>
                <a:ext cx="2122626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8511893" y="1175333"/>
              <a:ext cx="1229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58600" y="1510860"/>
              <a:ext cx="2820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8009650" y="2607009"/>
            <a:ext cx="3699153" cy="981858"/>
            <a:chOff x="7679450" y="2594309"/>
            <a:chExt cx="3699153" cy="981858"/>
          </a:xfrm>
        </p:grpSpPr>
        <p:grpSp>
          <p:nvGrpSpPr>
            <p:cNvPr id="26" name="그룹 25"/>
            <p:cNvGrpSpPr/>
            <p:nvPr/>
          </p:nvGrpSpPr>
          <p:grpSpPr>
            <a:xfrm>
              <a:off x="7679450" y="2780744"/>
              <a:ext cx="649353" cy="620351"/>
              <a:chOff x="7123047" y="1791158"/>
              <a:chExt cx="2221859" cy="2122626"/>
            </a:xfrm>
          </p:grpSpPr>
          <p:sp>
            <p:nvSpPr>
              <p:cNvPr id="27" name="자유형 26"/>
              <p:cNvSpPr/>
              <p:nvPr/>
            </p:nvSpPr>
            <p:spPr>
              <a:xfrm rot="16200000">
                <a:off x="6600359" y="2313846"/>
                <a:ext cx="2122625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rgbClr val="83C1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8" name="자유형 27"/>
              <p:cNvSpPr/>
              <p:nvPr/>
            </p:nvSpPr>
            <p:spPr>
              <a:xfrm rot="5400000" flipH="1">
                <a:off x="7744969" y="2313846"/>
                <a:ext cx="2122626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511893" y="2594309"/>
              <a:ext cx="1229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3C1A8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3C1A8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3C1A8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58600" y="2929836"/>
              <a:ext cx="2820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8009650" y="4025985"/>
            <a:ext cx="3699153" cy="981858"/>
            <a:chOff x="7679450" y="4013285"/>
            <a:chExt cx="3699153" cy="981858"/>
          </a:xfrm>
        </p:grpSpPr>
        <p:grpSp>
          <p:nvGrpSpPr>
            <p:cNvPr id="29" name="그룹 28"/>
            <p:cNvGrpSpPr/>
            <p:nvPr/>
          </p:nvGrpSpPr>
          <p:grpSpPr>
            <a:xfrm>
              <a:off x="7679450" y="4183801"/>
              <a:ext cx="649353" cy="620351"/>
              <a:chOff x="7123047" y="1791158"/>
              <a:chExt cx="2221859" cy="2122626"/>
            </a:xfrm>
          </p:grpSpPr>
          <p:sp>
            <p:nvSpPr>
              <p:cNvPr id="30" name="자유형 29"/>
              <p:cNvSpPr/>
              <p:nvPr/>
            </p:nvSpPr>
            <p:spPr>
              <a:xfrm rot="16200000">
                <a:off x="6600359" y="2313846"/>
                <a:ext cx="2122625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1" name="자유형 30"/>
              <p:cNvSpPr/>
              <p:nvPr/>
            </p:nvSpPr>
            <p:spPr>
              <a:xfrm rot="5400000" flipH="1">
                <a:off x="7744969" y="2313846"/>
                <a:ext cx="2122626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8511893" y="4013285"/>
              <a:ext cx="1229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58600" y="4348812"/>
              <a:ext cx="2820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8009650" y="5444961"/>
            <a:ext cx="3699153" cy="981858"/>
            <a:chOff x="7679450" y="5432261"/>
            <a:chExt cx="3699153" cy="981858"/>
          </a:xfrm>
        </p:grpSpPr>
        <p:grpSp>
          <p:nvGrpSpPr>
            <p:cNvPr id="32" name="그룹 31"/>
            <p:cNvGrpSpPr/>
            <p:nvPr/>
          </p:nvGrpSpPr>
          <p:grpSpPr>
            <a:xfrm>
              <a:off x="7679450" y="5577171"/>
              <a:ext cx="649353" cy="620351"/>
              <a:chOff x="7123047" y="1791158"/>
              <a:chExt cx="2221859" cy="2122626"/>
            </a:xfrm>
          </p:grpSpPr>
          <p:sp>
            <p:nvSpPr>
              <p:cNvPr id="33" name="자유형 32"/>
              <p:cNvSpPr/>
              <p:nvPr/>
            </p:nvSpPr>
            <p:spPr>
              <a:xfrm rot="16200000">
                <a:off x="6600359" y="2313846"/>
                <a:ext cx="2122625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4" name="자유형 33"/>
              <p:cNvSpPr/>
              <p:nvPr/>
            </p:nvSpPr>
            <p:spPr>
              <a:xfrm rot="5400000" flipH="1">
                <a:off x="7744969" y="2313846"/>
                <a:ext cx="2122626" cy="1077249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511893" y="5432261"/>
              <a:ext cx="1229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4B183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4B183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4B183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58600" y="5767788"/>
              <a:ext cx="2820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500064" y="1350724"/>
            <a:ext cx="3505138" cy="4455164"/>
            <a:chOff x="665164" y="1338024"/>
            <a:chExt cx="3505138" cy="4455164"/>
          </a:xfrm>
        </p:grpSpPr>
        <p:grpSp>
          <p:nvGrpSpPr>
            <p:cNvPr id="43" name="그룹 42"/>
            <p:cNvGrpSpPr/>
            <p:nvPr/>
          </p:nvGrpSpPr>
          <p:grpSpPr>
            <a:xfrm>
              <a:off x="665164" y="1338024"/>
              <a:ext cx="3505138" cy="4455164"/>
              <a:chOff x="246063" y="1087431"/>
              <a:chExt cx="3828283" cy="4865893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246063" y="1087431"/>
                <a:ext cx="3828283" cy="4865893"/>
              </a:xfrm>
              <a:custGeom>
                <a:avLst/>
                <a:gdLst>
                  <a:gd name="T0" fmla="*/ 1515 w 1532"/>
                  <a:gd name="T1" fmla="*/ 1182 h 1948"/>
                  <a:gd name="T2" fmla="*/ 1380 w 1532"/>
                  <a:gd name="T3" fmla="*/ 941 h 1948"/>
                  <a:gd name="T4" fmla="*/ 1403 w 1532"/>
                  <a:gd name="T5" fmla="*/ 867 h 1948"/>
                  <a:gd name="T6" fmla="*/ 1408 w 1532"/>
                  <a:gd name="T7" fmla="*/ 843 h 1948"/>
                  <a:gd name="T8" fmla="*/ 1360 w 1532"/>
                  <a:gd name="T9" fmla="*/ 654 h 1948"/>
                  <a:gd name="T10" fmla="*/ 1350 w 1532"/>
                  <a:gd name="T11" fmla="*/ 624 h 1948"/>
                  <a:gd name="T12" fmla="*/ 1349 w 1532"/>
                  <a:gd name="T13" fmla="*/ 615 h 1948"/>
                  <a:gd name="T14" fmla="*/ 1318 w 1532"/>
                  <a:gd name="T15" fmla="*/ 539 h 1948"/>
                  <a:gd name="T16" fmla="*/ 1391 w 1532"/>
                  <a:gd name="T17" fmla="*/ 450 h 1948"/>
                  <a:gd name="T18" fmla="*/ 364 w 1532"/>
                  <a:gd name="T19" fmla="*/ 290 h 1948"/>
                  <a:gd name="T20" fmla="*/ 133 w 1532"/>
                  <a:gd name="T21" fmla="*/ 1067 h 1948"/>
                  <a:gd name="T22" fmla="*/ 331 w 1532"/>
                  <a:gd name="T23" fmla="*/ 1422 h 1948"/>
                  <a:gd name="T24" fmla="*/ 289 w 1532"/>
                  <a:gd name="T25" fmla="*/ 1948 h 1948"/>
                  <a:gd name="T26" fmla="*/ 1093 w 1532"/>
                  <a:gd name="T27" fmla="*/ 1948 h 1948"/>
                  <a:gd name="T28" fmla="*/ 1109 w 1532"/>
                  <a:gd name="T29" fmla="*/ 1724 h 1948"/>
                  <a:gd name="T30" fmla="*/ 1357 w 1532"/>
                  <a:gd name="T31" fmla="*/ 1713 h 1948"/>
                  <a:gd name="T32" fmla="*/ 1396 w 1532"/>
                  <a:gd name="T33" fmla="*/ 1554 h 1948"/>
                  <a:gd name="T34" fmla="*/ 1394 w 1532"/>
                  <a:gd name="T35" fmla="*/ 1498 h 1948"/>
                  <a:gd name="T36" fmla="*/ 1427 w 1532"/>
                  <a:gd name="T37" fmla="*/ 1456 h 1948"/>
                  <a:gd name="T38" fmla="*/ 1413 w 1532"/>
                  <a:gd name="T39" fmla="*/ 1432 h 1948"/>
                  <a:gd name="T40" fmla="*/ 1419 w 1532"/>
                  <a:gd name="T41" fmla="*/ 1414 h 1948"/>
                  <a:gd name="T42" fmla="*/ 1420 w 1532"/>
                  <a:gd name="T43" fmla="*/ 1362 h 1948"/>
                  <a:gd name="T44" fmla="*/ 1405 w 1532"/>
                  <a:gd name="T45" fmla="*/ 1337 h 1948"/>
                  <a:gd name="T46" fmla="*/ 1405 w 1532"/>
                  <a:gd name="T47" fmla="*/ 1278 h 1948"/>
                  <a:gd name="T48" fmla="*/ 1463 w 1532"/>
                  <a:gd name="T49" fmla="*/ 1259 h 1948"/>
                  <a:gd name="T50" fmla="*/ 1515 w 1532"/>
                  <a:gd name="T51" fmla="*/ 1182 h 1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2" h="1948">
                    <a:moveTo>
                      <a:pt x="1515" y="1182"/>
                    </a:moveTo>
                    <a:cubicBezTo>
                      <a:pt x="1508" y="1168"/>
                      <a:pt x="1404" y="1033"/>
                      <a:pt x="1380" y="941"/>
                    </a:cubicBezTo>
                    <a:cubicBezTo>
                      <a:pt x="1370" y="900"/>
                      <a:pt x="1393" y="892"/>
                      <a:pt x="1403" y="867"/>
                    </a:cubicBezTo>
                    <a:cubicBezTo>
                      <a:pt x="1406" y="860"/>
                      <a:pt x="1407" y="852"/>
                      <a:pt x="1408" y="843"/>
                    </a:cubicBezTo>
                    <a:cubicBezTo>
                      <a:pt x="1408" y="806"/>
                      <a:pt x="1387" y="753"/>
                      <a:pt x="1360" y="654"/>
                    </a:cubicBezTo>
                    <a:cubicBezTo>
                      <a:pt x="1357" y="644"/>
                      <a:pt x="1354" y="634"/>
                      <a:pt x="1350" y="624"/>
                    </a:cubicBezTo>
                    <a:cubicBezTo>
                      <a:pt x="1350" y="620"/>
                      <a:pt x="1349" y="617"/>
                      <a:pt x="1349" y="615"/>
                    </a:cubicBezTo>
                    <a:cubicBezTo>
                      <a:pt x="1340" y="588"/>
                      <a:pt x="1330" y="563"/>
                      <a:pt x="1318" y="539"/>
                    </a:cubicBezTo>
                    <a:cubicBezTo>
                      <a:pt x="1358" y="515"/>
                      <a:pt x="1386" y="485"/>
                      <a:pt x="1391" y="450"/>
                    </a:cubicBezTo>
                    <a:cubicBezTo>
                      <a:pt x="1409" y="317"/>
                      <a:pt x="830" y="0"/>
                      <a:pt x="364" y="290"/>
                    </a:cubicBezTo>
                    <a:cubicBezTo>
                      <a:pt x="0" y="517"/>
                      <a:pt x="23" y="869"/>
                      <a:pt x="133" y="1067"/>
                    </a:cubicBezTo>
                    <a:cubicBezTo>
                      <a:pt x="172" y="1138"/>
                      <a:pt x="286" y="1330"/>
                      <a:pt x="331" y="1422"/>
                    </a:cubicBezTo>
                    <a:cubicBezTo>
                      <a:pt x="412" y="1583"/>
                      <a:pt x="309" y="1807"/>
                      <a:pt x="289" y="1948"/>
                    </a:cubicBezTo>
                    <a:cubicBezTo>
                      <a:pt x="1093" y="1948"/>
                      <a:pt x="1093" y="1948"/>
                      <a:pt x="1093" y="1948"/>
                    </a:cubicBezTo>
                    <a:cubicBezTo>
                      <a:pt x="1094" y="1910"/>
                      <a:pt x="1096" y="1727"/>
                      <a:pt x="1109" y="1724"/>
                    </a:cubicBezTo>
                    <a:cubicBezTo>
                      <a:pt x="1137" y="1716"/>
                      <a:pt x="1261" y="1758"/>
                      <a:pt x="1357" y="1713"/>
                    </a:cubicBezTo>
                    <a:cubicBezTo>
                      <a:pt x="1387" y="1699"/>
                      <a:pt x="1432" y="1622"/>
                      <a:pt x="1396" y="1554"/>
                    </a:cubicBezTo>
                    <a:cubicBezTo>
                      <a:pt x="1377" y="1520"/>
                      <a:pt x="1383" y="1505"/>
                      <a:pt x="1394" y="1498"/>
                    </a:cubicBezTo>
                    <a:cubicBezTo>
                      <a:pt x="1409" y="1490"/>
                      <a:pt x="1435" y="1481"/>
                      <a:pt x="1427" y="1456"/>
                    </a:cubicBezTo>
                    <a:cubicBezTo>
                      <a:pt x="1424" y="1444"/>
                      <a:pt x="1416" y="1433"/>
                      <a:pt x="1413" y="1432"/>
                    </a:cubicBezTo>
                    <a:cubicBezTo>
                      <a:pt x="1405" y="1428"/>
                      <a:pt x="1412" y="1424"/>
                      <a:pt x="1419" y="1414"/>
                    </a:cubicBezTo>
                    <a:cubicBezTo>
                      <a:pt x="1434" y="1395"/>
                      <a:pt x="1432" y="1377"/>
                      <a:pt x="1420" y="1362"/>
                    </a:cubicBezTo>
                    <a:cubicBezTo>
                      <a:pt x="1415" y="1355"/>
                      <a:pt x="1410" y="1351"/>
                      <a:pt x="1405" y="1337"/>
                    </a:cubicBezTo>
                    <a:cubicBezTo>
                      <a:pt x="1399" y="1323"/>
                      <a:pt x="1391" y="1292"/>
                      <a:pt x="1405" y="1278"/>
                    </a:cubicBezTo>
                    <a:cubicBezTo>
                      <a:pt x="1420" y="1264"/>
                      <a:pt x="1433" y="1270"/>
                      <a:pt x="1463" y="1259"/>
                    </a:cubicBezTo>
                    <a:cubicBezTo>
                      <a:pt x="1485" y="1251"/>
                      <a:pt x="1532" y="1224"/>
                      <a:pt x="1515" y="1182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" name="자유형 5"/>
              <p:cNvSpPr/>
              <p:nvPr/>
            </p:nvSpPr>
            <p:spPr>
              <a:xfrm rot="20700000" flipH="1">
                <a:off x="598462" y="1806659"/>
                <a:ext cx="2539825" cy="1288981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522924" y="2475832"/>
              <a:ext cx="1489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51970" y="3474790"/>
              <a:ext cx="179408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961745" y="2021904"/>
            <a:ext cx="5811155" cy="4277296"/>
            <a:chOff x="5572100" y="2124611"/>
            <a:chExt cx="7215238" cy="1972968"/>
          </a:xfrm>
        </p:grpSpPr>
        <p:sp>
          <p:nvSpPr>
            <p:cNvPr id="5" name="한쪽 모서리가 둥근 사각형 4"/>
            <p:cNvSpPr/>
            <p:nvPr/>
          </p:nvSpPr>
          <p:spPr>
            <a:xfrm>
              <a:off x="5572100" y="2124611"/>
              <a:ext cx="7215238" cy="1972968"/>
            </a:xfrm>
            <a:prstGeom prst="round1Rect">
              <a:avLst>
                <a:gd name="adj" fmla="val 0"/>
              </a:avLst>
            </a:prstGeom>
            <a:gradFill>
              <a:gsLst>
                <a:gs pos="10000">
                  <a:srgbClr val="4BACC6">
                    <a:lumMod val="20000"/>
                    <a:lumOff val="80000"/>
                  </a:srgbClr>
                </a:gs>
                <a:gs pos="74000">
                  <a:schemeClr val="accent1">
                    <a:lumMod val="75000"/>
                  </a:schemeClr>
                </a:gs>
              </a:gsLst>
              <a:lin ang="2700000" scaled="1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6" name="한쪽 모서리가 둥근 사각형 5"/>
            <p:cNvSpPr/>
            <p:nvPr/>
          </p:nvSpPr>
          <p:spPr>
            <a:xfrm>
              <a:off x="5674352" y="2173530"/>
              <a:ext cx="6990474" cy="1873867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5900185" y="2203392"/>
              <a:ext cx="1872000" cy="1588"/>
            </a:xfrm>
            <a:prstGeom prst="line">
              <a:avLst/>
            </a:prstGeom>
            <a:noFill/>
            <a:ln w="127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>
              <a:outerShdw blurRad="50800" dist="12700" dir="5400000" sx="109000" sy="109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58" name="TextBox 57"/>
          <p:cNvSpPr txBox="1"/>
          <p:nvPr/>
        </p:nvSpPr>
        <p:spPr>
          <a:xfrm>
            <a:off x="6910175" y="2542709"/>
            <a:ext cx="42782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264085" y="1711007"/>
            <a:ext cx="1405303" cy="500066"/>
            <a:chOff x="6264085" y="1711007"/>
            <a:chExt cx="1405303" cy="500066"/>
          </a:xfrm>
        </p:grpSpPr>
        <p:sp>
          <p:nvSpPr>
            <p:cNvPr id="8" name="양쪽 모서리가 둥근 사각형 7"/>
            <p:cNvSpPr/>
            <p:nvPr/>
          </p:nvSpPr>
          <p:spPr>
            <a:xfrm>
              <a:off x="6264085" y="1711007"/>
              <a:ext cx="1405303" cy="500066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11000">
                  <a:srgbClr val="96CFDE"/>
                </a:gs>
              </a:gsLst>
              <a:lin ang="27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6510" y="1767421"/>
              <a:ext cx="1274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/>
                <a:t>학습 정리</a:t>
              </a:r>
            </a:p>
          </p:txBody>
        </p:sp>
      </p:grpSp>
      <p:sp>
        <p:nvSpPr>
          <p:cNvPr id="9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 정리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8947474" y="174442"/>
            <a:ext cx="2901626" cy="585334"/>
          </a:xfrm>
          <a:custGeom>
            <a:avLst/>
            <a:gdLst>
              <a:gd name="connsiteX0" fmla="*/ 0 w 1866900"/>
              <a:gd name="connsiteY0" fmla="*/ 1367103 h 1955394"/>
              <a:gd name="connsiteX1" fmla="*/ 152400 w 1866900"/>
              <a:gd name="connsiteY1" fmla="*/ 973403 h 1955394"/>
              <a:gd name="connsiteX2" fmla="*/ 317500 w 1866900"/>
              <a:gd name="connsiteY2" fmla="*/ 1341703 h 1955394"/>
              <a:gd name="connsiteX3" fmla="*/ 508000 w 1866900"/>
              <a:gd name="connsiteY3" fmla="*/ 1329003 h 1955394"/>
              <a:gd name="connsiteX4" fmla="*/ 533400 w 1866900"/>
              <a:gd name="connsiteY4" fmla="*/ 1570303 h 1955394"/>
              <a:gd name="connsiteX5" fmla="*/ 685800 w 1866900"/>
              <a:gd name="connsiteY5" fmla="*/ 1227403 h 1955394"/>
              <a:gd name="connsiteX6" fmla="*/ 863600 w 1866900"/>
              <a:gd name="connsiteY6" fmla="*/ 8203 h 1955394"/>
              <a:gd name="connsiteX7" fmla="*/ 965200 w 1866900"/>
              <a:gd name="connsiteY7" fmla="*/ 1900503 h 1955394"/>
              <a:gd name="connsiteX8" fmla="*/ 1092200 w 1866900"/>
              <a:gd name="connsiteY8" fmla="*/ 1430603 h 1955394"/>
              <a:gd name="connsiteX9" fmla="*/ 1422400 w 1866900"/>
              <a:gd name="connsiteY9" fmla="*/ 1265503 h 1955394"/>
              <a:gd name="connsiteX10" fmla="*/ 1447800 w 1866900"/>
              <a:gd name="connsiteY10" fmla="*/ 948003 h 1955394"/>
              <a:gd name="connsiteX11" fmla="*/ 1727200 w 1866900"/>
              <a:gd name="connsiteY11" fmla="*/ 1329003 h 1955394"/>
              <a:gd name="connsiteX12" fmla="*/ 1866900 w 1866900"/>
              <a:gd name="connsiteY12" fmla="*/ 1290903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422400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1727200 w 8995064"/>
              <a:gd name="connsiteY11" fmla="*/ 1329003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8995064"/>
              <a:gd name="connsiteY0" fmla="*/ 1367103 h 1955394"/>
              <a:gd name="connsiteX1" fmla="*/ 152400 w 8995064"/>
              <a:gd name="connsiteY1" fmla="*/ 973403 h 1955394"/>
              <a:gd name="connsiteX2" fmla="*/ 317500 w 8995064"/>
              <a:gd name="connsiteY2" fmla="*/ 1341703 h 1955394"/>
              <a:gd name="connsiteX3" fmla="*/ 508000 w 8995064"/>
              <a:gd name="connsiteY3" fmla="*/ 1329003 h 1955394"/>
              <a:gd name="connsiteX4" fmla="*/ 533400 w 8995064"/>
              <a:gd name="connsiteY4" fmla="*/ 1570303 h 1955394"/>
              <a:gd name="connsiteX5" fmla="*/ 685800 w 8995064"/>
              <a:gd name="connsiteY5" fmla="*/ 1227403 h 1955394"/>
              <a:gd name="connsiteX6" fmla="*/ 863600 w 8995064"/>
              <a:gd name="connsiteY6" fmla="*/ 8203 h 1955394"/>
              <a:gd name="connsiteX7" fmla="*/ 965200 w 8995064"/>
              <a:gd name="connsiteY7" fmla="*/ 1900503 h 1955394"/>
              <a:gd name="connsiteX8" fmla="*/ 1092200 w 8995064"/>
              <a:gd name="connsiteY8" fmla="*/ 1430603 h 1955394"/>
              <a:gd name="connsiteX9" fmla="*/ 1348147 w 8995064"/>
              <a:gd name="connsiteY9" fmla="*/ 1265503 h 1955394"/>
              <a:gd name="connsiteX10" fmla="*/ 1447800 w 8995064"/>
              <a:gd name="connsiteY10" fmla="*/ 948003 h 1955394"/>
              <a:gd name="connsiteX11" fmla="*/ 2809153 w 8995064"/>
              <a:gd name="connsiteY11" fmla="*/ 1297181 h 1955394"/>
              <a:gd name="connsiteX12" fmla="*/ 8995064 w 8995064"/>
              <a:gd name="connsiteY12" fmla="*/ 1354548 h 1955394"/>
              <a:gd name="connsiteX0" fmla="*/ 0 w 9313286"/>
              <a:gd name="connsiteY0" fmla="*/ 1398926 h 1955394"/>
              <a:gd name="connsiteX1" fmla="*/ 470622 w 9313286"/>
              <a:gd name="connsiteY1" fmla="*/ 973403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313286"/>
              <a:gd name="connsiteY0" fmla="*/ 1398926 h 1955394"/>
              <a:gd name="connsiteX1" fmla="*/ 460013 w 9313286"/>
              <a:gd name="connsiteY1" fmla="*/ 1387092 h 1955394"/>
              <a:gd name="connsiteX2" fmla="*/ 635722 w 9313286"/>
              <a:gd name="connsiteY2" fmla="*/ 1341703 h 1955394"/>
              <a:gd name="connsiteX3" fmla="*/ 826222 w 9313286"/>
              <a:gd name="connsiteY3" fmla="*/ 1329003 h 1955394"/>
              <a:gd name="connsiteX4" fmla="*/ 851622 w 9313286"/>
              <a:gd name="connsiteY4" fmla="*/ 1570303 h 1955394"/>
              <a:gd name="connsiteX5" fmla="*/ 1004022 w 9313286"/>
              <a:gd name="connsiteY5" fmla="*/ 1227403 h 1955394"/>
              <a:gd name="connsiteX6" fmla="*/ 1181822 w 9313286"/>
              <a:gd name="connsiteY6" fmla="*/ 8203 h 1955394"/>
              <a:gd name="connsiteX7" fmla="*/ 1283422 w 9313286"/>
              <a:gd name="connsiteY7" fmla="*/ 1900503 h 1955394"/>
              <a:gd name="connsiteX8" fmla="*/ 1410422 w 9313286"/>
              <a:gd name="connsiteY8" fmla="*/ 1430603 h 1955394"/>
              <a:gd name="connsiteX9" fmla="*/ 1666369 w 9313286"/>
              <a:gd name="connsiteY9" fmla="*/ 1265503 h 1955394"/>
              <a:gd name="connsiteX10" fmla="*/ 1766022 w 9313286"/>
              <a:gd name="connsiteY10" fmla="*/ 948003 h 1955394"/>
              <a:gd name="connsiteX11" fmla="*/ 3127375 w 9313286"/>
              <a:gd name="connsiteY11" fmla="*/ 1297181 h 1955394"/>
              <a:gd name="connsiteX12" fmla="*/ 9313286 w 9313286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430748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63011 w 9440575"/>
              <a:gd name="connsiteY2" fmla="*/ 1341703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53511 w 9440575"/>
              <a:gd name="connsiteY3" fmla="*/ 132900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11 h 1955394"/>
              <a:gd name="connsiteX1" fmla="*/ 587302 w 9440575"/>
              <a:gd name="connsiteY1" fmla="*/ 1387092 h 1955394"/>
              <a:gd name="connsiteX2" fmla="*/ 784225 w 9440575"/>
              <a:gd name="connsiteY2" fmla="*/ 991659 h 1955394"/>
              <a:gd name="connsiteX3" fmla="*/ 900475 w 9440575"/>
              <a:gd name="connsiteY3" fmla="*/ 1371433 h 1955394"/>
              <a:gd name="connsiteX4" fmla="*/ 978911 w 9440575"/>
              <a:gd name="connsiteY4" fmla="*/ 1570303 h 1955394"/>
              <a:gd name="connsiteX5" fmla="*/ 1131311 w 9440575"/>
              <a:gd name="connsiteY5" fmla="*/ 1227403 h 1955394"/>
              <a:gd name="connsiteX6" fmla="*/ 1309111 w 9440575"/>
              <a:gd name="connsiteY6" fmla="*/ 8203 h 1955394"/>
              <a:gd name="connsiteX7" fmla="*/ 1410711 w 9440575"/>
              <a:gd name="connsiteY7" fmla="*/ 1900503 h 1955394"/>
              <a:gd name="connsiteX8" fmla="*/ 1537711 w 9440575"/>
              <a:gd name="connsiteY8" fmla="*/ 1430603 h 1955394"/>
              <a:gd name="connsiteX9" fmla="*/ 1793658 w 9440575"/>
              <a:gd name="connsiteY9" fmla="*/ 1265503 h 1955394"/>
              <a:gd name="connsiteX10" fmla="*/ 1893311 w 9440575"/>
              <a:gd name="connsiteY10" fmla="*/ 948003 h 1955394"/>
              <a:gd name="connsiteX11" fmla="*/ 3254664 w 9440575"/>
              <a:gd name="connsiteY11" fmla="*/ 1297181 h 1955394"/>
              <a:gd name="connsiteX12" fmla="*/ 9440575 w 9440575"/>
              <a:gd name="connsiteY12" fmla="*/ 1354548 h 1955394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1893311 w 9440575"/>
              <a:gd name="connsiteY10" fmla="*/ 948040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40575"/>
              <a:gd name="connsiteY0" fmla="*/ 1377748 h 1955431"/>
              <a:gd name="connsiteX1" fmla="*/ 587302 w 9440575"/>
              <a:gd name="connsiteY1" fmla="*/ 1387129 h 1955431"/>
              <a:gd name="connsiteX2" fmla="*/ 784225 w 9440575"/>
              <a:gd name="connsiteY2" fmla="*/ 991696 h 1955431"/>
              <a:gd name="connsiteX3" fmla="*/ 900475 w 9440575"/>
              <a:gd name="connsiteY3" fmla="*/ 1371470 h 1955431"/>
              <a:gd name="connsiteX4" fmla="*/ 1042554 w 9440575"/>
              <a:gd name="connsiteY4" fmla="*/ 1602163 h 1955431"/>
              <a:gd name="connsiteX5" fmla="*/ 1131311 w 9440575"/>
              <a:gd name="connsiteY5" fmla="*/ 1227440 h 1955431"/>
              <a:gd name="connsiteX6" fmla="*/ 1309111 w 9440575"/>
              <a:gd name="connsiteY6" fmla="*/ 8240 h 1955431"/>
              <a:gd name="connsiteX7" fmla="*/ 1410711 w 9440575"/>
              <a:gd name="connsiteY7" fmla="*/ 1900540 h 1955431"/>
              <a:gd name="connsiteX8" fmla="*/ 1537711 w 9440575"/>
              <a:gd name="connsiteY8" fmla="*/ 1430640 h 1955431"/>
              <a:gd name="connsiteX9" fmla="*/ 1793658 w 9440575"/>
              <a:gd name="connsiteY9" fmla="*/ 1265540 h 1955431"/>
              <a:gd name="connsiteX10" fmla="*/ 2031206 w 9440575"/>
              <a:gd name="connsiteY10" fmla="*/ 916218 h 1955431"/>
              <a:gd name="connsiteX11" fmla="*/ 3254664 w 9440575"/>
              <a:gd name="connsiteY11" fmla="*/ 1297218 h 1955431"/>
              <a:gd name="connsiteX12" fmla="*/ 9440575 w 9440575"/>
              <a:gd name="connsiteY12" fmla="*/ 1354585 h 1955431"/>
              <a:gd name="connsiteX0" fmla="*/ 0 w 9429968"/>
              <a:gd name="connsiteY0" fmla="*/ 1409570 h 1955431"/>
              <a:gd name="connsiteX1" fmla="*/ 576695 w 9429968"/>
              <a:gd name="connsiteY1" fmla="*/ 1387129 h 1955431"/>
              <a:gd name="connsiteX2" fmla="*/ 773618 w 9429968"/>
              <a:gd name="connsiteY2" fmla="*/ 991696 h 1955431"/>
              <a:gd name="connsiteX3" fmla="*/ 889868 w 9429968"/>
              <a:gd name="connsiteY3" fmla="*/ 1371470 h 1955431"/>
              <a:gd name="connsiteX4" fmla="*/ 1031947 w 9429968"/>
              <a:gd name="connsiteY4" fmla="*/ 1602163 h 1955431"/>
              <a:gd name="connsiteX5" fmla="*/ 1120704 w 9429968"/>
              <a:gd name="connsiteY5" fmla="*/ 1227440 h 1955431"/>
              <a:gd name="connsiteX6" fmla="*/ 1298504 w 9429968"/>
              <a:gd name="connsiteY6" fmla="*/ 8240 h 1955431"/>
              <a:gd name="connsiteX7" fmla="*/ 1400104 w 9429968"/>
              <a:gd name="connsiteY7" fmla="*/ 1900540 h 1955431"/>
              <a:gd name="connsiteX8" fmla="*/ 1527104 w 9429968"/>
              <a:gd name="connsiteY8" fmla="*/ 1430640 h 1955431"/>
              <a:gd name="connsiteX9" fmla="*/ 1783051 w 9429968"/>
              <a:gd name="connsiteY9" fmla="*/ 1265540 h 1955431"/>
              <a:gd name="connsiteX10" fmla="*/ 2020599 w 9429968"/>
              <a:gd name="connsiteY10" fmla="*/ 916218 h 1955431"/>
              <a:gd name="connsiteX11" fmla="*/ 3244057 w 9429968"/>
              <a:gd name="connsiteY11" fmla="*/ 1297218 h 1955431"/>
              <a:gd name="connsiteX12" fmla="*/ 9429968 w 942996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3042517 w 9228428"/>
              <a:gd name="connsiteY11" fmla="*/ 1297218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2119674 w 9228428"/>
              <a:gd name="connsiteY11" fmla="*/ 1276004 h 1955431"/>
              <a:gd name="connsiteX12" fmla="*/ 9228428 w 9228428"/>
              <a:gd name="connsiteY12" fmla="*/ 1354585 h 1955431"/>
              <a:gd name="connsiteX0" fmla="*/ 0 w 9228428"/>
              <a:gd name="connsiteY0" fmla="*/ 1409570 h 1955431"/>
              <a:gd name="connsiteX1" fmla="*/ 375155 w 9228428"/>
              <a:gd name="connsiteY1" fmla="*/ 1387129 h 1955431"/>
              <a:gd name="connsiteX2" fmla="*/ 572078 w 9228428"/>
              <a:gd name="connsiteY2" fmla="*/ 991696 h 1955431"/>
              <a:gd name="connsiteX3" fmla="*/ 688328 w 9228428"/>
              <a:gd name="connsiteY3" fmla="*/ 1371470 h 1955431"/>
              <a:gd name="connsiteX4" fmla="*/ 830407 w 9228428"/>
              <a:gd name="connsiteY4" fmla="*/ 1602163 h 1955431"/>
              <a:gd name="connsiteX5" fmla="*/ 919164 w 9228428"/>
              <a:gd name="connsiteY5" fmla="*/ 1227440 h 1955431"/>
              <a:gd name="connsiteX6" fmla="*/ 1096964 w 9228428"/>
              <a:gd name="connsiteY6" fmla="*/ 8240 h 1955431"/>
              <a:gd name="connsiteX7" fmla="*/ 1198564 w 9228428"/>
              <a:gd name="connsiteY7" fmla="*/ 1900540 h 1955431"/>
              <a:gd name="connsiteX8" fmla="*/ 1325564 w 9228428"/>
              <a:gd name="connsiteY8" fmla="*/ 1430640 h 1955431"/>
              <a:gd name="connsiteX9" fmla="*/ 1581511 w 9228428"/>
              <a:gd name="connsiteY9" fmla="*/ 1265540 h 1955431"/>
              <a:gd name="connsiteX10" fmla="*/ 1819059 w 9228428"/>
              <a:gd name="connsiteY10" fmla="*/ 916218 h 1955431"/>
              <a:gd name="connsiteX11" fmla="*/ 1918133 w 9228428"/>
              <a:gd name="connsiteY11" fmla="*/ 1244181 h 1955431"/>
              <a:gd name="connsiteX12" fmla="*/ 9228428 w 9228428"/>
              <a:gd name="connsiteY12" fmla="*/ 1354585 h 1955431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1918133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02992 w 9228428"/>
              <a:gd name="connsiteY11" fmla="*/ 1254789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  <a:gd name="connsiteX0" fmla="*/ 0 w 9228428"/>
              <a:gd name="connsiteY0" fmla="*/ 1409570 h 1955548"/>
              <a:gd name="connsiteX1" fmla="*/ 375155 w 9228428"/>
              <a:gd name="connsiteY1" fmla="*/ 1387129 h 1955548"/>
              <a:gd name="connsiteX2" fmla="*/ 572078 w 9228428"/>
              <a:gd name="connsiteY2" fmla="*/ 991696 h 1955548"/>
              <a:gd name="connsiteX3" fmla="*/ 688328 w 9228428"/>
              <a:gd name="connsiteY3" fmla="*/ 1371470 h 1955548"/>
              <a:gd name="connsiteX4" fmla="*/ 830407 w 9228428"/>
              <a:gd name="connsiteY4" fmla="*/ 1602163 h 1955548"/>
              <a:gd name="connsiteX5" fmla="*/ 919164 w 9228428"/>
              <a:gd name="connsiteY5" fmla="*/ 1227440 h 1955548"/>
              <a:gd name="connsiteX6" fmla="*/ 1096964 w 9228428"/>
              <a:gd name="connsiteY6" fmla="*/ 8240 h 1955548"/>
              <a:gd name="connsiteX7" fmla="*/ 1198564 w 9228428"/>
              <a:gd name="connsiteY7" fmla="*/ 1900540 h 1955548"/>
              <a:gd name="connsiteX8" fmla="*/ 1325564 w 9228428"/>
              <a:gd name="connsiteY8" fmla="*/ 1430640 h 1955548"/>
              <a:gd name="connsiteX9" fmla="*/ 1655762 w 9228428"/>
              <a:gd name="connsiteY9" fmla="*/ 1254932 h 1955548"/>
              <a:gd name="connsiteX10" fmla="*/ 1819059 w 9228428"/>
              <a:gd name="connsiteY10" fmla="*/ 916218 h 1955548"/>
              <a:gd name="connsiteX11" fmla="*/ 2066637 w 9228428"/>
              <a:gd name="connsiteY11" fmla="*/ 1244181 h 1955548"/>
              <a:gd name="connsiteX12" fmla="*/ 9228428 w 9228428"/>
              <a:gd name="connsiteY12" fmla="*/ 1354585 h 195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28428" h="1955548">
                <a:moveTo>
                  <a:pt x="0" y="1409570"/>
                </a:moveTo>
                <a:cubicBezTo>
                  <a:pt x="219458" y="1405768"/>
                  <a:pt x="279809" y="1456775"/>
                  <a:pt x="375155" y="1387129"/>
                </a:cubicBezTo>
                <a:cubicBezTo>
                  <a:pt x="470501" y="1317483"/>
                  <a:pt x="519883" y="994306"/>
                  <a:pt x="572078" y="991696"/>
                </a:cubicBezTo>
                <a:cubicBezTo>
                  <a:pt x="624273" y="989086"/>
                  <a:pt x="645273" y="1269726"/>
                  <a:pt x="688328" y="1371470"/>
                </a:cubicBezTo>
                <a:cubicBezTo>
                  <a:pt x="731383" y="1473214"/>
                  <a:pt x="791934" y="1626168"/>
                  <a:pt x="830407" y="1602163"/>
                </a:cubicBezTo>
                <a:cubicBezTo>
                  <a:pt x="868880" y="1578158"/>
                  <a:pt x="874738" y="1493094"/>
                  <a:pt x="919164" y="1227440"/>
                </a:cubicBezTo>
                <a:cubicBezTo>
                  <a:pt x="963590" y="961786"/>
                  <a:pt x="1050397" y="-103943"/>
                  <a:pt x="1096964" y="8240"/>
                </a:cubicBezTo>
                <a:cubicBezTo>
                  <a:pt x="1143531" y="120423"/>
                  <a:pt x="1160464" y="1663473"/>
                  <a:pt x="1198564" y="1900540"/>
                </a:cubicBezTo>
                <a:cubicBezTo>
                  <a:pt x="1236664" y="2137607"/>
                  <a:pt x="1249364" y="1538241"/>
                  <a:pt x="1325564" y="1430640"/>
                </a:cubicBezTo>
                <a:cubicBezTo>
                  <a:pt x="1401764" y="1323039"/>
                  <a:pt x="1573513" y="1340669"/>
                  <a:pt x="1655762" y="1254932"/>
                </a:cubicBezTo>
                <a:cubicBezTo>
                  <a:pt x="1738011" y="1169195"/>
                  <a:pt x="1750580" y="918010"/>
                  <a:pt x="1819059" y="916218"/>
                </a:cubicBezTo>
                <a:cubicBezTo>
                  <a:pt x="1887538" y="914426"/>
                  <a:pt x="1956123" y="768038"/>
                  <a:pt x="2066637" y="1244181"/>
                </a:cubicBezTo>
                <a:cubicBezTo>
                  <a:pt x="2177151" y="1720324"/>
                  <a:pt x="9193503" y="1402210"/>
                  <a:pt x="9228428" y="13545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1145033" y="1396167"/>
            <a:ext cx="1246669" cy="1578269"/>
            <a:chOff x="-10261601" y="2770188"/>
            <a:chExt cx="9059863" cy="11469687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-8412163" y="2770188"/>
              <a:ext cx="5362575" cy="5359400"/>
            </a:xfrm>
            <a:custGeom>
              <a:avLst/>
              <a:gdLst>
                <a:gd name="T0" fmla="*/ 223 w 1428"/>
                <a:gd name="T1" fmla="*/ 1231 h 1428"/>
                <a:gd name="T2" fmla="*/ 279 w 1428"/>
                <a:gd name="T3" fmla="*/ 1279 h 1428"/>
                <a:gd name="T4" fmla="*/ 714 w 1428"/>
                <a:gd name="T5" fmla="*/ 1428 h 1428"/>
                <a:gd name="T6" fmla="*/ 1150 w 1428"/>
                <a:gd name="T7" fmla="*/ 1279 h 1428"/>
                <a:gd name="T8" fmla="*/ 1206 w 1428"/>
                <a:gd name="T9" fmla="*/ 1231 h 1428"/>
                <a:gd name="T10" fmla="*/ 1252 w 1428"/>
                <a:gd name="T11" fmla="*/ 1182 h 1428"/>
                <a:gd name="T12" fmla="*/ 1428 w 1428"/>
                <a:gd name="T13" fmla="*/ 714 h 1428"/>
                <a:gd name="T14" fmla="*/ 714 w 1428"/>
                <a:gd name="T15" fmla="*/ 0 h 1428"/>
                <a:gd name="T16" fmla="*/ 0 w 1428"/>
                <a:gd name="T17" fmla="*/ 714 h 1428"/>
                <a:gd name="T18" fmla="*/ 176 w 1428"/>
                <a:gd name="T19" fmla="*/ 1182 h 1428"/>
                <a:gd name="T20" fmla="*/ 223 w 1428"/>
                <a:gd name="T21" fmla="*/ 1231 h 1428"/>
                <a:gd name="T22" fmla="*/ 223 w 1428"/>
                <a:gd name="T23" fmla="*/ 1231 h 1428"/>
                <a:gd name="T24" fmla="*/ 223 w 1428"/>
                <a:gd name="T25" fmla="*/ 1231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8" h="1428">
                  <a:moveTo>
                    <a:pt x="223" y="1231"/>
                  </a:moveTo>
                  <a:cubicBezTo>
                    <a:pt x="240" y="1248"/>
                    <a:pt x="259" y="1264"/>
                    <a:pt x="279" y="1279"/>
                  </a:cubicBezTo>
                  <a:cubicBezTo>
                    <a:pt x="399" y="1372"/>
                    <a:pt x="550" y="1428"/>
                    <a:pt x="714" y="1428"/>
                  </a:cubicBezTo>
                  <a:cubicBezTo>
                    <a:pt x="878" y="1428"/>
                    <a:pt x="1029" y="1372"/>
                    <a:pt x="1150" y="1279"/>
                  </a:cubicBezTo>
                  <a:cubicBezTo>
                    <a:pt x="1169" y="1264"/>
                    <a:pt x="1188" y="1248"/>
                    <a:pt x="1206" y="1231"/>
                  </a:cubicBezTo>
                  <a:cubicBezTo>
                    <a:pt x="1222" y="1215"/>
                    <a:pt x="1237" y="1199"/>
                    <a:pt x="1252" y="1182"/>
                  </a:cubicBezTo>
                  <a:cubicBezTo>
                    <a:pt x="1361" y="1057"/>
                    <a:pt x="1428" y="893"/>
                    <a:pt x="1428" y="714"/>
                  </a:cubicBezTo>
                  <a:cubicBezTo>
                    <a:pt x="1428" y="319"/>
                    <a:pt x="1108" y="0"/>
                    <a:pt x="714" y="0"/>
                  </a:cubicBezTo>
                  <a:cubicBezTo>
                    <a:pt x="320" y="0"/>
                    <a:pt x="0" y="320"/>
                    <a:pt x="0" y="714"/>
                  </a:cubicBezTo>
                  <a:cubicBezTo>
                    <a:pt x="0" y="893"/>
                    <a:pt x="67" y="1057"/>
                    <a:pt x="176" y="1182"/>
                  </a:cubicBezTo>
                  <a:cubicBezTo>
                    <a:pt x="191" y="1199"/>
                    <a:pt x="206" y="1215"/>
                    <a:pt x="223" y="1231"/>
                  </a:cubicBezTo>
                  <a:close/>
                  <a:moveTo>
                    <a:pt x="223" y="1231"/>
                  </a:moveTo>
                  <a:cubicBezTo>
                    <a:pt x="223" y="1231"/>
                    <a:pt x="223" y="1231"/>
                    <a:pt x="223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-10261601" y="7848600"/>
              <a:ext cx="9059863" cy="6391275"/>
            </a:xfrm>
            <a:custGeom>
              <a:avLst/>
              <a:gdLst>
                <a:gd name="T0" fmla="*/ 2413 w 2413"/>
                <a:gd name="T1" fmla="*/ 1663 h 1703"/>
                <a:gd name="T2" fmla="*/ 2413 w 2413"/>
                <a:gd name="T3" fmla="*/ 481 h 1703"/>
                <a:gd name="T4" fmla="*/ 1933 w 2413"/>
                <a:gd name="T5" fmla="*/ 0 h 1703"/>
                <a:gd name="T6" fmla="*/ 1928 w 2413"/>
                <a:gd name="T7" fmla="*/ 0 h 1703"/>
                <a:gd name="T8" fmla="*/ 1928 w 2413"/>
                <a:gd name="T9" fmla="*/ 387 h 1703"/>
                <a:gd name="T10" fmla="*/ 2126 w 2413"/>
                <a:gd name="T11" fmla="*/ 653 h 1703"/>
                <a:gd name="T12" fmla="*/ 2126 w 2413"/>
                <a:gd name="T13" fmla="*/ 872 h 1703"/>
                <a:gd name="T14" fmla="*/ 2048 w 2413"/>
                <a:gd name="T15" fmla="*/ 950 h 1703"/>
                <a:gd name="T16" fmla="*/ 2046 w 2413"/>
                <a:gd name="T17" fmla="*/ 950 h 1703"/>
                <a:gd name="T18" fmla="*/ 1968 w 2413"/>
                <a:gd name="T19" fmla="*/ 872 h 1703"/>
                <a:gd name="T20" fmla="*/ 1968 w 2413"/>
                <a:gd name="T21" fmla="*/ 653 h 1703"/>
                <a:gd name="T22" fmla="*/ 1848 w 2413"/>
                <a:gd name="T23" fmla="*/ 534 h 1703"/>
                <a:gd name="T24" fmla="*/ 1730 w 2413"/>
                <a:gd name="T25" fmla="*/ 655 h 1703"/>
                <a:gd name="T26" fmla="*/ 1730 w 2413"/>
                <a:gd name="T27" fmla="*/ 872 h 1703"/>
                <a:gd name="T28" fmla="*/ 1652 w 2413"/>
                <a:gd name="T29" fmla="*/ 950 h 1703"/>
                <a:gd name="T30" fmla="*/ 1650 w 2413"/>
                <a:gd name="T31" fmla="*/ 950 h 1703"/>
                <a:gd name="T32" fmla="*/ 1572 w 2413"/>
                <a:gd name="T33" fmla="*/ 872 h 1703"/>
                <a:gd name="T34" fmla="*/ 1572 w 2413"/>
                <a:gd name="T35" fmla="*/ 653 h 1703"/>
                <a:gd name="T36" fmla="*/ 1770 w 2413"/>
                <a:gd name="T37" fmla="*/ 387 h 1703"/>
                <a:gd name="T38" fmla="*/ 1770 w 2413"/>
                <a:gd name="T39" fmla="*/ 13 h 1703"/>
                <a:gd name="T40" fmla="*/ 1207 w 2413"/>
                <a:gd name="T41" fmla="*/ 235 h 1703"/>
                <a:gd name="T42" fmla="*/ 660 w 2413"/>
                <a:gd name="T43" fmla="*/ 13 h 1703"/>
                <a:gd name="T44" fmla="*/ 660 w 2413"/>
                <a:gd name="T45" fmla="*/ 448 h 1703"/>
                <a:gd name="T46" fmla="*/ 839 w 2413"/>
                <a:gd name="T47" fmla="*/ 693 h 1703"/>
                <a:gd name="T48" fmla="*/ 583 w 2413"/>
                <a:gd name="T49" fmla="*/ 950 h 1703"/>
                <a:gd name="T50" fmla="*/ 324 w 2413"/>
                <a:gd name="T51" fmla="*/ 693 h 1703"/>
                <a:gd name="T52" fmla="*/ 502 w 2413"/>
                <a:gd name="T53" fmla="*/ 448 h 1703"/>
                <a:gd name="T54" fmla="*/ 502 w 2413"/>
                <a:gd name="T55" fmla="*/ 0 h 1703"/>
                <a:gd name="T56" fmla="*/ 481 w 2413"/>
                <a:gd name="T57" fmla="*/ 0 h 1703"/>
                <a:gd name="T58" fmla="*/ 0 w 2413"/>
                <a:gd name="T59" fmla="*/ 481 h 1703"/>
                <a:gd name="T60" fmla="*/ 0 w 2413"/>
                <a:gd name="T61" fmla="*/ 1663 h 1703"/>
                <a:gd name="T62" fmla="*/ 40 w 2413"/>
                <a:gd name="T63" fmla="*/ 1703 h 1703"/>
                <a:gd name="T64" fmla="*/ 2374 w 2413"/>
                <a:gd name="T65" fmla="*/ 1703 h 1703"/>
                <a:gd name="T66" fmla="*/ 2413 w 2413"/>
                <a:gd name="T67" fmla="*/ 1663 h 1703"/>
                <a:gd name="T68" fmla="*/ 2413 w 2413"/>
                <a:gd name="T69" fmla="*/ 1663 h 1703"/>
                <a:gd name="T70" fmla="*/ 2413 w 2413"/>
                <a:gd name="T71" fmla="*/ 166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13" h="1703">
                  <a:moveTo>
                    <a:pt x="2413" y="1663"/>
                  </a:moveTo>
                  <a:cubicBezTo>
                    <a:pt x="2413" y="481"/>
                    <a:pt x="2413" y="481"/>
                    <a:pt x="2413" y="481"/>
                  </a:cubicBezTo>
                  <a:cubicBezTo>
                    <a:pt x="2413" y="215"/>
                    <a:pt x="2198" y="0"/>
                    <a:pt x="1933" y="0"/>
                  </a:cubicBezTo>
                  <a:cubicBezTo>
                    <a:pt x="1928" y="0"/>
                    <a:pt x="1928" y="0"/>
                    <a:pt x="1928" y="0"/>
                  </a:cubicBezTo>
                  <a:cubicBezTo>
                    <a:pt x="1928" y="387"/>
                    <a:pt x="1928" y="387"/>
                    <a:pt x="1928" y="387"/>
                  </a:cubicBezTo>
                  <a:cubicBezTo>
                    <a:pt x="2043" y="421"/>
                    <a:pt x="2126" y="527"/>
                    <a:pt x="2126" y="653"/>
                  </a:cubicBezTo>
                  <a:cubicBezTo>
                    <a:pt x="2126" y="872"/>
                    <a:pt x="2126" y="872"/>
                    <a:pt x="2126" y="872"/>
                  </a:cubicBezTo>
                  <a:cubicBezTo>
                    <a:pt x="2126" y="915"/>
                    <a:pt x="2091" y="950"/>
                    <a:pt x="2048" y="950"/>
                  </a:cubicBezTo>
                  <a:cubicBezTo>
                    <a:pt x="2046" y="950"/>
                    <a:pt x="2046" y="950"/>
                    <a:pt x="2046" y="950"/>
                  </a:cubicBezTo>
                  <a:cubicBezTo>
                    <a:pt x="2003" y="950"/>
                    <a:pt x="1968" y="915"/>
                    <a:pt x="1968" y="872"/>
                  </a:cubicBezTo>
                  <a:cubicBezTo>
                    <a:pt x="1968" y="653"/>
                    <a:pt x="1968" y="653"/>
                    <a:pt x="1968" y="653"/>
                  </a:cubicBezTo>
                  <a:cubicBezTo>
                    <a:pt x="1968" y="587"/>
                    <a:pt x="1914" y="533"/>
                    <a:pt x="1848" y="534"/>
                  </a:cubicBezTo>
                  <a:cubicBezTo>
                    <a:pt x="1782" y="535"/>
                    <a:pt x="1730" y="589"/>
                    <a:pt x="1730" y="655"/>
                  </a:cubicBezTo>
                  <a:cubicBezTo>
                    <a:pt x="1730" y="872"/>
                    <a:pt x="1730" y="872"/>
                    <a:pt x="1730" y="872"/>
                  </a:cubicBezTo>
                  <a:cubicBezTo>
                    <a:pt x="1730" y="915"/>
                    <a:pt x="1695" y="950"/>
                    <a:pt x="1652" y="950"/>
                  </a:cubicBezTo>
                  <a:cubicBezTo>
                    <a:pt x="1650" y="950"/>
                    <a:pt x="1650" y="950"/>
                    <a:pt x="1650" y="950"/>
                  </a:cubicBezTo>
                  <a:cubicBezTo>
                    <a:pt x="1607" y="950"/>
                    <a:pt x="1572" y="915"/>
                    <a:pt x="1572" y="872"/>
                  </a:cubicBezTo>
                  <a:cubicBezTo>
                    <a:pt x="1572" y="653"/>
                    <a:pt x="1572" y="653"/>
                    <a:pt x="1572" y="653"/>
                  </a:cubicBezTo>
                  <a:cubicBezTo>
                    <a:pt x="1572" y="528"/>
                    <a:pt x="1655" y="421"/>
                    <a:pt x="1770" y="387"/>
                  </a:cubicBezTo>
                  <a:cubicBezTo>
                    <a:pt x="1770" y="13"/>
                    <a:pt x="1770" y="13"/>
                    <a:pt x="1770" y="13"/>
                  </a:cubicBezTo>
                  <a:cubicBezTo>
                    <a:pt x="1625" y="156"/>
                    <a:pt x="1426" y="235"/>
                    <a:pt x="1207" y="235"/>
                  </a:cubicBezTo>
                  <a:cubicBezTo>
                    <a:pt x="996" y="235"/>
                    <a:pt x="804" y="147"/>
                    <a:pt x="660" y="13"/>
                  </a:cubicBezTo>
                  <a:cubicBezTo>
                    <a:pt x="660" y="448"/>
                    <a:pt x="660" y="448"/>
                    <a:pt x="660" y="448"/>
                  </a:cubicBezTo>
                  <a:cubicBezTo>
                    <a:pt x="764" y="481"/>
                    <a:pt x="839" y="579"/>
                    <a:pt x="839" y="693"/>
                  </a:cubicBezTo>
                  <a:cubicBezTo>
                    <a:pt x="838" y="834"/>
                    <a:pt x="724" y="949"/>
                    <a:pt x="583" y="950"/>
                  </a:cubicBezTo>
                  <a:cubicBezTo>
                    <a:pt x="440" y="951"/>
                    <a:pt x="324" y="835"/>
                    <a:pt x="324" y="693"/>
                  </a:cubicBezTo>
                  <a:cubicBezTo>
                    <a:pt x="324" y="579"/>
                    <a:pt x="398" y="481"/>
                    <a:pt x="502" y="448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481" y="0"/>
                    <a:pt x="481" y="0"/>
                    <a:pt x="481" y="0"/>
                  </a:cubicBezTo>
                  <a:cubicBezTo>
                    <a:pt x="215" y="0"/>
                    <a:pt x="0" y="215"/>
                    <a:pt x="0" y="481"/>
                  </a:cubicBezTo>
                  <a:cubicBezTo>
                    <a:pt x="0" y="1663"/>
                    <a:pt x="0" y="1663"/>
                    <a:pt x="0" y="1663"/>
                  </a:cubicBezTo>
                  <a:cubicBezTo>
                    <a:pt x="0" y="1685"/>
                    <a:pt x="18" y="1703"/>
                    <a:pt x="40" y="1703"/>
                  </a:cubicBezTo>
                  <a:cubicBezTo>
                    <a:pt x="2374" y="1703"/>
                    <a:pt x="2374" y="1703"/>
                    <a:pt x="2374" y="1703"/>
                  </a:cubicBezTo>
                  <a:cubicBezTo>
                    <a:pt x="2396" y="1702"/>
                    <a:pt x="2413" y="1685"/>
                    <a:pt x="2413" y="1663"/>
                  </a:cubicBezTo>
                  <a:close/>
                  <a:moveTo>
                    <a:pt x="2413" y="1663"/>
                  </a:moveTo>
                  <a:cubicBezTo>
                    <a:pt x="2413" y="1663"/>
                    <a:pt x="2413" y="1663"/>
                    <a:pt x="2413" y="16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-8453438" y="10077450"/>
              <a:ext cx="747713" cy="742950"/>
            </a:xfrm>
            <a:custGeom>
              <a:avLst/>
              <a:gdLst>
                <a:gd name="T0" fmla="*/ 0 w 199"/>
                <a:gd name="T1" fmla="*/ 99 h 198"/>
                <a:gd name="T2" fmla="*/ 99 w 199"/>
                <a:gd name="T3" fmla="*/ 198 h 198"/>
                <a:gd name="T4" fmla="*/ 199 w 199"/>
                <a:gd name="T5" fmla="*/ 99 h 198"/>
                <a:gd name="T6" fmla="*/ 163 w 199"/>
                <a:gd name="T7" fmla="*/ 23 h 198"/>
                <a:gd name="T8" fmla="*/ 99 w 199"/>
                <a:gd name="T9" fmla="*/ 0 h 198"/>
                <a:gd name="T10" fmla="*/ 36 w 199"/>
                <a:gd name="T11" fmla="*/ 23 h 198"/>
                <a:gd name="T12" fmla="*/ 0 w 199"/>
                <a:gd name="T13" fmla="*/ 99 h 198"/>
                <a:gd name="T14" fmla="*/ 0 w 199"/>
                <a:gd name="T15" fmla="*/ 99 h 198"/>
                <a:gd name="T16" fmla="*/ 0 w 199"/>
                <a:gd name="T17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98">
                  <a:moveTo>
                    <a:pt x="0" y="99"/>
                  </a:moveTo>
                  <a:cubicBezTo>
                    <a:pt x="0" y="153"/>
                    <a:pt x="45" y="198"/>
                    <a:pt x="99" y="198"/>
                  </a:cubicBezTo>
                  <a:cubicBezTo>
                    <a:pt x="154" y="198"/>
                    <a:pt x="199" y="153"/>
                    <a:pt x="199" y="99"/>
                  </a:cubicBezTo>
                  <a:cubicBezTo>
                    <a:pt x="199" y="68"/>
                    <a:pt x="185" y="41"/>
                    <a:pt x="163" y="23"/>
                  </a:cubicBezTo>
                  <a:cubicBezTo>
                    <a:pt x="146" y="9"/>
                    <a:pt x="124" y="0"/>
                    <a:pt x="99" y="0"/>
                  </a:cubicBezTo>
                  <a:cubicBezTo>
                    <a:pt x="75" y="0"/>
                    <a:pt x="53" y="9"/>
                    <a:pt x="36" y="23"/>
                  </a:cubicBezTo>
                  <a:cubicBezTo>
                    <a:pt x="14" y="41"/>
                    <a:pt x="0" y="68"/>
                    <a:pt x="0" y="99"/>
                  </a:cubicBezTo>
                  <a:close/>
                  <a:moveTo>
                    <a:pt x="0" y="99"/>
                  </a:moveTo>
                  <a:cubicBezTo>
                    <a:pt x="0" y="99"/>
                    <a:pt x="0" y="99"/>
                    <a:pt x="0" y="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179305" y="1223232"/>
            <a:ext cx="1332080" cy="1486303"/>
            <a:chOff x="-7785100" y="5819775"/>
            <a:chExt cx="4991100" cy="5568950"/>
          </a:xfrm>
          <a:solidFill>
            <a:schemeClr val="tx1"/>
          </a:solidFill>
        </p:grpSpPr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-6921500" y="7645400"/>
              <a:ext cx="1346200" cy="1338263"/>
            </a:xfrm>
            <a:custGeom>
              <a:avLst/>
              <a:gdLst>
                <a:gd name="T0" fmla="*/ 177 w 358"/>
                <a:gd name="T1" fmla="*/ 226 h 356"/>
                <a:gd name="T2" fmla="*/ 76 w 358"/>
                <a:gd name="T3" fmla="*/ 308 h 356"/>
                <a:gd name="T4" fmla="*/ 52 w 358"/>
                <a:gd name="T5" fmla="*/ 332 h 356"/>
                <a:gd name="T6" fmla="*/ 76 w 358"/>
                <a:gd name="T7" fmla="*/ 356 h 356"/>
                <a:gd name="T8" fmla="*/ 226 w 358"/>
                <a:gd name="T9" fmla="*/ 226 h 356"/>
                <a:gd name="T10" fmla="*/ 349 w 358"/>
                <a:gd name="T11" fmla="*/ 167 h 356"/>
                <a:gd name="T12" fmla="*/ 348 w 358"/>
                <a:gd name="T13" fmla="*/ 133 h 356"/>
                <a:gd name="T14" fmla="*/ 314 w 358"/>
                <a:gd name="T15" fmla="*/ 133 h 356"/>
                <a:gd name="T16" fmla="*/ 204 w 358"/>
                <a:gd name="T17" fmla="*/ 180 h 356"/>
                <a:gd name="T18" fmla="*/ 48 w 358"/>
                <a:gd name="T19" fmla="*/ 24 h 356"/>
                <a:gd name="T20" fmla="*/ 24 w 358"/>
                <a:gd name="T21" fmla="*/ 0 h 356"/>
                <a:gd name="T22" fmla="*/ 0 w 358"/>
                <a:gd name="T23" fmla="*/ 24 h 356"/>
                <a:gd name="T24" fmla="*/ 177 w 358"/>
                <a:gd name="T25" fmla="*/ 226 h 356"/>
                <a:gd name="T26" fmla="*/ 177 w 358"/>
                <a:gd name="T27" fmla="*/ 226 h 356"/>
                <a:gd name="T28" fmla="*/ 177 w 358"/>
                <a:gd name="T29" fmla="*/ 22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8" h="356">
                  <a:moveTo>
                    <a:pt x="177" y="226"/>
                  </a:moveTo>
                  <a:cubicBezTo>
                    <a:pt x="167" y="273"/>
                    <a:pt x="125" y="308"/>
                    <a:pt x="76" y="308"/>
                  </a:cubicBezTo>
                  <a:cubicBezTo>
                    <a:pt x="62" y="308"/>
                    <a:pt x="52" y="318"/>
                    <a:pt x="52" y="332"/>
                  </a:cubicBezTo>
                  <a:cubicBezTo>
                    <a:pt x="52" y="345"/>
                    <a:pt x="62" y="356"/>
                    <a:pt x="76" y="356"/>
                  </a:cubicBezTo>
                  <a:cubicBezTo>
                    <a:pt x="152" y="356"/>
                    <a:pt x="215" y="299"/>
                    <a:pt x="226" y="226"/>
                  </a:cubicBezTo>
                  <a:cubicBezTo>
                    <a:pt x="272" y="221"/>
                    <a:pt x="315" y="201"/>
                    <a:pt x="349" y="167"/>
                  </a:cubicBezTo>
                  <a:cubicBezTo>
                    <a:pt x="358" y="157"/>
                    <a:pt x="358" y="142"/>
                    <a:pt x="348" y="133"/>
                  </a:cubicBezTo>
                  <a:cubicBezTo>
                    <a:pt x="339" y="123"/>
                    <a:pt x="324" y="124"/>
                    <a:pt x="314" y="133"/>
                  </a:cubicBezTo>
                  <a:cubicBezTo>
                    <a:pt x="285" y="163"/>
                    <a:pt x="246" y="180"/>
                    <a:pt x="204" y="180"/>
                  </a:cubicBezTo>
                  <a:cubicBezTo>
                    <a:pt x="118" y="180"/>
                    <a:pt x="48" y="110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27"/>
                    <a:pt x="78" y="213"/>
                    <a:pt x="177" y="226"/>
                  </a:cubicBezTo>
                  <a:close/>
                  <a:moveTo>
                    <a:pt x="177" y="226"/>
                  </a:moveTo>
                  <a:cubicBezTo>
                    <a:pt x="177" y="226"/>
                    <a:pt x="177" y="226"/>
                    <a:pt x="177" y="2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-6921500" y="9186863"/>
              <a:ext cx="1049338" cy="1622425"/>
            </a:xfrm>
            <a:custGeom>
              <a:avLst/>
              <a:gdLst>
                <a:gd name="T0" fmla="*/ 279 w 279"/>
                <a:gd name="T1" fmla="*/ 24 h 432"/>
                <a:gd name="T2" fmla="*/ 255 w 279"/>
                <a:gd name="T3" fmla="*/ 0 h 432"/>
                <a:gd name="T4" fmla="*/ 52 w 279"/>
                <a:gd name="T5" fmla="*/ 203 h 432"/>
                <a:gd name="T6" fmla="*/ 52 w 279"/>
                <a:gd name="T7" fmla="*/ 207 h 432"/>
                <a:gd name="T8" fmla="*/ 24 w 279"/>
                <a:gd name="T9" fmla="*/ 205 h 432"/>
                <a:gd name="T10" fmla="*/ 0 w 279"/>
                <a:gd name="T11" fmla="*/ 229 h 432"/>
                <a:gd name="T12" fmla="*/ 24 w 279"/>
                <a:gd name="T13" fmla="*/ 253 h 432"/>
                <a:gd name="T14" fmla="*/ 180 w 279"/>
                <a:gd name="T15" fmla="*/ 408 h 432"/>
                <a:gd name="T16" fmla="*/ 204 w 279"/>
                <a:gd name="T17" fmla="*/ 432 h 432"/>
                <a:gd name="T18" fmla="*/ 228 w 279"/>
                <a:gd name="T19" fmla="*/ 408 h 432"/>
                <a:gd name="T20" fmla="*/ 100 w 279"/>
                <a:gd name="T21" fmla="*/ 220 h 432"/>
                <a:gd name="T22" fmla="*/ 100 w 279"/>
                <a:gd name="T23" fmla="*/ 203 h 432"/>
                <a:gd name="T24" fmla="*/ 255 w 279"/>
                <a:gd name="T25" fmla="*/ 48 h 432"/>
                <a:gd name="T26" fmla="*/ 279 w 279"/>
                <a:gd name="T27" fmla="*/ 24 h 432"/>
                <a:gd name="T28" fmla="*/ 279 w 279"/>
                <a:gd name="T29" fmla="*/ 24 h 432"/>
                <a:gd name="T30" fmla="*/ 279 w 279"/>
                <a:gd name="T31" fmla="*/ 2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9" h="432">
                  <a:moveTo>
                    <a:pt x="279" y="24"/>
                  </a:moveTo>
                  <a:cubicBezTo>
                    <a:pt x="279" y="11"/>
                    <a:pt x="268" y="0"/>
                    <a:pt x="255" y="0"/>
                  </a:cubicBezTo>
                  <a:cubicBezTo>
                    <a:pt x="143" y="0"/>
                    <a:pt x="52" y="91"/>
                    <a:pt x="52" y="203"/>
                  </a:cubicBezTo>
                  <a:cubicBezTo>
                    <a:pt x="52" y="204"/>
                    <a:pt x="52" y="206"/>
                    <a:pt x="52" y="207"/>
                  </a:cubicBezTo>
                  <a:cubicBezTo>
                    <a:pt x="43" y="205"/>
                    <a:pt x="34" y="205"/>
                    <a:pt x="24" y="205"/>
                  </a:cubicBezTo>
                  <a:cubicBezTo>
                    <a:pt x="11" y="205"/>
                    <a:pt x="0" y="216"/>
                    <a:pt x="0" y="229"/>
                  </a:cubicBezTo>
                  <a:cubicBezTo>
                    <a:pt x="0" y="242"/>
                    <a:pt x="11" y="253"/>
                    <a:pt x="24" y="253"/>
                  </a:cubicBezTo>
                  <a:cubicBezTo>
                    <a:pt x="110" y="253"/>
                    <a:pt x="180" y="322"/>
                    <a:pt x="180" y="408"/>
                  </a:cubicBezTo>
                  <a:cubicBezTo>
                    <a:pt x="180" y="421"/>
                    <a:pt x="190" y="432"/>
                    <a:pt x="204" y="432"/>
                  </a:cubicBezTo>
                  <a:cubicBezTo>
                    <a:pt x="217" y="432"/>
                    <a:pt x="228" y="421"/>
                    <a:pt x="228" y="408"/>
                  </a:cubicBezTo>
                  <a:cubicBezTo>
                    <a:pt x="228" y="323"/>
                    <a:pt x="175" y="250"/>
                    <a:pt x="100" y="220"/>
                  </a:cubicBezTo>
                  <a:cubicBezTo>
                    <a:pt x="100" y="214"/>
                    <a:pt x="100" y="209"/>
                    <a:pt x="100" y="203"/>
                  </a:cubicBezTo>
                  <a:cubicBezTo>
                    <a:pt x="100" y="118"/>
                    <a:pt x="169" y="48"/>
                    <a:pt x="255" y="48"/>
                  </a:cubicBezTo>
                  <a:cubicBezTo>
                    <a:pt x="268" y="48"/>
                    <a:pt x="279" y="37"/>
                    <a:pt x="279" y="24"/>
                  </a:cubicBezTo>
                  <a:close/>
                  <a:moveTo>
                    <a:pt x="279" y="24"/>
                  </a:moveTo>
                  <a:cubicBezTo>
                    <a:pt x="279" y="24"/>
                    <a:pt x="279" y="24"/>
                    <a:pt x="27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/>
          </p:nvSpPr>
          <p:spPr bwMode="auto">
            <a:xfrm>
              <a:off x="-7785100" y="5819775"/>
              <a:ext cx="4991100" cy="5568950"/>
            </a:xfrm>
            <a:custGeom>
              <a:avLst/>
              <a:gdLst>
                <a:gd name="T0" fmla="*/ 1268 w 1328"/>
                <a:gd name="T1" fmla="*/ 571 h 1482"/>
                <a:gd name="T2" fmla="*/ 1112 w 1328"/>
                <a:gd name="T3" fmla="*/ 311 h 1482"/>
                <a:gd name="T4" fmla="*/ 1031 w 1328"/>
                <a:gd name="T5" fmla="*/ 115 h 1482"/>
                <a:gd name="T6" fmla="*/ 664 w 1328"/>
                <a:gd name="T7" fmla="*/ 52 h 1482"/>
                <a:gd name="T8" fmla="*/ 297 w 1328"/>
                <a:gd name="T9" fmla="*/ 115 h 1482"/>
                <a:gd name="T10" fmla="*/ 216 w 1328"/>
                <a:gd name="T11" fmla="*/ 311 h 1482"/>
                <a:gd name="T12" fmla="*/ 60 w 1328"/>
                <a:gd name="T13" fmla="*/ 571 h 1482"/>
                <a:gd name="T14" fmla="*/ 36 w 1328"/>
                <a:gd name="T15" fmla="*/ 830 h 1482"/>
                <a:gd name="T16" fmla="*/ 104 w 1328"/>
                <a:gd name="T17" fmla="*/ 1123 h 1482"/>
                <a:gd name="T18" fmla="*/ 262 w 1328"/>
                <a:gd name="T19" fmla="*/ 1368 h 1482"/>
                <a:gd name="T20" fmla="*/ 664 w 1328"/>
                <a:gd name="T21" fmla="*/ 1355 h 1482"/>
                <a:gd name="T22" fmla="*/ 1066 w 1328"/>
                <a:gd name="T23" fmla="*/ 1368 h 1482"/>
                <a:gd name="T24" fmla="*/ 1224 w 1328"/>
                <a:gd name="T25" fmla="*/ 1123 h 1482"/>
                <a:gd name="T26" fmla="*/ 1292 w 1328"/>
                <a:gd name="T27" fmla="*/ 830 h 1482"/>
                <a:gd name="T28" fmla="*/ 459 w 1328"/>
                <a:gd name="T29" fmla="*/ 1434 h 1482"/>
                <a:gd name="T30" fmla="*/ 284 w 1328"/>
                <a:gd name="T31" fmla="*/ 1325 h 1482"/>
                <a:gd name="T32" fmla="*/ 154 w 1328"/>
                <a:gd name="T33" fmla="*/ 1114 h 1482"/>
                <a:gd name="T34" fmla="*/ 48 w 1328"/>
                <a:gd name="T35" fmla="*/ 946 h 1482"/>
                <a:gd name="T36" fmla="*/ 203 w 1328"/>
                <a:gd name="T37" fmla="*/ 918 h 1482"/>
                <a:gd name="T38" fmla="*/ 203 w 1328"/>
                <a:gd name="T39" fmla="*/ 870 h 1482"/>
                <a:gd name="T40" fmla="*/ 104 w 1328"/>
                <a:gd name="T41" fmla="*/ 596 h 1482"/>
                <a:gd name="T42" fmla="*/ 99 w 1328"/>
                <a:gd name="T43" fmla="*/ 510 h 1482"/>
                <a:gd name="T44" fmla="*/ 410 w 1328"/>
                <a:gd name="T45" fmla="*/ 510 h 1482"/>
                <a:gd name="T46" fmla="*/ 458 w 1328"/>
                <a:gd name="T47" fmla="*/ 510 h 1482"/>
                <a:gd name="T48" fmla="*/ 253 w 1328"/>
                <a:gd name="T49" fmla="*/ 254 h 1482"/>
                <a:gd name="T50" fmla="*/ 320 w 1328"/>
                <a:gd name="T51" fmla="*/ 157 h 1482"/>
                <a:gd name="T52" fmla="*/ 450 w 1328"/>
                <a:gd name="T53" fmla="*/ 209 h 1482"/>
                <a:gd name="T54" fmla="*/ 494 w 1328"/>
                <a:gd name="T55" fmla="*/ 188 h 1482"/>
                <a:gd name="T56" fmla="*/ 562 w 1328"/>
                <a:gd name="T57" fmla="*/ 48 h 1482"/>
                <a:gd name="T58" fmla="*/ 640 w 1328"/>
                <a:gd name="T59" fmla="*/ 437 h 1482"/>
                <a:gd name="T60" fmla="*/ 538 w 1328"/>
                <a:gd name="T61" fmla="*/ 434 h 1482"/>
                <a:gd name="T62" fmla="*/ 640 w 1328"/>
                <a:gd name="T63" fmla="*/ 536 h 1482"/>
                <a:gd name="T64" fmla="*/ 519 w 1328"/>
                <a:gd name="T65" fmla="*/ 1032 h 1482"/>
                <a:gd name="T66" fmla="*/ 506 w 1328"/>
                <a:gd name="T67" fmla="*/ 1078 h 1482"/>
                <a:gd name="T68" fmla="*/ 459 w 1328"/>
                <a:gd name="T69" fmla="*/ 1434 h 1482"/>
                <a:gd name="T70" fmla="*/ 1174 w 1328"/>
                <a:gd name="T71" fmla="*/ 1114 h 1482"/>
                <a:gd name="T72" fmla="*/ 1044 w 1328"/>
                <a:gd name="T73" fmla="*/ 1325 h 1482"/>
                <a:gd name="T74" fmla="*/ 869 w 1328"/>
                <a:gd name="T75" fmla="*/ 1434 h 1482"/>
                <a:gd name="T76" fmla="*/ 687 w 1328"/>
                <a:gd name="T77" fmla="*/ 1233 h 1482"/>
                <a:gd name="T78" fmla="*/ 688 w 1328"/>
                <a:gd name="T79" fmla="*/ 434 h 1482"/>
                <a:gd name="T80" fmla="*/ 790 w 1328"/>
                <a:gd name="T81" fmla="*/ 331 h 1482"/>
                <a:gd name="T82" fmla="*/ 688 w 1328"/>
                <a:gd name="T83" fmla="*/ 335 h 1482"/>
                <a:gd name="T84" fmla="*/ 766 w 1328"/>
                <a:gd name="T85" fmla="*/ 48 h 1482"/>
                <a:gd name="T86" fmla="*/ 834 w 1328"/>
                <a:gd name="T87" fmla="*/ 188 h 1482"/>
                <a:gd name="T88" fmla="*/ 878 w 1328"/>
                <a:gd name="T89" fmla="*/ 209 h 1482"/>
                <a:gd name="T90" fmla="*/ 1008 w 1328"/>
                <a:gd name="T91" fmla="*/ 157 h 1482"/>
                <a:gd name="T92" fmla="*/ 1075 w 1328"/>
                <a:gd name="T93" fmla="*/ 254 h 1482"/>
                <a:gd name="T94" fmla="*/ 870 w 1328"/>
                <a:gd name="T95" fmla="*/ 510 h 1482"/>
                <a:gd name="T96" fmla="*/ 918 w 1328"/>
                <a:gd name="T97" fmla="*/ 510 h 1482"/>
                <a:gd name="T98" fmla="*/ 1229 w 1328"/>
                <a:gd name="T99" fmla="*/ 510 h 1482"/>
                <a:gd name="T100" fmla="*/ 1224 w 1328"/>
                <a:gd name="T101" fmla="*/ 596 h 1482"/>
                <a:gd name="T102" fmla="*/ 1125 w 1328"/>
                <a:gd name="T103" fmla="*/ 870 h 1482"/>
                <a:gd name="T104" fmla="*/ 1125 w 1328"/>
                <a:gd name="T105" fmla="*/ 918 h 1482"/>
                <a:gd name="T106" fmla="*/ 1280 w 1328"/>
                <a:gd name="T107" fmla="*/ 946 h 1482"/>
                <a:gd name="T108" fmla="*/ 1188 w 1328"/>
                <a:gd name="T109" fmla="*/ 1087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28" h="1482">
                  <a:moveTo>
                    <a:pt x="1328" y="715"/>
                  </a:moveTo>
                  <a:cubicBezTo>
                    <a:pt x="1328" y="661"/>
                    <a:pt x="1306" y="609"/>
                    <a:pt x="1268" y="571"/>
                  </a:cubicBezTo>
                  <a:cubicBezTo>
                    <a:pt x="1274" y="551"/>
                    <a:pt x="1277" y="531"/>
                    <a:pt x="1277" y="510"/>
                  </a:cubicBezTo>
                  <a:cubicBezTo>
                    <a:pt x="1277" y="412"/>
                    <a:pt x="1206" y="329"/>
                    <a:pt x="1112" y="311"/>
                  </a:cubicBezTo>
                  <a:cubicBezTo>
                    <a:pt x="1119" y="293"/>
                    <a:pt x="1123" y="274"/>
                    <a:pt x="1123" y="254"/>
                  </a:cubicBezTo>
                  <a:cubicBezTo>
                    <a:pt x="1123" y="192"/>
                    <a:pt x="1085" y="138"/>
                    <a:pt x="1031" y="115"/>
                  </a:cubicBezTo>
                  <a:cubicBezTo>
                    <a:pt x="941" y="43"/>
                    <a:pt x="842" y="0"/>
                    <a:pt x="766" y="0"/>
                  </a:cubicBezTo>
                  <a:cubicBezTo>
                    <a:pt x="724" y="0"/>
                    <a:pt x="687" y="21"/>
                    <a:pt x="664" y="52"/>
                  </a:cubicBezTo>
                  <a:cubicBezTo>
                    <a:pt x="641" y="21"/>
                    <a:pt x="604" y="0"/>
                    <a:pt x="562" y="0"/>
                  </a:cubicBezTo>
                  <a:cubicBezTo>
                    <a:pt x="486" y="0"/>
                    <a:pt x="387" y="43"/>
                    <a:pt x="297" y="115"/>
                  </a:cubicBezTo>
                  <a:cubicBezTo>
                    <a:pt x="243" y="138"/>
                    <a:pt x="205" y="192"/>
                    <a:pt x="205" y="254"/>
                  </a:cubicBezTo>
                  <a:cubicBezTo>
                    <a:pt x="205" y="274"/>
                    <a:pt x="209" y="293"/>
                    <a:pt x="216" y="311"/>
                  </a:cubicBezTo>
                  <a:cubicBezTo>
                    <a:pt x="122" y="329"/>
                    <a:pt x="51" y="412"/>
                    <a:pt x="51" y="510"/>
                  </a:cubicBezTo>
                  <a:cubicBezTo>
                    <a:pt x="51" y="531"/>
                    <a:pt x="54" y="551"/>
                    <a:pt x="60" y="571"/>
                  </a:cubicBezTo>
                  <a:cubicBezTo>
                    <a:pt x="22" y="609"/>
                    <a:pt x="0" y="661"/>
                    <a:pt x="0" y="715"/>
                  </a:cubicBezTo>
                  <a:cubicBezTo>
                    <a:pt x="0" y="758"/>
                    <a:pt x="13" y="798"/>
                    <a:pt x="36" y="830"/>
                  </a:cubicBezTo>
                  <a:cubicBezTo>
                    <a:pt x="12" y="864"/>
                    <a:pt x="0" y="904"/>
                    <a:pt x="0" y="946"/>
                  </a:cubicBezTo>
                  <a:cubicBezTo>
                    <a:pt x="0" y="1019"/>
                    <a:pt x="40" y="1087"/>
                    <a:pt x="104" y="1123"/>
                  </a:cubicBezTo>
                  <a:cubicBezTo>
                    <a:pt x="103" y="1132"/>
                    <a:pt x="102" y="1141"/>
                    <a:pt x="102" y="1150"/>
                  </a:cubicBezTo>
                  <a:cubicBezTo>
                    <a:pt x="102" y="1250"/>
                    <a:pt x="167" y="1338"/>
                    <a:pt x="262" y="1368"/>
                  </a:cubicBezTo>
                  <a:cubicBezTo>
                    <a:pt x="303" y="1438"/>
                    <a:pt x="377" y="1482"/>
                    <a:pt x="459" y="1482"/>
                  </a:cubicBezTo>
                  <a:cubicBezTo>
                    <a:pt x="549" y="1482"/>
                    <a:pt x="626" y="1430"/>
                    <a:pt x="664" y="1355"/>
                  </a:cubicBezTo>
                  <a:cubicBezTo>
                    <a:pt x="702" y="1430"/>
                    <a:pt x="779" y="1482"/>
                    <a:pt x="869" y="1482"/>
                  </a:cubicBezTo>
                  <a:cubicBezTo>
                    <a:pt x="951" y="1482"/>
                    <a:pt x="1025" y="1438"/>
                    <a:pt x="1066" y="1368"/>
                  </a:cubicBezTo>
                  <a:cubicBezTo>
                    <a:pt x="1161" y="1338"/>
                    <a:pt x="1226" y="1250"/>
                    <a:pt x="1226" y="1150"/>
                  </a:cubicBezTo>
                  <a:cubicBezTo>
                    <a:pt x="1226" y="1141"/>
                    <a:pt x="1225" y="1132"/>
                    <a:pt x="1224" y="1123"/>
                  </a:cubicBezTo>
                  <a:cubicBezTo>
                    <a:pt x="1288" y="1087"/>
                    <a:pt x="1328" y="1019"/>
                    <a:pt x="1328" y="946"/>
                  </a:cubicBezTo>
                  <a:cubicBezTo>
                    <a:pt x="1328" y="904"/>
                    <a:pt x="1316" y="864"/>
                    <a:pt x="1292" y="830"/>
                  </a:cubicBezTo>
                  <a:cubicBezTo>
                    <a:pt x="1315" y="798"/>
                    <a:pt x="1328" y="758"/>
                    <a:pt x="1328" y="715"/>
                  </a:cubicBezTo>
                  <a:close/>
                  <a:moveTo>
                    <a:pt x="459" y="1434"/>
                  </a:moveTo>
                  <a:cubicBezTo>
                    <a:pt x="392" y="1434"/>
                    <a:pt x="331" y="1396"/>
                    <a:pt x="299" y="1337"/>
                  </a:cubicBezTo>
                  <a:cubicBezTo>
                    <a:pt x="296" y="1331"/>
                    <a:pt x="291" y="1327"/>
                    <a:pt x="284" y="1325"/>
                  </a:cubicBezTo>
                  <a:cubicBezTo>
                    <a:pt x="205" y="1304"/>
                    <a:pt x="150" y="1232"/>
                    <a:pt x="150" y="1150"/>
                  </a:cubicBezTo>
                  <a:cubicBezTo>
                    <a:pt x="150" y="1138"/>
                    <a:pt x="152" y="1126"/>
                    <a:pt x="154" y="1114"/>
                  </a:cubicBezTo>
                  <a:cubicBezTo>
                    <a:pt x="156" y="1103"/>
                    <a:pt x="151" y="1092"/>
                    <a:pt x="140" y="1087"/>
                  </a:cubicBezTo>
                  <a:cubicBezTo>
                    <a:pt x="84" y="1062"/>
                    <a:pt x="48" y="1007"/>
                    <a:pt x="48" y="946"/>
                  </a:cubicBezTo>
                  <a:cubicBezTo>
                    <a:pt x="48" y="918"/>
                    <a:pt x="55" y="891"/>
                    <a:pt x="69" y="868"/>
                  </a:cubicBezTo>
                  <a:cubicBezTo>
                    <a:pt x="105" y="899"/>
                    <a:pt x="152" y="918"/>
                    <a:pt x="203" y="918"/>
                  </a:cubicBezTo>
                  <a:cubicBezTo>
                    <a:pt x="216" y="918"/>
                    <a:pt x="227" y="908"/>
                    <a:pt x="227" y="894"/>
                  </a:cubicBezTo>
                  <a:cubicBezTo>
                    <a:pt x="227" y="881"/>
                    <a:pt x="216" y="870"/>
                    <a:pt x="203" y="870"/>
                  </a:cubicBezTo>
                  <a:cubicBezTo>
                    <a:pt x="118" y="870"/>
                    <a:pt x="48" y="801"/>
                    <a:pt x="48" y="715"/>
                  </a:cubicBezTo>
                  <a:cubicBezTo>
                    <a:pt x="48" y="669"/>
                    <a:pt x="68" y="626"/>
                    <a:pt x="104" y="596"/>
                  </a:cubicBezTo>
                  <a:cubicBezTo>
                    <a:pt x="112" y="589"/>
                    <a:pt x="115" y="578"/>
                    <a:pt x="111" y="569"/>
                  </a:cubicBezTo>
                  <a:cubicBezTo>
                    <a:pt x="103" y="550"/>
                    <a:pt x="99" y="530"/>
                    <a:pt x="99" y="510"/>
                  </a:cubicBezTo>
                  <a:cubicBezTo>
                    <a:pt x="99" y="425"/>
                    <a:pt x="169" y="355"/>
                    <a:pt x="254" y="355"/>
                  </a:cubicBezTo>
                  <a:cubicBezTo>
                    <a:pt x="340" y="355"/>
                    <a:pt x="410" y="425"/>
                    <a:pt x="410" y="510"/>
                  </a:cubicBezTo>
                  <a:cubicBezTo>
                    <a:pt x="410" y="524"/>
                    <a:pt x="420" y="534"/>
                    <a:pt x="434" y="534"/>
                  </a:cubicBezTo>
                  <a:cubicBezTo>
                    <a:pt x="447" y="534"/>
                    <a:pt x="458" y="524"/>
                    <a:pt x="458" y="510"/>
                  </a:cubicBezTo>
                  <a:cubicBezTo>
                    <a:pt x="458" y="403"/>
                    <a:pt x="373" y="314"/>
                    <a:pt x="267" y="308"/>
                  </a:cubicBezTo>
                  <a:cubicBezTo>
                    <a:pt x="258" y="292"/>
                    <a:pt x="253" y="273"/>
                    <a:pt x="253" y="254"/>
                  </a:cubicBezTo>
                  <a:cubicBezTo>
                    <a:pt x="253" y="212"/>
                    <a:pt x="279" y="175"/>
                    <a:pt x="316" y="159"/>
                  </a:cubicBezTo>
                  <a:cubicBezTo>
                    <a:pt x="317" y="158"/>
                    <a:pt x="319" y="158"/>
                    <a:pt x="320" y="157"/>
                  </a:cubicBezTo>
                  <a:cubicBezTo>
                    <a:pt x="331" y="153"/>
                    <a:pt x="344" y="150"/>
                    <a:pt x="357" y="150"/>
                  </a:cubicBezTo>
                  <a:cubicBezTo>
                    <a:pt x="397" y="150"/>
                    <a:pt x="433" y="173"/>
                    <a:pt x="450" y="209"/>
                  </a:cubicBezTo>
                  <a:cubicBezTo>
                    <a:pt x="456" y="221"/>
                    <a:pt x="471" y="226"/>
                    <a:pt x="483" y="220"/>
                  </a:cubicBezTo>
                  <a:cubicBezTo>
                    <a:pt x="494" y="214"/>
                    <a:pt x="499" y="200"/>
                    <a:pt x="494" y="188"/>
                  </a:cubicBezTo>
                  <a:cubicBezTo>
                    <a:pt x="474" y="147"/>
                    <a:pt x="436" y="117"/>
                    <a:pt x="392" y="107"/>
                  </a:cubicBezTo>
                  <a:cubicBezTo>
                    <a:pt x="453" y="69"/>
                    <a:pt x="513" y="48"/>
                    <a:pt x="562" y="48"/>
                  </a:cubicBezTo>
                  <a:cubicBezTo>
                    <a:pt x="605" y="48"/>
                    <a:pt x="640" y="83"/>
                    <a:pt x="640" y="126"/>
                  </a:cubicBezTo>
                  <a:cubicBezTo>
                    <a:pt x="640" y="437"/>
                    <a:pt x="640" y="437"/>
                    <a:pt x="640" y="437"/>
                  </a:cubicBezTo>
                  <a:cubicBezTo>
                    <a:pt x="618" y="420"/>
                    <a:pt x="591" y="410"/>
                    <a:pt x="562" y="410"/>
                  </a:cubicBezTo>
                  <a:cubicBezTo>
                    <a:pt x="548" y="410"/>
                    <a:pt x="538" y="420"/>
                    <a:pt x="538" y="434"/>
                  </a:cubicBezTo>
                  <a:cubicBezTo>
                    <a:pt x="538" y="447"/>
                    <a:pt x="548" y="458"/>
                    <a:pt x="562" y="458"/>
                  </a:cubicBezTo>
                  <a:cubicBezTo>
                    <a:pt x="605" y="458"/>
                    <a:pt x="640" y="493"/>
                    <a:pt x="640" y="536"/>
                  </a:cubicBezTo>
                  <a:cubicBezTo>
                    <a:pt x="640" y="1113"/>
                    <a:pt x="640" y="1113"/>
                    <a:pt x="640" y="1113"/>
                  </a:cubicBezTo>
                  <a:cubicBezTo>
                    <a:pt x="610" y="1074"/>
                    <a:pt x="568" y="1045"/>
                    <a:pt x="519" y="1032"/>
                  </a:cubicBezTo>
                  <a:cubicBezTo>
                    <a:pt x="506" y="1029"/>
                    <a:pt x="493" y="1036"/>
                    <a:pt x="489" y="1049"/>
                  </a:cubicBezTo>
                  <a:cubicBezTo>
                    <a:pt x="486" y="1062"/>
                    <a:pt x="493" y="1075"/>
                    <a:pt x="506" y="1078"/>
                  </a:cubicBezTo>
                  <a:cubicBezTo>
                    <a:pt x="585" y="1100"/>
                    <a:pt x="640" y="1171"/>
                    <a:pt x="640" y="1253"/>
                  </a:cubicBezTo>
                  <a:cubicBezTo>
                    <a:pt x="640" y="1352"/>
                    <a:pt x="559" y="1434"/>
                    <a:pt x="459" y="1434"/>
                  </a:cubicBezTo>
                  <a:close/>
                  <a:moveTo>
                    <a:pt x="1188" y="1087"/>
                  </a:moveTo>
                  <a:cubicBezTo>
                    <a:pt x="1177" y="1092"/>
                    <a:pt x="1172" y="1103"/>
                    <a:pt x="1174" y="1114"/>
                  </a:cubicBezTo>
                  <a:cubicBezTo>
                    <a:pt x="1176" y="1126"/>
                    <a:pt x="1178" y="1138"/>
                    <a:pt x="1178" y="1150"/>
                  </a:cubicBezTo>
                  <a:cubicBezTo>
                    <a:pt x="1178" y="1232"/>
                    <a:pt x="1123" y="1304"/>
                    <a:pt x="1044" y="1325"/>
                  </a:cubicBezTo>
                  <a:cubicBezTo>
                    <a:pt x="1037" y="1327"/>
                    <a:pt x="1032" y="1331"/>
                    <a:pt x="1029" y="1337"/>
                  </a:cubicBezTo>
                  <a:cubicBezTo>
                    <a:pt x="997" y="1396"/>
                    <a:pt x="936" y="1434"/>
                    <a:pt x="869" y="1434"/>
                  </a:cubicBezTo>
                  <a:cubicBezTo>
                    <a:pt x="769" y="1434"/>
                    <a:pt x="688" y="1352"/>
                    <a:pt x="688" y="1253"/>
                  </a:cubicBezTo>
                  <a:cubicBezTo>
                    <a:pt x="688" y="1246"/>
                    <a:pt x="688" y="1239"/>
                    <a:pt x="687" y="1233"/>
                  </a:cubicBezTo>
                  <a:cubicBezTo>
                    <a:pt x="688" y="1231"/>
                    <a:pt x="688" y="1229"/>
                    <a:pt x="688" y="1226"/>
                  </a:cubicBezTo>
                  <a:cubicBezTo>
                    <a:pt x="688" y="434"/>
                    <a:pt x="688" y="434"/>
                    <a:pt x="688" y="434"/>
                  </a:cubicBezTo>
                  <a:cubicBezTo>
                    <a:pt x="688" y="390"/>
                    <a:pt x="723" y="355"/>
                    <a:pt x="766" y="355"/>
                  </a:cubicBezTo>
                  <a:cubicBezTo>
                    <a:pt x="780" y="355"/>
                    <a:pt x="790" y="344"/>
                    <a:pt x="790" y="331"/>
                  </a:cubicBezTo>
                  <a:cubicBezTo>
                    <a:pt x="790" y="318"/>
                    <a:pt x="780" y="307"/>
                    <a:pt x="766" y="307"/>
                  </a:cubicBezTo>
                  <a:cubicBezTo>
                    <a:pt x="737" y="307"/>
                    <a:pt x="710" y="317"/>
                    <a:pt x="688" y="335"/>
                  </a:cubicBezTo>
                  <a:cubicBezTo>
                    <a:pt x="688" y="126"/>
                    <a:pt x="688" y="126"/>
                    <a:pt x="688" y="126"/>
                  </a:cubicBezTo>
                  <a:cubicBezTo>
                    <a:pt x="688" y="83"/>
                    <a:pt x="723" y="48"/>
                    <a:pt x="766" y="48"/>
                  </a:cubicBezTo>
                  <a:cubicBezTo>
                    <a:pt x="815" y="48"/>
                    <a:pt x="875" y="69"/>
                    <a:pt x="936" y="107"/>
                  </a:cubicBezTo>
                  <a:cubicBezTo>
                    <a:pt x="892" y="117"/>
                    <a:pt x="854" y="147"/>
                    <a:pt x="834" y="188"/>
                  </a:cubicBezTo>
                  <a:cubicBezTo>
                    <a:pt x="829" y="200"/>
                    <a:pt x="834" y="214"/>
                    <a:pt x="846" y="220"/>
                  </a:cubicBezTo>
                  <a:cubicBezTo>
                    <a:pt x="857" y="226"/>
                    <a:pt x="872" y="221"/>
                    <a:pt x="878" y="209"/>
                  </a:cubicBezTo>
                  <a:cubicBezTo>
                    <a:pt x="895" y="173"/>
                    <a:pt x="931" y="150"/>
                    <a:pt x="971" y="150"/>
                  </a:cubicBezTo>
                  <a:cubicBezTo>
                    <a:pt x="984" y="150"/>
                    <a:pt x="997" y="153"/>
                    <a:pt x="1008" y="157"/>
                  </a:cubicBezTo>
                  <a:cubicBezTo>
                    <a:pt x="1009" y="158"/>
                    <a:pt x="1011" y="158"/>
                    <a:pt x="1012" y="159"/>
                  </a:cubicBezTo>
                  <a:cubicBezTo>
                    <a:pt x="1049" y="175"/>
                    <a:pt x="1075" y="212"/>
                    <a:pt x="1075" y="254"/>
                  </a:cubicBezTo>
                  <a:cubicBezTo>
                    <a:pt x="1075" y="273"/>
                    <a:pt x="1070" y="292"/>
                    <a:pt x="1061" y="308"/>
                  </a:cubicBezTo>
                  <a:cubicBezTo>
                    <a:pt x="955" y="314"/>
                    <a:pt x="870" y="403"/>
                    <a:pt x="870" y="510"/>
                  </a:cubicBezTo>
                  <a:cubicBezTo>
                    <a:pt x="870" y="524"/>
                    <a:pt x="881" y="534"/>
                    <a:pt x="894" y="534"/>
                  </a:cubicBezTo>
                  <a:cubicBezTo>
                    <a:pt x="908" y="534"/>
                    <a:pt x="918" y="524"/>
                    <a:pt x="918" y="510"/>
                  </a:cubicBezTo>
                  <a:cubicBezTo>
                    <a:pt x="918" y="425"/>
                    <a:pt x="988" y="355"/>
                    <a:pt x="1074" y="355"/>
                  </a:cubicBezTo>
                  <a:cubicBezTo>
                    <a:pt x="1159" y="355"/>
                    <a:pt x="1229" y="425"/>
                    <a:pt x="1229" y="510"/>
                  </a:cubicBezTo>
                  <a:cubicBezTo>
                    <a:pt x="1229" y="530"/>
                    <a:pt x="1225" y="550"/>
                    <a:pt x="1217" y="569"/>
                  </a:cubicBezTo>
                  <a:cubicBezTo>
                    <a:pt x="1213" y="578"/>
                    <a:pt x="1216" y="589"/>
                    <a:pt x="1224" y="596"/>
                  </a:cubicBezTo>
                  <a:cubicBezTo>
                    <a:pt x="1260" y="626"/>
                    <a:pt x="1280" y="669"/>
                    <a:pt x="1280" y="715"/>
                  </a:cubicBezTo>
                  <a:cubicBezTo>
                    <a:pt x="1280" y="801"/>
                    <a:pt x="1210" y="870"/>
                    <a:pt x="1125" y="870"/>
                  </a:cubicBezTo>
                  <a:cubicBezTo>
                    <a:pt x="1112" y="870"/>
                    <a:pt x="1101" y="881"/>
                    <a:pt x="1101" y="894"/>
                  </a:cubicBezTo>
                  <a:cubicBezTo>
                    <a:pt x="1101" y="908"/>
                    <a:pt x="1112" y="918"/>
                    <a:pt x="1125" y="918"/>
                  </a:cubicBezTo>
                  <a:cubicBezTo>
                    <a:pt x="1176" y="918"/>
                    <a:pt x="1223" y="899"/>
                    <a:pt x="1259" y="868"/>
                  </a:cubicBezTo>
                  <a:cubicBezTo>
                    <a:pt x="1273" y="891"/>
                    <a:pt x="1280" y="918"/>
                    <a:pt x="1280" y="946"/>
                  </a:cubicBezTo>
                  <a:cubicBezTo>
                    <a:pt x="1280" y="1007"/>
                    <a:pt x="1244" y="1062"/>
                    <a:pt x="1188" y="1087"/>
                  </a:cubicBezTo>
                  <a:close/>
                  <a:moveTo>
                    <a:pt x="1188" y="1087"/>
                  </a:moveTo>
                  <a:cubicBezTo>
                    <a:pt x="1188" y="1087"/>
                    <a:pt x="1188" y="1087"/>
                    <a:pt x="1188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-4811713" y="7551738"/>
              <a:ext cx="1346200" cy="1333500"/>
            </a:xfrm>
            <a:custGeom>
              <a:avLst/>
              <a:gdLst>
                <a:gd name="T0" fmla="*/ 283 w 358"/>
                <a:gd name="T1" fmla="*/ 307 h 355"/>
                <a:gd name="T2" fmla="*/ 181 w 358"/>
                <a:gd name="T3" fmla="*/ 225 h 355"/>
                <a:gd name="T4" fmla="*/ 358 w 358"/>
                <a:gd name="T5" fmla="*/ 24 h 355"/>
                <a:gd name="T6" fmla="*/ 334 w 358"/>
                <a:gd name="T7" fmla="*/ 0 h 355"/>
                <a:gd name="T8" fmla="*/ 310 w 358"/>
                <a:gd name="T9" fmla="*/ 24 h 355"/>
                <a:gd name="T10" fmla="*/ 155 w 358"/>
                <a:gd name="T11" fmla="*/ 179 h 355"/>
                <a:gd name="T12" fmla="*/ 44 w 358"/>
                <a:gd name="T13" fmla="*/ 132 h 355"/>
                <a:gd name="T14" fmla="*/ 10 w 358"/>
                <a:gd name="T15" fmla="*/ 132 h 355"/>
                <a:gd name="T16" fmla="*/ 9 w 358"/>
                <a:gd name="T17" fmla="*/ 166 h 355"/>
                <a:gd name="T18" fmla="*/ 132 w 358"/>
                <a:gd name="T19" fmla="*/ 226 h 355"/>
                <a:gd name="T20" fmla="*/ 283 w 358"/>
                <a:gd name="T21" fmla="*/ 355 h 355"/>
                <a:gd name="T22" fmla="*/ 307 w 358"/>
                <a:gd name="T23" fmla="*/ 331 h 355"/>
                <a:gd name="T24" fmla="*/ 283 w 358"/>
                <a:gd name="T25" fmla="*/ 307 h 355"/>
                <a:gd name="T26" fmla="*/ 283 w 358"/>
                <a:gd name="T27" fmla="*/ 307 h 355"/>
                <a:gd name="T28" fmla="*/ 283 w 358"/>
                <a:gd name="T29" fmla="*/ 30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8" h="355">
                  <a:moveTo>
                    <a:pt x="283" y="307"/>
                  </a:moveTo>
                  <a:cubicBezTo>
                    <a:pt x="233" y="307"/>
                    <a:pt x="191" y="272"/>
                    <a:pt x="181" y="225"/>
                  </a:cubicBezTo>
                  <a:cubicBezTo>
                    <a:pt x="281" y="212"/>
                    <a:pt x="358" y="127"/>
                    <a:pt x="358" y="24"/>
                  </a:cubicBezTo>
                  <a:cubicBezTo>
                    <a:pt x="358" y="11"/>
                    <a:pt x="347" y="0"/>
                    <a:pt x="334" y="0"/>
                  </a:cubicBezTo>
                  <a:cubicBezTo>
                    <a:pt x="321" y="0"/>
                    <a:pt x="310" y="11"/>
                    <a:pt x="310" y="24"/>
                  </a:cubicBezTo>
                  <a:cubicBezTo>
                    <a:pt x="310" y="109"/>
                    <a:pt x="240" y="179"/>
                    <a:pt x="155" y="179"/>
                  </a:cubicBezTo>
                  <a:cubicBezTo>
                    <a:pt x="113" y="179"/>
                    <a:pt x="73" y="162"/>
                    <a:pt x="44" y="132"/>
                  </a:cubicBezTo>
                  <a:cubicBezTo>
                    <a:pt x="34" y="123"/>
                    <a:pt x="19" y="123"/>
                    <a:pt x="10" y="132"/>
                  </a:cubicBezTo>
                  <a:cubicBezTo>
                    <a:pt x="0" y="141"/>
                    <a:pt x="0" y="157"/>
                    <a:pt x="9" y="166"/>
                  </a:cubicBezTo>
                  <a:cubicBezTo>
                    <a:pt x="43" y="200"/>
                    <a:pt x="86" y="221"/>
                    <a:pt x="132" y="226"/>
                  </a:cubicBezTo>
                  <a:cubicBezTo>
                    <a:pt x="143" y="299"/>
                    <a:pt x="207" y="355"/>
                    <a:pt x="283" y="355"/>
                  </a:cubicBezTo>
                  <a:cubicBezTo>
                    <a:pt x="296" y="355"/>
                    <a:pt x="307" y="344"/>
                    <a:pt x="307" y="331"/>
                  </a:cubicBezTo>
                  <a:cubicBezTo>
                    <a:pt x="307" y="318"/>
                    <a:pt x="296" y="307"/>
                    <a:pt x="283" y="307"/>
                  </a:cubicBezTo>
                  <a:close/>
                  <a:moveTo>
                    <a:pt x="283" y="307"/>
                  </a:moveTo>
                  <a:cubicBezTo>
                    <a:pt x="283" y="307"/>
                    <a:pt x="283" y="307"/>
                    <a:pt x="283" y="3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-4995863" y="8994775"/>
              <a:ext cx="1047750" cy="1624013"/>
            </a:xfrm>
            <a:custGeom>
              <a:avLst/>
              <a:gdLst>
                <a:gd name="T0" fmla="*/ 255 w 279"/>
                <a:gd name="T1" fmla="*/ 205 h 432"/>
                <a:gd name="T2" fmla="*/ 228 w 279"/>
                <a:gd name="T3" fmla="*/ 206 h 432"/>
                <a:gd name="T4" fmla="*/ 228 w 279"/>
                <a:gd name="T5" fmla="*/ 203 h 432"/>
                <a:gd name="T6" fmla="*/ 24 w 279"/>
                <a:gd name="T7" fmla="*/ 0 h 432"/>
                <a:gd name="T8" fmla="*/ 0 w 279"/>
                <a:gd name="T9" fmla="*/ 24 h 432"/>
                <a:gd name="T10" fmla="*/ 24 w 279"/>
                <a:gd name="T11" fmla="*/ 48 h 432"/>
                <a:gd name="T12" fmla="*/ 180 w 279"/>
                <a:gd name="T13" fmla="*/ 203 h 432"/>
                <a:gd name="T14" fmla="*/ 179 w 279"/>
                <a:gd name="T15" fmla="*/ 219 h 432"/>
                <a:gd name="T16" fmla="*/ 52 w 279"/>
                <a:gd name="T17" fmla="*/ 408 h 432"/>
                <a:gd name="T18" fmla="*/ 76 w 279"/>
                <a:gd name="T19" fmla="*/ 432 h 432"/>
                <a:gd name="T20" fmla="*/ 100 w 279"/>
                <a:gd name="T21" fmla="*/ 408 h 432"/>
                <a:gd name="T22" fmla="*/ 255 w 279"/>
                <a:gd name="T23" fmla="*/ 253 h 432"/>
                <a:gd name="T24" fmla="*/ 279 w 279"/>
                <a:gd name="T25" fmla="*/ 229 h 432"/>
                <a:gd name="T26" fmla="*/ 255 w 279"/>
                <a:gd name="T27" fmla="*/ 205 h 432"/>
                <a:gd name="T28" fmla="*/ 255 w 279"/>
                <a:gd name="T29" fmla="*/ 205 h 432"/>
                <a:gd name="T30" fmla="*/ 255 w 279"/>
                <a:gd name="T31" fmla="*/ 20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9" h="432">
                  <a:moveTo>
                    <a:pt x="255" y="205"/>
                  </a:moveTo>
                  <a:cubicBezTo>
                    <a:pt x="246" y="205"/>
                    <a:pt x="236" y="205"/>
                    <a:pt x="228" y="206"/>
                  </a:cubicBezTo>
                  <a:cubicBezTo>
                    <a:pt x="228" y="205"/>
                    <a:pt x="228" y="204"/>
                    <a:pt x="228" y="203"/>
                  </a:cubicBezTo>
                  <a:cubicBezTo>
                    <a:pt x="228" y="91"/>
                    <a:pt x="136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110" y="48"/>
                    <a:pt x="180" y="117"/>
                    <a:pt x="180" y="203"/>
                  </a:cubicBezTo>
                  <a:cubicBezTo>
                    <a:pt x="180" y="208"/>
                    <a:pt x="179" y="214"/>
                    <a:pt x="179" y="219"/>
                  </a:cubicBezTo>
                  <a:cubicBezTo>
                    <a:pt x="104" y="250"/>
                    <a:pt x="52" y="323"/>
                    <a:pt x="52" y="408"/>
                  </a:cubicBezTo>
                  <a:cubicBezTo>
                    <a:pt x="52" y="421"/>
                    <a:pt x="62" y="432"/>
                    <a:pt x="76" y="432"/>
                  </a:cubicBezTo>
                  <a:cubicBezTo>
                    <a:pt x="89" y="432"/>
                    <a:pt x="100" y="421"/>
                    <a:pt x="100" y="408"/>
                  </a:cubicBezTo>
                  <a:cubicBezTo>
                    <a:pt x="100" y="322"/>
                    <a:pt x="169" y="253"/>
                    <a:pt x="255" y="253"/>
                  </a:cubicBezTo>
                  <a:cubicBezTo>
                    <a:pt x="268" y="253"/>
                    <a:pt x="279" y="242"/>
                    <a:pt x="279" y="229"/>
                  </a:cubicBezTo>
                  <a:cubicBezTo>
                    <a:pt x="279" y="215"/>
                    <a:pt x="268" y="205"/>
                    <a:pt x="255" y="205"/>
                  </a:cubicBezTo>
                  <a:close/>
                  <a:moveTo>
                    <a:pt x="255" y="205"/>
                  </a:moveTo>
                  <a:cubicBezTo>
                    <a:pt x="255" y="205"/>
                    <a:pt x="255" y="205"/>
                    <a:pt x="255" y="20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88" name="Freeform 48"/>
          <p:cNvSpPr>
            <a:spLocks noEditPoints="1"/>
          </p:cNvSpPr>
          <p:nvPr/>
        </p:nvSpPr>
        <p:spPr bwMode="auto">
          <a:xfrm>
            <a:off x="1632863" y="4122139"/>
            <a:ext cx="1779935" cy="1198527"/>
          </a:xfrm>
          <a:custGeom>
            <a:avLst/>
            <a:gdLst>
              <a:gd name="T0" fmla="*/ 571 w 672"/>
              <a:gd name="T1" fmla="*/ 4 h 452"/>
              <a:gd name="T2" fmla="*/ 491 w 672"/>
              <a:gd name="T3" fmla="*/ 61 h 452"/>
              <a:gd name="T4" fmla="*/ 487 w 672"/>
              <a:gd name="T5" fmla="*/ 55 h 452"/>
              <a:gd name="T6" fmla="*/ 445 w 672"/>
              <a:gd name="T7" fmla="*/ 32 h 452"/>
              <a:gd name="T8" fmla="*/ 396 w 672"/>
              <a:gd name="T9" fmla="*/ 45 h 452"/>
              <a:gd name="T10" fmla="*/ 91 w 672"/>
              <a:gd name="T11" fmla="*/ 261 h 452"/>
              <a:gd name="T12" fmla="*/ 85 w 672"/>
              <a:gd name="T13" fmla="*/ 270 h 452"/>
              <a:gd name="T14" fmla="*/ 87 w 672"/>
              <a:gd name="T15" fmla="*/ 281 h 452"/>
              <a:gd name="T16" fmla="*/ 118 w 672"/>
              <a:gd name="T17" fmla="*/ 324 h 452"/>
              <a:gd name="T18" fmla="*/ 54 w 672"/>
              <a:gd name="T19" fmla="*/ 370 h 452"/>
              <a:gd name="T20" fmla="*/ 28 w 672"/>
              <a:gd name="T21" fmla="*/ 334 h 452"/>
              <a:gd name="T22" fmla="*/ 8 w 672"/>
              <a:gd name="T23" fmla="*/ 330 h 452"/>
              <a:gd name="T24" fmla="*/ 5 w 672"/>
              <a:gd name="T25" fmla="*/ 350 h 452"/>
              <a:gd name="T26" fmla="*/ 72 w 672"/>
              <a:gd name="T27" fmla="*/ 446 h 452"/>
              <a:gd name="T28" fmla="*/ 84 w 672"/>
              <a:gd name="T29" fmla="*/ 452 h 452"/>
              <a:gd name="T30" fmla="*/ 92 w 672"/>
              <a:gd name="T31" fmla="*/ 449 h 452"/>
              <a:gd name="T32" fmla="*/ 96 w 672"/>
              <a:gd name="T33" fmla="*/ 429 h 452"/>
              <a:gd name="T34" fmla="*/ 70 w 672"/>
              <a:gd name="T35" fmla="*/ 393 h 452"/>
              <a:gd name="T36" fmla="*/ 135 w 672"/>
              <a:gd name="T37" fmla="*/ 348 h 452"/>
              <a:gd name="T38" fmla="*/ 165 w 672"/>
              <a:gd name="T39" fmla="*/ 391 h 452"/>
              <a:gd name="T40" fmla="*/ 177 w 672"/>
              <a:gd name="T41" fmla="*/ 397 h 452"/>
              <a:gd name="T42" fmla="*/ 185 w 672"/>
              <a:gd name="T43" fmla="*/ 395 h 452"/>
              <a:gd name="T44" fmla="*/ 491 w 672"/>
              <a:gd name="T45" fmla="*/ 179 h 452"/>
              <a:gd name="T46" fmla="*/ 520 w 672"/>
              <a:gd name="T47" fmla="*/ 137 h 452"/>
              <a:gd name="T48" fmla="*/ 511 w 672"/>
              <a:gd name="T49" fmla="*/ 89 h 452"/>
              <a:gd name="T50" fmla="*/ 508 w 672"/>
              <a:gd name="T51" fmla="*/ 84 h 452"/>
              <a:gd name="T52" fmla="*/ 587 w 672"/>
              <a:gd name="T53" fmla="*/ 28 h 452"/>
              <a:gd name="T54" fmla="*/ 591 w 672"/>
              <a:gd name="T55" fmla="*/ 8 h 452"/>
              <a:gd name="T56" fmla="*/ 571 w 672"/>
              <a:gd name="T57" fmla="*/ 4 h 452"/>
              <a:gd name="T58" fmla="*/ 180 w 672"/>
              <a:gd name="T59" fmla="*/ 363 h 452"/>
              <a:gd name="T60" fmla="*/ 150 w 672"/>
              <a:gd name="T61" fmla="*/ 319 h 452"/>
              <a:gd name="T62" fmla="*/ 150 w 672"/>
              <a:gd name="T63" fmla="*/ 319 h 452"/>
              <a:gd name="T64" fmla="*/ 150 w 672"/>
              <a:gd name="T65" fmla="*/ 319 h 452"/>
              <a:gd name="T66" fmla="*/ 119 w 672"/>
              <a:gd name="T67" fmla="*/ 276 h 452"/>
              <a:gd name="T68" fmla="*/ 170 w 672"/>
              <a:gd name="T69" fmla="*/ 240 h 452"/>
              <a:gd name="T70" fmla="*/ 190 w 672"/>
              <a:gd name="T71" fmla="*/ 267 h 452"/>
              <a:gd name="T72" fmla="*/ 200 w 672"/>
              <a:gd name="T73" fmla="*/ 273 h 452"/>
              <a:gd name="T74" fmla="*/ 207 w 672"/>
              <a:gd name="T75" fmla="*/ 270 h 452"/>
              <a:gd name="T76" fmla="*/ 210 w 672"/>
              <a:gd name="T77" fmla="*/ 253 h 452"/>
              <a:gd name="T78" fmla="*/ 190 w 672"/>
              <a:gd name="T79" fmla="*/ 226 h 452"/>
              <a:gd name="T80" fmla="*/ 225 w 672"/>
              <a:gd name="T81" fmla="*/ 201 h 452"/>
              <a:gd name="T82" fmla="*/ 244 w 672"/>
              <a:gd name="T83" fmla="*/ 228 h 452"/>
              <a:gd name="T84" fmla="*/ 254 w 672"/>
              <a:gd name="T85" fmla="*/ 234 h 452"/>
              <a:gd name="T86" fmla="*/ 261 w 672"/>
              <a:gd name="T87" fmla="*/ 231 h 452"/>
              <a:gd name="T88" fmla="*/ 264 w 672"/>
              <a:gd name="T89" fmla="*/ 214 h 452"/>
              <a:gd name="T90" fmla="*/ 245 w 672"/>
              <a:gd name="T91" fmla="*/ 187 h 452"/>
              <a:gd name="T92" fmla="*/ 279 w 672"/>
              <a:gd name="T93" fmla="*/ 163 h 452"/>
              <a:gd name="T94" fmla="*/ 298 w 672"/>
              <a:gd name="T95" fmla="*/ 189 h 452"/>
              <a:gd name="T96" fmla="*/ 308 w 672"/>
              <a:gd name="T97" fmla="*/ 195 h 452"/>
              <a:gd name="T98" fmla="*/ 315 w 672"/>
              <a:gd name="T99" fmla="*/ 192 h 452"/>
              <a:gd name="T100" fmla="*/ 318 w 672"/>
              <a:gd name="T101" fmla="*/ 175 h 452"/>
              <a:gd name="T102" fmla="*/ 299 w 672"/>
              <a:gd name="T103" fmla="*/ 149 h 452"/>
              <a:gd name="T104" fmla="*/ 348 w 672"/>
              <a:gd name="T105" fmla="*/ 114 h 452"/>
              <a:gd name="T106" fmla="*/ 409 w 672"/>
              <a:gd name="T107" fmla="*/ 201 h 452"/>
              <a:gd name="T108" fmla="*/ 180 w 672"/>
              <a:gd name="T109" fmla="*/ 363 h 452"/>
              <a:gd name="T110" fmla="*/ 672 w 672"/>
              <a:gd name="T111" fmla="*/ 2 h 452"/>
              <a:gd name="T112" fmla="*/ 672 w 672"/>
              <a:gd name="T113" fmla="*/ 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2" h="452">
                <a:moveTo>
                  <a:pt x="571" y="4"/>
                </a:moveTo>
                <a:cubicBezTo>
                  <a:pt x="491" y="61"/>
                  <a:pt x="491" y="61"/>
                  <a:pt x="491" y="61"/>
                </a:cubicBezTo>
                <a:cubicBezTo>
                  <a:pt x="487" y="55"/>
                  <a:pt x="487" y="55"/>
                  <a:pt x="487" y="55"/>
                </a:cubicBezTo>
                <a:cubicBezTo>
                  <a:pt x="478" y="42"/>
                  <a:pt x="463" y="33"/>
                  <a:pt x="445" y="32"/>
                </a:cubicBezTo>
                <a:cubicBezTo>
                  <a:pt x="428" y="30"/>
                  <a:pt x="411" y="35"/>
                  <a:pt x="396" y="45"/>
                </a:cubicBezTo>
                <a:cubicBezTo>
                  <a:pt x="91" y="261"/>
                  <a:pt x="91" y="261"/>
                  <a:pt x="91" y="261"/>
                </a:cubicBezTo>
                <a:cubicBezTo>
                  <a:pt x="88" y="263"/>
                  <a:pt x="86" y="266"/>
                  <a:pt x="85" y="270"/>
                </a:cubicBezTo>
                <a:cubicBezTo>
                  <a:pt x="84" y="274"/>
                  <a:pt x="85" y="278"/>
                  <a:pt x="87" y="281"/>
                </a:cubicBezTo>
                <a:cubicBezTo>
                  <a:pt x="118" y="324"/>
                  <a:pt x="118" y="324"/>
                  <a:pt x="118" y="324"/>
                </a:cubicBezTo>
                <a:cubicBezTo>
                  <a:pt x="54" y="370"/>
                  <a:pt x="54" y="370"/>
                  <a:pt x="54" y="370"/>
                </a:cubicBezTo>
                <a:cubicBezTo>
                  <a:pt x="28" y="334"/>
                  <a:pt x="28" y="334"/>
                  <a:pt x="28" y="334"/>
                </a:cubicBezTo>
                <a:cubicBezTo>
                  <a:pt x="24" y="327"/>
                  <a:pt x="15" y="326"/>
                  <a:pt x="8" y="330"/>
                </a:cubicBezTo>
                <a:cubicBezTo>
                  <a:pt x="2" y="335"/>
                  <a:pt x="0" y="344"/>
                  <a:pt x="5" y="350"/>
                </a:cubicBezTo>
                <a:cubicBezTo>
                  <a:pt x="72" y="446"/>
                  <a:pt x="72" y="446"/>
                  <a:pt x="72" y="446"/>
                </a:cubicBezTo>
                <a:cubicBezTo>
                  <a:pt x="75" y="450"/>
                  <a:pt x="80" y="452"/>
                  <a:pt x="84" y="452"/>
                </a:cubicBezTo>
                <a:cubicBezTo>
                  <a:pt x="87" y="452"/>
                  <a:pt x="90" y="451"/>
                  <a:pt x="92" y="449"/>
                </a:cubicBezTo>
                <a:cubicBezTo>
                  <a:pt x="99" y="445"/>
                  <a:pt x="100" y="436"/>
                  <a:pt x="96" y="429"/>
                </a:cubicBezTo>
                <a:cubicBezTo>
                  <a:pt x="70" y="393"/>
                  <a:pt x="70" y="393"/>
                  <a:pt x="70" y="393"/>
                </a:cubicBezTo>
                <a:cubicBezTo>
                  <a:pt x="135" y="348"/>
                  <a:pt x="135" y="348"/>
                  <a:pt x="135" y="348"/>
                </a:cubicBezTo>
                <a:cubicBezTo>
                  <a:pt x="165" y="391"/>
                  <a:pt x="165" y="391"/>
                  <a:pt x="165" y="391"/>
                </a:cubicBezTo>
                <a:cubicBezTo>
                  <a:pt x="168" y="395"/>
                  <a:pt x="172" y="397"/>
                  <a:pt x="177" y="397"/>
                </a:cubicBezTo>
                <a:cubicBezTo>
                  <a:pt x="180" y="397"/>
                  <a:pt x="183" y="396"/>
                  <a:pt x="185" y="395"/>
                </a:cubicBezTo>
                <a:cubicBezTo>
                  <a:pt x="491" y="179"/>
                  <a:pt x="491" y="179"/>
                  <a:pt x="491" y="179"/>
                </a:cubicBezTo>
                <a:cubicBezTo>
                  <a:pt x="505" y="168"/>
                  <a:pt x="516" y="154"/>
                  <a:pt x="520" y="137"/>
                </a:cubicBezTo>
                <a:cubicBezTo>
                  <a:pt x="524" y="120"/>
                  <a:pt x="521" y="103"/>
                  <a:pt x="511" y="89"/>
                </a:cubicBezTo>
                <a:cubicBezTo>
                  <a:pt x="508" y="84"/>
                  <a:pt x="508" y="84"/>
                  <a:pt x="508" y="84"/>
                </a:cubicBezTo>
                <a:cubicBezTo>
                  <a:pt x="587" y="28"/>
                  <a:pt x="587" y="28"/>
                  <a:pt x="587" y="28"/>
                </a:cubicBezTo>
                <a:cubicBezTo>
                  <a:pt x="594" y="23"/>
                  <a:pt x="595" y="14"/>
                  <a:pt x="591" y="8"/>
                </a:cubicBezTo>
                <a:cubicBezTo>
                  <a:pt x="586" y="1"/>
                  <a:pt x="577" y="0"/>
                  <a:pt x="571" y="4"/>
                </a:cubicBezTo>
                <a:close/>
                <a:moveTo>
                  <a:pt x="180" y="363"/>
                </a:moveTo>
                <a:cubicBezTo>
                  <a:pt x="150" y="319"/>
                  <a:pt x="150" y="319"/>
                  <a:pt x="150" y="319"/>
                </a:cubicBezTo>
                <a:cubicBezTo>
                  <a:pt x="150" y="319"/>
                  <a:pt x="150" y="319"/>
                  <a:pt x="150" y="319"/>
                </a:cubicBezTo>
                <a:cubicBezTo>
                  <a:pt x="150" y="319"/>
                  <a:pt x="150" y="319"/>
                  <a:pt x="150" y="319"/>
                </a:cubicBezTo>
                <a:cubicBezTo>
                  <a:pt x="119" y="276"/>
                  <a:pt x="119" y="276"/>
                  <a:pt x="119" y="276"/>
                </a:cubicBezTo>
                <a:cubicBezTo>
                  <a:pt x="170" y="240"/>
                  <a:pt x="170" y="240"/>
                  <a:pt x="170" y="240"/>
                </a:cubicBezTo>
                <a:cubicBezTo>
                  <a:pt x="190" y="267"/>
                  <a:pt x="190" y="267"/>
                  <a:pt x="190" y="267"/>
                </a:cubicBezTo>
                <a:cubicBezTo>
                  <a:pt x="192" y="271"/>
                  <a:pt x="196" y="273"/>
                  <a:pt x="200" y="273"/>
                </a:cubicBezTo>
                <a:cubicBezTo>
                  <a:pt x="202" y="273"/>
                  <a:pt x="205" y="272"/>
                  <a:pt x="207" y="270"/>
                </a:cubicBezTo>
                <a:cubicBezTo>
                  <a:pt x="212" y="267"/>
                  <a:pt x="214" y="259"/>
                  <a:pt x="210" y="253"/>
                </a:cubicBezTo>
                <a:cubicBezTo>
                  <a:pt x="190" y="226"/>
                  <a:pt x="190" y="226"/>
                  <a:pt x="190" y="226"/>
                </a:cubicBezTo>
                <a:cubicBezTo>
                  <a:pt x="225" y="201"/>
                  <a:pt x="225" y="201"/>
                  <a:pt x="225" y="201"/>
                </a:cubicBezTo>
                <a:cubicBezTo>
                  <a:pt x="244" y="228"/>
                  <a:pt x="244" y="228"/>
                  <a:pt x="244" y="228"/>
                </a:cubicBezTo>
                <a:cubicBezTo>
                  <a:pt x="246" y="232"/>
                  <a:pt x="250" y="234"/>
                  <a:pt x="254" y="234"/>
                </a:cubicBezTo>
                <a:cubicBezTo>
                  <a:pt x="256" y="234"/>
                  <a:pt x="259" y="233"/>
                  <a:pt x="261" y="231"/>
                </a:cubicBezTo>
                <a:cubicBezTo>
                  <a:pt x="266" y="227"/>
                  <a:pt x="268" y="220"/>
                  <a:pt x="264" y="214"/>
                </a:cubicBezTo>
                <a:cubicBezTo>
                  <a:pt x="245" y="187"/>
                  <a:pt x="245" y="187"/>
                  <a:pt x="245" y="187"/>
                </a:cubicBezTo>
                <a:cubicBezTo>
                  <a:pt x="279" y="163"/>
                  <a:pt x="279" y="163"/>
                  <a:pt x="279" y="163"/>
                </a:cubicBezTo>
                <a:cubicBezTo>
                  <a:pt x="298" y="189"/>
                  <a:pt x="298" y="189"/>
                  <a:pt x="298" y="189"/>
                </a:cubicBezTo>
                <a:cubicBezTo>
                  <a:pt x="300" y="193"/>
                  <a:pt x="304" y="195"/>
                  <a:pt x="308" y="195"/>
                </a:cubicBezTo>
                <a:cubicBezTo>
                  <a:pt x="310" y="195"/>
                  <a:pt x="313" y="194"/>
                  <a:pt x="315" y="192"/>
                </a:cubicBezTo>
                <a:cubicBezTo>
                  <a:pt x="320" y="188"/>
                  <a:pt x="322" y="181"/>
                  <a:pt x="318" y="175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48" y="114"/>
                  <a:pt x="348" y="114"/>
                  <a:pt x="348" y="114"/>
                </a:cubicBezTo>
                <a:cubicBezTo>
                  <a:pt x="409" y="201"/>
                  <a:pt x="409" y="201"/>
                  <a:pt x="409" y="201"/>
                </a:cubicBezTo>
                <a:lnTo>
                  <a:pt x="180" y="363"/>
                </a:lnTo>
                <a:close/>
                <a:moveTo>
                  <a:pt x="672" y="2"/>
                </a:moveTo>
                <a:cubicBezTo>
                  <a:pt x="672" y="2"/>
                  <a:pt x="672" y="2"/>
                  <a:pt x="672" y="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2900855" y="1082243"/>
            <a:ext cx="807306" cy="1001713"/>
            <a:chOff x="-2433638" y="5233988"/>
            <a:chExt cx="2116138" cy="2625725"/>
          </a:xfrm>
        </p:grpSpPr>
        <p:sp>
          <p:nvSpPr>
            <p:cNvPr id="107" name="Freeform 56"/>
            <p:cNvSpPr>
              <a:spLocks noEditPoints="1"/>
            </p:cNvSpPr>
            <p:nvPr/>
          </p:nvSpPr>
          <p:spPr bwMode="auto">
            <a:xfrm>
              <a:off x="-2433638" y="5233988"/>
              <a:ext cx="2116138" cy="2625725"/>
            </a:xfrm>
            <a:custGeom>
              <a:avLst/>
              <a:gdLst>
                <a:gd name="T0" fmla="*/ 535 w 561"/>
                <a:gd name="T1" fmla="*/ 303 h 697"/>
                <a:gd name="T2" fmla="*/ 504 w 561"/>
                <a:gd name="T3" fmla="*/ 247 h 697"/>
                <a:gd name="T4" fmla="*/ 386 w 561"/>
                <a:gd name="T5" fmla="*/ 221 h 697"/>
                <a:gd name="T6" fmla="*/ 523 w 561"/>
                <a:gd name="T7" fmla="*/ 166 h 697"/>
                <a:gd name="T8" fmla="*/ 376 w 561"/>
                <a:gd name="T9" fmla="*/ 113 h 697"/>
                <a:gd name="T10" fmla="*/ 375 w 561"/>
                <a:gd name="T11" fmla="*/ 83 h 697"/>
                <a:gd name="T12" fmla="*/ 297 w 561"/>
                <a:gd name="T13" fmla="*/ 30 h 697"/>
                <a:gd name="T14" fmla="*/ 199 w 561"/>
                <a:gd name="T15" fmla="*/ 18 h 697"/>
                <a:gd name="T16" fmla="*/ 154 w 561"/>
                <a:gd name="T17" fmla="*/ 83 h 697"/>
                <a:gd name="T18" fmla="*/ 158 w 561"/>
                <a:gd name="T19" fmla="*/ 101 h 697"/>
                <a:gd name="T20" fmla="*/ 154 w 561"/>
                <a:gd name="T21" fmla="*/ 105 h 697"/>
                <a:gd name="T22" fmla="*/ 148 w 561"/>
                <a:gd name="T23" fmla="*/ 108 h 697"/>
                <a:gd name="T24" fmla="*/ 141 w 561"/>
                <a:gd name="T25" fmla="*/ 110 h 697"/>
                <a:gd name="T26" fmla="*/ 133 w 561"/>
                <a:gd name="T27" fmla="*/ 112 h 697"/>
                <a:gd name="T28" fmla="*/ 123 w 561"/>
                <a:gd name="T29" fmla="*/ 112 h 697"/>
                <a:gd name="T30" fmla="*/ 20 w 561"/>
                <a:gd name="T31" fmla="*/ 57 h 697"/>
                <a:gd name="T32" fmla="*/ 67 w 561"/>
                <a:gd name="T33" fmla="*/ 162 h 697"/>
                <a:gd name="T34" fmla="*/ 47 w 561"/>
                <a:gd name="T35" fmla="*/ 289 h 697"/>
                <a:gd name="T36" fmla="*/ 41 w 561"/>
                <a:gd name="T37" fmla="*/ 309 h 697"/>
                <a:gd name="T38" fmla="*/ 37 w 561"/>
                <a:gd name="T39" fmla="*/ 325 h 697"/>
                <a:gd name="T40" fmla="*/ 455 w 561"/>
                <a:gd name="T41" fmla="*/ 695 h 697"/>
                <a:gd name="T42" fmla="*/ 512 w 561"/>
                <a:gd name="T43" fmla="*/ 483 h 697"/>
                <a:gd name="T44" fmla="*/ 527 w 561"/>
                <a:gd name="T45" fmla="*/ 375 h 697"/>
                <a:gd name="T46" fmla="*/ 557 w 561"/>
                <a:gd name="T47" fmla="*/ 341 h 697"/>
                <a:gd name="T48" fmla="*/ 437 w 561"/>
                <a:gd name="T49" fmla="*/ 143 h 697"/>
                <a:gd name="T50" fmla="*/ 396 w 561"/>
                <a:gd name="T51" fmla="*/ 189 h 697"/>
                <a:gd name="T52" fmla="*/ 500 w 561"/>
                <a:gd name="T53" fmla="*/ 166 h 697"/>
                <a:gd name="T54" fmla="*/ 477 w 561"/>
                <a:gd name="T55" fmla="*/ 143 h 697"/>
                <a:gd name="T56" fmla="*/ 26 w 561"/>
                <a:gd name="T57" fmla="*/ 88 h 697"/>
                <a:gd name="T58" fmla="*/ 28 w 561"/>
                <a:gd name="T59" fmla="*/ 82 h 697"/>
                <a:gd name="T60" fmla="*/ 44 w 561"/>
                <a:gd name="T61" fmla="*/ 73 h 697"/>
                <a:gd name="T62" fmla="*/ 121 w 561"/>
                <a:gd name="T63" fmla="*/ 135 h 697"/>
                <a:gd name="T64" fmla="*/ 135 w 561"/>
                <a:gd name="T65" fmla="*/ 135 h 697"/>
                <a:gd name="T66" fmla="*/ 147 w 561"/>
                <a:gd name="T67" fmla="*/ 132 h 697"/>
                <a:gd name="T68" fmla="*/ 158 w 561"/>
                <a:gd name="T69" fmla="*/ 129 h 697"/>
                <a:gd name="T70" fmla="*/ 168 w 561"/>
                <a:gd name="T71" fmla="*/ 123 h 697"/>
                <a:gd name="T72" fmla="*/ 174 w 561"/>
                <a:gd name="T73" fmla="*/ 118 h 697"/>
                <a:gd name="T74" fmla="*/ 75 w 561"/>
                <a:gd name="T75" fmla="*/ 279 h 697"/>
                <a:gd name="T76" fmla="*/ 91 w 561"/>
                <a:gd name="T77" fmla="*/ 153 h 697"/>
                <a:gd name="T78" fmla="*/ 494 w 561"/>
                <a:gd name="T79" fmla="*/ 528 h 697"/>
                <a:gd name="T80" fmla="*/ 124 w 561"/>
                <a:gd name="T81" fmla="*/ 560 h 697"/>
                <a:gd name="T82" fmla="*/ 180 w 561"/>
                <a:gd name="T83" fmla="*/ 93 h 697"/>
                <a:gd name="T84" fmla="*/ 170 w 561"/>
                <a:gd name="T85" fmla="*/ 43 h 697"/>
                <a:gd name="T86" fmla="*/ 239 w 561"/>
                <a:gd name="T87" fmla="*/ 60 h 697"/>
                <a:gd name="T88" fmla="*/ 326 w 561"/>
                <a:gd name="T89" fmla="*/ 34 h 697"/>
                <a:gd name="T90" fmla="*/ 336 w 561"/>
                <a:gd name="T91" fmla="*/ 89 h 697"/>
                <a:gd name="T92" fmla="*/ 363 w 561"/>
                <a:gd name="T93" fmla="*/ 134 h 697"/>
                <a:gd name="T94" fmla="*/ 355 w 561"/>
                <a:gd name="T95" fmla="*/ 145 h 697"/>
                <a:gd name="T96" fmla="*/ 351 w 561"/>
                <a:gd name="T97" fmla="*/ 157 h 697"/>
                <a:gd name="T98" fmla="*/ 352 w 561"/>
                <a:gd name="T99" fmla="*/ 179 h 697"/>
                <a:gd name="T100" fmla="*/ 359 w 561"/>
                <a:gd name="T101" fmla="*/ 193 h 697"/>
                <a:gd name="T102" fmla="*/ 367 w 561"/>
                <a:gd name="T103" fmla="*/ 202 h 697"/>
                <a:gd name="T104" fmla="*/ 438 w 561"/>
                <a:gd name="T105" fmla="*/ 300 h 697"/>
                <a:gd name="T106" fmla="*/ 466 w 561"/>
                <a:gd name="T107" fmla="*/ 356 h 697"/>
                <a:gd name="T108" fmla="*/ 489 w 561"/>
                <a:gd name="T109" fmla="*/ 485 h 697"/>
                <a:gd name="T110" fmla="*/ 530 w 561"/>
                <a:gd name="T111" fmla="*/ 352 h 697"/>
                <a:gd name="T112" fmla="*/ 485 w 561"/>
                <a:gd name="T113" fmla="*/ 343 h 697"/>
                <a:gd name="T114" fmla="*/ 505 w 561"/>
                <a:gd name="T115" fmla="*/ 270 h 697"/>
                <a:gd name="T116" fmla="*/ 518 w 561"/>
                <a:gd name="T117" fmla="*/ 287 h 697"/>
                <a:gd name="T118" fmla="*/ 535 w 561"/>
                <a:gd name="T119" fmla="*/ 33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1" h="697">
                  <a:moveTo>
                    <a:pt x="536" y="307"/>
                  </a:moveTo>
                  <a:cubicBezTo>
                    <a:pt x="532" y="306"/>
                    <a:pt x="532" y="306"/>
                    <a:pt x="532" y="306"/>
                  </a:cubicBezTo>
                  <a:cubicBezTo>
                    <a:pt x="535" y="303"/>
                    <a:pt x="535" y="303"/>
                    <a:pt x="535" y="303"/>
                  </a:cubicBezTo>
                  <a:cubicBezTo>
                    <a:pt x="546" y="292"/>
                    <a:pt x="545" y="274"/>
                    <a:pt x="534" y="263"/>
                  </a:cubicBezTo>
                  <a:cubicBezTo>
                    <a:pt x="524" y="254"/>
                    <a:pt x="524" y="254"/>
                    <a:pt x="524" y="254"/>
                  </a:cubicBezTo>
                  <a:cubicBezTo>
                    <a:pt x="519" y="249"/>
                    <a:pt x="512" y="246"/>
                    <a:pt x="504" y="247"/>
                  </a:cubicBezTo>
                  <a:cubicBezTo>
                    <a:pt x="496" y="247"/>
                    <a:pt x="489" y="250"/>
                    <a:pt x="484" y="256"/>
                  </a:cubicBezTo>
                  <a:cubicBezTo>
                    <a:pt x="456" y="286"/>
                    <a:pt x="456" y="286"/>
                    <a:pt x="456" y="286"/>
                  </a:cubicBezTo>
                  <a:cubicBezTo>
                    <a:pt x="439" y="262"/>
                    <a:pt x="417" y="240"/>
                    <a:pt x="386" y="221"/>
                  </a:cubicBezTo>
                  <a:cubicBezTo>
                    <a:pt x="397" y="219"/>
                    <a:pt x="406" y="217"/>
                    <a:pt x="414" y="212"/>
                  </a:cubicBezTo>
                  <a:cubicBezTo>
                    <a:pt x="477" y="212"/>
                    <a:pt x="477" y="212"/>
                    <a:pt x="477" y="212"/>
                  </a:cubicBezTo>
                  <a:cubicBezTo>
                    <a:pt x="503" y="212"/>
                    <a:pt x="523" y="191"/>
                    <a:pt x="523" y="166"/>
                  </a:cubicBezTo>
                  <a:cubicBezTo>
                    <a:pt x="523" y="140"/>
                    <a:pt x="503" y="120"/>
                    <a:pt x="477" y="120"/>
                  </a:cubicBezTo>
                  <a:cubicBezTo>
                    <a:pt x="408" y="120"/>
                    <a:pt x="408" y="120"/>
                    <a:pt x="408" y="120"/>
                  </a:cubicBezTo>
                  <a:cubicBezTo>
                    <a:pt x="399" y="116"/>
                    <a:pt x="390" y="114"/>
                    <a:pt x="376" y="113"/>
                  </a:cubicBezTo>
                  <a:cubicBezTo>
                    <a:pt x="373" y="113"/>
                    <a:pt x="371" y="112"/>
                    <a:pt x="370" y="109"/>
                  </a:cubicBezTo>
                  <a:cubicBezTo>
                    <a:pt x="369" y="104"/>
                    <a:pt x="366" y="99"/>
                    <a:pt x="364" y="94"/>
                  </a:cubicBezTo>
                  <a:cubicBezTo>
                    <a:pt x="375" y="83"/>
                    <a:pt x="375" y="83"/>
                    <a:pt x="375" y="83"/>
                  </a:cubicBezTo>
                  <a:cubicBezTo>
                    <a:pt x="393" y="65"/>
                    <a:pt x="393" y="35"/>
                    <a:pt x="375" y="17"/>
                  </a:cubicBezTo>
                  <a:cubicBezTo>
                    <a:pt x="357" y="0"/>
                    <a:pt x="327" y="0"/>
                    <a:pt x="309" y="17"/>
                  </a:cubicBezTo>
                  <a:cubicBezTo>
                    <a:pt x="297" y="30"/>
                    <a:pt x="297" y="30"/>
                    <a:pt x="297" y="30"/>
                  </a:cubicBezTo>
                  <a:cubicBezTo>
                    <a:pt x="274" y="23"/>
                    <a:pt x="249" y="27"/>
                    <a:pt x="227" y="41"/>
                  </a:cubicBezTo>
                  <a:cubicBezTo>
                    <a:pt x="225" y="42"/>
                    <a:pt x="223" y="41"/>
                    <a:pt x="221" y="39"/>
                  </a:cubicBezTo>
                  <a:cubicBezTo>
                    <a:pt x="215" y="32"/>
                    <a:pt x="209" y="23"/>
                    <a:pt x="199" y="18"/>
                  </a:cubicBezTo>
                  <a:cubicBezTo>
                    <a:pt x="186" y="12"/>
                    <a:pt x="165" y="18"/>
                    <a:pt x="155" y="25"/>
                  </a:cubicBezTo>
                  <a:cubicBezTo>
                    <a:pt x="146" y="31"/>
                    <a:pt x="146" y="45"/>
                    <a:pt x="149" y="63"/>
                  </a:cubicBezTo>
                  <a:cubicBezTo>
                    <a:pt x="149" y="70"/>
                    <a:pt x="152" y="77"/>
                    <a:pt x="154" y="83"/>
                  </a:cubicBezTo>
                  <a:cubicBezTo>
                    <a:pt x="155" y="87"/>
                    <a:pt x="157" y="93"/>
                    <a:pt x="158" y="97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2"/>
                    <a:pt x="157" y="102"/>
                    <a:pt x="157" y="102"/>
                  </a:cubicBezTo>
                  <a:cubicBezTo>
                    <a:pt x="157" y="103"/>
                    <a:pt x="156" y="103"/>
                    <a:pt x="156" y="104"/>
                  </a:cubicBezTo>
                  <a:cubicBezTo>
                    <a:pt x="155" y="104"/>
                    <a:pt x="155" y="104"/>
                    <a:pt x="154" y="105"/>
                  </a:cubicBezTo>
                  <a:cubicBezTo>
                    <a:pt x="154" y="105"/>
                    <a:pt x="153" y="105"/>
                    <a:pt x="152" y="106"/>
                  </a:cubicBezTo>
                  <a:cubicBezTo>
                    <a:pt x="152" y="106"/>
                    <a:pt x="151" y="106"/>
                    <a:pt x="151" y="107"/>
                  </a:cubicBezTo>
                  <a:cubicBezTo>
                    <a:pt x="150" y="107"/>
                    <a:pt x="149" y="107"/>
                    <a:pt x="148" y="108"/>
                  </a:cubicBezTo>
                  <a:cubicBezTo>
                    <a:pt x="148" y="108"/>
                    <a:pt x="147" y="108"/>
                    <a:pt x="146" y="109"/>
                  </a:cubicBezTo>
                  <a:cubicBezTo>
                    <a:pt x="145" y="109"/>
                    <a:pt x="145" y="109"/>
                    <a:pt x="144" y="109"/>
                  </a:cubicBezTo>
                  <a:cubicBezTo>
                    <a:pt x="143" y="110"/>
                    <a:pt x="142" y="110"/>
                    <a:pt x="141" y="110"/>
                  </a:cubicBezTo>
                  <a:cubicBezTo>
                    <a:pt x="140" y="110"/>
                    <a:pt x="139" y="111"/>
                    <a:pt x="139" y="111"/>
                  </a:cubicBezTo>
                  <a:cubicBezTo>
                    <a:pt x="137" y="111"/>
                    <a:pt x="136" y="111"/>
                    <a:pt x="135" y="111"/>
                  </a:cubicBezTo>
                  <a:cubicBezTo>
                    <a:pt x="134" y="111"/>
                    <a:pt x="134" y="112"/>
                    <a:pt x="133" y="112"/>
                  </a:cubicBezTo>
                  <a:cubicBezTo>
                    <a:pt x="132" y="112"/>
                    <a:pt x="131" y="112"/>
                    <a:pt x="129" y="112"/>
                  </a:cubicBezTo>
                  <a:cubicBezTo>
                    <a:pt x="129" y="112"/>
                    <a:pt x="128" y="112"/>
                    <a:pt x="128" y="112"/>
                  </a:cubicBezTo>
                  <a:cubicBezTo>
                    <a:pt x="126" y="112"/>
                    <a:pt x="125" y="112"/>
                    <a:pt x="123" y="112"/>
                  </a:cubicBezTo>
                  <a:cubicBezTo>
                    <a:pt x="120" y="112"/>
                    <a:pt x="118" y="112"/>
                    <a:pt x="115" y="112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0" y="46"/>
                    <a:pt x="31" y="46"/>
                    <a:pt x="20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0" y="77"/>
                    <a:pt x="0" y="95"/>
                    <a:pt x="11" y="106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7" y="163"/>
                    <a:pt x="67" y="164"/>
                    <a:pt x="67" y="166"/>
                  </a:cubicBezTo>
                  <a:cubicBezTo>
                    <a:pt x="66" y="202"/>
                    <a:pt x="65" y="239"/>
                    <a:pt x="53" y="271"/>
                  </a:cubicBezTo>
                  <a:cubicBezTo>
                    <a:pt x="51" y="277"/>
                    <a:pt x="49" y="283"/>
                    <a:pt x="47" y="289"/>
                  </a:cubicBezTo>
                  <a:cubicBezTo>
                    <a:pt x="45" y="294"/>
                    <a:pt x="44" y="299"/>
                    <a:pt x="42" y="304"/>
                  </a:cubicBezTo>
                  <a:cubicBezTo>
                    <a:pt x="42" y="305"/>
                    <a:pt x="42" y="305"/>
                    <a:pt x="42" y="306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0" y="311"/>
                    <a:pt x="40" y="313"/>
                    <a:pt x="39" y="314"/>
                  </a:cubicBezTo>
                  <a:cubicBezTo>
                    <a:pt x="36" y="325"/>
                    <a:pt x="36" y="325"/>
                    <a:pt x="36" y="325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16" y="419"/>
                    <a:pt x="40" y="503"/>
                    <a:pt x="107" y="575"/>
                  </a:cubicBezTo>
                  <a:cubicBezTo>
                    <a:pt x="183" y="657"/>
                    <a:pt x="283" y="697"/>
                    <a:pt x="410" y="697"/>
                  </a:cubicBezTo>
                  <a:cubicBezTo>
                    <a:pt x="425" y="697"/>
                    <a:pt x="440" y="696"/>
                    <a:pt x="455" y="695"/>
                  </a:cubicBezTo>
                  <a:cubicBezTo>
                    <a:pt x="497" y="692"/>
                    <a:pt x="523" y="665"/>
                    <a:pt x="523" y="623"/>
                  </a:cubicBezTo>
                  <a:cubicBezTo>
                    <a:pt x="524" y="593"/>
                    <a:pt x="522" y="559"/>
                    <a:pt x="517" y="525"/>
                  </a:cubicBezTo>
                  <a:cubicBezTo>
                    <a:pt x="515" y="511"/>
                    <a:pt x="514" y="497"/>
                    <a:pt x="512" y="483"/>
                  </a:cubicBezTo>
                  <a:cubicBezTo>
                    <a:pt x="508" y="444"/>
                    <a:pt x="504" y="405"/>
                    <a:pt x="493" y="368"/>
                  </a:cubicBezTo>
                  <a:cubicBezTo>
                    <a:pt x="520" y="375"/>
                    <a:pt x="520" y="375"/>
                    <a:pt x="520" y="375"/>
                  </a:cubicBezTo>
                  <a:cubicBezTo>
                    <a:pt x="523" y="375"/>
                    <a:pt x="525" y="375"/>
                    <a:pt x="527" y="375"/>
                  </a:cubicBezTo>
                  <a:cubicBezTo>
                    <a:pt x="532" y="375"/>
                    <a:pt x="537" y="374"/>
                    <a:pt x="542" y="371"/>
                  </a:cubicBezTo>
                  <a:cubicBezTo>
                    <a:pt x="548" y="367"/>
                    <a:pt x="553" y="361"/>
                    <a:pt x="555" y="354"/>
                  </a:cubicBezTo>
                  <a:cubicBezTo>
                    <a:pt x="557" y="341"/>
                    <a:pt x="557" y="341"/>
                    <a:pt x="557" y="341"/>
                  </a:cubicBezTo>
                  <a:cubicBezTo>
                    <a:pt x="561" y="326"/>
                    <a:pt x="551" y="311"/>
                    <a:pt x="536" y="307"/>
                  </a:cubicBezTo>
                  <a:close/>
                  <a:moveTo>
                    <a:pt x="396" y="143"/>
                  </a:moveTo>
                  <a:cubicBezTo>
                    <a:pt x="437" y="143"/>
                    <a:pt x="437" y="143"/>
                    <a:pt x="437" y="143"/>
                  </a:cubicBezTo>
                  <a:cubicBezTo>
                    <a:pt x="433" y="150"/>
                    <a:pt x="431" y="157"/>
                    <a:pt x="431" y="166"/>
                  </a:cubicBezTo>
                  <a:cubicBezTo>
                    <a:pt x="431" y="174"/>
                    <a:pt x="433" y="182"/>
                    <a:pt x="437" y="189"/>
                  </a:cubicBezTo>
                  <a:cubicBezTo>
                    <a:pt x="396" y="189"/>
                    <a:pt x="396" y="189"/>
                    <a:pt x="396" y="189"/>
                  </a:cubicBezTo>
                  <a:cubicBezTo>
                    <a:pt x="383" y="189"/>
                    <a:pt x="373" y="179"/>
                    <a:pt x="373" y="166"/>
                  </a:cubicBezTo>
                  <a:cubicBezTo>
                    <a:pt x="373" y="153"/>
                    <a:pt x="383" y="143"/>
                    <a:pt x="396" y="143"/>
                  </a:cubicBezTo>
                  <a:close/>
                  <a:moveTo>
                    <a:pt x="500" y="166"/>
                  </a:moveTo>
                  <a:cubicBezTo>
                    <a:pt x="500" y="179"/>
                    <a:pt x="490" y="189"/>
                    <a:pt x="477" y="189"/>
                  </a:cubicBezTo>
                  <a:cubicBezTo>
                    <a:pt x="464" y="189"/>
                    <a:pt x="454" y="179"/>
                    <a:pt x="454" y="166"/>
                  </a:cubicBezTo>
                  <a:cubicBezTo>
                    <a:pt x="454" y="153"/>
                    <a:pt x="464" y="143"/>
                    <a:pt x="477" y="143"/>
                  </a:cubicBezTo>
                  <a:cubicBezTo>
                    <a:pt x="490" y="143"/>
                    <a:pt x="500" y="153"/>
                    <a:pt x="500" y="166"/>
                  </a:cubicBezTo>
                  <a:close/>
                  <a:moveTo>
                    <a:pt x="28" y="90"/>
                  </a:moveTo>
                  <a:cubicBezTo>
                    <a:pt x="27" y="89"/>
                    <a:pt x="27" y="88"/>
                    <a:pt x="26" y="88"/>
                  </a:cubicBezTo>
                  <a:cubicBezTo>
                    <a:pt x="26" y="87"/>
                    <a:pt x="26" y="87"/>
                    <a:pt x="26" y="86"/>
                  </a:cubicBezTo>
                  <a:cubicBezTo>
                    <a:pt x="26" y="85"/>
                    <a:pt x="26" y="85"/>
                    <a:pt x="26" y="84"/>
                  </a:cubicBezTo>
                  <a:cubicBezTo>
                    <a:pt x="27" y="84"/>
                    <a:pt x="27" y="83"/>
                    <a:pt x="28" y="82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8" y="72"/>
                    <a:pt x="40" y="72"/>
                    <a:pt x="40" y="72"/>
                  </a:cubicBezTo>
                  <a:cubicBezTo>
                    <a:pt x="41" y="72"/>
                    <a:pt x="43" y="72"/>
                    <a:pt x="44" y="73"/>
                  </a:cubicBezTo>
                  <a:cubicBezTo>
                    <a:pt x="106" y="135"/>
                    <a:pt x="106" y="135"/>
                    <a:pt x="106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4" y="135"/>
                    <a:pt x="118" y="135"/>
                    <a:pt x="121" y="135"/>
                  </a:cubicBezTo>
                  <a:cubicBezTo>
                    <a:pt x="123" y="135"/>
                    <a:pt x="126" y="135"/>
                    <a:pt x="128" y="135"/>
                  </a:cubicBezTo>
                  <a:cubicBezTo>
                    <a:pt x="129" y="135"/>
                    <a:pt x="131" y="135"/>
                    <a:pt x="132" y="135"/>
                  </a:cubicBezTo>
                  <a:cubicBezTo>
                    <a:pt x="133" y="135"/>
                    <a:pt x="134" y="135"/>
                    <a:pt x="135" y="135"/>
                  </a:cubicBezTo>
                  <a:cubicBezTo>
                    <a:pt x="136" y="135"/>
                    <a:pt x="138" y="134"/>
                    <a:pt x="139" y="134"/>
                  </a:cubicBezTo>
                  <a:cubicBezTo>
                    <a:pt x="140" y="134"/>
                    <a:pt x="141" y="134"/>
                    <a:pt x="142" y="133"/>
                  </a:cubicBezTo>
                  <a:cubicBezTo>
                    <a:pt x="144" y="133"/>
                    <a:pt x="145" y="133"/>
                    <a:pt x="147" y="132"/>
                  </a:cubicBezTo>
                  <a:cubicBezTo>
                    <a:pt x="148" y="132"/>
                    <a:pt x="149" y="132"/>
                    <a:pt x="150" y="132"/>
                  </a:cubicBezTo>
                  <a:cubicBezTo>
                    <a:pt x="151" y="131"/>
                    <a:pt x="153" y="131"/>
                    <a:pt x="154" y="130"/>
                  </a:cubicBezTo>
                  <a:cubicBezTo>
                    <a:pt x="155" y="130"/>
                    <a:pt x="156" y="129"/>
                    <a:pt x="158" y="129"/>
                  </a:cubicBezTo>
                  <a:cubicBezTo>
                    <a:pt x="159" y="128"/>
                    <a:pt x="160" y="128"/>
                    <a:pt x="161" y="127"/>
                  </a:cubicBezTo>
                  <a:cubicBezTo>
                    <a:pt x="162" y="127"/>
                    <a:pt x="163" y="126"/>
                    <a:pt x="165" y="125"/>
                  </a:cubicBezTo>
                  <a:cubicBezTo>
                    <a:pt x="166" y="125"/>
                    <a:pt x="167" y="124"/>
                    <a:pt x="168" y="123"/>
                  </a:cubicBezTo>
                  <a:cubicBezTo>
                    <a:pt x="169" y="123"/>
                    <a:pt x="170" y="122"/>
                    <a:pt x="171" y="121"/>
                  </a:cubicBezTo>
                  <a:cubicBezTo>
                    <a:pt x="172" y="120"/>
                    <a:pt x="172" y="119"/>
                    <a:pt x="173" y="119"/>
                  </a:cubicBezTo>
                  <a:cubicBezTo>
                    <a:pt x="174" y="118"/>
                    <a:pt x="174" y="118"/>
                    <a:pt x="174" y="118"/>
                  </a:cubicBezTo>
                  <a:cubicBezTo>
                    <a:pt x="194" y="134"/>
                    <a:pt x="210" y="156"/>
                    <a:pt x="200" y="185"/>
                  </a:cubicBezTo>
                  <a:cubicBezTo>
                    <a:pt x="189" y="218"/>
                    <a:pt x="129" y="270"/>
                    <a:pt x="70" y="291"/>
                  </a:cubicBezTo>
                  <a:cubicBezTo>
                    <a:pt x="72" y="287"/>
                    <a:pt x="73" y="283"/>
                    <a:pt x="75" y="279"/>
                  </a:cubicBezTo>
                  <a:cubicBezTo>
                    <a:pt x="88" y="244"/>
                    <a:pt x="89" y="202"/>
                    <a:pt x="90" y="166"/>
                  </a:cubicBezTo>
                  <a:cubicBezTo>
                    <a:pt x="90" y="163"/>
                    <a:pt x="90" y="161"/>
                    <a:pt x="91" y="159"/>
                  </a:cubicBezTo>
                  <a:cubicBezTo>
                    <a:pt x="91" y="153"/>
                    <a:pt x="91" y="153"/>
                    <a:pt x="91" y="153"/>
                  </a:cubicBezTo>
                  <a:lnTo>
                    <a:pt x="28" y="90"/>
                  </a:lnTo>
                  <a:close/>
                  <a:moveTo>
                    <a:pt x="489" y="485"/>
                  </a:moveTo>
                  <a:cubicBezTo>
                    <a:pt x="491" y="500"/>
                    <a:pt x="493" y="514"/>
                    <a:pt x="494" y="528"/>
                  </a:cubicBezTo>
                  <a:cubicBezTo>
                    <a:pt x="499" y="561"/>
                    <a:pt x="501" y="593"/>
                    <a:pt x="500" y="623"/>
                  </a:cubicBezTo>
                  <a:cubicBezTo>
                    <a:pt x="500" y="653"/>
                    <a:pt x="483" y="670"/>
                    <a:pt x="454" y="672"/>
                  </a:cubicBezTo>
                  <a:cubicBezTo>
                    <a:pt x="312" y="682"/>
                    <a:pt x="204" y="645"/>
                    <a:pt x="124" y="560"/>
                  </a:cubicBezTo>
                  <a:cubicBezTo>
                    <a:pt x="59" y="489"/>
                    <a:pt x="38" y="410"/>
                    <a:pt x="62" y="318"/>
                  </a:cubicBezTo>
                  <a:cubicBezTo>
                    <a:pt x="128" y="299"/>
                    <a:pt x="206" y="239"/>
                    <a:pt x="222" y="193"/>
                  </a:cubicBezTo>
                  <a:cubicBezTo>
                    <a:pt x="235" y="156"/>
                    <a:pt x="220" y="121"/>
                    <a:pt x="180" y="93"/>
                  </a:cubicBezTo>
                  <a:cubicBezTo>
                    <a:pt x="179" y="88"/>
                    <a:pt x="178" y="82"/>
                    <a:pt x="176" y="76"/>
                  </a:cubicBezTo>
                  <a:cubicBezTo>
                    <a:pt x="174" y="70"/>
                    <a:pt x="172" y="64"/>
                    <a:pt x="171" y="60"/>
                  </a:cubicBezTo>
                  <a:cubicBezTo>
                    <a:pt x="170" y="50"/>
                    <a:pt x="170" y="45"/>
                    <a:pt x="170" y="43"/>
                  </a:cubicBezTo>
                  <a:cubicBezTo>
                    <a:pt x="177" y="39"/>
                    <a:pt x="186" y="38"/>
                    <a:pt x="189" y="39"/>
                  </a:cubicBezTo>
                  <a:cubicBezTo>
                    <a:pt x="194" y="42"/>
                    <a:pt x="198" y="47"/>
                    <a:pt x="202" y="53"/>
                  </a:cubicBezTo>
                  <a:cubicBezTo>
                    <a:pt x="211" y="64"/>
                    <a:pt x="227" y="68"/>
                    <a:pt x="239" y="60"/>
                  </a:cubicBezTo>
                  <a:cubicBezTo>
                    <a:pt x="258" y="49"/>
                    <a:pt x="277" y="47"/>
                    <a:pt x="296" y="54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26" y="34"/>
                    <a:pt x="326" y="34"/>
                    <a:pt x="326" y="34"/>
                  </a:cubicBezTo>
                  <a:cubicBezTo>
                    <a:pt x="335" y="25"/>
                    <a:pt x="349" y="25"/>
                    <a:pt x="358" y="34"/>
                  </a:cubicBezTo>
                  <a:cubicBezTo>
                    <a:pt x="367" y="43"/>
                    <a:pt x="367" y="58"/>
                    <a:pt x="358" y="67"/>
                  </a:cubicBezTo>
                  <a:cubicBezTo>
                    <a:pt x="336" y="89"/>
                    <a:pt x="336" y="89"/>
                    <a:pt x="336" y="89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43" y="103"/>
                    <a:pt x="346" y="110"/>
                    <a:pt x="349" y="117"/>
                  </a:cubicBezTo>
                  <a:cubicBezTo>
                    <a:pt x="351" y="124"/>
                    <a:pt x="356" y="130"/>
                    <a:pt x="363" y="134"/>
                  </a:cubicBezTo>
                  <a:cubicBezTo>
                    <a:pt x="362" y="135"/>
                    <a:pt x="361" y="136"/>
                    <a:pt x="360" y="137"/>
                  </a:cubicBezTo>
                  <a:cubicBezTo>
                    <a:pt x="360" y="138"/>
                    <a:pt x="359" y="139"/>
                    <a:pt x="358" y="140"/>
                  </a:cubicBezTo>
                  <a:cubicBezTo>
                    <a:pt x="357" y="142"/>
                    <a:pt x="356" y="143"/>
                    <a:pt x="355" y="145"/>
                  </a:cubicBezTo>
                  <a:cubicBezTo>
                    <a:pt x="355" y="146"/>
                    <a:pt x="354" y="147"/>
                    <a:pt x="354" y="148"/>
                  </a:cubicBezTo>
                  <a:cubicBezTo>
                    <a:pt x="353" y="150"/>
                    <a:pt x="352" y="152"/>
                    <a:pt x="352" y="154"/>
                  </a:cubicBezTo>
                  <a:cubicBezTo>
                    <a:pt x="352" y="155"/>
                    <a:pt x="351" y="156"/>
                    <a:pt x="351" y="157"/>
                  </a:cubicBezTo>
                  <a:cubicBezTo>
                    <a:pt x="350" y="160"/>
                    <a:pt x="350" y="163"/>
                    <a:pt x="350" y="166"/>
                  </a:cubicBezTo>
                  <a:cubicBezTo>
                    <a:pt x="350" y="169"/>
                    <a:pt x="350" y="173"/>
                    <a:pt x="351" y="176"/>
                  </a:cubicBezTo>
                  <a:cubicBezTo>
                    <a:pt x="351" y="177"/>
                    <a:pt x="352" y="178"/>
                    <a:pt x="352" y="179"/>
                  </a:cubicBezTo>
                  <a:cubicBezTo>
                    <a:pt x="353" y="181"/>
                    <a:pt x="353" y="183"/>
                    <a:pt x="354" y="185"/>
                  </a:cubicBezTo>
                  <a:cubicBezTo>
                    <a:pt x="355" y="186"/>
                    <a:pt x="355" y="187"/>
                    <a:pt x="356" y="188"/>
                  </a:cubicBezTo>
                  <a:cubicBezTo>
                    <a:pt x="357" y="190"/>
                    <a:pt x="358" y="192"/>
                    <a:pt x="359" y="193"/>
                  </a:cubicBezTo>
                  <a:cubicBezTo>
                    <a:pt x="360" y="194"/>
                    <a:pt x="361" y="195"/>
                    <a:pt x="362" y="196"/>
                  </a:cubicBezTo>
                  <a:cubicBezTo>
                    <a:pt x="363" y="198"/>
                    <a:pt x="364" y="199"/>
                    <a:pt x="366" y="200"/>
                  </a:cubicBezTo>
                  <a:cubicBezTo>
                    <a:pt x="366" y="201"/>
                    <a:pt x="367" y="201"/>
                    <a:pt x="367" y="202"/>
                  </a:cubicBezTo>
                  <a:cubicBezTo>
                    <a:pt x="362" y="205"/>
                    <a:pt x="359" y="210"/>
                    <a:pt x="358" y="216"/>
                  </a:cubicBezTo>
                  <a:cubicBezTo>
                    <a:pt x="356" y="224"/>
                    <a:pt x="360" y="233"/>
                    <a:pt x="368" y="237"/>
                  </a:cubicBezTo>
                  <a:cubicBezTo>
                    <a:pt x="399" y="255"/>
                    <a:pt x="421" y="276"/>
                    <a:pt x="438" y="300"/>
                  </a:cubicBezTo>
                  <a:cubicBezTo>
                    <a:pt x="441" y="305"/>
                    <a:pt x="441" y="305"/>
                    <a:pt x="441" y="305"/>
                  </a:cubicBezTo>
                  <a:cubicBezTo>
                    <a:pt x="441" y="305"/>
                    <a:pt x="441" y="306"/>
                    <a:pt x="442" y="306"/>
                  </a:cubicBezTo>
                  <a:cubicBezTo>
                    <a:pt x="451" y="321"/>
                    <a:pt x="459" y="338"/>
                    <a:pt x="466" y="356"/>
                  </a:cubicBezTo>
                  <a:cubicBezTo>
                    <a:pt x="468" y="362"/>
                    <a:pt x="468" y="362"/>
                    <a:pt x="468" y="362"/>
                  </a:cubicBezTo>
                  <a:cubicBezTo>
                    <a:pt x="468" y="362"/>
                    <a:pt x="468" y="362"/>
                    <a:pt x="468" y="362"/>
                  </a:cubicBezTo>
                  <a:cubicBezTo>
                    <a:pt x="480" y="401"/>
                    <a:pt x="485" y="443"/>
                    <a:pt x="489" y="485"/>
                  </a:cubicBezTo>
                  <a:close/>
                  <a:moveTo>
                    <a:pt x="535" y="336"/>
                  </a:moveTo>
                  <a:cubicBezTo>
                    <a:pt x="532" y="348"/>
                    <a:pt x="532" y="348"/>
                    <a:pt x="532" y="348"/>
                  </a:cubicBezTo>
                  <a:cubicBezTo>
                    <a:pt x="532" y="350"/>
                    <a:pt x="530" y="351"/>
                    <a:pt x="530" y="352"/>
                  </a:cubicBezTo>
                  <a:cubicBezTo>
                    <a:pt x="529" y="352"/>
                    <a:pt x="528" y="353"/>
                    <a:pt x="526" y="352"/>
                  </a:cubicBezTo>
                  <a:cubicBezTo>
                    <a:pt x="485" y="343"/>
                    <a:pt x="485" y="343"/>
                    <a:pt x="485" y="343"/>
                  </a:cubicBezTo>
                  <a:cubicBezTo>
                    <a:pt x="485" y="343"/>
                    <a:pt x="485" y="343"/>
                    <a:pt x="485" y="343"/>
                  </a:cubicBezTo>
                  <a:cubicBezTo>
                    <a:pt x="481" y="330"/>
                    <a:pt x="475" y="318"/>
                    <a:pt x="469" y="306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502" y="270"/>
                    <a:pt x="504" y="270"/>
                    <a:pt x="505" y="270"/>
                  </a:cubicBezTo>
                  <a:cubicBezTo>
                    <a:pt x="506" y="270"/>
                    <a:pt x="507" y="270"/>
                    <a:pt x="509" y="271"/>
                  </a:cubicBezTo>
                  <a:cubicBezTo>
                    <a:pt x="518" y="280"/>
                    <a:pt x="518" y="280"/>
                    <a:pt x="518" y="280"/>
                  </a:cubicBezTo>
                  <a:cubicBezTo>
                    <a:pt x="520" y="282"/>
                    <a:pt x="520" y="285"/>
                    <a:pt x="518" y="287"/>
                  </a:cubicBezTo>
                  <a:cubicBezTo>
                    <a:pt x="488" y="320"/>
                    <a:pt x="488" y="320"/>
                    <a:pt x="488" y="320"/>
                  </a:cubicBezTo>
                  <a:cubicBezTo>
                    <a:pt x="531" y="330"/>
                    <a:pt x="531" y="330"/>
                    <a:pt x="531" y="330"/>
                  </a:cubicBezTo>
                  <a:cubicBezTo>
                    <a:pt x="534" y="330"/>
                    <a:pt x="536" y="333"/>
                    <a:pt x="535" y="336"/>
                  </a:cubicBezTo>
                  <a:close/>
                  <a:moveTo>
                    <a:pt x="535" y="336"/>
                  </a:moveTo>
                  <a:cubicBezTo>
                    <a:pt x="535" y="336"/>
                    <a:pt x="535" y="336"/>
                    <a:pt x="535" y="33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8" name="Freeform 57"/>
            <p:cNvSpPr>
              <a:spLocks noEditPoints="1"/>
            </p:cNvSpPr>
            <p:nvPr/>
          </p:nvSpPr>
          <p:spPr bwMode="auto">
            <a:xfrm>
              <a:off x="-1731963" y="6115050"/>
              <a:ext cx="1019175" cy="1443038"/>
            </a:xfrm>
            <a:custGeom>
              <a:avLst/>
              <a:gdLst>
                <a:gd name="T0" fmla="*/ 250 w 270"/>
                <a:gd name="T1" fmla="*/ 281 h 383"/>
                <a:gd name="T2" fmla="*/ 221 w 270"/>
                <a:gd name="T3" fmla="*/ 300 h 383"/>
                <a:gd name="T4" fmla="*/ 168 w 270"/>
                <a:gd name="T5" fmla="*/ 267 h 383"/>
                <a:gd name="T6" fmla="*/ 210 w 270"/>
                <a:gd name="T7" fmla="*/ 267 h 383"/>
                <a:gd name="T8" fmla="*/ 222 w 270"/>
                <a:gd name="T9" fmla="*/ 256 h 383"/>
                <a:gd name="T10" fmla="*/ 210 w 270"/>
                <a:gd name="T11" fmla="*/ 244 h 383"/>
                <a:gd name="T12" fmla="*/ 141 w 270"/>
                <a:gd name="T13" fmla="*/ 244 h 383"/>
                <a:gd name="T14" fmla="*/ 140 w 270"/>
                <a:gd name="T15" fmla="*/ 244 h 383"/>
                <a:gd name="T16" fmla="*/ 82 w 270"/>
                <a:gd name="T17" fmla="*/ 152 h 383"/>
                <a:gd name="T18" fmla="*/ 78 w 270"/>
                <a:gd name="T19" fmla="*/ 103 h 383"/>
                <a:gd name="T20" fmla="*/ 78 w 270"/>
                <a:gd name="T21" fmla="*/ 103 h 383"/>
                <a:gd name="T22" fmla="*/ 149 w 270"/>
                <a:gd name="T23" fmla="*/ 103 h 383"/>
                <a:gd name="T24" fmla="*/ 177 w 270"/>
                <a:gd name="T25" fmla="*/ 123 h 383"/>
                <a:gd name="T26" fmla="*/ 176 w 270"/>
                <a:gd name="T27" fmla="*/ 128 h 383"/>
                <a:gd name="T28" fmla="*/ 176 w 270"/>
                <a:gd name="T29" fmla="*/ 175 h 383"/>
                <a:gd name="T30" fmla="*/ 187 w 270"/>
                <a:gd name="T31" fmla="*/ 186 h 383"/>
                <a:gd name="T32" fmla="*/ 199 w 270"/>
                <a:gd name="T33" fmla="*/ 175 h 383"/>
                <a:gd name="T34" fmla="*/ 199 w 270"/>
                <a:gd name="T35" fmla="*/ 145 h 383"/>
                <a:gd name="T36" fmla="*/ 218 w 270"/>
                <a:gd name="T37" fmla="*/ 170 h 383"/>
                <a:gd name="T38" fmla="*/ 228 w 270"/>
                <a:gd name="T39" fmla="*/ 175 h 383"/>
                <a:gd name="T40" fmla="*/ 234 w 270"/>
                <a:gd name="T41" fmla="*/ 173 h 383"/>
                <a:gd name="T42" fmla="*/ 237 w 270"/>
                <a:gd name="T43" fmla="*/ 157 h 383"/>
                <a:gd name="T44" fmla="*/ 211 w 270"/>
                <a:gd name="T45" fmla="*/ 125 h 383"/>
                <a:gd name="T46" fmla="*/ 240 w 270"/>
                <a:gd name="T47" fmla="*/ 103 h 383"/>
                <a:gd name="T48" fmla="*/ 243 w 270"/>
                <a:gd name="T49" fmla="*/ 87 h 383"/>
                <a:gd name="T50" fmla="*/ 226 w 270"/>
                <a:gd name="T51" fmla="*/ 84 h 383"/>
                <a:gd name="T52" fmla="*/ 195 w 270"/>
                <a:gd name="T53" fmla="*/ 108 h 383"/>
                <a:gd name="T54" fmla="*/ 160 w 270"/>
                <a:gd name="T55" fmla="*/ 83 h 383"/>
                <a:gd name="T56" fmla="*/ 82 w 270"/>
                <a:gd name="T57" fmla="*/ 75 h 383"/>
                <a:gd name="T58" fmla="*/ 104 w 270"/>
                <a:gd name="T59" fmla="*/ 19 h 383"/>
                <a:gd name="T60" fmla="*/ 101 w 270"/>
                <a:gd name="T61" fmla="*/ 3 h 383"/>
                <a:gd name="T62" fmla="*/ 85 w 270"/>
                <a:gd name="T63" fmla="*/ 6 h 383"/>
                <a:gd name="T64" fmla="*/ 58 w 270"/>
                <a:gd name="T65" fmla="*/ 152 h 383"/>
                <a:gd name="T66" fmla="*/ 53 w 270"/>
                <a:gd name="T67" fmla="*/ 155 h 383"/>
                <a:gd name="T68" fmla="*/ 48 w 270"/>
                <a:gd name="T69" fmla="*/ 339 h 383"/>
                <a:gd name="T70" fmla="*/ 48 w 270"/>
                <a:gd name="T71" fmla="*/ 371 h 383"/>
                <a:gd name="T72" fmla="*/ 60 w 270"/>
                <a:gd name="T73" fmla="*/ 383 h 383"/>
                <a:gd name="T74" fmla="*/ 60 w 270"/>
                <a:gd name="T75" fmla="*/ 383 h 383"/>
                <a:gd name="T76" fmla="*/ 71 w 270"/>
                <a:gd name="T77" fmla="*/ 371 h 383"/>
                <a:gd name="T78" fmla="*/ 72 w 270"/>
                <a:gd name="T79" fmla="*/ 348 h 383"/>
                <a:gd name="T80" fmla="*/ 95 w 270"/>
                <a:gd name="T81" fmla="*/ 348 h 383"/>
                <a:gd name="T82" fmla="*/ 106 w 270"/>
                <a:gd name="T83" fmla="*/ 337 h 383"/>
                <a:gd name="T84" fmla="*/ 95 w 270"/>
                <a:gd name="T85" fmla="*/ 325 h 383"/>
                <a:gd name="T86" fmla="*/ 67 w 270"/>
                <a:gd name="T87" fmla="*/ 325 h 383"/>
                <a:gd name="T88" fmla="*/ 65 w 270"/>
                <a:gd name="T89" fmla="*/ 175 h 383"/>
                <a:gd name="T90" fmla="*/ 129 w 270"/>
                <a:gd name="T91" fmla="*/ 266 h 383"/>
                <a:gd name="T92" fmla="*/ 129 w 270"/>
                <a:gd name="T93" fmla="*/ 325 h 383"/>
                <a:gd name="T94" fmla="*/ 141 w 270"/>
                <a:gd name="T95" fmla="*/ 337 h 383"/>
                <a:gd name="T96" fmla="*/ 152 w 270"/>
                <a:gd name="T97" fmla="*/ 325 h 383"/>
                <a:gd name="T98" fmla="*/ 152 w 270"/>
                <a:gd name="T99" fmla="*/ 284 h 383"/>
                <a:gd name="T100" fmla="*/ 210 w 270"/>
                <a:gd name="T101" fmla="*/ 321 h 383"/>
                <a:gd name="T102" fmla="*/ 210 w 270"/>
                <a:gd name="T103" fmla="*/ 348 h 383"/>
                <a:gd name="T104" fmla="*/ 222 w 270"/>
                <a:gd name="T105" fmla="*/ 360 h 383"/>
                <a:gd name="T106" fmla="*/ 233 w 270"/>
                <a:gd name="T107" fmla="*/ 348 h 383"/>
                <a:gd name="T108" fmla="*/ 233 w 270"/>
                <a:gd name="T109" fmla="*/ 320 h 383"/>
                <a:gd name="T110" fmla="*/ 263 w 270"/>
                <a:gd name="T111" fmla="*/ 300 h 383"/>
                <a:gd name="T112" fmla="*/ 266 w 270"/>
                <a:gd name="T113" fmla="*/ 284 h 383"/>
                <a:gd name="T114" fmla="*/ 250 w 270"/>
                <a:gd name="T115" fmla="*/ 281 h 383"/>
                <a:gd name="T116" fmla="*/ 250 w 270"/>
                <a:gd name="T117" fmla="*/ 281 h 383"/>
                <a:gd name="T118" fmla="*/ 250 w 270"/>
                <a:gd name="T119" fmla="*/ 2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383">
                  <a:moveTo>
                    <a:pt x="250" y="281"/>
                  </a:moveTo>
                  <a:cubicBezTo>
                    <a:pt x="221" y="300"/>
                    <a:pt x="221" y="300"/>
                    <a:pt x="221" y="300"/>
                  </a:cubicBezTo>
                  <a:cubicBezTo>
                    <a:pt x="201" y="290"/>
                    <a:pt x="184" y="279"/>
                    <a:pt x="168" y="267"/>
                  </a:cubicBezTo>
                  <a:cubicBezTo>
                    <a:pt x="210" y="267"/>
                    <a:pt x="210" y="267"/>
                    <a:pt x="210" y="267"/>
                  </a:cubicBezTo>
                  <a:cubicBezTo>
                    <a:pt x="217" y="267"/>
                    <a:pt x="222" y="262"/>
                    <a:pt x="222" y="256"/>
                  </a:cubicBezTo>
                  <a:cubicBezTo>
                    <a:pt x="222" y="249"/>
                    <a:pt x="217" y="244"/>
                    <a:pt x="210" y="244"/>
                  </a:cubicBezTo>
                  <a:cubicBezTo>
                    <a:pt x="141" y="244"/>
                    <a:pt x="141" y="244"/>
                    <a:pt x="141" y="244"/>
                  </a:cubicBezTo>
                  <a:cubicBezTo>
                    <a:pt x="141" y="244"/>
                    <a:pt x="140" y="244"/>
                    <a:pt x="140" y="244"/>
                  </a:cubicBezTo>
                  <a:cubicBezTo>
                    <a:pt x="110" y="216"/>
                    <a:pt x="91" y="185"/>
                    <a:pt x="82" y="152"/>
                  </a:cubicBezTo>
                  <a:cubicBezTo>
                    <a:pt x="78" y="135"/>
                    <a:pt x="77" y="119"/>
                    <a:pt x="78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98" y="89"/>
                    <a:pt x="122" y="89"/>
                    <a:pt x="149" y="103"/>
                  </a:cubicBezTo>
                  <a:cubicBezTo>
                    <a:pt x="158" y="108"/>
                    <a:pt x="167" y="115"/>
                    <a:pt x="177" y="123"/>
                  </a:cubicBezTo>
                  <a:cubicBezTo>
                    <a:pt x="176" y="125"/>
                    <a:pt x="176" y="127"/>
                    <a:pt x="176" y="128"/>
                  </a:cubicBezTo>
                  <a:cubicBezTo>
                    <a:pt x="176" y="175"/>
                    <a:pt x="176" y="175"/>
                    <a:pt x="176" y="175"/>
                  </a:cubicBezTo>
                  <a:cubicBezTo>
                    <a:pt x="176" y="181"/>
                    <a:pt x="181" y="186"/>
                    <a:pt x="187" y="186"/>
                  </a:cubicBezTo>
                  <a:cubicBezTo>
                    <a:pt x="194" y="186"/>
                    <a:pt x="199" y="181"/>
                    <a:pt x="199" y="17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205" y="153"/>
                    <a:pt x="212" y="161"/>
                    <a:pt x="218" y="170"/>
                  </a:cubicBezTo>
                  <a:cubicBezTo>
                    <a:pt x="220" y="173"/>
                    <a:pt x="224" y="175"/>
                    <a:pt x="228" y="175"/>
                  </a:cubicBezTo>
                  <a:cubicBezTo>
                    <a:pt x="230" y="175"/>
                    <a:pt x="232" y="174"/>
                    <a:pt x="234" y="173"/>
                  </a:cubicBezTo>
                  <a:cubicBezTo>
                    <a:pt x="239" y="169"/>
                    <a:pt x="241" y="162"/>
                    <a:pt x="237" y="157"/>
                  </a:cubicBezTo>
                  <a:cubicBezTo>
                    <a:pt x="229" y="145"/>
                    <a:pt x="220" y="134"/>
                    <a:pt x="211" y="125"/>
                  </a:cubicBezTo>
                  <a:cubicBezTo>
                    <a:pt x="240" y="103"/>
                    <a:pt x="240" y="103"/>
                    <a:pt x="240" y="103"/>
                  </a:cubicBezTo>
                  <a:cubicBezTo>
                    <a:pt x="245" y="99"/>
                    <a:pt x="246" y="92"/>
                    <a:pt x="243" y="87"/>
                  </a:cubicBezTo>
                  <a:cubicBezTo>
                    <a:pt x="239" y="82"/>
                    <a:pt x="232" y="81"/>
                    <a:pt x="226" y="84"/>
                  </a:cubicBezTo>
                  <a:cubicBezTo>
                    <a:pt x="195" y="108"/>
                    <a:pt x="195" y="108"/>
                    <a:pt x="195" y="108"/>
                  </a:cubicBezTo>
                  <a:cubicBezTo>
                    <a:pt x="183" y="98"/>
                    <a:pt x="171" y="89"/>
                    <a:pt x="160" y="83"/>
                  </a:cubicBezTo>
                  <a:cubicBezTo>
                    <a:pt x="132" y="68"/>
                    <a:pt x="105" y="66"/>
                    <a:pt x="82" y="75"/>
                  </a:cubicBezTo>
                  <a:cubicBezTo>
                    <a:pt x="89" y="42"/>
                    <a:pt x="104" y="20"/>
                    <a:pt x="104" y="19"/>
                  </a:cubicBezTo>
                  <a:cubicBezTo>
                    <a:pt x="108" y="14"/>
                    <a:pt x="106" y="7"/>
                    <a:pt x="101" y="3"/>
                  </a:cubicBezTo>
                  <a:cubicBezTo>
                    <a:pt x="96" y="0"/>
                    <a:pt x="89" y="1"/>
                    <a:pt x="85" y="6"/>
                  </a:cubicBezTo>
                  <a:cubicBezTo>
                    <a:pt x="83" y="9"/>
                    <a:pt x="41" y="72"/>
                    <a:pt x="58" y="152"/>
                  </a:cubicBezTo>
                  <a:cubicBezTo>
                    <a:pt x="57" y="153"/>
                    <a:pt x="55" y="153"/>
                    <a:pt x="53" y="155"/>
                  </a:cubicBezTo>
                  <a:cubicBezTo>
                    <a:pt x="2" y="200"/>
                    <a:pt x="0" y="283"/>
                    <a:pt x="48" y="339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8"/>
                    <a:pt x="53" y="383"/>
                    <a:pt x="60" y="383"/>
                  </a:cubicBezTo>
                  <a:cubicBezTo>
                    <a:pt x="60" y="383"/>
                    <a:pt x="60" y="383"/>
                    <a:pt x="60" y="383"/>
                  </a:cubicBezTo>
                  <a:cubicBezTo>
                    <a:pt x="66" y="383"/>
                    <a:pt x="71" y="378"/>
                    <a:pt x="71" y="371"/>
                  </a:cubicBezTo>
                  <a:cubicBezTo>
                    <a:pt x="72" y="348"/>
                    <a:pt x="72" y="348"/>
                    <a:pt x="72" y="348"/>
                  </a:cubicBezTo>
                  <a:cubicBezTo>
                    <a:pt x="95" y="348"/>
                    <a:pt x="95" y="348"/>
                    <a:pt x="95" y="348"/>
                  </a:cubicBezTo>
                  <a:cubicBezTo>
                    <a:pt x="101" y="348"/>
                    <a:pt x="106" y="343"/>
                    <a:pt x="106" y="337"/>
                  </a:cubicBezTo>
                  <a:cubicBezTo>
                    <a:pt x="106" y="330"/>
                    <a:pt x="101" y="325"/>
                    <a:pt x="95" y="325"/>
                  </a:cubicBezTo>
                  <a:cubicBezTo>
                    <a:pt x="67" y="325"/>
                    <a:pt x="67" y="325"/>
                    <a:pt x="67" y="325"/>
                  </a:cubicBezTo>
                  <a:cubicBezTo>
                    <a:pt x="27" y="279"/>
                    <a:pt x="27" y="214"/>
                    <a:pt x="65" y="175"/>
                  </a:cubicBezTo>
                  <a:cubicBezTo>
                    <a:pt x="77" y="208"/>
                    <a:pt x="99" y="238"/>
                    <a:pt x="129" y="266"/>
                  </a:cubicBezTo>
                  <a:cubicBezTo>
                    <a:pt x="129" y="325"/>
                    <a:pt x="129" y="325"/>
                    <a:pt x="129" y="325"/>
                  </a:cubicBezTo>
                  <a:cubicBezTo>
                    <a:pt x="129" y="331"/>
                    <a:pt x="134" y="337"/>
                    <a:pt x="141" y="337"/>
                  </a:cubicBezTo>
                  <a:cubicBezTo>
                    <a:pt x="147" y="337"/>
                    <a:pt x="152" y="331"/>
                    <a:pt x="152" y="325"/>
                  </a:cubicBezTo>
                  <a:cubicBezTo>
                    <a:pt x="152" y="284"/>
                    <a:pt x="152" y="284"/>
                    <a:pt x="152" y="284"/>
                  </a:cubicBezTo>
                  <a:cubicBezTo>
                    <a:pt x="170" y="297"/>
                    <a:pt x="189" y="309"/>
                    <a:pt x="210" y="321"/>
                  </a:cubicBezTo>
                  <a:cubicBezTo>
                    <a:pt x="210" y="348"/>
                    <a:pt x="210" y="348"/>
                    <a:pt x="210" y="348"/>
                  </a:cubicBezTo>
                  <a:cubicBezTo>
                    <a:pt x="210" y="355"/>
                    <a:pt x="215" y="360"/>
                    <a:pt x="222" y="360"/>
                  </a:cubicBezTo>
                  <a:cubicBezTo>
                    <a:pt x="228" y="360"/>
                    <a:pt x="233" y="355"/>
                    <a:pt x="233" y="348"/>
                  </a:cubicBezTo>
                  <a:cubicBezTo>
                    <a:pt x="233" y="320"/>
                    <a:pt x="233" y="320"/>
                    <a:pt x="233" y="320"/>
                  </a:cubicBezTo>
                  <a:cubicBezTo>
                    <a:pt x="263" y="300"/>
                    <a:pt x="263" y="300"/>
                    <a:pt x="263" y="300"/>
                  </a:cubicBezTo>
                  <a:cubicBezTo>
                    <a:pt x="268" y="296"/>
                    <a:pt x="270" y="289"/>
                    <a:pt x="266" y="284"/>
                  </a:cubicBezTo>
                  <a:cubicBezTo>
                    <a:pt x="263" y="279"/>
                    <a:pt x="255" y="277"/>
                    <a:pt x="250" y="281"/>
                  </a:cubicBezTo>
                  <a:close/>
                  <a:moveTo>
                    <a:pt x="250" y="281"/>
                  </a:moveTo>
                  <a:cubicBezTo>
                    <a:pt x="250" y="281"/>
                    <a:pt x="250" y="281"/>
                    <a:pt x="250" y="28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15" name="Freeform 61"/>
          <p:cNvSpPr>
            <a:spLocks noEditPoints="1"/>
          </p:cNvSpPr>
          <p:nvPr/>
        </p:nvSpPr>
        <p:spPr bwMode="auto">
          <a:xfrm>
            <a:off x="9676040" y="1173324"/>
            <a:ext cx="1868773" cy="4279928"/>
          </a:xfrm>
          <a:custGeom>
            <a:avLst/>
            <a:gdLst>
              <a:gd name="T0" fmla="*/ 181 w 328"/>
              <a:gd name="T1" fmla="*/ 540 h 755"/>
              <a:gd name="T2" fmla="*/ 184 w 328"/>
              <a:gd name="T3" fmla="*/ 632 h 755"/>
              <a:gd name="T4" fmla="*/ 177 w 328"/>
              <a:gd name="T5" fmla="*/ 722 h 755"/>
              <a:gd name="T6" fmla="*/ 182 w 328"/>
              <a:gd name="T7" fmla="*/ 751 h 755"/>
              <a:gd name="T8" fmla="*/ 199 w 328"/>
              <a:gd name="T9" fmla="*/ 750 h 755"/>
              <a:gd name="T10" fmla="*/ 213 w 328"/>
              <a:gd name="T11" fmla="*/ 747 h 755"/>
              <a:gd name="T12" fmla="*/ 211 w 328"/>
              <a:gd name="T13" fmla="*/ 678 h 755"/>
              <a:gd name="T14" fmla="*/ 223 w 328"/>
              <a:gd name="T15" fmla="*/ 558 h 755"/>
              <a:gd name="T16" fmla="*/ 243 w 328"/>
              <a:gd name="T17" fmla="*/ 408 h 755"/>
              <a:gd name="T18" fmla="*/ 230 w 328"/>
              <a:gd name="T19" fmla="*/ 240 h 755"/>
              <a:gd name="T20" fmla="*/ 258 w 328"/>
              <a:gd name="T21" fmla="*/ 341 h 755"/>
              <a:gd name="T22" fmla="*/ 271 w 328"/>
              <a:gd name="T23" fmla="*/ 388 h 755"/>
              <a:gd name="T24" fmla="*/ 273 w 328"/>
              <a:gd name="T25" fmla="*/ 413 h 755"/>
              <a:gd name="T26" fmla="*/ 283 w 328"/>
              <a:gd name="T27" fmla="*/ 413 h 755"/>
              <a:gd name="T28" fmla="*/ 290 w 328"/>
              <a:gd name="T29" fmla="*/ 437 h 755"/>
              <a:gd name="T30" fmla="*/ 301 w 328"/>
              <a:gd name="T31" fmla="*/ 443 h 755"/>
              <a:gd name="T32" fmla="*/ 311 w 328"/>
              <a:gd name="T33" fmla="*/ 432 h 755"/>
              <a:gd name="T34" fmla="*/ 306 w 328"/>
              <a:gd name="T35" fmla="*/ 394 h 755"/>
              <a:gd name="T36" fmla="*/ 305 w 328"/>
              <a:gd name="T37" fmla="*/ 373 h 755"/>
              <a:gd name="T38" fmla="*/ 288 w 328"/>
              <a:gd name="T39" fmla="*/ 324 h 755"/>
              <a:gd name="T40" fmla="*/ 266 w 328"/>
              <a:gd name="T41" fmla="*/ 228 h 755"/>
              <a:gd name="T42" fmla="*/ 231 w 328"/>
              <a:gd name="T43" fmla="*/ 125 h 755"/>
              <a:gd name="T44" fmla="*/ 193 w 328"/>
              <a:gd name="T45" fmla="*/ 83 h 755"/>
              <a:gd name="T46" fmla="*/ 205 w 328"/>
              <a:gd name="T47" fmla="*/ 50 h 755"/>
              <a:gd name="T48" fmla="*/ 167 w 328"/>
              <a:gd name="T49" fmla="*/ 0 h 755"/>
              <a:gd name="T50" fmla="*/ 126 w 328"/>
              <a:gd name="T51" fmla="*/ 48 h 755"/>
              <a:gd name="T52" fmla="*/ 128 w 328"/>
              <a:gd name="T53" fmla="*/ 67 h 755"/>
              <a:gd name="T54" fmla="*/ 133 w 328"/>
              <a:gd name="T55" fmla="*/ 111 h 755"/>
              <a:gd name="T56" fmla="*/ 63 w 328"/>
              <a:gd name="T57" fmla="*/ 167 h 755"/>
              <a:gd name="T58" fmla="*/ 48 w 328"/>
              <a:gd name="T59" fmla="*/ 283 h 755"/>
              <a:gd name="T60" fmla="*/ 36 w 328"/>
              <a:gd name="T61" fmla="*/ 356 h 755"/>
              <a:gd name="T62" fmla="*/ 8 w 328"/>
              <a:gd name="T63" fmla="*/ 409 h 755"/>
              <a:gd name="T64" fmla="*/ 16 w 328"/>
              <a:gd name="T65" fmla="*/ 418 h 755"/>
              <a:gd name="T66" fmla="*/ 27 w 328"/>
              <a:gd name="T67" fmla="*/ 412 h 755"/>
              <a:gd name="T68" fmla="*/ 36 w 328"/>
              <a:gd name="T69" fmla="*/ 413 h 755"/>
              <a:gd name="T70" fmla="*/ 44 w 328"/>
              <a:gd name="T71" fmla="*/ 440 h 755"/>
              <a:gd name="T72" fmla="*/ 53 w 328"/>
              <a:gd name="T73" fmla="*/ 433 h 755"/>
              <a:gd name="T74" fmla="*/ 57 w 328"/>
              <a:gd name="T75" fmla="*/ 398 h 755"/>
              <a:gd name="T76" fmla="*/ 56 w 328"/>
              <a:gd name="T77" fmla="*/ 373 h 755"/>
              <a:gd name="T78" fmla="*/ 91 w 328"/>
              <a:gd name="T79" fmla="*/ 278 h 755"/>
              <a:gd name="T80" fmla="*/ 101 w 328"/>
              <a:gd name="T81" fmla="*/ 327 h 755"/>
              <a:gd name="T82" fmla="*/ 101 w 328"/>
              <a:gd name="T83" fmla="*/ 511 h 755"/>
              <a:gd name="T84" fmla="*/ 103 w 328"/>
              <a:gd name="T85" fmla="*/ 571 h 755"/>
              <a:gd name="T86" fmla="*/ 121 w 328"/>
              <a:gd name="T87" fmla="*/ 718 h 755"/>
              <a:gd name="T88" fmla="*/ 120 w 328"/>
              <a:gd name="T89" fmla="*/ 748 h 755"/>
              <a:gd name="T90" fmla="*/ 139 w 328"/>
              <a:gd name="T91" fmla="*/ 750 h 755"/>
              <a:gd name="T92" fmla="*/ 157 w 328"/>
              <a:gd name="T93" fmla="*/ 751 h 755"/>
              <a:gd name="T94" fmla="*/ 145 w 328"/>
              <a:gd name="T95" fmla="*/ 684 h 755"/>
              <a:gd name="T96" fmla="*/ 142 w 328"/>
              <a:gd name="T97" fmla="*/ 585 h 755"/>
              <a:gd name="T98" fmla="*/ 160 w 328"/>
              <a:gd name="T99" fmla="*/ 430 h 755"/>
              <a:gd name="T100" fmla="*/ 168 w 328"/>
              <a:gd name="T101" fmla="*/ 430 h 755"/>
              <a:gd name="T102" fmla="*/ 168 w 328"/>
              <a:gd name="T103" fmla="*/ 43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8" h="755">
                <a:moveTo>
                  <a:pt x="168" y="430"/>
                </a:moveTo>
                <a:cubicBezTo>
                  <a:pt x="167" y="444"/>
                  <a:pt x="176" y="513"/>
                  <a:pt x="181" y="540"/>
                </a:cubicBezTo>
                <a:cubicBezTo>
                  <a:pt x="183" y="553"/>
                  <a:pt x="189" y="574"/>
                  <a:pt x="187" y="585"/>
                </a:cubicBezTo>
                <a:cubicBezTo>
                  <a:pt x="184" y="600"/>
                  <a:pt x="183" y="620"/>
                  <a:pt x="184" y="632"/>
                </a:cubicBezTo>
                <a:cubicBezTo>
                  <a:pt x="185" y="639"/>
                  <a:pt x="189" y="672"/>
                  <a:pt x="184" y="684"/>
                </a:cubicBezTo>
                <a:cubicBezTo>
                  <a:pt x="181" y="690"/>
                  <a:pt x="177" y="722"/>
                  <a:pt x="177" y="722"/>
                </a:cubicBezTo>
                <a:cubicBezTo>
                  <a:pt x="165" y="752"/>
                  <a:pt x="172" y="751"/>
                  <a:pt x="172" y="751"/>
                </a:cubicBezTo>
                <a:cubicBezTo>
                  <a:pt x="175" y="755"/>
                  <a:pt x="182" y="751"/>
                  <a:pt x="182" y="751"/>
                </a:cubicBezTo>
                <a:cubicBezTo>
                  <a:pt x="187" y="754"/>
                  <a:pt x="190" y="750"/>
                  <a:pt x="190" y="750"/>
                </a:cubicBezTo>
                <a:cubicBezTo>
                  <a:pt x="194" y="754"/>
                  <a:pt x="199" y="750"/>
                  <a:pt x="199" y="750"/>
                </a:cubicBezTo>
                <a:cubicBezTo>
                  <a:pt x="204" y="753"/>
                  <a:pt x="209" y="748"/>
                  <a:pt x="209" y="748"/>
                </a:cubicBezTo>
                <a:cubicBezTo>
                  <a:pt x="212" y="749"/>
                  <a:pt x="213" y="747"/>
                  <a:pt x="213" y="747"/>
                </a:cubicBezTo>
                <a:cubicBezTo>
                  <a:pt x="222" y="747"/>
                  <a:pt x="208" y="718"/>
                  <a:pt x="208" y="718"/>
                </a:cubicBezTo>
                <a:cubicBezTo>
                  <a:pt x="204" y="692"/>
                  <a:pt x="211" y="678"/>
                  <a:pt x="211" y="678"/>
                </a:cubicBezTo>
                <a:cubicBezTo>
                  <a:pt x="233" y="613"/>
                  <a:pt x="234" y="595"/>
                  <a:pt x="225" y="571"/>
                </a:cubicBezTo>
                <a:cubicBezTo>
                  <a:pt x="223" y="564"/>
                  <a:pt x="222" y="561"/>
                  <a:pt x="223" y="558"/>
                </a:cubicBezTo>
                <a:cubicBezTo>
                  <a:pt x="226" y="551"/>
                  <a:pt x="224" y="522"/>
                  <a:pt x="227" y="511"/>
                </a:cubicBezTo>
                <a:cubicBezTo>
                  <a:pt x="233" y="489"/>
                  <a:pt x="240" y="434"/>
                  <a:pt x="243" y="408"/>
                </a:cubicBezTo>
                <a:cubicBezTo>
                  <a:pt x="247" y="373"/>
                  <a:pt x="228" y="327"/>
                  <a:pt x="228" y="327"/>
                </a:cubicBezTo>
                <a:cubicBezTo>
                  <a:pt x="223" y="308"/>
                  <a:pt x="230" y="240"/>
                  <a:pt x="230" y="240"/>
                </a:cubicBezTo>
                <a:cubicBezTo>
                  <a:pt x="238" y="254"/>
                  <a:pt x="238" y="278"/>
                  <a:pt x="238" y="278"/>
                </a:cubicBezTo>
                <a:cubicBezTo>
                  <a:pt x="237" y="303"/>
                  <a:pt x="258" y="341"/>
                  <a:pt x="258" y="341"/>
                </a:cubicBezTo>
                <a:cubicBezTo>
                  <a:pt x="269" y="357"/>
                  <a:pt x="272" y="372"/>
                  <a:pt x="272" y="373"/>
                </a:cubicBezTo>
                <a:cubicBezTo>
                  <a:pt x="272" y="377"/>
                  <a:pt x="271" y="388"/>
                  <a:pt x="271" y="388"/>
                </a:cubicBezTo>
                <a:cubicBezTo>
                  <a:pt x="272" y="398"/>
                  <a:pt x="272" y="398"/>
                  <a:pt x="272" y="398"/>
                </a:cubicBezTo>
                <a:cubicBezTo>
                  <a:pt x="272" y="400"/>
                  <a:pt x="273" y="409"/>
                  <a:pt x="273" y="413"/>
                </a:cubicBezTo>
                <a:cubicBezTo>
                  <a:pt x="272" y="438"/>
                  <a:pt x="276" y="433"/>
                  <a:pt x="276" y="433"/>
                </a:cubicBezTo>
                <a:cubicBezTo>
                  <a:pt x="279" y="433"/>
                  <a:pt x="283" y="413"/>
                  <a:pt x="283" y="413"/>
                </a:cubicBezTo>
                <a:cubicBezTo>
                  <a:pt x="283" y="418"/>
                  <a:pt x="281" y="434"/>
                  <a:pt x="284" y="440"/>
                </a:cubicBezTo>
                <a:cubicBezTo>
                  <a:pt x="287" y="447"/>
                  <a:pt x="290" y="438"/>
                  <a:pt x="290" y="437"/>
                </a:cubicBezTo>
                <a:cubicBezTo>
                  <a:pt x="291" y="405"/>
                  <a:pt x="293" y="413"/>
                  <a:pt x="293" y="413"/>
                </a:cubicBezTo>
                <a:cubicBezTo>
                  <a:pt x="295" y="439"/>
                  <a:pt x="297" y="445"/>
                  <a:pt x="301" y="443"/>
                </a:cubicBezTo>
                <a:cubicBezTo>
                  <a:pt x="304" y="442"/>
                  <a:pt x="301" y="412"/>
                  <a:pt x="301" y="412"/>
                </a:cubicBezTo>
                <a:cubicBezTo>
                  <a:pt x="307" y="430"/>
                  <a:pt x="311" y="432"/>
                  <a:pt x="311" y="432"/>
                </a:cubicBezTo>
                <a:cubicBezTo>
                  <a:pt x="320" y="438"/>
                  <a:pt x="314" y="421"/>
                  <a:pt x="313" y="418"/>
                </a:cubicBezTo>
                <a:cubicBezTo>
                  <a:pt x="306" y="400"/>
                  <a:pt x="306" y="394"/>
                  <a:pt x="306" y="394"/>
                </a:cubicBezTo>
                <a:cubicBezTo>
                  <a:pt x="314" y="410"/>
                  <a:pt x="320" y="409"/>
                  <a:pt x="320" y="409"/>
                </a:cubicBezTo>
                <a:cubicBezTo>
                  <a:pt x="328" y="407"/>
                  <a:pt x="313" y="384"/>
                  <a:pt x="305" y="373"/>
                </a:cubicBezTo>
                <a:cubicBezTo>
                  <a:pt x="300" y="368"/>
                  <a:pt x="295" y="360"/>
                  <a:pt x="293" y="356"/>
                </a:cubicBezTo>
                <a:cubicBezTo>
                  <a:pt x="290" y="348"/>
                  <a:pt x="288" y="324"/>
                  <a:pt x="288" y="324"/>
                </a:cubicBezTo>
                <a:cubicBezTo>
                  <a:pt x="287" y="295"/>
                  <a:pt x="280" y="283"/>
                  <a:pt x="280" y="283"/>
                </a:cubicBezTo>
                <a:cubicBezTo>
                  <a:pt x="268" y="264"/>
                  <a:pt x="266" y="228"/>
                  <a:pt x="266" y="228"/>
                </a:cubicBezTo>
                <a:cubicBezTo>
                  <a:pt x="265" y="167"/>
                  <a:pt x="265" y="167"/>
                  <a:pt x="265" y="167"/>
                </a:cubicBezTo>
                <a:cubicBezTo>
                  <a:pt x="261" y="126"/>
                  <a:pt x="231" y="125"/>
                  <a:pt x="231" y="125"/>
                </a:cubicBezTo>
                <a:cubicBezTo>
                  <a:pt x="200" y="121"/>
                  <a:pt x="196" y="111"/>
                  <a:pt x="196" y="111"/>
                </a:cubicBezTo>
                <a:cubicBezTo>
                  <a:pt x="189" y="101"/>
                  <a:pt x="193" y="83"/>
                  <a:pt x="193" y="83"/>
                </a:cubicBezTo>
                <a:cubicBezTo>
                  <a:pt x="198" y="79"/>
                  <a:pt x="200" y="67"/>
                  <a:pt x="200" y="67"/>
                </a:cubicBezTo>
                <a:cubicBezTo>
                  <a:pt x="209" y="60"/>
                  <a:pt x="209" y="50"/>
                  <a:pt x="205" y="50"/>
                </a:cubicBezTo>
                <a:cubicBezTo>
                  <a:pt x="201" y="51"/>
                  <a:pt x="202" y="48"/>
                  <a:pt x="202" y="48"/>
                </a:cubicBezTo>
                <a:cubicBezTo>
                  <a:pt x="208" y="2"/>
                  <a:pt x="167" y="0"/>
                  <a:pt x="167" y="0"/>
                </a:cubicBezTo>
                <a:cubicBezTo>
                  <a:pt x="161" y="0"/>
                  <a:pt x="161" y="0"/>
                  <a:pt x="161" y="0"/>
                </a:cubicBezTo>
                <a:cubicBezTo>
                  <a:pt x="161" y="0"/>
                  <a:pt x="121" y="2"/>
                  <a:pt x="126" y="48"/>
                </a:cubicBezTo>
                <a:cubicBezTo>
                  <a:pt x="126" y="48"/>
                  <a:pt x="127" y="51"/>
                  <a:pt x="124" y="50"/>
                </a:cubicBezTo>
                <a:cubicBezTo>
                  <a:pt x="120" y="50"/>
                  <a:pt x="119" y="60"/>
                  <a:pt x="128" y="67"/>
                </a:cubicBezTo>
                <a:cubicBezTo>
                  <a:pt x="128" y="67"/>
                  <a:pt x="130" y="79"/>
                  <a:pt x="136" y="83"/>
                </a:cubicBezTo>
                <a:cubicBezTo>
                  <a:pt x="136" y="83"/>
                  <a:pt x="140" y="101"/>
                  <a:pt x="133" y="111"/>
                </a:cubicBezTo>
                <a:cubicBezTo>
                  <a:pt x="133" y="111"/>
                  <a:pt x="129" y="121"/>
                  <a:pt x="98" y="125"/>
                </a:cubicBezTo>
                <a:cubicBezTo>
                  <a:pt x="98" y="125"/>
                  <a:pt x="67" y="126"/>
                  <a:pt x="63" y="167"/>
                </a:cubicBezTo>
                <a:cubicBezTo>
                  <a:pt x="63" y="228"/>
                  <a:pt x="63" y="228"/>
                  <a:pt x="63" y="228"/>
                </a:cubicBezTo>
                <a:cubicBezTo>
                  <a:pt x="63" y="228"/>
                  <a:pt x="60" y="264"/>
                  <a:pt x="48" y="283"/>
                </a:cubicBezTo>
                <a:cubicBezTo>
                  <a:pt x="48" y="283"/>
                  <a:pt x="41" y="295"/>
                  <a:pt x="40" y="324"/>
                </a:cubicBezTo>
                <a:cubicBezTo>
                  <a:pt x="40" y="324"/>
                  <a:pt x="38" y="348"/>
                  <a:pt x="36" y="356"/>
                </a:cubicBezTo>
                <a:cubicBezTo>
                  <a:pt x="34" y="360"/>
                  <a:pt x="28" y="367"/>
                  <a:pt x="24" y="373"/>
                </a:cubicBezTo>
                <a:cubicBezTo>
                  <a:pt x="15" y="384"/>
                  <a:pt x="0" y="407"/>
                  <a:pt x="8" y="409"/>
                </a:cubicBezTo>
                <a:cubicBezTo>
                  <a:pt x="8" y="409"/>
                  <a:pt x="14" y="410"/>
                  <a:pt x="22" y="394"/>
                </a:cubicBezTo>
                <a:cubicBezTo>
                  <a:pt x="22" y="394"/>
                  <a:pt x="22" y="400"/>
                  <a:pt x="16" y="418"/>
                </a:cubicBezTo>
                <a:cubicBezTo>
                  <a:pt x="14" y="421"/>
                  <a:pt x="9" y="438"/>
                  <a:pt x="18" y="432"/>
                </a:cubicBezTo>
                <a:cubicBezTo>
                  <a:pt x="18" y="432"/>
                  <a:pt x="22" y="430"/>
                  <a:pt x="27" y="412"/>
                </a:cubicBezTo>
                <a:cubicBezTo>
                  <a:pt x="27" y="412"/>
                  <a:pt x="24" y="442"/>
                  <a:pt x="28" y="443"/>
                </a:cubicBezTo>
                <a:cubicBezTo>
                  <a:pt x="32" y="445"/>
                  <a:pt x="34" y="439"/>
                  <a:pt x="36" y="413"/>
                </a:cubicBezTo>
                <a:cubicBezTo>
                  <a:pt x="36" y="413"/>
                  <a:pt x="38" y="405"/>
                  <a:pt x="39" y="437"/>
                </a:cubicBezTo>
                <a:cubicBezTo>
                  <a:pt x="39" y="438"/>
                  <a:pt x="41" y="447"/>
                  <a:pt x="44" y="440"/>
                </a:cubicBezTo>
                <a:cubicBezTo>
                  <a:pt x="47" y="434"/>
                  <a:pt x="46" y="418"/>
                  <a:pt x="46" y="413"/>
                </a:cubicBezTo>
                <a:cubicBezTo>
                  <a:pt x="46" y="413"/>
                  <a:pt x="50" y="433"/>
                  <a:pt x="53" y="433"/>
                </a:cubicBezTo>
                <a:cubicBezTo>
                  <a:pt x="53" y="433"/>
                  <a:pt x="57" y="438"/>
                  <a:pt x="55" y="413"/>
                </a:cubicBezTo>
                <a:cubicBezTo>
                  <a:pt x="55" y="409"/>
                  <a:pt x="57" y="400"/>
                  <a:pt x="57" y="398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57" y="388"/>
                  <a:pt x="56" y="377"/>
                  <a:pt x="56" y="373"/>
                </a:cubicBezTo>
                <a:cubicBezTo>
                  <a:pt x="56" y="372"/>
                  <a:pt x="60" y="357"/>
                  <a:pt x="70" y="341"/>
                </a:cubicBezTo>
                <a:cubicBezTo>
                  <a:pt x="70" y="341"/>
                  <a:pt x="92" y="303"/>
                  <a:pt x="91" y="278"/>
                </a:cubicBezTo>
                <a:cubicBezTo>
                  <a:pt x="91" y="278"/>
                  <a:pt x="90" y="254"/>
                  <a:pt x="99" y="240"/>
                </a:cubicBezTo>
                <a:cubicBezTo>
                  <a:pt x="99" y="240"/>
                  <a:pt x="105" y="308"/>
                  <a:pt x="101" y="327"/>
                </a:cubicBezTo>
                <a:cubicBezTo>
                  <a:pt x="101" y="327"/>
                  <a:pt x="82" y="373"/>
                  <a:pt x="86" y="408"/>
                </a:cubicBezTo>
                <a:cubicBezTo>
                  <a:pt x="89" y="434"/>
                  <a:pt x="95" y="489"/>
                  <a:pt x="101" y="511"/>
                </a:cubicBezTo>
                <a:cubicBezTo>
                  <a:pt x="105" y="522"/>
                  <a:pt x="103" y="551"/>
                  <a:pt x="105" y="558"/>
                </a:cubicBezTo>
                <a:cubicBezTo>
                  <a:pt x="106" y="561"/>
                  <a:pt x="106" y="564"/>
                  <a:pt x="103" y="571"/>
                </a:cubicBezTo>
                <a:cubicBezTo>
                  <a:pt x="95" y="595"/>
                  <a:pt x="96" y="613"/>
                  <a:pt x="118" y="678"/>
                </a:cubicBezTo>
                <a:cubicBezTo>
                  <a:pt x="118" y="678"/>
                  <a:pt x="124" y="692"/>
                  <a:pt x="121" y="718"/>
                </a:cubicBezTo>
                <a:cubicBezTo>
                  <a:pt x="121" y="718"/>
                  <a:pt x="107" y="747"/>
                  <a:pt x="116" y="747"/>
                </a:cubicBezTo>
                <a:cubicBezTo>
                  <a:pt x="116" y="747"/>
                  <a:pt x="117" y="749"/>
                  <a:pt x="120" y="748"/>
                </a:cubicBezTo>
                <a:cubicBezTo>
                  <a:pt x="120" y="748"/>
                  <a:pt x="124" y="753"/>
                  <a:pt x="130" y="750"/>
                </a:cubicBezTo>
                <a:cubicBezTo>
                  <a:pt x="130" y="750"/>
                  <a:pt x="135" y="754"/>
                  <a:pt x="139" y="750"/>
                </a:cubicBezTo>
                <a:cubicBezTo>
                  <a:pt x="139" y="750"/>
                  <a:pt x="142" y="754"/>
                  <a:pt x="147" y="751"/>
                </a:cubicBezTo>
                <a:cubicBezTo>
                  <a:pt x="147" y="751"/>
                  <a:pt x="153" y="755"/>
                  <a:pt x="157" y="751"/>
                </a:cubicBezTo>
                <a:cubicBezTo>
                  <a:pt x="157" y="751"/>
                  <a:pt x="164" y="752"/>
                  <a:pt x="152" y="722"/>
                </a:cubicBezTo>
                <a:cubicBezTo>
                  <a:pt x="152" y="722"/>
                  <a:pt x="147" y="690"/>
                  <a:pt x="145" y="684"/>
                </a:cubicBezTo>
                <a:cubicBezTo>
                  <a:pt x="140" y="672"/>
                  <a:pt x="143" y="639"/>
                  <a:pt x="144" y="632"/>
                </a:cubicBezTo>
                <a:cubicBezTo>
                  <a:pt x="146" y="620"/>
                  <a:pt x="145" y="600"/>
                  <a:pt x="142" y="585"/>
                </a:cubicBezTo>
                <a:cubicBezTo>
                  <a:pt x="140" y="574"/>
                  <a:pt x="146" y="553"/>
                  <a:pt x="148" y="540"/>
                </a:cubicBezTo>
                <a:cubicBezTo>
                  <a:pt x="153" y="513"/>
                  <a:pt x="161" y="444"/>
                  <a:pt x="160" y="430"/>
                </a:cubicBezTo>
                <a:cubicBezTo>
                  <a:pt x="164" y="432"/>
                  <a:pt x="164" y="432"/>
                  <a:pt x="164" y="432"/>
                </a:cubicBezTo>
                <a:cubicBezTo>
                  <a:pt x="167" y="432"/>
                  <a:pt x="168" y="430"/>
                  <a:pt x="168" y="430"/>
                </a:cubicBezTo>
                <a:close/>
                <a:moveTo>
                  <a:pt x="168" y="430"/>
                </a:moveTo>
                <a:cubicBezTo>
                  <a:pt x="168" y="430"/>
                  <a:pt x="168" y="430"/>
                  <a:pt x="168" y="43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7" name="Freeform 65"/>
          <p:cNvSpPr>
            <a:spLocks noEditPoints="1"/>
          </p:cNvSpPr>
          <p:nvPr/>
        </p:nvSpPr>
        <p:spPr bwMode="auto">
          <a:xfrm>
            <a:off x="3314528" y="4026402"/>
            <a:ext cx="1565764" cy="1563700"/>
          </a:xfrm>
          <a:custGeom>
            <a:avLst/>
            <a:gdLst>
              <a:gd name="T0" fmla="*/ 235 w 639"/>
              <a:gd name="T1" fmla="*/ 0 h 638"/>
              <a:gd name="T2" fmla="*/ 307 w 639"/>
              <a:gd name="T3" fmla="*/ 0 h 638"/>
              <a:gd name="T4" fmla="*/ 372 w 639"/>
              <a:gd name="T5" fmla="*/ 126 h 638"/>
              <a:gd name="T6" fmla="*/ 534 w 639"/>
              <a:gd name="T7" fmla="*/ 124 h 638"/>
              <a:gd name="T8" fmla="*/ 563 w 639"/>
              <a:gd name="T9" fmla="*/ 416 h 638"/>
              <a:gd name="T10" fmla="*/ 190 w 639"/>
              <a:gd name="T11" fmla="*/ 490 h 638"/>
              <a:gd name="T12" fmla="*/ 73 w 639"/>
              <a:gd name="T13" fmla="*/ 587 h 638"/>
              <a:gd name="T14" fmla="*/ 3 w 639"/>
              <a:gd name="T15" fmla="*/ 587 h 638"/>
              <a:gd name="T16" fmla="*/ 118 w 639"/>
              <a:gd name="T17" fmla="*/ 398 h 638"/>
              <a:gd name="T18" fmla="*/ 343 w 639"/>
              <a:gd name="T19" fmla="*/ 297 h 638"/>
              <a:gd name="T20" fmla="*/ 289 w 639"/>
              <a:gd name="T21" fmla="*/ 187 h 638"/>
              <a:gd name="T22" fmla="*/ 235 w 639"/>
              <a:gd name="T23" fmla="*/ 0 h 638"/>
              <a:gd name="T24" fmla="*/ 235 w 639"/>
              <a:gd name="T25" fmla="*/ 0 h 638"/>
              <a:gd name="T26" fmla="*/ 235 w 639"/>
              <a:gd name="T27" fmla="*/ 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9" h="638">
                <a:moveTo>
                  <a:pt x="235" y="0"/>
                </a:moveTo>
                <a:cubicBezTo>
                  <a:pt x="307" y="0"/>
                  <a:pt x="307" y="0"/>
                  <a:pt x="307" y="0"/>
                </a:cubicBezTo>
                <a:cubicBezTo>
                  <a:pt x="307" y="0"/>
                  <a:pt x="299" y="175"/>
                  <a:pt x="372" y="126"/>
                </a:cubicBezTo>
                <a:cubicBezTo>
                  <a:pt x="406" y="103"/>
                  <a:pt x="464" y="63"/>
                  <a:pt x="534" y="124"/>
                </a:cubicBezTo>
                <a:cubicBezTo>
                  <a:pt x="590" y="172"/>
                  <a:pt x="639" y="250"/>
                  <a:pt x="563" y="416"/>
                </a:cubicBezTo>
                <a:cubicBezTo>
                  <a:pt x="523" y="502"/>
                  <a:pt x="391" y="638"/>
                  <a:pt x="190" y="490"/>
                </a:cubicBezTo>
                <a:cubicBezTo>
                  <a:pt x="160" y="467"/>
                  <a:pt x="79" y="412"/>
                  <a:pt x="73" y="587"/>
                </a:cubicBezTo>
                <a:cubicBezTo>
                  <a:pt x="3" y="587"/>
                  <a:pt x="3" y="587"/>
                  <a:pt x="3" y="587"/>
                </a:cubicBezTo>
                <a:cubicBezTo>
                  <a:pt x="3" y="587"/>
                  <a:pt x="0" y="382"/>
                  <a:pt x="118" y="398"/>
                </a:cubicBezTo>
                <a:cubicBezTo>
                  <a:pt x="179" y="406"/>
                  <a:pt x="321" y="443"/>
                  <a:pt x="343" y="297"/>
                </a:cubicBezTo>
                <a:cubicBezTo>
                  <a:pt x="348" y="267"/>
                  <a:pt x="361" y="229"/>
                  <a:pt x="289" y="187"/>
                </a:cubicBezTo>
                <a:cubicBezTo>
                  <a:pt x="259" y="169"/>
                  <a:pt x="233" y="153"/>
                  <a:pt x="235" y="0"/>
                </a:cubicBezTo>
                <a:close/>
                <a:moveTo>
                  <a:pt x="235" y="0"/>
                </a:moveTo>
                <a:cubicBezTo>
                  <a:pt x="235" y="0"/>
                  <a:pt x="235" y="0"/>
                  <a:pt x="235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1" name="Freeform 69"/>
          <p:cNvSpPr>
            <a:spLocks noEditPoints="1"/>
          </p:cNvSpPr>
          <p:nvPr/>
        </p:nvSpPr>
        <p:spPr bwMode="auto">
          <a:xfrm>
            <a:off x="537877" y="3294096"/>
            <a:ext cx="1094986" cy="1413165"/>
          </a:xfrm>
          <a:custGeom>
            <a:avLst/>
            <a:gdLst>
              <a:gd name="T0" fmla="*/ 727 w 743"/>
              <a:gd name="T1" fmla="*/ 121 h 959"/>
              <a:gd name="T2" fmla="*/ 455 w 743"/>
              <a:gd name="T3" fmla="*/ 42 h 959"/>
              <a:gd name="T4" fmla="*/ 308 w 743"/>
              <a:gd name="T5" fmla="*/ 180 h 959"/>
              <a:gd name="T6" fmla="*/ 198 w 743"/>
              <a:gd name="T7" fmla="*/ 224 h 959"/>
              <a:gd name="T8" fmla="*/ 159 w 743"/>
              <a:gd name="T9" fmla="*/ 217 h 959"/>
              <a:gd name="T10" fmla="*/ 150 w 743"/>
              <a:gd name="T11" fmla="*/ 179 h 959"/>
              <a:gd name="T12" fmla="*/ 180 w 743"/>
              <a:gd name="T13" fmla="*/ 121 h 959"/>
              <a:gd name="T14" fmla="*/ 177 w 743"/>
              <a:gd name="T15" fmla="*/ 96 h 959"/>
              <a:gd name="T16" fmla="*/ 157 w 743"/>
              <a:gd name="T17" fmla="*/ 78 h 959"/>
              <a:gd name="T18" fmla="*/ 142 w 743"/>
              <a:gd name="T19" fmla="*/ 63 h 959"/>
              <a:gd name="T20" fmla="*/ 126 w 743"/>
              <a:gd name="T21" fmla="*/ 59 h 959"/>
              <a:gd name="T22" fmla="*/ 112 w 743"/>
              <a:gd name="T23" fmla="*/ 68 h 959"/>
              <a:gd name="T24" fmla="*/ 63 w 743"/>
              <a:gd name="T25" fmla="*/ 160 h 959"/>
              <a:gd name="T26" fmla="*/ 13 w 743"/>
              <a:gd name="T27" fmla="*/ 313 h 959"/>
              <a:gd name="T28" fmla="*/ 28 w 743"/>
              <a:gd name="T29" fmla="*/ 553 h 959"/>
              <a:gd name="T30" fmla="*/ 460 w 743"/>
              <a:gd name="T31" fmla="*/ 911 h 959"/>
              <a:gd name="T32" fmla="*/ 564 w 743"/>
              <a:gd name="T33" fmla="*/ 353 h 959"/>
              <a:gd name="T34" fmla="*/ 425 w 743"/>
              <a:gd name="T35" fmla="*/ 243 h 959"/>
              <a:gd name="T36" fmla="*/ 400 w 743"/>
              <a:gd name="T37" fmla="*/ 221 h 959"/>
              <a:gd name="T38" fmla="*/ 402 w 743"/>
              <a:gd name="T39" fmla="*/ 189 h 959"/>
              <a:gd name="T40" fmla="*/ 478 w 743"/>
              <a:gd name="T41" fmla="*/ 128 h 959"/>
              <a:gd name="T42" fmla="*/ 662 w 743"/>
              <a:gd name="T43" fmla="*/ 182 h 959"/>
              <a:gd name="T44" fmla="*/ 725 w 743"/>
              <a:gd name="T45" fmla="*/ 184 h 959"/>
              <a:gd name="T46" fmla="*/ 727 w 743"/>
              <a:gd name="T47" fmla="*/ 121 h 959"/>
              <a:gd name="T48" fmla="*/ 197 w 743"/>
              <a:gd name="T49" fmla="*/ 681 h 959"/>
              <a:gd name="T50" fmla="*/ 183 w 743"/>
              <a:gd name="T51" fmla="*/ 686 h 959"/>
              <a:gd name="T52" fmla="*/ 167 w 743"/>
              <a:gd name="T53" fmla="*/ 679 h 959"/>
              <a:gd name="T54" fmla="*/ 56 w 743"/>
              <a:gd name="T55" fmla="*/ 425 h 959"/>
              <a:gd name="T56" fmla="*/ 74 w 743"/>
              <a:gd name="T57" fmla="*/ 401 h 959"/>
              <a:gd name="T58" fmla="*/ 98 w 743"/>
              <a:gd name="T59" fmla="*/ 419 h 959"/>
              <a:gd name="T60" fmla="*/ 199 w 743"/>
              <a:gd name="T61" fmla="*/ 651 h 959"/>
              <a:gd name="T62" fmla="*/ 197 w 743"/>
              <a:gd name="T63" fmla="*/ 681 h 959"/>
              <a:gd name="T64" fmla="*/ 236 w 743"/>
              <a:gd name="T65" fmla="*/ 751 h 959"/>
              <a:gd name="T66" fmla="*/ 214 w 743"/>
              <a:gd name="T67" fmla="*/ 729 h 959"/>
              <a:gd name="T68" fmla="*/ 236 w 743"/>
              <a:gd name="T69" fmla="*/ 706 h 959"/>
              <a:gd name="T70" fmla="*/ 259 w 743"/>
              <a:gd name="T71" fmla="*/ 729 h 959"/>
              <a:gd name="T72" fmla="*/ 236 w 743"/>
              <a:gd name="T73" fmla="*/ 751 h 959"/>
              <a:gd name="T74" fmla="*/ 236 w 743"/>
              <a:gd name="T75" fmla="*/ 751 h 959"/>
              <a:gd name="T76" fmla="*/ 236 w 743"/>
              <a:gd name="T77" fmla="*/ 751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43" h="959">
                <a:moveTo>
                  <a:pt x="727" y="121"/>
                </a:moveTo>
                <a:cubicBezTo>
                  <a:pt x="722" y="116"/>
                  <a:pt x="611" y="0"/>
                  <a:pt x="455" y="42"/>
                </a:cubicBezTo>
                <a:cubicBezTo>
                  <a:pt x="386" y="61"/>
                  <a:pt x="338" y="109"/>
                  <a:pt x="308" y="180"/>
                </a:cubicBezTo>
                <a:cubicBezTo>
                  <a:pt x="293" y="217"/>
                  <a:pt x="248" y="223"/>
                  <a:pt x="198" y="224"/>
                </a:cubicBezTo>
                <a:cubicBezTo>
                  <a:pt x="184" y="224"/>
                  <a:pt x="170" y="226"/>
                  <a:pt x="159" y="217"/>
                </a:cubicBezTo>
                <a:cubicBezTo>
                  <a:pt x="149" y="207"/>
                  <a:pt x="146" y="193"/>
                  <a:pt x="150" y="179"/>
                </a:cubicBezTo>
                <a:cubicBezTo>
                  <a:pt x="159" y="152"/>
                  <a:pt x="171" y="133"/>
                  <a:pt x="180" y="121"/>
                </a:cubicBezTo>
                <a:cubicBezTo>
                  <a:pt x="185" y="113"/>
                  <a:pt x="184" y="102"/>
                  <a:pt x="177" y="96"/>
                </a:cubicBezTo>
                <a:cubicBezTo>
                  <a:pt x="157" y="78"/>
                  <a:pt x="157" y="78"/>
                  <a:pt x="157" y="78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37" y="59"/>
                  <a:pt x="132" y="58"/>
                  <a:pt x="126" y="59"/>
                </a:cubicBezTo>
                <a:cubicBezTo>
                  <a:pt x="120" y="59"/>
                  <a:pt x="115" y="63"/>
                  <a:pt x="112" y="68"/>
                </a:cubicBezTo>
                <a:cubicBezTo>
                  <a:pt x="97" y="95"/>
                  <a:pt x="74" y="140"/>
                  <a:pt x="63" y="160"/>
                </a:cubicBezTo>
                <a:cubicBezTo>
                  <a:pt x="45" y="195"/>
                  <a:pt x="21" y="252"/>
                  <a:pt x="13" y="313"/>
                </a:cubicBezTo>
                <a:cubicBezTo>
                  <a:pt x="0" y="421"/>
                  <a:pt x="2" y="485"/>
                  <a:pt x="28" y="553"/>
                </a:cubicBezTo>
                <a:cubicBezTo>
                  <a:pt x="120" y="798"/>
                  <a:pt x="315" y="959"/>
                  <a:pt x="460" y="911"/>
                </a:cubicBezTo>
                <a:cubicBezTo>
                  <a:pt x="604" y="862"/>
                  <a:pt x="630" y="551"/>
                  <a:pt x="564" y="353"/>
                </a:cubicBezTo>
                <a:cubicBezTo>
                  <a:pt x="544" y="295"/>
                  <a:pt x="493" y="263"/>
                  <a:pt x="425" y="243"/>
                </a:cubicBezTo>
                <a:cubicBezTo>
                  <a:pt x="414" y="240"/>
                  <a:pt x="405" y="232"/>
                  <a:pt x="400" y="221"/>
                </a:cubicBezTo>
                <a:cubicBezTo>
                  <a:pt x="396" y="210"/>
                  <a:pt x="397" y="198"/>
                  <a:pt x="402" y="189"/>
                </a:cubicBezTo>
                <a:cubicBezTo>
                  <a:pt x="418" y="161"/>
                  <a:pt x="442" y="138"/>
                  <a:pt x="478" y="128"/>
                </a:cubicBezTo>
                <a:cubicBezTo>
                  <a:pt x="582" y="100"/>
                  <a:pt x="659" y="179"/>
                  <a:pt x="662" y="182"/>
                </a:cubicBezTo>
                <a:cubicBezTo>
                  <a:pt x="678" y="200"/>
                  <a:pt x="707" y="201"/>
                  <a:pt x="725" y="184"/>
                </a:cubicBezTo>
                <a:cubicBezTo>
                  <a:pt x="742" y="167"/>
                  <a:pt x="743" y="139"/>
                  <a:pt x="727" y="121"/>
                </a:cubicBezTo>
                <a:close/>
                <a:moveTo>
                  <a:pt x="197" y="681"/>
                </a:moveTo>
                <a:cubicBezTo>
                  <a:pt x="193" y="684"/>
                  <a:pt x="188" y="686"/>
                  <a:pt x="183" y="686"/>
                </a:cubicBezTo>
                <a:cubicBezTo>
                  <a:pt x="177" y="686"/>
                  <a:pt x="171" y="684"/>
                  <a:pt x="167" y="679"/>
                </a:cubicBezTo>
                <a:cubicBezTo>
                  <a:pt x="79" y="583"/>
                  <a:pt x="57" y="431"/>
                  <a:pt x="56" y="425"/>
                </a:cubicBezTo>
                <a:cubicBezTo>
                  <a:pt x="55" y="413"/>
                  <a:pt x="63" y="402"/>
                  <a:pt x="74" y="401"/>
                </a:cubicBezTo>
                <a:cubicBezTo>
                  <a:pt x="86" y="399"/>
                  <a:pt x="97" y="407"/>
                  <a:pt x="98" y="419"/>
                </a:cubicBezTo>
                <a:cubicBezTo>
                  <a:pt x="99" y="420"/>
                  <a:pt x="120" y="564"/>
                  <a:pt x="199" y="651"/>
                </a:cubicBezTo>
                <a:cubicBezTo>
                  <a:pt x="207" y="659"/>
                  <a:pt x="206" y="673"/>
                  <a:pt x="197" y="681"/>
                </a:cubicBezTo>
                <a:close/>
                <a:moveTo>
                  <a:pt x="236" y="751"/>
                </a:moveTo>
                <a:cubicBezTo>
                  <a:pt x="224" y="751"/>
                  <a:pt x="214" y="741"/>
                  <a:pt x="214" y="729"/>
                </a:cubicBezTo>
                <a:cubicBezTo>
                  <a:pt x="214" y="716"/>
                  <a:pt x="224" y="706"/>
                  <a:pt x="236" y="706"/>
                </a:cubicBezTo>
                <a:cubicBezTo>
                  <a:pt x="249" y="706"/>
                  <a:pt x="259" y="716"/>
                  <a:pt x="259" y="729"/>
                </a:cubicBezTo>
                <a:cubicBezTo>
                  <a:pt x="259" y="741"/>
                  <a:pt x="249" y="751"/>
                  <a:pt x="236" y="751"/>
                </a:cubicBezTo>
                <a:close/>
                <a:moveTo>
                  <a:pt x="236" y="751"/>
                </a:moveTo>
                <a:cubicBezTo>
                  <a:pt x="236" y="751"/>
                  <a:pt x="236" y="751"/>
                  <a:pt x="236" y="751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48" name="그룹 147"/>
          <p:cNvGrpSpPr/>
          <p:nvPr/>
        </p:nvGrpSpPr>
        <p:grpSpPr>
          <a:xfrm>
            <a:off x="7885989" y="3304982"/>
            <a:ext cx="1459142" cy="1459142"/>
            <a:chOff x="-6891338" y="352425"/>
            <a:chExt cx="2081213" cy="2081213"/>
          </a:xfrm>
        </p:grpSpPr>
        <p:sp>
          <p:nvSpPr>
            <p:cNvPr id="145" name="Freeform 73"/>
            <p:cNvSpPr>
              <a:spLocks noEditPoints="1"/>
            </p:cNvSpPr>
            <p:nvPr/>
          </p:nvSpPr>
          <p:spPr bwMode="auto">
            <a:xfrm>
              <a:off x="-6477000" y="352425"/>
              <a:ext cx="1285875" cy="2081213"/>
            </a:xfrm>
            <a:custGeom>
              <a:avLst/>
              <a:gdLst>
                <a:gd name="T0" fmla="*/ 230 w 341"/>
                <a:gd name="T1" fmla="*/ 423 h 552"/>
                <a:gd name="T2" fmla="*/ 194 w 341"/>
                <a:gd name="T3" fmla="*/ 386 h 552"/>
                <a:gd name="T4" fmla="*/ 74 w 341"/>
                <a:gd name="T5" fmla="*/ 386 h 552"/>
                <a:gd name="T6" fmla="*/ 65 w 341"/>
                <a:gd name="T7" fmla="*/ 377 h 552"/>
                <a:gd name="T8" fmla="*/ 74 w 341"/>
                <a:gd name="T9" fmla="*/ 368 h 552"/>
                <a:gd name="T10" fmla="*/ 258 w 341"/>
                <a:gd name="T11" fmla="*/ 368 h 552"/>
                <a:gd name="T12" fmla="*/ 341 w 341"/>
                <a:gd name="T13" fmla="*/ 285 h 552"/>
                <a:gd name="T14" fmla="*/ 258 w 341"/>
                <a:gd name="T15" fmla="*/ 202 h 552"/>
                <a:gd name="T16" fmla="*/ 65 w 341"/>
                <a:gd name="T17" fmla="*/ 202 h 552"/>
                <a:gd name="T18" fmla="*/ 56 w 341"/>
                <a:gd name="T19" fmla="*/ 193 h 552"/>
                <a:gd name="T20" fmla="*/ 65 w 341"/>
                <a:gd name="T21" fmla="*/ 184 h 552"/>
                <a:gd name="T22" fmla="*/ 258 w 341"/>
                <a:gd name="T23" fmla="*/ 184 h 552"/>
                <a:gd name="T24" fmla="*/ 341 w 341"/>
                <a:gd name="T25" fmla="*/ 101 h 552"/>
                <a:gd name="T26" fmla="*/ 341 w 341"/>
                <a:gd name="T27" fmla="*/ 63 h 552"/>
                <a:gd name="T28" fmla="*/ 166 w 341"/>
                <a:gd name="T29" fmla="*/ 0 h 552"/>
                <a:gd name="T30" fmla="*/ 9 w 341"/>
                <a:gd name="T31" fmla="*/ 49 h 552"/>
                <a:gd name="T32" fmla="*/ 15 w 341"/>
                <a:gd name="T33" fmla="*/ 56 h 552"/>
                <a:gd name="T34" fmla="*/ 83 w 341"/>
                <a:gd name="T35" fmla="*/ 92 h 552"/>
                <a:gd name="T36" fmla="*/ 276 w 341"/>
                <a:gd name="T37" fmla="*/ 92 h 552"/>
                <a:gd name="T38" fmla="*/ 286 w 341"/>
                <a:gd name="T39" fmla="*/ 101 h 552"/>
                <a:gd name="T40" fmla="*/ 276 w 341"/>
                <a:gd name="T41" fmla="*/ 110 h 552"/>
                <a:gd name="T42" fmla="*/ 83 w 341"/>
                <a:gd name="T43" fmla="*/ 110 h 552"/>
                <a:gd name="T44" fmla="*/ 0 w 341"/>
                <a:gd name="T45" fmla="*/ 193 h 552"/>
                <a:gd name="T46" fmla="*/ 83 w 341"/>
                <a:gd name="T47" fmla="*/ 276 h 552"/>
                <a:gd name="T48" fmla="*/ 276 w 341"/>
                <a:gd name="T49" fmla="*/ 276 h 552"/>
                <a:gd name="T50" fmla="*/ 286 w 341"/>
                <a:gd name="T51" fmla="*/ 285 h 552"/>
                <a:gd name="T52" fmla="*/ 276 w 341"/>
                <a:gd name="T53" fmla="*/ 294 h 552"/>
                <a:gd name="T54" fmla="*/ 83 w 341"/>
                <a:gd name="T55" fmla="*/ 294 h 552"/>
                <a:gd name="T56" fmla="*/ 0 w 341"/>
                <a:gd name="T57" fmla="*/ 377 h 552"/>
                <a:gd name="T58" fmla="*/ 83 w 341"/>
                <a:gd name="T59" fmla="*/ 460 h 552"/>
                <a:gd name="T60" fmla="*/ 138 w 341"/>
                <a:gd name="T61" fmla="*/ 460 h 552"/>
                <a:gd name="T62" fmla="*/ 148 w 341"/>
                <a:gd name="T63" fmla="*/ 469 h 552"/>
                <a:gd name="T64" fmla="*/ 148 w 341"/>
                <a:gd name="T65" fmla="*/ 551 h 552"/>
                <a:gd name="T66" fmla="*/ 166 w 341"/>
                <a:gd name="T67" fmla="*/ 552 h 552"/>
                <a:gd name="T68" fmla="*/ 230 w 341"/>
                <a:gd name="T69" fmla="*/ 544 h 552"/>
                <a:gd name="T70" fmla="*/ 230 w 341"/>
                <a:gd name="T71" fmla="*/ 423 h 552"/>
                <a:gd name="T72" fmla="*/ 230 w 341"/>
                <a:gd name="T73" fmla="*/ 423 h 552"/>
                <a:gd name="T74" fmla="*/ 230 w 341"/>
                <a:gd name="T75" fmla="*/ 423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1" h="552">
                  <a:moveTo>
                    <a:pt x="230" y="423"/>
                  </a:moveTo>
                  <a:cubicBezTo>
                    <a:pt x="230" y="403"/>
                    <a:pt x="214" y="386"/>
                    <a:pt x="194" y="386"/>
                  </a:cubicBezTo>
                  <a:cubicBezTo>
                    <a:pt x="74" y="386"/>
                    <a:pt x="74" y="386"/>
                    <a:pt x="74" y="386"/>
                  </a:cubicBezTo>
                  <a:cubicBezTo>
                    <a:pt x="69" y="386"/>
                    <a:pt x="65" y="382"/>
                    <a:pt x="65" y="377"/>
                  </a:cubicBezTo>
                  <a:cubicBezTo>
                    <a:pt x="65" y="372"/>
                    <a:pt x="69" y="368"/>
                    <a:pt x="74" y="368"/>
                  </a:cubicBezTo>
                  <a:cubicBezTo>
                    <a:pt x="258" y="368"/>
                    <a:pt x="258" y="368"/>
                    <a:pt x="258" y="368"/>
                  </a:cubicBezTo>
                  <a:cubicBezTo>
                    <a:pt x="304" y="368"/>
                    <a:pt x="341" y="331"/>
                    <a:pt x="341" y="285"/>
                  </a:cubicBezTo>
                  <a:cubicBezTo>
                    <a:pt x="341" y="240"/>
                    <a:pt x="304" y="202"/>
                    <a:pt x="258" y="202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0" y="202"/>
                    <a:pt x="56" y="198"/>
                    <a:pt x="56" y="193"/>
                  </a:cubicBezTo>
                  <a:cubicBezTo>
                    <a:pt x="56" y="188"/>
                    <a:pt x="60" y="184"/>
                    <a:pt x="65" y="184"/>
                  </a:cubicBezTo>
                  <a:cubicBezTo>
                    <a:pt x="258" y="184"/>
                    <a:pt x="258" y="184"/>
                    <a:pt x="258" y="184"/>
                  </a:cubicBezTo>
                  <a:cubicBezTo>
                    <a:pt x="304" y="184"/>
                    <a:pt x="341" y="147"/>
                    <a:pt x="341" y="101"/>
                  </a:cubicBezTo>
                  <a:cubicBezTo>
                    <a:pt x="341" y="63"/>
                    <a:pt x="341" y="63"/>
                    <a:pt x="341" y="63"/>
                  </a:cubicBezTo>
                  <a:cubicBezTo>
                    <a:pt x="293" y="23"/>
                    <a:pt x="232" y="0"/>
                    <a:pt x="166" y="0"/>
                  </a:cubicBezTo>
                  <a:cubicBezTo>
                    <a:pt x="108" y="0"/>
                    <a:pt x="54" y="18"/>
                    <a:pt x="9" y="49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1" y="79"/>
                    <a:pt x="56" y="92"/>
                    <a:pt x="83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81" y="92"/>
                    <a:pt x="286" y="96"/>
                    <a:pt x="286" y="101"/>
                  </a:cubicBezTo>
                  <a:cubicBezTo>
                    <a:pt x="286" y="106"/>
                    <a:pt x="281" y="110"/>
                    <a:pt x="276" y="110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38" y="110"/>
                    <a:pt x="0" y="148"/>
                    <a:pt x="0" y="193"/>
                  </a:cubicBezTo>
                  <a:cubicBezTo>
                    <a:pt x="0" y="239"/>
                    <a:pt x="38" y="276"/>
                    <a:pt x="83" y="276"/>
                  </a:cubicBezTo>
                  <a:cubicBezTo>
                    <a:pt x="276" y="276"/>
                    <a:pt x="276" y="276"/>
                    <a:pt x="276" y="276"/>
                  </a:cubicBezTo>
                  <a:cubicBezTo>
                    <a:pt x="281" y="276"/>
                    <a:pt x="286" y="280"/>
                    <a:pt x="286" y="285"/>
                  </a:cubicBezTo>
                  <a:cubicBezTo>
                    <a:pt x="286" y="290"/>
                    <a:pt x="281" y="294"/>
                    <a:pt x="276" y="294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38" y="294"/>
                    <a:pt x="0" y="332"/>
                    <a:pt x="0" y="377"/>
                  </a:cubicBezTo>
                  <a:cubicBezTo>
                    <a:pt x="0" y="423"/>
                    <a:pt x="38" y="460"/>
                    <a:pt x="83" y="460"/>
                  </a:cubicBezTo>
                  <a:cubicBezTo>
                    <a:pt x="138" y="460"/>
                    <a:pt x="138" y="460"/>
                    <a:pt x="138" y="460"/>
                  </a:cubicBezTo>
                  <a:cubicBezTo>
                    <a:pt x="143" y="460"/>
                    <a:pt x="148" y="464"/>
                    <a:pt x="148" y="469"/>
                  </a:cubicBezTo>
                  <a:cubicBezTo>
                    <a:pt x="148" y="551"/>
                    <a:pt x="148" y="551"/>
                    <a:pt x="148" y="551"/>
                  </a:cubicBezTo>
                  <a:cubicBezTo>
                    <a:pt x="154" y="552"/>
                    <a:pt x="160" y="552"/>
                    <a:pt x="166" y="552"/>
                  </a:cubicBezTo>
                  <a:cubicBezTo>
                    <a:pt x="188" y="552"/>
                    <a:pt x="210" y="549"/>
                    <a:pt x="230" y="544"/>
                  </a:cubicBezTo>
                  <a:lnTo>
                    <a:pt x="230" y="423"/>
                  </a:lnTo>
                  <a:close/>
                  <a:moveTo>
                    <a:pt x="230" y="423"/>
                  </a:moveTo>
                  <a:cubicBezTo>
                    <a:pt x="230" y="423"/>
                    <a:pt x="230" y="423"/>
                    <a:pt x="230" y="423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6" name="Freeform 74"/>
            <p:cNvSpPr>
              <a:spLocks noEditPoints="1"/>
            </p:cNvSpPr>
            <p:nvPr/>
          </p:nvSpPr>
          <p:spPr bwMode="auto">
            <a:xfrm>
              <a:off x="-6891338" y="579438"/>
              <a:ext cx="901700" cy="1843088"/>
            </a:xfrm>
            <a:custGeom>
              <a:avLst/>
              <a:gdLst>
                <a:gd name="T0" fmla="*/ 239 w 239"/>
                <a:gd name="T1" fmla="*/ 418 h 489"/>
                <a:gd name="T2" fmla="*/ 193 w 239"/>
                <a:gd name="T3" fmla="*/ 418 h 489"/>
                <a:gd name="T4" fmla="*/ 92 w 239"/>
                <a:gd name="T5" fmla="*/ 317 h 489"/>
                <a:gd name="T6" fmla="*/ 151 w 239"/>
                <a:gd name="T7" fmla="*/ 225 h 489"/>
                <a:gd name="T8" fmla="*/ 92 w 239"/>
                <a:gd name="T9" fmla="*/ 133 h 489"/>
                <a:gd name="T10" fmla="*/ 151 w 239"/>
                <a:gd name="T11" fmla="*/ 41 h 489"/>
                <a:gd name="T12" fmla="*/ 110 w 239"/>
                <a:gd name="T13" fmla="*/ 7 h 489"/>
                <a:gd name="T14" fmla="*/ 105 w 239"/>
                <a:gd name="T15" fmla="*/ 0 h 489"/>
                <a:gd name="T16" fmla="*/ 0 w 239"/>
                <a:gd name="T17" fmla="*/ 216 h 489"/>
                <a:gd name="T18" fmla="*/ 239 w 239"/>
                <a:gd name="T19" fmla="*/ 489 h 489"/>
                <a:gd name="T20" fmla="*/ 239 w 239"/>
                <a:gd name="T21" fmla="*/ 418 h 489"/>
                <a:gd name="T22" fmla="*/ 239 w 239"/>
                <a:gd name="T23" fmla="*/ 418 h 489"/>
                <a:gd name="T24" fmla="*/ 239 w 239"/>
                <a:gd name="T25" fmla="*/ 41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" h="489">
                  <a:moveTo>
                    <a:pt x="239" y="418"/>
                  </a:moveTo>
                  <a:cubicBezTo>
                    <a:pt x="193" y="418"/>
                    <a:pt x="193" y="418"/>
                    <a:pt x="193" y="418"/>
                  </a:cubicBezTo>
                  <a:cubicBezTo>
                    <a:pt x="137" y="418"/>
                    <a:pt x="92" y="373"/>
                    <a:pt x="92" y="317"/>
                  </a:cubicBezTo>
                  <a:cubicBezTo>
                    <a:pt x="92" y="276"/>
                    <a:pt x="116" y="241"/>
                    <a:pt x="151" y="225"/>
                  </a:cubicBezTo>
                  <a:cubicBezTo>
                    <a:pt x="116" y="209"/>
                    <a:pt x="92" y="174"/>
                    <a:pt x="92" y="133"/>
                  </a:cubicBezTo>
                  <a:cubicBezTo>
                    <a:pt x="92" y="92"/>
                    <a:pt x="116" y="57"/>
                    <a:pt x="151" y="41"/>
                  </a:cubicBezTo>
                  <a:cubicBezTo>
                    <a:pt x="135" y="34"/>
                    <a:pt x="120" y="22"/>
                    <a:pt x="110" y="7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1" y="51"/>
                    <a:pt x="0" y="129"/>
                    <a:pt x="0" y="216"/>
                  </a:cubicBezTo>
                  <a:cubicBezTo>
                    <a:pt x="0" y="356"/>
                    <a:pt x="104" y="471"/>
                    <a:pt x="239" y="489"/>
                  </a:cubicBezTo>
                  <a:lnTo>
                    <a:pt x="239" y="418"/>
                  </a:lnTo>
                  <a:close/>
                  <a:moveTo>
                    <a:pt x="239" y="418"/>
                  </a:moveTo>
                  <a:cubicBezTo>
                    <a:pt x="239" y="418"/>
                    <a:pt x="239" y="418"/>
                    <a:pt x="239" y="41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7" name="Freeform 75"/>
            <p:cNvSpPr>
              <a:spLocks noEditPoints="1"/>
            </p:cNvSpPr>
            <p:nvPr/>
          </p:nvSpPr>
          <p:spPr bwMode="auto">
            <a:xfrm>
              <a:off x="-5591175" y="650875"/>
              <a:ext cx="781050" cy="1733550"/>
            </a:xfrm>
            <a:custGeom>
              <a:avLst/>
              <a:gdLst>
                <a:gd name="T0" fmla="*/ 124 w 207"/>
                <a:gd name="T1" fmla="*/ 0 h 460"/>
                <a:gd name="T2" fmla="*/ 124 w 207"/>
                <a:gd name="T3" fmla="*/ 22 h 460"/>
                <a:gd name="T4" fmla="*/ 65 w 207"/>
                <a:gd name="T5" fmla="*/ 114 h 460"/>
                <a:gd name="T6" fmla="*/ 124 w 207"/>
                <a:gd name="T7" fmla="*/ 206 h 460"/>
                <a:gd name="T8" fmla="*/ 23 w 207"/>
                <a:gd name="T9" fmla="*/ 307 h 460"/>
                <a:gd name="T10" fmla="*/ 0 w 207"/>
                <a:gd name="T11" fmla="*/ 307 h 460"/>
                <a:gd name="T12" fmla="*/ 14 w 207"/>
                <a:gd name="T13" fmla="*/ 344 h 460"/>
                <a:gd name="T14" fmla="*/ 14 w 207"/>
                <a:gd name="T15" fmla="*/ 460 h 460"/>
                <a:gd name="T16" fmla="*/ 207 w 207"/>
                <a:gd name="T17" fmla="*/ 197 h 460"/>
                <a:gd name="T18" fmla="*/ 124 w 207"/>
                <a:gd name="T19" fmla="*/ 0 h 460"/>
                <a:gd name="T20" fmla="*/ 124 w 207"/>
                <a:gd name="T21" fmla="*/ 0 h 460"/>
                <a:gd name="T22" fmla="*/ 124 w 207"/>
                <a:gd name="T2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460">
                  <a:moveTo>
                    <a:pt x="124" y="0"/>
                  </a:moveTo>
                  <a:cubicBezTo>
                    <a:pt x="124" y="22"/>
                    <a:pt x="124" y="22"/>
                    <a:pt x="124" y="22"/>
                  </a:cubicBezTo>
                  <a:cubicBezTo>
                    <a:pt x="124" y="63"/>
                    <a:pt x="100" y="98"/>
                    <a:pt x="65" y="114"/>
                  </a:cubicBezTo>
                  <a:cubicBezTo>
                    <a:pt x="100" y="130"/>
                    <a:pt x="124" y="165"/>
                    <a:pt x="124" y="206"/>
                  </a:cubicBezTo>
                  <a:cubicBezTo>
                    <a:pt x="124" y="262"/>
                    <a:pt x="79" y="307"/>
                    <a:pt x="23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8" y="317"/>
                    <a:pt x="14" y="330"/>
                    <a:pt x="14" y="344"/>
                  </a:cubicBezTo>
                  <a:cubicBezTo>
                    <a:pt x="14" y="460"/>
                    <a:pt x="14" y="460"/>
                    <a:pt x="14" y="460"/>
                  </a:cubicBezTo>
                  <a:cubicBezTo>
                    <a:pt x="126" y="425"/>
                    <a:pt x="207" y="320"/>
                    <a:pt x="207" y="197"/>
                  </a:cubicBezTo>
                  <a:cubicBezTo>
                    <a:pt x="207" y="120"/>
                    <a:pt x="175" y="50"/>
                    <a:pt x="124" y="0"/>
                  </a:cubicBezTo>
                  <a:close/>
                  <a:moveTo>
                    <a:pt x="124" y="0"/>
                  </a:moveTo>
                  <a:cubicBezTo>
                    <a:pt x="124" y="0"/>
                    <a:pt x="124" y="0"/>
                    <a:pt x="124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52" name="Freeform 79"/>
          <p:cNvSpPr>
            <a:spLocks noEditPoints="1"/>
          </p:cNvSpPr>
          <p:nvPr/>
        </p:nvSpPr>
        <p:spPr bwMode="auto">
          <a:xfrm>
            <a:off x="6436019" y="2349790"/>
            <a:ext cx="1419199" cy="1168134"/>
          </a:xfrm>
          <a:custGeom>
            <a:avLst/>
            <a:gdLst>
              <a:gd name="T0" fmla="*/ 405 w 638"/>
              <a:gd name="T1" fmla="*/ 301 h 525"/>
              <a:gd name="T2" fmla="*/ 355 w 638"/>
              <a:gd name="T3" fmla="*/ 377 h 525"/>
              <a:gd name="T4" fmla="*/ 124 w 638"/>
              <a:gd name="T5" fmla="*/ 517 h 525"/>
              <a:gd name="T6" fmla="*/ 99 w 638"/>
              <a:gd name="T7" fmla="*/ 525 h 525"/>
              <a:gd name="T8" fmla="*/ 49 w 638"/>
              <a:gd name="T9" fmla="*/ 452 h 525"/>
              <a:gd name="T10" fmla="*/ 32 w 638"/>
              <a:gd name="T11" fmla="*/ 352 h 525"/>
              <a:gd name="T12" fmla="*/ 15 w 638"/>
              <a:gd name="T13" fmla="*/ 268 h 525"/>
              <a:gd name="T14" fmla="*/ 65 w 638"/>
              <a:gd name="T15" fmla="*/ 60 h 525"/>
              <a:gd name="T16" fmla="*/ 231 w 638"/>
              <a:gd name="T17" fmla="*/ 0 h 525"/>
              <a:gd name="T18" fmla="*/ 241 w 638"/>
              <a:gd name="T19" fmla="*/ 0 h 525"/>
              <a:gd name="T20" fmla="*/ 353 w 638"/>
              <a:gd name="T21" fmla="*/ 46 h 525"/>
              <a:gd name="T22" fmla="*/ 405 w 638"/>
              <a:gd name="T23" fmla="*/ 301 h 525"/>
              <a:gd name="T24" fmla="*/ 628 w 638"/>
              <a:gd name="T25" fmla="*/ 94 h 525"/>
              <a:gd name="T26" fmla="*/ 439 w 638"/>
              <a:gd name="T27" fmla="*/ 49 h 525"/>
              <a:gd name="T28" fmla="*/ 421 w 638"/>
              <a:gd name="T29" fmla="*/ 52 h 525"/>
              <a:gd name="T30" fmla="*/ 414 w 638"/>
              <a:gd name="T31" fmla="*/ 61 h 525"/>
              <a:gd name="T32" fmla="*/ 414 w 638"/>
              <a:gd name="T33" fmla="*/ 72 h 525"/>
              <a:gd name="T34" fmla="*/ 439 w 638"/>
              <a:gd name="T35" fmla="*/ 275 h 525"/>
              <a:gd name="T36" fmla="*/ 436 w 638"/>
              <a:gd name="T37" fmla="*/ 291 h 525"/>
              <a:gd name="T38" fmla="*/ 438 w 638"/>
              <a:gd name="T39" fmla="*/ 301 h 525"/>
              <a:gd name="T40" fmla="*/ 447 w 638"/>
              <a:gd name="T41" fmla="*/ 306 h 525"/>
              <a:gd name="T42" fmla="*/ 451 w 638"/>
              <a:gd name="T43" fmla="*/ 307 h 525"/>
              <a:gd name="T44" fmla="*/ 556 w 638"/>
              <a:gd name="T45" fmla="*/ 236 h 525"/>
              <a:gd name="T46" fmla="*/ 635 w 638"/>
              <a:gd name="T47" fmla="*/ 123 h 525"/>
              <a:gd name="T48" fmla="*/ 628 w 638"/>
              <a:gd name="T49" fmla="*/ 94 h 525"/>
              <a:gd name="T50" fmla="*/ 628 w 638"/>
              <a:gd name="T51" fmla="*/ 94 h 525"/>
              <a:gd name="T52" fmla="*/ 628 w 638"/>
              <a:gd name="T53" fmla="*/ 94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38" h="525">
                <a:moveTo>
                  <a:pt x="405" y="301"/>
                </a:moveTo>
                <a:cubicBezTo>
                  <a:pt x="401" y="333"/>
                  <a:pt x="383" y="360"/>
                  <a:pt x="355" y="377"/>
                </a:cubicBezTo>
                <a:cubicBezTo>
                  <a:pt x="279" y="423"/>
                  <a:pt x="147" y="502"/>
                  <a:pt x="124" y="517"/>
                </a:cubicBezTo>
                <a:cubicBezTo>
                  <a:pt x="116" y="522"/>
                  <a:pt x="107" y="525"/>
                  <a:pt x="99" y="525"/>
                </a:cubicBezTo>
                <a:cubicBezTo>
                  <a:pt x="70" y="525"/>
                  <a:pt x="50" y="496"/>
                  <a:pt x="49" y="452"/>
                </a:cubicBezTo>
                <a:cubicBezTo>
                  <a:pt x="48" y="412"/>
                  <a:pt x="41" y="384"/>
                  <a:pt x="32" y="352"/>
                </a:cubicBezTo>
                <a:cubicBezTo>
                  <a:pt x="26" y="327"/>
                  <a:pt x="20" y="302"/>
                  <a:pt x="15" y="268"/>
                </a:cubicBezTo>
                <a:cubicBezTo>
                  <a:pt x="10" y="237"/>
                  <a:pt x="0" y="130"/>
                  <a:pt x="65" y="60"/>
                </a:cubicBezTo>
                <a:cubicBezTo>
                  <a:pt x="102" y="20"/>
                  <a:pt x="158" y="0"/>
                  <a:pt x="231" y="0"/>
                </a:cubicBezTo>
                <a:cubicBezTo>
                  <a:pt x="234" y="0"/>
                  <a:pt x="238" y="0"/>
                  <a:pt x="241" y="0"/>
                </a:cubicBezTo>
                <a:cubicBezTo>
                  <a:pt x="289" y="1"/>
                  <a:pt x="325" y="16"/>
                  <a:pt x="353" y="46"/>
                </a:cubicBezTo>
                <a:cubicBezTo>
                  <a:pt x="416" y="112"/>
                  <a:pt x="412" y="234"/>
                  <a:pt x="405" y="301"/>
                </a:cubicBezTo>
                <a:close/>
                <a:moveTo>
                  <a:pt x="628" y="94"/>
                </a:moveTo>
                <a:cubicBezTo>
                  <a:pt x="594" y="51"/>
                  <a:pt x="441" y="49"/>
                  <a:pt x="439" y="49"/>
                </a:cubicBezTo>
                <a:cubicBezTo>
                  <a:pt x="428" y="49"/>
                  <a:pt x="425" y="50"/>
                  <a:pt x="421" y="52"/>
                </a:cubicBezTo>
                <a:cubicBezTo>
                  <a:pt x="418" y="54"/>
                  <a:pt x="416" y="57"/>
                  <a:pt x="414" y="61"/>
                </a:cubicBezTo>
                <a:cubicBezTo>
                  <a:pt x="412" y="64"/>
                  <a:pt x="412" y="68"/>
                  <a:pt x="414" y="72"/>
                </a:cubicBezTo>
                <a:cubicBezTo>
                  <a:pt x="445" y="140"/>
                  <a:pt x="443" y="228"/>
                  <a:pt x="439" y="275"/>
                </a:cubicBezTo>
                <a:cubicBezTo>
                  <a:pt x="438" y="280"/>
                  <a:pt x="438" y="285"/>
                  <a:pt x="436" y="291"/>
                </a:cubicBezTo>
                <a:cubicBezTo>
                  <a:pt x="435" y="294"/>
                  <a:pt x="436" y="298"/>
                  <a:pt x="438" y="301"/>
                </a:cubicBezTo>
                <a:cubicBezTo>
                  <a:pt x="440" y="304"/>
                  <a:pt x="444" y="306"/>
                  <a:pt x="447" y="306"/>
                </a:cubicBezTo>
                <a:cubicBezTo>
                  <a:pt x="448" y="307"/>
                  <a:pt x="450" y="307"/>
                  <a:pt x="451" y="307"/>
                </a:cubicBezTo>
                <a:cubicBezTo>
                  <a:pt x="484" y="307"/>
                  <a:pt x="540" y="253"/>
                  <a:pt x="556" y="236"/>
                </a:cubicBezTo>
                <a:cubicBezTo>
                  <a:pt x="590" y="203"/>
                  <a:pt x="628" y="155"/>
                  <a:pt x="635" y="123"/>
                </a:cubicBezTo>
                <a:cubicBezTo>
                  <a:pt x="638" y="113"/>
                  <a:pt x="635" y="103"/>
                  <a:pt x="628" y="94"/>
                </a:cubicBezTo>
                <a:close/>
                <a:moveTo>
                  <a:pt x="628" y="94"/>
                </a:moveTo>
                <a:cubicBezTo>
                  <a:pt x="628" y="94"/>
                  <a:pt x="628" y="94"/>
                  <a:pt x="628" y="94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자유형 38"/>
          <p:cNvSpPr/>
          <p:nvPr/>
        </p:nvSpPr>
        <p:spPr>
          <a:xfrm>
            <a:off x="3117557" y="2578124"/>
            <a:ext cx="2887986" cy="939800"/>
          </a:xfrm>
          <a:custGeom>
            <a:avLst/>
            <a:gdLst>
              <a:gd name="connsiteX0" fmla="*/ 364426 w 2887986"/>
              <a:gd name="connsiteY0" fmla="*/ 0 h 939800"/>
              <a:gd name="connsiteX1" fmla="*/ 519112 w 2887986"/>
              <a:gd name="connsiteY1" fmla="*/ 266700 h 939800"/>
              <a:gd name="connsiteX2" fmla="*/ 2887986 w 2887986"/>
              <a:gd name="connsiteY2" fmla="*/ 266700 h 939800"/>
              <a:gd name="connsiteX3" fmla="*/ 2887986 w 2887986"/>
              <a:gd name="connsiteY3" fmla="*/ 939800 h 939800"/>
              <a:gd name="connsiteX4" fmla="*/ 0 w 2887986"/>
              <a:gd name="connsiteY4" fmla="*/ 939800 h 939800"/>
              <a:gd name="connsiteX5" fmla="*/ 0 w 2887986"/>
              <a:gd name="connsiteY5" fmla="*/ 266700 h 939800"/>
              <a:gd name="connsiteX6" fmla="*/ 209740 w 2887986"/>
              <a:gd name="connsiteY6" fmla="*/ 2667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7986" h="939800">
                <a:moveTo>
                  <a:pt x="364426" y="0"/>
                </a:moveTo>
                <a:lnTo>
                  <a:pt x="519112" y="266700"/>
                </a:lnTo>
                <a:lnTo>
                  <a:pt x="2887986" y="266700"/>
                </a:lnTo>
                <a:lnTo>
                  <a:pt x="2887986" y="939800"/>
                </a:lnTo>
                <a:lnTo>
                  <a:pt x="0" y="939800"/>
                </a:lnTo>
                <a:lnTo>
                  <a:pt x="0" y="266700"/>
                </a:lnTo>
                <a:lnTo>
                  <a:pt x="209740" y="2667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 flipV="1">
            <a:off x="5198736" y="4026402"/>
            <a:ext cx="0" cy="1436914"/>
          </a:xfrm>
          <a:prstGeom prst="line">
            <a:avLst/>
          </a:prstGeom>
          <a:noFill/>
          <a:ln w="25400" cap="flat" cmpd="sng" algn="ctr">
            <a:solidFill>
              <a:srgbClr val="0BDFF5">
                <a:lumMod val="40000"/>
                <a:lumOff val="60000"/>
              </a:srgbClr>
            </a:solidFill>
            <a:prstDash val="sysDash"/>
            <a:miter lim="800000"/>
            <a:headEnd type="none" w="lg" len="lg"/>
            <a:tailEnd type="oval" w="lg" len="lg"/>
          </a:ln>
          <a:effectLst/>
        </p:spPr>
      </p:cxnSp>
      <p:sp>
        <p:nvSpPr>
          <p:cNvPr id="42" name="육각형 41"/>
          <p:cNvSpPr/>
          <p:nvPr/>
        </p:nvSpPr>
        <p:spPr>
          <a:xfrm>
            <a:off x="5883068" y="3897470"/>
            <a:ext cx="1701800" cy="1467069"/>
          </a:xfrm>
          <a:prstGeom prst="hexagon">
            <a:avLst/>
          </a:prstGeom>
          <a:solidFill>
            <a:schemeClr val="tx1">
              <a:lumMod val="50000"/>
            </a:schemeClr>
          </a:solidFill>
          <a:ln w="38100">
            <a:solidFill>
              <a:srgbClr val="9DF2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4107611" y="1107561"/>
            <a:ext cx="3294743" cy="406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4103349" y="1721476"/>
            <a:ext cx="1027047" cy="981176"/>
            <a:chOff x="7123047" y="1791158"/>
            <a:chExt cx="2221859" cy="2122626"/>
          </a:xfrm>
        </p:grpSpPr>
        <p:sp>
          <p:nvSpPr>
            <p:cNvPr id="48" name="자유형 47"/>
            <p:cNvSpPr/>
            <p:nvPr/>
          </p:nvSpPr>
          <p:spPr>
            <a:xfrm rot="16200000">
              <a:off x="6600359" y="2313846"/>
              <a:ext cx="2122625" cy="1077249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9" name="자유형 48"/>
            <p:cNvSpPr/>
            <p:nvPr/>
          </p:nvSpPr>
          <p:spPr>
            <a:xfrm rot="5400000" flipH="1">
              <a:off x="7744969" y="2313846"/>
              <a:ext cx="2122626" cy="1077249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</TotalTime>
  <Words>379</Words>
  <Application>Microsoft Office PowerPoint</Application>
  <PresentationFormat>와이드스크린</PresentationFormat>
  <Paragraphs>99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3" baseType="lpstr">
      <vt:lpstr>HY강B</vt:lpstr>
      <vt:lpstr>조선일보명조</vt:lpstr>
      <vt:lpstr>Arial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162</cp:revision>
  <dcterms:created xsi:type="dcterms:W3CDTF">2016-07-21T06:59:42Z</dcterms:created>
  <dcterms:modified xsi:type="dcterms:W3CDTF">2016-08-09T06:50:21Z</dcterms:modified>
</cp:coreProperties>
</file>