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2" r:id="rId5"/>
    <p:sldId id="263" r:id="rId6"/>
    <p:sldId id="267" r:id="rId7"/>
    <p:sldId id="264" r:id="rId8"/>
    <p:sldId id="265" r:id="rId9"/>
    <p:sldId id="266" r:id="rId10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99C6"/>
    <a:srgbClr val="FFC44E"/>
    <a:srgbClr val="FFDADD"/>
    <a:srgbClr val="A6E1D3"/>
    <a:srgbClr val="FF1B42"/>
    <a:srgbClr val="9CCFDE"/>
    <a:srgbClr val="FFF9DF"/>
    <a:srgbClr val="00AA81"/>
    <a:srgbClr val="FFD98C"/>
    <a:srgbClr val="A2B5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54" y="972"/>
      </p:cViewPr>
      <p:guideLst>
        <p:guide orient="horz" pos="2183"/>
        <p:guide pos="3817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xplosion - 891">
            <a:hlinkClick r:id="" action="ppaction://media"/>
          </p:cNvPr>
          <p:cNvPicPr>
            <a:picLocks noChangeAspect="1"/>
          </p:cNvPicPr>
          <p:nvPr userDrawn="1">
            <a:videoFile r:link="rId1"/>
            <p:extLst>
              <p:ext uri="{DAA4B4D4-6D71-4841-9C94-3DE7FCFB9230}">
                <p14:media xmlns:p14="http://schemas.microsoft.com/office/powerpoint/2010/main" r:embed="rId2">
                  <p14:trim st="1178"/>
                </p14:media>
              </p:ext>
            </p:extLst>
          </p:nvPr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15874"/>
            <a:ext cx="12192000" cy="6842125"/>
          </a:xfrm>
          <a:prstGeom prst="rect">
            <a:avLst/>
          </a:prstGeom>
        </p:spPr>
      </p:pic>
      <p:sp>
        <p:nvSpPr>
          <p:cNvPr id="5" name="직사각형 4"/>
          <p:cNvSpPr/>
          <p:nvPr userDrawn="1"/>
        </p:nvSpPr>
        <p:spPr>
          <a:xfrm>
            <a:off x="-18142" y="-1"/>
            <a:ext cx="12235542" cy="6858000"/>
          </a:xfrm>
          <a:prstGeom prst="rect">
            <a:avLst/>
          </a:prstGeom>
          <a:solidFill>
            <a:schemeClr val="bg1">
              <a:alpha val="52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 dirty="0">
              <a:blipFill>
                <a:blip r:embed="rId5"/>
                <a:stretch>
                  <a:fillRect/>
                </a:stretch>
              </a:blipFill>
              <a:latin typeface="KBIZ한마음고딕 H" panose="02020503020101020101" pitchFamily="18" charset="-127"/>
              <a:ea typeface="KBIZ한마음고딕 H" panose="02020503020101020101" pitchFamily="18" charset="-127"/>
            </a:endParaRPr>
          </a:p>
        </p:txBody>
      </p:sp>
      <p:sp>
        <p:nvSpPr>
          <p:cNvPr id="6" name="직사각형 5"/>
          <p:cNvSpPr/>
          <p:nvPr userDrawn="1"/>
        </p:nvSpPr>
        <p:spPr>
          <a:xfrm>
            <a:off x="-25400" y="15874"/>
            <a:ext cx="12076386" cy="6858000"/>
          </a:xfrm>
          <a:prstGeom prst="rect">
            <a:avLst/>
          </a:prstGeom>
          <a:gradFill flip="none" rotWithShape="1">
            <a:gsLst>
              <a:gs pos="61000">
                <a:srgbClr val="000000"/>
              </a:gs>
              <a:gs pos="45000">
                <a:sysClr val="windowText" lastClr="000000"/>
              </a:gs>
              <a:gs pos="15000">
                <a:srgbClr val="000000">
                  <a:alpha val="65000"/>
                </a:srgbClr>
              </a:gs>
              <a:gs pos="0">
                <a:srgbClr val="000000">
                  <a:alpha val="0"/>
                </a:srgbClr>
              </a:gs>
              <a:gs pos="100000">
                <a:sysClr val="windowText" lastClr="000000">
                  <a:alpha val="0"/>
                </a:sysClr>
              </a:gs>
              <a:gs pos="87000">
                <a:sysClr val="windowText" lastClr="000000">
                  <a:alpha val="7000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 dirty="0">
              <a:blipFill>
                <a:blip r:embed="rId5"/>
                <a:stretch>
                  <a:fillRect/>
                </a:stretch>
              </a:blipFill>
              <a:latin typeface="KBIZ한마음고딕 H" panose="02020503020101020101" pitchFamily="18" charset="-127"/>
              <a:ea typeface="KBIZ한마음고딕 H" panose="020205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73901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오른쪽배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 userDrawn="1"/>
        </p:nvSpPr>
        <p:spPr>
          <a:xfrm>
            <a:off x="2122714" y="0"/>
            <a:ext cx="10069286" cy="6858000"/>
          </a:xfrm>
          <a:prstGeom prst="rect">
            <a:avLst/>
          </a:prstGeom>
          <a:blipFill dpi="0" rotWithShape="1">
            <a:blip r:embed="rId2">
              <a:alphaModFix amt="18000"/>
            </a:blip>
            <a:srcRect/>
            <a:stretch>
              <a:fillRect l="14000" r="-16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  <a:latin typeface="KBIZ한마음고딕 H" panose="02020503020101020101" pitchFamily="18" charset="-127"/>
              <a:ea typeface="KBIZ한마음고딕 H" panose="02020503020101020101" pitchFamily="18" charset="-127"/>
            </a:endParaRPr>
          </a:p>
        </p:txBody>
      </p:sp>
      <p:sp>
        <p:nvSpPr>
          <p:cNvPr id="9" name="직사각형 8"/>
          <p:cNvSpPr/>
          <p:nvPr userDrawn="1"/>
        </p:nvSpPr>
        <p:spPr>
          <a:xfrm>
            <a:off x="159658" y="0"/>
            <a:ext cx="10960100" cy="6858000"/>
          </a:xfrm>
          <a:prstGeom prst="rect">
            <a:avLst/>
          </a:prstGeom>
          <a:gradFill flip="none" rotWithShape="1">
            <a:gsLst>
              <a:gs pos="39000">
                <a:sysClr val="windowText" lastClr="000000"/>
              </a:gs>
              <a:gs pos="100000">
                <a:sysClr val="windowText" lastClr="000000">
                  <a:alpha val="0"/>
                </a:sysClr>
              </a:gs>
              <a:gs pos="74000">
                <a:sysClr val="windowText" lastClr="000000">
                  <a:alpha val="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 dirty="0">
              <a:blipFill>
                <a:blip r:embed="rId3"/>
                <a:stretch>
                  <a:fillRect/>
                </a:stretch>
              </a:blipFill>
              <a:latin typeface="KBIZ한마음고딕 H" panose="02020503020101020101" pitchFamily="18" charset="-127"/>
              <a:ea typeface="KBIZ한마음고딕 H" panose="020205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99665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오른쪽배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 userDrawn="1"/>
        </p:nvSpPr>
        <p:spPr>
          <a:xfrm>
            <a:off x="2122714" y="0"/>
            <a:ext cx="10069286" cy="6858000"/>
          </a:xfrm>
          <a:prstGeom prst="rect">
            <a:avLst/>
          </a:prstGeom>
          <a:blipFill dpi="0" rotWithShape="1">
            <a:blip r:embed="rId2">
              <a:alphaModFix amt="18000"/>
            </a:blip>
            <a:srcRect/>
            <a:stretch>
              <a:fillRect l="5000" r="-4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  <a:latin typeface="KBIZ한마음고딕 H" panose="02020503020101020101" pitchFamily="18" charset="-127"/>
              <a:ea typeface="KBIZ한마음고딕 H" panose="02020503020101020101" pitchFamily="18" charset="-127"/>
            </a:endParaRPr>
          </a:p>
        </p:txBody>
      </p:sp>
      <p:sp>
        <p:nvSpPr>
          <p:cNvPr id="9" name="직사각형 8"/>
          <p:cNvSpPr/>
          <p:nvPr userDrawn="1"/>
        </p:nvSpPr>
        <p:spPr>
          <a:xfrm>
            <a:off x="159658" y="0"/>
            <a:ext cx="10960100" cy="6858000"/>
          </a:xfrm>
          <a:prstGeom prst="rect">
            <a:avLst/>
          </a:prstGeom>
          <a:gradFill flip="none" rotWithShape="1">
            <a:gsLst>
              <a:gs pos="39000">
                <a:sysClr val="windowText" lastClr="000000"/>
              </a:gs>
              <a:gs pos="100000">
                <a:sysClr val="windowText" lastClr="000000">
                  <a:alpha val="0"/>
                </a:sysClr>
              </a:gs>
              <a:gs pos="74000">
                <a:sysClr val="windowText" lastClr="000000">
                  <a:alpha val="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 dirty="0">
              <a:blipFill>
                <a:blip r:embed="rId3"/>
                <a:stretch>
                  <a:fillRect/>
                </a:stretch>
              </a:blipFill>
              <a:latin typeface="KBIZ한마음고딕 H" panose="02020503020101020101" pitchFamily="18" charset="-127"/>
              <a:ea typeface="KBIZ한마음고딕 H" panose="020205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40039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오른쪽배경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 userDrawn="1"/>
        </p:nvSpPr>
        <p:spPr>
          <a:xfrm>
            <a:off x="1344707" y="0"/>
            <a:ext cx="10847293" cy="6858000"/>
          </a:xfrm>
          <a:prstGeom prst="rect">
            <a:avLst/>
          </a:prstGeom>
          <a:blipFill dpi="0" rotWithShape="1">
            <a:blip r:embed="rId2">
              <a:alphaModFix amt="19000"/>
            </a:blip>
            <a:srcRect/>
            <a:stretch>
              <a:fillRect l="25000" r="-34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  <a:latin typeface="KBIZ한마음고딕 H" panose="02020503020101020101" pitchFamily="18" charset="-127"/>
              <a:ea typeface="KBIZ한마음고딕 H" panose="02020503020101020101" pitchFamily="18" charset="-127"/>
            </a:endParaRPr>
          </a:p>
        </p:txBody>
      </p:sp>
      <p:sp>
        <p:nvSpPr>
          <p:cNvPr id="9" name="직사각형 8"/>
          <p:cNvSpPr/>
          <p:nvPr userDrawn="1"/>
        </p:nvSpPr>
        <p:spPr>
          <a:xfrm>
            <a:off x="3367314" y="0"/>
            <a:ext cx="7779657" cy="6858000"/>
          </a:xfrm>
          <a:prstGeom prst="rect">
            <a:avLst/>
          </a:prstGeom>
          <a:gradFill flip="none" rotWithShape="1">
            <a:gsLst>
              <a:gs pos="23000">
                <a:sysClr val="windowText" lastClr="000000"/>
              </a:gs>
              <a:gs pos="100000">
                <a:sysClr val="windowText" lastClr="000000">
                  <a:alpha val="10000"/>
                </a:sysClr>
              </a:gs>
              <a:gs pos="74000">
                <a:sysClr val="windowText" lastClr="000000">
                  <a:alpha val="1000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 dirty="0">
              <a:blipFill>
                <a:blip r:embed="rId3"/>
                <a:stretch>
                  <a:fillRect/>
                </a:stretch>
              </a:blipFill>
              <a:latin typeface="KBIZ한마음고딕 H" panose="02020503020101020101" pitchFamily="18" charset="-127"/>
              <a:ea typeface="KBIZ한마음고딕 H" panose="020205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72814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오른쪽배경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 userDrawn="1"/>
        </p:nvSpPr>
        <p:spPr>
          <a:xfrm flipH="1">
            <a:off x="1509485" y="0"/>
            <a:ext cx="10668001" cy="6858000"/>
          </a:xfrm>
          <a:prstGeom prst="rect">
            <a:avLst/>
          </a:prstGeom>
          <a:blipFill dpi="0" rotWithShape="0">
            <a:blip r:embed="rId2">
              <a:alphaModFix amt="22000"/>
            </a:blip>
            <a:srcRect/>
            <a:stretch>
              <a:fillRect l="5000" r="-6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  <a:latin typeface="KBIZ한마음고딕 H" panose="02020503020101020101" pitchFamily="18" charset="-127"/>
              <a:ea typeface="KBIZ한마음고딕 H" panose="02020503020101020101" pitchFamily="18" charset="-127"/>
            </a:endParaRPr>
          </a:p>
        </p:txBody>
      </p:sp>
      <p:sp>
        <p:nvSpPr>
          <p:cNvPr id="4" name="직사각형 3"/>
          <p:cNvSpPr/>
          <p:nvPr userDrawn="1"/>
        </p:nvSpPr>
        <p:spPr>
          <a:xfrm>
            <a:off x="785585" y="0"/>
            <a:ext cx="9535886" cy="6858000"/>
          </a:xfrm>
          <a:prstGeom prst="rect">
            <a:avLst/>
          </a:prstGeom>
          <a:gradFill flip="none" rotWithShape="1">
            <a:gsLst>
              <a:gs pos="23000">
                <a:sysClr val="windowText" lastClr="000000"/>
              </a:gs>
              <a:gs pos="100000">
                <a:sysClr val="windowText" lastClr="000000">
                  <a:alpha val="0"/>
                </a:sysClr>
              </a:gs>
              <a:gs pos="74000">
                <a:sysClr val="windowText" lastClr="000000">
                  <a:alpha val="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 dirty="0">
              <a:blipFill>
                <a:blip r:embed="rId3"/>
                <a:stretch>
                  <a:fillRect/>
                </a:stretch>
              </a:blipFill>
              <a:latin typeface="KBIZ한마음고딕 H" panose="02020503020101020101" pitchFamily="18" charset="-127"/>
              <a:ea typeface="KBIZ한마음고딕 H" panose="020205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53875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왼쪽배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 userDrawn="1"/>
        </p:nvSpPr>
        <p:spPr>
          <a:xfrm flipH="1">
            <a:off x="0" y="0"/>
            <a:ext cx="9390743" cy="6858000"/>
          </a:xfrm>
          <a:prstGeom prst="rect">
            <a:avLst/>
          </a:prstGeom>
          <a:blipFill dpi="0" rotWithShape="0">
            <a:blip r:embed="rId2">
              <a:alphaModFix amt="1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  <a:latin typeface="KBIZ한마음고딕 H" panose="02020503020101020101" pitchFamily="18" charset="-127"/>
              <a:ea typeface="KBIZ한마음고딕 H" panose="02020503020101020101" pitchFamily="18" charset="-127"/>
            </a:endParaRPr>
          </a:p>
        </p:txBody>
      </p:sp>
      <p:sp>
        <p:nvSpPr>
          <p:cNvPr id="5" name="직사각형 4"/>
          <p:cNvSpPr/>
          <p:nvPr userDrawn="1"/>
        </p:nvSpPr>
        <p:spPr>
          <a:xfrm flipH="1">
            <a:off x="2046514" y="0"/>
            <a:ext cx="8127999" cy="6858000"/>
          </a:xfrm>
          <a:prstGeom prst="rect">
            <a:avLst/>
          </a:prstGeom>
          <a:gradFill flip="none" rotWithShape="1">
            <a:gsLst>
              <a:gs pos="23000">
                <a:sysClr val="windowText" lastClr="000000"/>
              </a:gs>
              <a:gs pos="100000">
                <a:sysClr val="windowText" lastClr="000000">
                  <a:alpha val="0"/>
                </a:sysClr>
              </a:gs>
              <a:gs pos="74000">
                <a:sysClr val="windowText" lastClr="000000">
                  <a:alpha val="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 dirty="0">
              <a:blipFill>
                <a:blip r:embed="rId3"/>
                <a:stretch>
                  <a:fillRect/>
                </a:stretch>
              </a:blipFill>
              <a:latin typeface="KBIZ한마음고딕 H" panose="02020503020101020101" pitchFamily="18" charset="-127"/>
              <a:ea typeface="KBIZ한마음고딕 H" panose="020205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36209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양쪽배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 userDrawn="1"/>
        </p:nvSpPr>
        <p:spPr>
          <a:xfrm flipH="1">
            <a:off x="655" y="0"/>
            <a:ext cx="12191343" cy="6858000"/>
          </a:xfrm>
          <a:prstGeom prst="rect">
            <a:avLst/>
          </a:prstGeom>
          <a:blipFill dpi="0" rotWithShape="1">
            <a:blip r:embed="rId2">
              <a:alphaModFix amt="50000"/>
            </a:blip>
            <a:srcRect/>
            <a:stretch>
              <a:fillRect t="-10000" b="-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  <a:latin typeface="KBIZ한마음고딕 H" panose="02020503020101020101" pitchFamily="18" charset="-127"/>
              <a:ea typeface="KBIZ한마음고딕 H" panose="02020503020101020101" pitchFamily="18" charset="-127"/>
            </a:endParaRPr>
          </a:p>
        </p:txBody>
      </p:sp>
      <p:sp>
        <p:nvSpPr>
          <p:cNvPr id="8" name="직사각형 7"/>
          <p:cNvSpPr/>
          <p:nvPr userDrawn="1"/>
        </p:nvSpPr>
        <p:spPr>
          <a:xfrm>
            <a:off x="115613" y="0"/>
            <a:ext cx="12076386" cy="6858000"/>
          </a:xfrm>
          <a:prstGeom prst="rect">
            <a:avLst/>
          </a:prstGeom>
          <a:gradFill flip="none" rotWithShape="1">
            <a:gsLst>
              <a:gs pos="52000">
                <a:sysClr val="windowText" lastClr="000000"/>
              </a:gs>
              <a:gs pos="15000">
                <a:srgbClr val="000000">
                  <a:alpha val="65000"/>
                </a:srgbClr>
              </a:gs>
              <a:gs pos="0">
                <a:srgbClr val="000000">
                  <a:alpha val="0"/>
                </a:srgbClr>
              </a:gs>
              <a:gs pos="100000">
                <a:sysClr val="windowText" lastClr="000000">
                  <a:alpha val="0"/>
                </a:sysClr>
              </a:gs>
              <a:gs pos="87000">
                <a:sysClr val="windowText" lastClr="000000">
                  <a:alpha val="7000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 dirty="0">
              <a:blipFill>
                <a:blip r:embed="rId3"/>
                <a:stretch>
                  <a:fillRect/>
                </a:stretch>
              </a:blipFill>
              <a:latin typeface="KBIZ한마음고딕 H" panose="02020503020101020101" pitchFamily="18" charset="-127"/>
              <a:ea typeface="KBIZ한마음고딕 H" panose="020205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5885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빈배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59151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defRPr>
            </a:lvl1pPr>
          </a:lstStyle>
          <a:p>
            <a:fld id="{03E4321A-160E-4817-AD05-EFD264CF529E}" type="datetimeFigureOut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2016-09-12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defRPr>
            </a:lvl1pPr>
          </a:lstStyle>
          <a:p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defRPr>
            </a:lvl1pPr>
          </a:lstStyle>
          <a:p>
            <a:fld id="{A1AE7FCD-E1CB-4BEF-98E4-020D0A6DAF8F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8648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KBIZ한마음고딕 H" panose="02020503020101020101" pitchFamily="18" charset="-127"/>
          <a:ea typeface="KBIZ한마음고딕 H" panose="02020503020101020101" pitchFamily="18" charset="-127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KBIZ한마음고딕 H" panose="02020503020101020101" pitchFamily="18" charset="-127"/>
          <a:ea typeface="KBIZ한마음고딕 H" panose="02020503020101020101" pitchFamily="18" charset="-127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KBIZ한마음고딕 H" panose="02020503020101020101" pitchFamily="18" charset="-127"/>
          <a:ea typeface="KBIZ한마음고딕 H" panose="02020503020101020101" pitchFamily="18" charset="-127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KBIZ한마음고딕 H" panose="02020503020101020101" pitchFamily="18" charset="-127"/>
          <a:ea typeface="KBIZ한마음고딕 H" panose="02020503020101020101" pitchFamily="18" charset="-127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KBIZ한마음고딕 H" panose="02020503020101020101" pitchFamily="18" charset="-127"/>
          <a:ea typeface="KBIZ한마음고딕 H" panose="02020503020101020101" pitchFamily="18" charset="-127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KBIZ한마음고딕 H" panose="02020503020101020101" pitchFamily="18" charset="-127"/>
          <a:ea typeface="KBIZ한마음고딕 H" panose="02020503020101020101" pitchFamily="18" charset="-127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2"/>
          <p:cNvSpPr>
            <a:spLocks noEditPoints="1"/>
          </p:cNvSpPr>
          <p:nvPr/>
        </p:nvSpPr>
        <p:spPr bwMode="auto">
          <a:xfrm>
            <a:off x="9837505" y="3005864"/>
            <a:ext cx="1790669" cy="1883336"/>
          </a:xfrm>
          <a:custGeom>
            <a:avLst/>
            <a:gdLst>
              <a:gd name="T0" fmla="*/ 278 w 278"/>
              <a:gd name="T1" fmla="*/ 119 h 292"/>
              <a:gd name="T2" fmla="*/ 267 w 278"/>
              <a:gd name="T3" fmla="*/ 61 h 292"/>
              <a:gd name="T4" fmla="*/ 262 w 278"/>
              <a:gd name="T5" fmla="*/ 61 h 292"/>
              <a:gd name="T6" fmla="*/ 232 w 278"/>
              <a:gd name="T7" fmla="*/ 23 h 292"/>
              <a:gd name="T8" fmla="*/ 223 w 278"/>
              <a:gd name="T9" fmla="*/ 0 h 292"/>
              <a:gd name="T10" fmla="*/ 213 w 278"/>
              <a:gd name="T11" fmla="*/ 23 h 292"/>
              <a:gd name="T12" fmla="*/ 65 w 278"/>
              <a:gd name="T13" fmla="*/ 25 h 292"/>
              <a:gd name="T14" fmla="*/ 26 w 278"/>
              <a:gd name="T15" fmla="*/ 68 h 292"/>
              <a:gd name="T16" fmla="*/ 10 w 278"/>
              <a:gd name="T17" fmla="*/ 64 h 292"/>
              <a:gd name="T18" fmla="*/ 10 w 278"/>
              <a:gd name="T19" fmla="*/ 83 h 292"/>
              <a:gd name="T20" fmla="*/ 26 w 278"/>
              <a:gd name="T21" fmla="*/ 75 h 292"/>
              <a:gd name="T22" fmla="*/ 55 w 278"/>
              <a:gd name="T23" fmla="*/ 123 h 292"/>
              <a:gd name="T24" fmla="*/ 67 w 278"/>
              <a:gd name="T25" fmla="*/ 149 h 292"/>
              <a:gd name="T26" fmla="*/ 69 w 278"/>
              <a:gd name="T27" fmla="*/ 187 h 292"/>
              <a:gd name="T28" fmla="*/ 72 w 278"/>
              <a:gd name="T29" fmla="*/ 149 h 292"/>
              <a:gd name="T30" fmla="*/ 83 w 278"/>
              <a:gd name="T31" fmla="*/ 124 h 292"/>
              <a:gd name="T32" fmla="*/ 188 w 278"/>
              <a:gd name="T33" fmla="*/ 220 h 292"/>
              <a:gd name="T34" fmla="*/ 1 w 278"/>
              <a:gd name="T35" fmla="*/ 256 h 292"/>
              <a:gd name="T36" fmla="*/ 241 w 278"/>
              <a:gd name="T37" fmla="*/ 292 h 292"/>
              <a:gd name="T38" fmla="*/ 262 w 278"/>
              <a:gd name="T39" fmla="*/ 227 h 292"/>
              <a:gd name="T40" fmla="*/ 267 w 278"/>
              <a:gd name="T41" fmla="*/ 130 h 292"/>
              <a:gd name="T42" fmla="*/ 241 w 278"/>
              <a:gd name="T43" fmla="*/ 281 h 292"/>
              <a:gd name="T44" fmla="*/ 13 w 278"/>
              <a:gd name="T45" fmla="*/ 256 h 292"/>
              <a:gd name="T46" fmla="*/ 200 w 278"/>
              <a:gd name="T47" fmla="*/ 232 h 292"/>
              <a:gd name="T48" fmla="*/ 83 w 278"/>
              <a:gd name="T49" fmla="*/ 113 h 292"/>
              <a:gd name="T50" fmla="*/ 56 w 278"/>
              <a:gd name="T51" fmla="*/ 112 h 292"/>
              <a:gd name="T52" fmla="*/ 37 w 278"/>
              <a:gd name="T53" fmla="*/ 64 h 292"/>
              <a:gd name="T54" fmla="*/ 216 w 278"/>
              <a:gd name="T55" fmla="*/ 36 h 292"/>
              <a:gd name="T56" fmla="*/ 221 w 278"/>
              <a:gd name="T57" fmla="*/ 37 h 292"/>
              <a:gd name="T58" fmla="*/ 225 w 278"/>
              <a:gd name="T59" fmla="*/ 36 h 292"/>
              <a:gd name="T60" fmla="*/ 250 w 278"/>
              <a:gd name="T61" fmla="*/ 234 h 292"/>
              <a:gd name="T62" fmla="*/ 265 w 278"/>
              <a:gd name="T63" fmla="*/ 256 h 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78" h="292">
                <a:moveTo>
                  <a:pt x="267" y="130"/>
                </a:moveTo>
                <a:cubicBezTo>
                  <a:pt x="273" y="130"/>
                  <a:pt x="278" y="126"/>
                  <a:pt x="278" y="119"/>
                </a:cubicBezTo>
                <a:cubicBezTo>
                  <a:pt x="278" y="72"/>
                  <a:pt x="278" y="72"/>
                  <a:pt x="278" y="72"/>
                </a:cubicBezTo>
                <a:cubicBezTo>
                  <a:pt x="278" y="66"/>
                  <a:pt x="273" y="61"/>
                  <a:pt x="267" y="61"/>
                </a:cubicBezTo>
                <a:cubicBezTo>
                  <a:pt x="265" y="61"/>
                  <a:pt x="263" y="62"/>
                  <a:pt x="262" y="63"/>
                </a:cubicBezTo>
                <a:cubicBezTo>
                  <a:pt x="262" y="61"/>
                  <a:pt x="262" y="61"/>
                  <a:pt x="262" y="61"/>
                </a:cubicBezTo>
                <a:cubicBezTo>
                  <a:pt x="262" y="43"/>
                  <a:pt x="249" y="29"/>
                  <a:pt x="232" y="25"/>
                </a:cubicBezTo>
                <a:cubicBezTo>
                  <a:pt x="232" y="25"/>
                  <a:pt x="232" y="24"/>
                  <a:pt x="232" y="23"/>
                </a:cubicBezTo>
                <a:cubicBezTo>
                  <a:pt x="232" y="9"/>
                  <a:pt x="232" y="9"/>
                  <a:pt x="232" y="9"/>
                </a:cubicBezTo>
                <a:cubicBezTo>
                  <a:pt x="232" y="4"/>
                  <a:pt x="228" y="0"/>
                  <a:pt x="223" y="0"/>
                </a:cubicBezTo>
                <a:cubicBezTo>
                  <a:pt x="217" y="0"/>
                  <a:pt x="213" y="4"/>
                  <a:pt x="213" y="9"/>
                </a:cubicBezTo>
                <a:cubicBezTo>
                  <a:pt x="213" y="23"/>
                  <a:pt x="213" y="23"/>
                  <a:pt x="213" y="23"/>
                </a:cubicBezTo>
                <a:cubicBezTo>
                  <a:pt x="213" y="24"/>
                  <a:pt x="213" y="24"/>
                  <a:pt x="213" y="25"/>
                </a:cubicBezTo>
                <a:cubicBezTo>
                  <a:pt x="65" y="25"/>
                  <a:pt x="65" y="25"/>
                  <a:pt x="65" y="25"/>
                </a:cubicBezTo>
                <a:cubicBezTo>
                  <a:pt x="43" y="25"/>
                  <a:pt x="26" y="42"/>
                  <a:pt x="26" y="64"/>
                </a:cubicBezTo>
                <a:cubicBezTo>
                  <a:pt x="26" y="68"/>
                  <a:pt x="26" y="68"/>
                  <a:pt x="26" y="68"/>
                </a:cubicBezTo>
                <a:cubicBezTo>
                  <a:pt x="18" y="68"/>
                  <a:pt x="18" y="68"/>
                  <a:pt x="18" y="68"/>
                </a:cubicBezTo>
                <a:cubicBezTo>
                  <a:pt x="16" y="65"/>
                  <a:pt x="13" y="64"/>
                  <a:pt x="10" y="64"/>
                </a:cubicBezTo>
                <a:cubicBezTo>
                  <a:pt x="4" y="64"/>
                  <a:pt x="0" y="68"/>
                  <a:pt x="0" y="74"/>
                </a:cubicBezTo>
                <a:cubicBezTo>
                  <a:pt x="0" y="79"/>
                  <a:pt x="4" y="83"/>
                  <a:pt x="10" y="83"/>
                </a:cubicBezTo>
                <a:cubicBezTo>
                  <a:pt x="15" y="83"/>
                  <a:pt x="19" y="79"/>
                  <a:pt x="19" y="75"/>
                </a:cubicBezTo>
                <a:cubicBezTo>
                  <a:pt x="26" y="75"/>
                  <a:pt x="26" y="75"/>
                  <a:pt x="26" y="75"/>
                </a:cubicBezTo>
                <a:cubicBezTo>
                  <a:pt x="26" y="85"/>
                  <a:pt x="26" y="85"/>
                  <a:pt x="26" y="85"/>
                </a:cubicBezTo>
                <a:cubicBezTo>
                  <a:pt x="26" y="104"/>
                  <a:pt x="38" y="119"/>
                  <a:pt x="55" y="123"/>
                </a:cubicBezTo>
                <a:cubicBezTo>
                  <a:pt x="55" y="135"/>
                  <a:pt x="55" y="135"/>
                  <a:pt x="55" y="135"/>
                </a:cubicBezTo>
                <a:cubicBezTo>
                  <a:pt x="55" y="142"/>
                  <a:pt x="60" y="148"/>
                  <a:pt x="67" y="149"/>
                </a:cubicBezTo>
                <a:cubicBezTo>
                  <a:pt x="67" y="184"/>
                  <a:pt x="67" y="184"/>
                  <a:pt x="67" y="184"/>
                </a:cubicBezTo>
                <a:cubicBezTo>
                  <a:pt x="67" y="186"/>
                  <a:pt x="68" y="187"/>
                  <a:pt x="69" y="187"/>
                </a:cubicBezTo>
                <a:cubicBezTo>
                  <a:pt x="70" y="187"/>
                  <a:pt x="72" y="186"/>
                  <a:pt x="72" y="184"/>
                </a:cubicBezTo>
                <a:cubicBezTo>
                  <a:pt x="72" y="149"/>
                  <a:pt x="72" y="149"/>
                  <a:pt x="72" y="149"/>
                </a:cubicBezTo>
                <a:cubicBezTo>
                  <a:pt x="78" y="148"/>
                  <a:pt x="83" y="142"/>
                  <a:pt x="83" y="135"/>
                </a:cubicBezTo>
                <a:cubicBezTo>
                  <a:pt x="83" y="124"/>
                  <a:pt x="83" y="124"/>
                  <a:pt x="83" y="124"/>
                </a:cubicBezTo>
                <a:cubicBezTo>
                  <a:pt x="188" y="124"/>
                  <a:pt x="188" y="124"/>
                  <a:pt x="188" y="124"/>
                </a:cubicBezTo>
                <a:cubicBezTo>
                  <a:pt x="188" y="220"/>
                  <a:pt x="188" y="220"/>
                  <a:pt x="188" y="220"/>
                </a:cubicBezTo>
                <a:cubicBezTo>
                  <a:pt x="37" y="220"/>
                  <a:pt x="37" y="220"/>
                  <a:pt x="37" y="220"/>
                </a:cubicBezTo>
                <a:cubicBezTo>
                  <a:pt x="18" y="220"/>
                  <a:pt x="1" y="237"/>
                  <a:pt x="1" y="256"/>
                </a:cubicBezTo>
                <a:cubicBezTo>
                  <a:pt x="1" y="276"/>
                  <a:pt x="18" y="292"/>
                  <a:pt x="37" y="292"/>
                </a:cubicBezTo>
                <a:cubicBezTo>
                  <a:pt x="241" y="292"/>
                  <a:pt x="241" y="292"/>
                  <a:pt x="241" y="292"/>
                </a:cubicBezTo>
                <a:cubicBezTo>
                  <a:pt x="261" y="292"/>
                  <a:pt x="277" y="276"/>
                  <a:pt x="277" y="256"/>
                </a:cubicBezTo>
                <a:cubicBezTo>
                  <a:pt x="277" y="245"/>
                  <a:pt x="271" y="234"/>
                  <a:pt x="262" y="227"/>
                </a:cubicBezTo>
                <a:cubicBezTo>
                  <a:pt x="262" y="129"/>
                  <a:pt x="262" y="129"/>
                  <a:pt x="262" y="129"/>
                </a:cubicBezTo>
                <a:cubicBezTo>
                  <a:pt x="263" y="130"/>
                  <a:pt x="265" y="130"/>
                  <a:pt x="267" y="130"/>
                </a:cubicBezTo>
                <a:close/>
                <a:moveTo>
                  <a:pt x="265" y="256"/>
                </a:moveTo>
                <a:cubicBezTo>
                  <a:pt x="265" y="270"/>
                  <a:pt x="254" y="281"/>
                  <a:pt x="241" y="281"/>
                </a:cubicBezTo>
                <a:cubicBezTo>
                  <a:pt x="37" y="281"/>
                  <a:pt x="37" y="281"/>
                  <a:pt x="37" y="281"/>
                </a:cubicBezTo>
                <a:cubicBezTo>
                  <a:pt x="24" y="281"/>
                  <a:pt x="13" y="270"/>
                  <a:pt x="13" y="256"/>
                </a:cubicBezTo>
                <a:cubicBezTo>
                  <a:pt x="13" y="243"/>
                  <a:pt x="24" y="232"/>
                  <a:pt x="37" y="232"/>
                </a:cubicBezTo>
                <a:cubicBezTo>
                  <a:pt x="200" y="232"/>
                  <a:pt x="200" y="232"/>
                  <a:pt x="200" y="232"/>
                </a:cubicBezTo>
                <a:cubicBezTo>
                  <a:pt x="200" y="113"/>
                  <a:pt x="200" y="113"/>
                  <a:pt x="200" y="113"/>
                </a:cubicBezTo>
                <a:cubicBezTo>
                  <a:pt x="83" y="113"/>
                  <a:pt x="83" y="113"/>
                  <a:pt x="83" y="113"/>
                </a:cubicBezTo>
                <a:cubicBezTo>
                  <a:pt x="81" y="107"/>
                  <a:pt x="76" y="103"/>
                  <a:pt x="69" y="103"/>
                </a:cubicBezTo>
                <a:cubicBezTo>
                  <a:pt x="63" y="103"/>
                  <a:pt x="58" y="106"/>
                  <a:pt x="56" y="112"/>
                </a:cubicBezTo>
                <a:cubicBezTo>
                  <a:pt x="45" y="108"/>
                  <a:pt x="37" y="98"/>
                  <a:pt x="37" y="85"/>
                </a:cubicBezTo>
                <a:cubicBezTo>
                  <a:pt x="37" y="64"/>
                  <a:pt x="37" y="64"/>
                  <a:pt x="37" y="64"/>
                </a:cubicBezTo>
                <a:cubicBezTo>
                  <a:pt x="37" y="48"/>
                  <a:pt x="49" y="36"/>
                  <a:pt x="65" y="36"/>
                </a:cubicBezTo>
                <a:cubicBezTo>
                  <a:pt x="216" y="36"/>
                  <a:pt x="216" y="36"/>
                  <a:pt x="216" y="36"/>
                </a:cubicBezTo>
                <a:cubicBezTo>
                  <a:pt x="217" y="36"/>
                  <a:pt x="219" y="36"/>
                  <a:pt x="220" y="36"/>
                </a:cubicBezTo>
                <a:cubicBezTo>
                  <a:pt x="221" y="37"/>
                  <a:pt x="221" y="37"/>
                  <a:pt x="221" y="37"/>
                </a:cubicBezTo>
                <a:cubicBezTo>
                  <a:pt x="222" y="36"/>
                  <a:pt x="222" y="36"/>
                  <a:pt x="222" y="36"/>
                </a:cubicBezTo>
                <a:cubicBezTo>
                  <a:pt x="223" y="36"/>
                  <a:pt x="224" y="36"/>
                  <a:pt x="225" y="36"/>
                </a:cubicBezTo>
                <a:cubicBezTo>
                  <a:pt x="239" y="36"/>
                  <a:pt x="250" y="47"/>
                  <a:pt x="250" y="61"/>
                </a:cubicBezTo>
                <a:cubicBezTo>
                  <a:pt x="250" y="234"/>
                  <a:pt x="250" y="234"/>
                  <a:pt x="250" y="234"/>
                </a:cubicBezTo>
                <a:cubicBezTo>
                  <a:pt x="253" y="235"/>
                  <a:pt x="253" y="235"/>
                  <a:pt x="253" y="235"/>
                </a:cubicBezTo>
                <a:cubicBezTo>
                  <a:pt x="261" y="240"/>
                  <a:pt x="265" y="248"/>
                  <a:pt x="265" y="25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dirty="0">
              <a:latin typeface="KBIZ한마음고딕 H" panose="02020503020101020101" pitchFamily="18" charset="-127"/>
              <a:ea typeface="KBIZ한마음고딕 H" panose="02020503020101020101" pitchFamily="18" charset="-127"/>
            </a:endParaRPr>
          </a:p>
        </p:txBody>
      </p:sp>
      <p:grpSp>
        <p:nvGrpSpPr>
          <p:cNvPr id="29" name="그룹 28"/>
          <p:cNvGrpSpPr/>
          <p:nvPr/>
        </p:nvGrpSpPr>
        <p:grpSpPr>
          <a:xfrm>
            <a:off x="4923971" y="2298703"/>
            <a:ext cx="5426529" cy="2268068"/>
            <a:chOff x="4923971" y="2298703"/>
            <a:chExt cx="5426529" cy="2268068"/>
          </a:xfrm>
        </p:grpSpPr>
        <p:grpSp>
          <p:nvGrpSpPr>
            <p:cNvPr id="7" name="그룹 6"/>
            <p:cNvGrpSpPr/>
            <p:nvPr/>
          </p:nvGrpSpPr>
          <p:grpSpPr>
            <a:xfrm>
              <a:off x="4923971" y="2298703"/>
              <a:ext cx="5426529" cy="2268068"/>
              <a:chOff x="4412341" y="2444388"/>
              <a:chExt cx="6197592" cy="2841757"/>
            </a:xfrm>
          </p:grpSpPr>
          <p:sp>
            <p:nvSpPr>
              <p:cNvPr id="6" name="직사각형 1"/>
              <p:cNvSpPr/>
              <p:nvPr/>
            </p:nvSpPr>
            <p:spPr>
              <a:xfrm rot="997027">
                <a:off x="4905818" y="2444388"/>
                <a:ext cx="5704115" cy="762364"/>
              </a:xfrm>
              <a:custGeom>
                <a:avLst/>
                <a:gdLst>
                  <a:gd name="connsiteX0" fmla="*/ 0 w 4267200"/>
                  <a:gd name="connsiteY0" fmla="*/ 0 h 1538514"/>
                  <a:gd name="connsiteX1" fmla="*/ 4267200 w 4267200"/>
                  <a:gd name="connsiteY1" fmla="*/ 0 h 1538514"/>
                  <a:gd name="connsiteX2" fmla="*/ 4267200 w 4267200"/>
                  <a:gd name="connsiteY2" fmla="*/ 1538514 h 1538514"/>
                  <a:gd name="connsiteX3" fmla="*/ 0 w 4267200"/>
                  <a:gd name="connsiteY3" fmla="*/ 1538514 h 1538514"/>
                  <a:gd name="connsiteX4" fmla="*/ 0 w 4267200"/>
                  <a:gd name="connsiteY4" fmla="*/ 0 h 1538514"/>
                  <a:gd name="connsiteX0" fmla="*/ 0 w 4673600"/>
                  <a:gd name="connsiteY0" fmla="*/ 29028 h 1538514"/>
                  <a:gd name="connsiteX1" fmla="*/ 4673600 w 4673600"/>
                  <a:gd name="connsiteY1" fmla="*/ 0 h 1538514"/>
                  <a:gd name="connsiteX2" fmla="*/ 4673600 w 4673600"/>
                  <a:gd name="connsiteY2" fmla="*/ 1538514 h 1538514"/>
                  <a:gd name="connsiteX3" fmla="*/ 406400 w 4673600"/>
                  <a:gd name="connsiteY3" fmla="*/ 1538514 h 1538514"/>
                  <a:gd name="connsiteX4" fmla="*/ 0 w 4673600"/>
                  <a:gd name="connsiteY4" fmla="*/ 29028 h 1538514"/>
                  <a:gd name="connsiteX0" fmla="*/ 0 w 5094515"/>
                  <a:gd name="connsiteY0" fmla="*/ 0 h 1509486"/>
                  <a:gd name="connsiteX1" fmla="*/ 5094515 w 5094515"/>
                  <a:gd name="connsiteY1" fmla="*/ 58058 h 1509486"/>
                  <a:gd name="connsiteX2" fmla="*/ 4673600 w 5094515"/>
                  <a:gd name="connsiteY2" fmla="*/ 1509486 h 1509486"/>
                  <a:gd name="connsiteX3" fmla="*/ 406400 w 5094515"/>
                  <a:gd name="connsiteY3" fmla="*/ 1509486 h 1509486"/>
                  <a:gd name="connsiteX4" fmla="*/ 0 w 5094515"/>
                  <a:gd name="connsiteY4" fmla="*/ 0 h 1509486"/>
                  <a:gd name="connsiteX0" fmla="*/ 0 w 5704115"/>
                  <a:gd name="connsiteY0" fmla="*/ 0 h 1596572"/>
                  <a:gd name="connsiteX1" fmla="*/ 5704115 w 5704115"/>
                  <a:gd name="connsiteY1" fmla="*/ 145144 h 1596572"/>
                  <a:gd name="connsiteX2" fmla="*/ 5283200 w 5704115"/>
                  <a:gd name="connsiteY2" fmla="*/ 1596572 h 1596572"/>
                  <a:gd name="connsiteX3" fmla="*/ 1016000 w 5704115"/>
                  <a:gd name="connsiteY3" fmla="*/ 1596572 h 1596572"/>
                  <a:gd name="connsiteX4" fmla="*/ 0 w 5704115"/>
                  <a:gd name="connsiteY4" fmla="*/ 0 h 1596572"/>
                  <a:gd name="connsiteX0" fmla="*/ 0 w 5704115"/>
                  <a:gd name="connsiteY0" fmla="*/ 0 h 1596572"/>
                  <a:gd name="connsiteX1" fmla="*/ 5704115 w 5704115"/>
                  <a:gd name="connsiteY1" fmla="*/ 145144 h 1596572"/>
                  <a:gd name="connsiteX2" fmla="*/ 5225143 w 5704115"/>
                  <a:gd name="connsiteY2" fmla="*/ 1407886 h 1596572"/>
                  <a:gd name="connsiteX3" fmla="*/ 1016000 w 5704115"/>
                  <a:gd name="connsiteY3" fmla="*/ 1596572 h 1596572"/>
                  <a:gd name="connsiteX4" fmla="*/ 0 w 5704115"/>
                  <a:gd name="connsiteY4" fmla="*/ 0 h 1596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04115" h="1596572">
                    <a:moveTo>
                      <a:pt x="0" y="0"/>
                    </a:moveTo>
                    <a:lnTo>
                      <a:pt x="5704115" y="145144"/>
                    </a:lnTo>
                    <a:lnTo>
                      <a:pt x="5225143" y="1407886"/>
                    </a:lnTo>
                    <a:lnTo>
                      <a:pt x="1016000" y="159657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" name="직사각형 1"/>
              <p:cNvSpPr/>
              <p:nvPr/>
            </p:nvSpPr>
            <p:spPr>
              <a:xfrm rot="10800000">
                <a:off x="4412341" y="3298599"/>
                <a:ext cx="5704115" cy="1146629"/>
              </a:xfrm>
              <a:custGeom>
                <a:avLst/>
                <a:gdLst>
                  <a:gd name="connsiteX0" fmla="*/ 0 w 4267200"/>
                  <a:gd name="connsiteY0" fmla="*/ 0 h 1538514"/>
                  <a:gd name="connsiteX1" fmla="*/ 4267200 w 4267200"/>
                  <a:gd name="connsiteY1" fmla="*/ 0 h 1538514"/>
                  <a:gd name="connsiteX2" fmla="*/ 4267200 w 4267200"/>
                  <a:gd name="connsiteY2" fmla="*/ 1538514 h 1538514"/>
                  <a:gd name="connsiteX3" fmla="*/ 0 w 4267200"/>
                  <a:gd name="connsiteY3" fmla="*/ 1538514 h 1538514"/>
                  <a:gd name="connsiteX4" fmla="*/ 0 w 4267200"/>
                  <a:gd name="connsiteY4" fmla="*/ 0 h 1538514"/>
                  <a:gd name="connsiteX0" fmla="*/ 0 w 4673600"/>
                  <a:gd name="connsiteY0" fmla="*/ 29028 h 1538514"/>
                  <a:gd name="connsiteX1" fmla="*/ 4673600 w 4673600"/>
                  <a:gd name="connsiteY1" fmla="*/ 0 h 1538514"/>
                  <a:gd name="connsiteX2" fmla="*/ 4673600 w 4673600"/>
                  <a:gd name="connsiteY2" fmla="*/ 1538514 h 1538514"/>
                  <a:gd name="connsiteX3" fmla="*/ 406400 w 4673600"/>
                  <a:gd name="connsiteY3" fmla="*/ 1538514 h 1538514"/>
                  <a:gd name="connsiteX4" fmla="*/ 0 w 4673600"/>
                  <a:gd name="connsiteY4" fmla="*/ 29028 h 1538514"/>
                  <a:gd name="connsiteX0" fmla="*/ 0 w 5094515"/>
                  <a:gd name="connsiteY0" fmla="*/ 0 h 1509486"/>
                  <a:gd name="connsiteX1" fmla="*/ 5094515 w 5094515"/>
                  <a:gd name="connsiteY1" fmla="*/ 58058 h 1509486"/>
                  <a:gd name="connsiteX2" fmla="*/ 4673600 w 5094515"/>
                  <a:gd name="connsiteY2" fmla="*/ 1509486 h 1509486"/>
                  <a:gd name="connsiteX3" fmla="*/ 406400 w 5094515"/>
                  <a:gd name="connsiteY3" fmla="*/ 1509486 h 1509486"/>
                  <a:gd name="connsiteX4" fmla="*/ 0 w 5094515"/>
                  <a:gd name="connsiteY4" fmla="*/ 0 h 1509486"/>
                  <a:gd name="connsiteX0" fmla="*/ 0 w 5704115"/>
                  <a:gd name="connsiteY0" fmla="*/ 0 h 1596572"/>
                  <a:gd name="connsiteX1" fmla="*/ 5704115 w 5704115"/>
                  <a:gd name="connsiteY1" fmla="*/ 145144 h 1596572"/>
                  <a:gd name="connsiteX2" fmla="*/ 5283200 w 5704115"/>
                  <a:gd name="connsiteY2" fmla="*/ 1596572 h 1596572"/>
                  <a:gd name="connsiteX3" fmla="*/ 1016000 w 5704115"/>
                  <a:gd name="connsiteY3" fmla="*/ 1596572 h 1596572"/>
                  <a:gd name="connsiteX4" fmla="*/ 0 w 5704115"/>
                  <a:gd name="connsiteY4" fmla="*/ 0 h 1596572"/>
                  <a:gd name="connsiteX0" fmla="*/ 0 w 5704115"/>
                  <a:gd name="connsiteY0" fmla="*/ 0 h 1596572"/>
                  <a:gd name="connsiteX1" fmla="*/ 5704115 w 5704115"/>
                  <a:gd name="connsiteY1" fmla="*/ 145144 h 1596572"/>
                  <a:gd name="connsiteX2" fmla="*/ 5225143 w 5704115"/>
                  <a:gd name="connsiteY2" fmla="*/ 1407886 h 1596572"/>
                  <a:gd name="connsiteX3" fmla="*/ 1016000 w 5704115"/>
                  <a:gd name="connsiteY3" fmla="*/ 1596572 h 1596572"/>
                  <a:gd name="connsiteX4" fmla="*/ 0 w 5704115"/>
                  <a:gd name="connsiteY4" fmla="*/ 0 h 1596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04115" h="1596572">
                    <a:moveTo>
                      <a:pt x="0" y="0"/>
                    </a:moveTo>
                    <a:lnTo>
                      <a:pt x="5704115" y="145144"/>
                    </a:lnTo>
                    <a:lnTo>
                      <a:pt x="5225143" y="1407886"/>
                    </a:lnTo>
                    <a:lnTo>
                      <a:pt x="1016000" y="159657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" name="직사각형 1"/>
              <p:cNvSpPr/>
              <p:nvPr/>
            </p:nvSpPr>
            <p:spPr>
              <a:xfrm rot="997027">
                <a:off x="4688105" y="2607675"/>
                <a:ext cx="5704115" cy="762364"/>
              </a:xfrm>
              <a:custGeom>
                <a:avLst/>
                <a:gdLst>
                  <a:gd name="connsiteX0" fmla="*/ 0 w 4267200"/>
                  <a:gd name="connsiteY0" fmla="*/ 0 h 1538514"/>
                  <a:gd name="connsiteX1" fmla="*/ 4267200 w 4267200"/>
                  <a:gd name="connsiteY1" fmla="*/ 0 h 1538514"/>
                  <a:gd name="connsiteX2" fmla="*/ 4267200 w 4267200"/>
                  <a:gd name="connsiteY2" fmla="*/ 1538514 h 1538514"/>
                  <a:gd name="connsiteX3" fmla="*/ 0 w 4267200"/>
                  <a:gd name="connsiteY3" fmla="*/ 1538514 h 1538514"/>
                  <a:gd name="connsiteX4" fmla="*/ 0 w 4267200"/>
                  <a:gd name="connsiteY4" fmla="*/ 0 h 1538514"/>
                  <a:gd name="connsiteX0" fmla="*/ 0 w 4673600"/>
                  <a:gd name="connsiteY0" fmla="*/ 29028 h 1538514"/>
                  <a:gd name="connsiteX1" fmla="*/ 4673600 w 4673600"/>
                  <a:gd name="connsiteY1" fmla="*/ 0 h 1538514"/>
                  <a:gd name="connsiteX2" fmla="*/ 4673600 w 4673600"/>
                  <a:gd name="connsiteY2" fmla="*/ 1538514 h 1538514"/>
                  <a:gd name="connsiteX3" fmla="*/ 406400 w 4673600"/>
                  <a:gd name="connsiteY3" fmla="*/ 1538514 h 1538514"/>
                  <a:gd name="connsiteX4" fmla="*/ 0 w 4673600"/>
                  <a:gd name="connsiteY4" fmla="*/ 29028 h 1538514"/>
                  <a:gd name="connsiteX0" fmla="*/ 0 w 5094515"/>
                  <a:gd name="connsiteY0" fmla="*/ 0 h 1509486"/>
                  <a:gd name="connsiteX1" fmla="*/ 5094515 w 5094515"/>
                  <a:gd name="connsiteY1" fmla="*/ 58058 h 1509486"/>
                  <a:gd name="connsiteX2" fmla="*/ 4673600 w 5094515"/>
                  <a:gd name="connsiteY2" fmla="*/ 1509486 h 1509486"/>
                  <a:gd name="connsiteX3" fmla="*/ 406400 w 5094515"/>
                  <a:gd name="connsiteY3" fmla="*/ 1509486 h 1509486"/>
                  <a:gd name="connsiteX4" fmla="*/ 0 w 5094515"/>
                  <a:gd name="connsiteY4" fmla="*/ 0 h 1509486"/>
                  <a:gd name="connsiteX0" fmla="*/ 0 w 5704115"/>
                  <a:gd name="connsiteY0" fmla="*/ 0 h 1596572"/>
                  <a:gd name="connsiteX1" fmla="*/ 5704115 w 5704115"/>
                  <a:gd name="connsiteY1" fmla="*/ 145144 h 1596572"/>
                  <a:gd name="connsiteX2" fmla="*/ 5283200 w 5704115"/>
                  <a:gd name="connsiteY2" fmla="*/ 1596572 h 1596572"/>
                  <a:gd name="connsiteX3" fmla="*/ 1016000 w 5704115"/>
                  <a:gd name="connsiteY3" fmla="*/ 1596572 h 1596572"/>
                  <a:gd name="connsiteX4" fmla="*/ 0 w 5704115"/>
                  <a:gd name="connsiteY4" fmla="*/ 0 h 1596572"/>
                  <a:gd name="connsiteX0" fmla="*/ 0 w 5704115"/>
                  <a:gd name="connsiteY0" fmla="*/ 0 h 1596572"/>
                  <a:gd name="connsiteX1" fmla="*/ 5704115 w 5704115"/>
                  <a:gd name="connsiteY1" fmla="*/ 145144 h 1596572"/>
                  <a:gd name="connsiteX2" fmla="*/ 5225143 w 5704115"/>
                  <a:gd name="connsiteY2" fmla="*/ 1407886 h 1596572"/>
                  <a:gd name="connsiteX3" fmla="*/ 1016000 w 5704115"/>
                  <a:gd name="connsiteY3" fmla="*/ 1596572 h 1596572"/>
                  <a:gd name="connsiteX4" fmla="*/ 0 w 5704115"/>
                  <a:gd name="connsiteY4" fmla="*/ 0 h 1596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04115" h="1596572">
                    <a:moveTo>
                      <a:pt x="0" y="0"/>
                    </a:moveTo>
                    <a:lnTo>
                      <a:pt x="5704115" y="145144"/>
                    </a:lnTo>
                    <a:lnTo>
                      <a:pt x="5225143" y="1407886"/>
                    </a:lnTo>
                    <a:lnTo>
                      <a:pt x="1016000" y="159657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6E1D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" name="직사각형 1"/>
              <p:cNvSpPr/>
              <p:nvPr/>
            </p:nvSpPr>
            <p:spPr>
              <a:xfrm rot="10800000">
                <a:off x="4673599" y="3131684"/>
                <a:ext cx="5704115" cy="1146629"/>
              </a:xfrm>
              <a:custGeom>
                <a:avLst/>
                <a:gdLst>
                  <a:gd name="connsiteX0" fmla="*/ 0 w 4267200"/>
                  <a:gd name="connsiteY0" fmla="*/ 0 h 1538514"/>
                  <a:gd name="connsiteX1" fmla="*/ 4267200 w 4267200"/>
                  <a:gd name="connsiteY1" fmla="*/ 0 h 1538514"/>
                  <a:gd name="connsiteX2" fmla="*/ 4267200 w 4267200"/>
                  <a:gd name="connsiteY2" fmla="*/ 1538514 h 1538514"/>
                  <a:gd name="connsiteX3" fmla="*/ 0 w 4267200"/>
                  <a:gd name="connsiteY3" fmla="*/ 1538514 h 1538514"/>
                  <a:gd name="connsiteX4" fmla="*/ 0 w 4267200"/>
                  <a:gd name="connsiteY4" fmla="*/ 0 h 1538514"/>
                  <a:gd name="connsiteX0" fmla="*/ 0 w 4673600"/>
                  <a:gd name="connsiteY0" fmla="*/ 29028 h 1538514"/>
                  <a:gd name="connsiteX1" fmla="*/ 4673600 w 4673600"/>
                  <a:gd name="connsiteY1" fmla="*/ 0 h 1538514"/>
                  <a:gd name="connsiteX2" fmla="*/ 4673600 w 4673600"/>
                  <a:gd name="connsiteY2" fmla="*/ 1538514 h 1538514"/>
                  <a:gd name="connsiteX3" fmla="*/ 406400 w 4673600"/>
                  <a:gd name="connsiteY3" fmla="*/ 1538514 h 1538514"/>
                  <a:gd name="connsiteX4" fmla="*/ 0 w 4673600"/>
                  <a:gd name="connsiteY4" fmla="*/ 29028 h 1538514"/>
                  <a:gd name="connsiteX0" fmla="*/ 0 w 5094515"/>
                  <a:gd name="connsiteY0" fmla="*/ 0 h 1509486"/>
                  <a:gd name="connsiteX1" fmla="*/ 5094515 w 5094515"/>
                  <a:gd name="connsiteY1" fmla="*/ 58058 h 1509486"/>
                  <a:gd name="connsiteX2" fmla="*/ 4673600 w 5094515"/>
                  <a:gd name="connsiteY2" fmla="*/ 1509486 h 1509486"/>
                  <a:gd name="connsiteX3" fmla="*/ 406400 w 5094515"/>
                  <a:gd name="connsiteY3" fmla="*/ 1509486 h 1509486"/>
                  <a:gd name="connsiteX4" fmla="*/ 0 w 5094515"/>
                  <a:gd name="connsiteY4" fmla="*/ 0 h 1509486"/>
                  <a:gd name="connsiteX0" fmla="*/ 0 w 5704115"/>
                  <a:gd name="connsiteY0" fmla="*/ 0 h 1596572"/>
                  <a:gd name="connsiteX1" fmla="*/ 5704115 w 5704115"/>
                  <a:gd name="connsiteY1" fmla="*/ 145144 h 1596572"/>
                  <a:gd name="connsiteX2" fmla="*/ 5283200 w 5704115"/>
                  <a:gd name="connsiteY2" fmla="*/ 1596572 h 1596572"/>
                  <a:gd name="connsiteX3" fmla="*/ 1016000 w 5704115"/>
                  <a:gd name="connsiteY3" fmla="*/ 1596572 h 1596572"/>
                  <a:gd name="connsiteX4" fmla="*/ 0 w 5704115"/>
                  <a:gd name="connsiteY4" fmla="*/ 0 h 1596572"/>
                  <a:gd name="connsiteX0" fmla="*/ 0 w 5704115"/>
                  <a:gd name="connsiteY0" fmla="*/ 0 h 1596572"/>
                  <a:gd name="connsiteX1" fmla="*/ 5704115 w 5704115"/>
                  <a:gd name="connsiteY1" fmla="*/ 145144 h 1596572"/>
                  <a:gd name="connsiteX2" fmla="*/ 5225143 w 5704115"/>
                  <a:gd name="connsiteY2" fmla="*/ 1407886 h 1596572"/>
                  <a:gd name="connsiteX3" fmla="*/ 1016000 w 5704115"/>
                  <a:gd name="connsiteY3" fmla="*/ 1596572 h 1596572"/>
                  <a:gd name="connsiteX4" fmla="*/ 0 w 5704115"/>
                  <a:gd name="connsiteY4" fmla="*/ 0 h 1596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04115" h="1596572">
                    <a:moveTo>
                      <a:pt x="0" y="0"/>
                    </a:moveTo>
                    <a:lnTo>
                      <a:pt x="5704115" y="145144"/>
                    </a:lnTo>
                    <a:lnTo>
                      <a:pt x="5225143" y="1407886"/>
                    </a:lnTo>
                    <a:lnTo>
                      <a:pt x="1016000" y="159657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299C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" name="직사각형 1"/>
              <p:cNvSpPr/>
              <p:nvPr/>
            </p:nvSpPr>
            <p:spPr>
              <a:xfrm rot="509658">
                <a:off x="6018235" y="4381680"/>
                <a:ext cx="4499427" cy="904465"/>
              </a:xfrm>
              <a:custGeom>
                <a:avLst/>
                <a:gdLst>
                  <a:gd name="connsiteX0" fmla="*/ 0 w 4267200"/>
                  <a:gd name="connsiteY0" fmla="*/ 0 h 1538514"/>
                  <a:gd name="connsiteX1" fmla="*/ 4267200 w 4267200"/>
                  <a:gd name="connsiteY1" fmla="*/ 0 h 1538514"/>
                  <a:gd name="connsiteX2" fmla="*/ 4267200 w 4267200"/>
                  <a:gd name="connsiteY2" fmla="*/ 1538514 h 1538514"/>
                  <a:gd name="connsiteX3" fmla="*/ 0 w 4267200"/>
                  <a:gd name="connsiteY3" fmla="*/ 1538514 h 1538514"/>
                  <a:gd name="connsiteX4" fmla="*/ 0 w 4267200"/>
                  <a:gd name="connsiteY4" fmla="*/ 0 h 1538514"/>
                  <a:gd name="connsiteX0" fmla="*/ 0 w 4673600"/>
                  <a:gd name="connsiteY0" fmla="*/ 29028 h 1538514"/>
                  <a:gd name="connsiteX1" fmla="*/ 4673600 w 4673600"/>
                  <a:gd name="connsiteY1" fmla="*/ 0 h 1538514"/>
                  <a:gd name="connsiteX2" fmla="*/ 4673600 w 4673600"/>
                  <a:gd name="connsiteY2" fmla="*/ 1538514 h 1538514"/>
                  <a:gd name="connsiteX3" fmla="*/ 406400 w 4673600"/>
                  <a:gd name="connsiteY3" fmla="*/ 1538514 h 1538514"/>
                  <a:gd name="connsiteX4" fmla="*/ 0 w 4673600"/>
                  <a:gd name="connsiteY4" fmla="*/ 29028 h 1538514"/>
                  <a:gd name="connsiteX0" fmla="*/ 0 w 5094515"/>
                  <a:gd name="connsiteY0" fmla="*/ 0 h 1509486"/>
                  <a:gd name="connsiteX1" fmla="*/ 5094515 w 5094515"/>
                  <a:gd name="connsiteY1" fmla="*/ 58058 h 1509486"/>
                  <a:gd name="connsiteX2" fmla="*/ 4673600 w 5094515"/>
                  <a:gd name="connsiteY2" fmla="*/ 1509486 h 1509486"/>
                  <a:gd name="connsiteX3" fmla="*/ 406400 w 5094515"/>
                  <a:gd name="connsiteY3" fmla="*/ 1509486 h 1509486"/>
                  <a:gd name="connsiteX4" fmla="*/ 0 w 5094515"/>
                  <a:gd name="connsiteY4" fmla="*/ 0 h 1509486"/>
                  <a:gd name="connsiteX0" fmla="*/ 0 w 5704115"/>
                  <a:gd name="connsiteY0" fmla="*/ 0 h 1596572"/>
                  <a:gd name="connsiteX1" fmla="*/ 5704115 w 5704115"/>
                  <a:gd name="connsiteY1" fmla="*/ 145144 h 1596572"/>
                  <a:gd name="connsiteX2" fmla="*/ 5283200 w 5704115"/>
                  <a:gd name="connsiteY2" fmla="*/ 1596572 h 1596572"/>
                  <a:gd name="connsiteX3" fmla="*/ 1016000 w 5704115"/>
                  <a:gd name="connsiteY3" fmla="*/ 1596572 h 1596572"/>
                  <a:gd name="connsiteX4" fmla="*/ 0 w 5704115"/>
                  <a:gd name="connsiteY4" fmla="*/ 0 h 1596572"/>
                  <a:gd name="connsiteX0" fmla="*/ 0 w 5704115"/>
                  <a:gd name="connsiteY0" fmla="*/ 0 h 1596572"/>
                  <a:gd name="connsiteX1" fmla="*/ 5704115 w 5704115"/>
                  <a:gd name="connsiteY1" fmla="*/ 145144 h 1596572"/>
                  <a:gd name="connsiteX2" fmla="*/ 5225143 w 5704115"/>
                  <a:gd name="connsiteY2" fmla="*/ 1407886 h 1596572"/>
                  <a:gd name="connsiteX3" fmla="*/ 1016000 w 5704115"/>
                  <a:gd name="connsiteY3" fmla="*/ 1596572 h 1596572"/>
                  <a:gd name="connsiteX4" fmla="*/ 0 w 5704115"/>
                  <a:gd name="connsiteY4" fmla="*/ 0 h 1596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04115" h="1596572">
                    <a:moveTo>
                      <a:pt x="0" y="0"/>
                    </a:moveTo>
                    <a:lnTo>
                      <a:pt x="5704115" y="145144"/>
                    </a:lnTo>
                    <a:lnTo>
                      <a:pt x="5225143" y="1407886"/>
                    </a:lnTo>
                    <a:lnTo>
                      <a:pt x="1016000" y="159657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CCFD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5" name="직사각형 1"/>
              <p:cNvSpPr/>
              <p:nvPr/>
            </p:nvSpPr>
            <p:spPr>
              <a:xfrm rot="509658">
                <a:off x="6237522" y="4497229"/>
                <a:ext cx="4084182" cy="687019"/>
              </a:xfrm>
              <a:custGeom>
                <a:avLst/>
                <a:gdLst>
                  <a:gd name="connsiteX0" fmla="*/ 0 w 4267200"/>
                  <a:gd name="connsiteY0" fmla="*/ 0 h 1538514"/>
                  <a:gd name="connsiteX1" fmla="*/ 4267200 w 4267200"/>
                  <a:gd name="connsiteY1" fmla="*/ 0 h 1538514"/>
                  <a:gd name="connsiteX2" fmla="*/ 4267200 w 4267200"/>
                  <a:gd name="connsiteY2" fmla="*/ 1538514 h 1538514"/>
                  <a:gd name="connsiteX3" fmla="*/ 0 w 4267200"/>
                  <a:gd name="connsiteY3" fmla="*/ 1538514 h 1538514"/>
                  <a:gd name="connsiteX4" fmla="*/ 0 w 4267200"/>
                  <a:gd name="connsiteY4" fmla="*/ 0 h 1538514"/>
                  <a:gd name="connsiteX0" fmla="*/ 0 w 4673600"/>
                  <a:gd name="connsiteY0" fmla="*/ 29028 h 1538514"/>
                  <a:gd name="connsiteX1" fmla="*/ 4673600 w 4673600"/>
                  <a:gd name="connsiteY1" fmla="*/ 0 h 1538514"/>
                  <a:gd name="connsiteX2" fmla="*/ 4673600 w 4673600"/>
                  <a:gd name="connsiteY2" fmla="*/ 1538514 h 1538514"/>
                  <a:gd name="connsiteX3" fmla="*/ 406400 w 4673600"/>
                  <a:gd name="connsiteY3" fmla="*/ 1538514 h 1538514"/>
                  <a:gd name="connsiteX4" fmla="*/ 0 w 4673600"/>
                  <a:gd name="connsiteY4" fmla="*/ 29028 h 1538514"/>
                  <a:gd name="connsiteX0" fmla="*/ 0 w 5094515"/>
                  <a:gd name="connsiteY0" fmla="*/ 0 h 1509486"/>
                  <a:gd name="connsiteX1" fmla="*/ 5094515 w 5094515"/>
                  <a:gd name="connsiteY1" fmla="*/ 58058 h 1509486"/>
                  <a:gd name="connsiteX2" fmla="*/ 4673600 w 5094515"/>
                  <a:gd name="connsiteY2" fmla="*/ 1509486 h 1509486"/>
                  <a:gd name="connsiteX3" fmla="*/ 406400 w 5094515"/>
                  <a:gd name="connsiteY3" fmla="*/ 1509486 h 1509486"/>
                  <a:gd name="connsiteX4" fmla="*/ 0 w 5094515"/>
                  <a:gd name="connsiteY4" fmla="*/ 0 h 1509486"/>
                  <a:gd name="connsiteX0" fmla="*/ 0 w 5704115"/>
                  <a:gd name="connsiteY0" fmla="*/ 0 h 1596572"/>
                  <a:gd name="connsiteX1" fmla="*/ 5704115 w 5704115"/>
                  <a:gd name="connsiteY1" fmla="*/ 145144 h 1596572"/>
                  <a:gd name="connsiteX2" fmla="*/ 5283200 w 5704115"/>
                  <a:gd name="connsiteY2" fmla="*/ 1596572 h 1596572"/>
                  <a:gd name="connsiteX3" fmla="*/ 1016000 w 5704115"/>
                  <a:gd name="connsiteY3" fmla="*/ 1596572 h 1596572"/>
                  <a:gd name="connsiteX4" fmla="*/ 0 w 5704115"/>
                  <a:gd name="connsiteY4" fmla="*/ 0 h 1596572"/>
                  <a:gd name="connsiteX0" fmla="*/ 0 w 5704115"/>
                  <a:gd name="connsiteY0" fmla="*/ 0 h 1596572"/>
                  <a:gd name="connsiteX1" fmla="*/ 5704115 w 5704115"/>
                  <a:gd name="connsiteY1" fmla="*/ 145144 h 1596572"/>
                  <a:gd name="connsiteX2" fmla="*/ 5225143 w 5704115"/>
                  <a:gd name="connsiteY2" fmla="*/ 1407886 h 1596572"/>
                  <a:gd name="connsiteX3" fmla="*/ 1016000 w 5704115"/>
                  <a:gd name="connsiteY3" fmla="*/ 1596572 h 1596572"/>
                  <a:gd name="connsiteX4" fmla="*/ 0 w 5704115"/>
                  <a:gd name="connsiteY4" fmla="*/ 0 h 1596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04115" h="1596572">
                    <a:moveTo>
                      <a:pt x="0" y="0"/>
                    </a:moveTo>
                    <a:lnTo>
                      <a:pt x="5704115" y="145144"/>
                    </a:lnTo>
                    <a:lnTo>
                      <a:pt x="5225143" y="1407886"/>
                    </a:lnTo>
                    <a:lnTo>
                      <a:pt x="1016000" y="1596572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587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>
                  <a:latin typeface="KBIZ한마음고딕 H" panose="02020503020101020101" pitchFamily="18" charset="-127"/>
                  <a:ea typeface="KBIZ한마음고딕 H" panose="02020503020101020101" pitchFamily="18" charset="-127"/>
                </a:endParaRPr>
              </a:p>
            </p:txBody>
          </p:sp>
        </p:grpSp>
        <p:sp>
          <p:nvSpPr>
            <p:cNvPr id="16" name="직사각형 15"/>
            <p:cNvSpPr/>
            <p:nvPr/>
          </p:nvSpPr>
          <p:spPr>
            <a:xfrm>
              <a:off x="5720901" y="2907665"/>
              <a:ext cx="3543785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4000" dirty="0">
                  <a:latin typeface="KBIZ한마음고딕 H" panose="02020503020101020101" pitchFamily="18" charset="-127"/>
                  <a:ea typeface="KBIZ한마음고딕 H" panose="02020503020101020101" pitchFamily="18" charset="-127"/>
                </a:rPr>
                <a:t> </a:t>
              </a:r>
              <a:r>
                <a:rPr lang="en-US" altLang="ko-KR" sz="4000" dirty="0" smtClean="0">
                  <a:latin typeface="KBIZ한마음고딕 H" panose="02020503020101020101" pitchFamily="18" charset="-127"/>
                  <a:ea typeface="KBIZ한마음고딕 H" panose="02020503020101020101" pitchFamily="18" charset="-127"/>
                </a:rPr>
                <a:t>Proper Title</a:t>
              </a:r>
              <a:endParaRPr lang="ko-KR" altLang="en-US" sz="4000" dirty="0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  <p:sp>
          <p:nvSpPr>
            <p:cNvPr id="17" name="직사각형 16"/>
            <p:cNvSpPr/>
            <p:nvPr/>
          </p:nvSpPr>
          <p:spPr>
            <a:xfrm rot="453203">
              <a:off x="7319024" y="3977598"/>
              <a:ext cx="266784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3200" dirty="0" smtClean="0">
                  <a:latin typeface="KBIZ한마음고딕 H" panose="02020503020101020101" pitchFamily="18" charset="-127"/>
                  <a:ea typeface="KBIZ한마음고딕 H" panose="02020503020101020101" pitchFamily="18" charset="-127"/>
                </a:rPr>
                <a:t>Sub Title</a:t>
              </a:r>
              <a:endParaRPr lang="ko-KR" altLang="en-US" sz="3200" dirty="0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</p:grpSp>
      <p:sp>
        <p:nvSpPr>
          <p:cNvPr id="18" name="Freeform 22"/>
          <p:cNvSpPr>
            <a:spLocks noEditPoints="1"/>
          </p:cNvSpPr>
          <p:nvPr/>
        </p:nvSpPr>
        <p:spPr bwMode="auto">
          <a:xfrm rot="1613767">
            <a:off x="5056962" y="2165030"/>
            <a:ext cx="879544" cy="1039459"/>
          </a:xfrm>
          <a:custGeom>
            <a:avLst/>
            <a:gdLst>
              <a:gd name="T0" fmla="*/ 192 w 193"/>
              <a:gd name="T1" fmla="*/ 173 h 228"/>
              <a:gd name="T2" fmla="*/ 185 w 193"/>
              <a:gd name="T3" fmla="*/ 174 h 228"/>
              <a:gd name="T4" fmla="*/ 192 w 193"/>
              <a:gd name="T5" fmla="*/ 173 h 228"/>
              <a:gd name="T6" fmla="*/ 147 w 193"/>
              <a:gd name="T7" fmla="*/ 136 h 228"/>
              <a:gd name="T8" fmla="*/ 137 w 193"/>
              <a:gd name="T9" fmla="*/ 137 h 228"/>
              <a:gd name="T10" fmla="*/ 131 w 193"/>
              <a:gd name="T11" fmla="*/ 139 h 228"/>
              <a:gd name="T12" fmla="*/ 104 w 193"/>
              <a:gd name="T13" fmla="*/ 100 h 228"/>
              <a:gd name="T14" fmla="*/ 166 w 193"/>
              <a:gd name="T15" fmla="*/ 8 h 228"/>
              <a:gd name="T16" fmla="*/ 155 w 193"/>
              <a:gd name="T17" fmla="*/ 0 h 228"/>
              <a:gd name="T18" fmla="*/ 96 w 193"/>
              <a:gd name="T19" fmla="*/ 88 h 228"/>
              <a:gd name="T20" fmla="*/ 37 w 193"/>
              <a:gd name="T21" fmla="*/ 0 h 228"/>
              <a:gd name="T22" fmla="*/ 26 w 193"/>
              <a:gd name="T23" fmla="*/ 8 h 228"/>
              <a:gd name="T24" fmla="*/ 88 w 193"/>
              <a:gd name="T25" fmla="*/ 100 h 228"/>
              <a:gd name="T26" fmla="*/ 62 w 193"/>
              <a:gd name="T27" fmla="*/ 139 h 228"/>
              <a:gd name="T28" fmla="*/ 55 w 193"/>
              <a:gd name="T29" fmla="*/ 137 h 228"/>
              <a:gd name="T30" fmla="*/ 46 w 193"/>
              <a:gd name="T31" fmla="*/ 136 h 228"/>
              <a:gd name="T32" fmla="*/ 1 w 193"/>
              <a:gd name="T33" fmla="*/ 173 h 228"/>
              <a:gd name="T34" fmla="*/ 0 w 193"/>
              <a:gd name="T35" fmla="*/ 182 h 228"/>
              <a:gd name="T36" fmla="*/ 36 w 193"/>
              <a:gd name="T37" fmla="*/ 227 h 228"/>
              <a:gd name="T38" fmla="*/ 46 w 193"/>
              <a:gd name="T39" fmla="*/ 228 h 228"/>
              <a:gd name="T40" fmla="*/ 46 w 193"/>
              <a:gd name="T41" fmla="*/ 228 h 228"/>
              <a:gd name="T42" fmla="*/ 91 w 193"/>
              <a:gd name="T43" fmla="*/ 192 h 228"/>
              <a:gd name="T44" fmla="*/ 92 w 193"/>
              <a:gd name="T45" fmla="*/ 182 h 228"/>
              <a:gd name="T46" fmla="*/ 73 w 193"/>
              <a:gd name="T47" fmla="*/ 145 h 228"/>
              <a:gd name="T48" fmla="*/ 96 w 193"/>
              <a:gd name="T49" fmla="*/ 111 h 228"/>
              <a:gd name="T50" fmla="*/ 119 w 193"/>
              <a:gd name="T51" fmla="*/ 145 h 228"/>
              <a:gd name="T52" fmla="*/ 100 w 193"/>
              <a:gd name="T53" fmla="*/ 182 h 228"/>
              <a:gd name="T54" fmla="*/ 101 w 193"/>
              <a:gd name="T55" fmla="*/ 192 h 228"/>
              <a:gd name="T56" fmla="*/ 146 w 193"/>
              <a:gd name="T57" fmla="*/ 228 h 228"/>
              <a:gd name="T58" fmla="*/ 156 w 193"/>
              <a:gd name="T59" fmla="*/ 227 h 228"/>
              <a:gd name="T60" fmla="*/ 193 w 193"/>
              <a:gd name="T61" fmla="*/ 182 h 228"/>
              <a:gd name="T62" fmla="*/ 192 w 193"/>
              <a:gd name="T63" fmla="*/ 173 h 228"/>
              <a:gd name="T64" fmla="*/ 79 w 193"/>
              <a:gd name="T65" fmla="*/ 182 h 228"/>
              <a:gd name="T66" fmla="*/ 78 w 193"/>
              <a:gd name="T67" fmla="*/ 189 h 228"/>
              <a:gd name="T68" fmla="*/ 46 w 193"/>
              <a:gd name="T69" fmla="*/ 215 h 228"/>
              <a:gd name="T70" fmla="*/ 39 w 193"/>
              <a:gd name="T71" fmla="*/ 214 h 228"/>
              <a:gd name="T72" fmla="*/ 13 w 193"/>
              <a:gd name="T73" fmla="*/ 182 h 228"/>
              <a:gd name="T74" fmla="*/ 14 w 193"/>
              <a:gd name="T75" fmla="*/ 176 h 228"/>
              <a:gd name="T76" fmla="*/ 7 w 193"/>
              <a:gd name="T77" fmla="*/ 174 h 228"/>
              <a:gd name="T78" fmla="*/ 14 w 193"/>
              <a:gd name="T79" fmla="*/ 176 h 228"/>
              <a:gd name="T80" fmla="*/ 46 w 193"/>
              <a:gd name="T81" fmla="*/ 149 h 228"/>
              <a:gd name="T82" fmla="*/ 52 w 193"/>
              <a:gd name="T83" fmla="*/ 150 h 228"/>
              <a:gd name="T84" fmla="*/ 79 w 193"/>
              <a:gd name="T85" fmla="*/ 182 h 228"/>
              <a:gd name="T86" fmla="*/ 153 w 193"/>
              <a:gd name="T87" fmla="*/ 214 h 228"/>
              <a:gd name="T88" fmla="*/ 146 w 193"/>
              <a:gd name="T89" fmla="*/ 215 h 228"/>
              <a:gd name="T90" fmla="*/ 114 w 193"/>
              <a:gd name="T91" fmla="*/ 189 h 228"/>
              <a:gd name="T92" fmla="*/ 114 w 193"/>
              <a:gd name="T93" fmla="*/ 182 h 228"/>
              <a:gd name="T94" fmla="*/ 140 w 193"/>
              <a:gd name="T95" fmla="*/ 150 h 228"/>
              <a:gd name="T96" fmla="*/ 147 w 193"/>
              <a:gd name="T97" fmla="*/ 149 h 228"/>
              <a:gd name="T98" fmla="*/ 179 w 193"/>
              <a:gd name="T99" fmla="*/ 176 h 228"/>
              <a:gd name="T100" fmla="*/ 179 w 193"/>
              <a:gd name="T101" fmla="*/ 176 h 228"/>
              <a:gd name="T102" fmla="*/ 179 w 193"/>
              <a:gd name="T103" fmla="*/ 182 h 228"/>
              <a:gd name="T104" fmla="*/ 153 w 193"/>
              <a:gd name="T105" fmla="*/ 214 h 2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93" h="228">
                <a:moveTo>
                  <a:pt x="192" y="173"/>
                </a:moveTo>
                <a:cubicBezTo>
                  <a:pt x="185" y="174"/>
                  <a:pt x="185" y="174"/>
                  <a:pt x="185" y="174"/>
                </a:cubicBezTo>
                <a:cubicBezTo>
                  <a:pt x="192" y="173"/>
                  <a:pt x="192" y="173"/>
                  <a:pt x="192" y="173"/>
                </a:cubicBezTo>
                <a:cubicBezTo>
                  <a:pt x="187" y="151"/>
                  <a:pt x="168" y="136"/>
                  <a:pt x="147" y="136"/>
                </a:cubicBezTo>
                <a:cubicBezTo>
                  <a:pt x="143" y="136"/>
                  <a:pt x="140" y="136"/>
                  <a:pt x="137" y="137"/>
                </a:cubicBezTo>
                <a:cubicBezTo>
                  <a:pt x="135" y="137"/>
                  <a:pt x="133" y="138"/>
                  <a:pt x="131" y="139"/>
                </a:cubicBezTo>
                <a:cubicBezTo>
                  <a:pt x="104" y="100"/>
                  <a:pt x="104" y="100"/>
                  <a:pt x="104" y="100"/>
                </a:cubicBezTo>
                <a:cubicBezTo>
                  <a:pt x="166" y="8"/>
                  <a:pt x="166" y="8"/>
                  <a:pt x="166" y="8"/>
                </a:cubicBezTo>
                <a:cubicBezTo>
                  <a:pt x="155" y="0"/>
                  <a:pt x="155" y="0"/>
                  <a:pt x="155" y="0"/>
                </a:cubicBezTo>
                <a:cubicBezTo>
                  <a:pt x="96" y="88"/>
                  <a:pt x="96" y="88"/>
                  <a:pt x="96" y="88"/>
                </a:cubicBezTo>
                <a:cubicBezTo>
                  <a:pt x="37" y="0"/>
                  <a:pt x="37" y="0"/>
                  <a:pt x="37" y="0"/>
                </a:cubicBezTo>
                <a:cubicBezTo>
                  <a:pt x="26" y="8"/>
                  <a:pt x="26" y="8"/>
                  <a:pt x="26" y="8"/>
                </a:cubicBezTo>
                <a:cubicBezTo>
                  <a:pt x="88" y="100"/>
                  <a:pt x="88" y="100"/>
                  <a:pt x="88" y="100"/>
                </a:cubicBezTo>
                <a:cubicBezTo>
                  <a:pt x="62" y="139"/>
                  <a:pt x="62" y="139"/>
                  <a:pt x="62" y="139"/>
                </a:cubicBezTo>
                <a:cubicBezTo>
                  <a:pt x="60" y="138"/>
                  <a:pt x="57" y="137"/>
                  <a:pt x="55" y="137"/>
                </a:cubicBezTo>
                <a:cubicBezTo>
                  <a:pt x="52" y="136"/>
                  <a:pt x="49" y="136"/>
                  <a:pt x="46" y="136"/>
                </a:cubicBezTo>
                <a:cubicBezTo>
                  <a:pt x="24" y="136"/>
                  <a:pt x="5" y="151"/>
                  <a:pt x="1" y="173"/>
                </a:cubicBezTo>
                <a:cubicBezTo>
                  <a:pt x="0" y="176"/>
                  <a:pt x="0" y="179"/>
                  <a:pt x="0" y="182"/>
                </a:cubicBezTo>
                <a:cubicBezTo>
                  <a:pt x="0" y="204"/>
                  <a:pt x="15" y="223"/>
                  <a:pt x="36" y="227"/>
                </a:cubicBezTo>
                <a:cubicBezTo>
                  <a:pt x="40" y="228"/>
                  <a:pt x="43" y="228"/>
                  <a:pt x="46" y="228"/>
                </a:cubicBezTo>
                <a:cubicBezTo>
                  <a:pt x="46" y="228"/>
                  <a:pt x="46" y="228"/>
                  <a:pt x="46" y="228"/>
                </a:cubicBezTo>
                <a:cubicBezTo>
                  <a:pt x="67" y="228"/>
                  <a:pt x="87" y="213"/>
                  <a:pt x="91" y="192"/>
                </a:cubicBezTo>
                <a:cubicBezTo>
                  <a:pt x="92" y="188"/>
                  <a:pt x="92" y="185"/>
                  <a:pt x="92" y="182"/>
                </a:cubicBezTo>
                <a:cubicBezTo>
                  <a:pt x="92" y="167"/>
                  <a:pt x="85" y="154"/>
                  <a:pt x="73" y="145"/>
                </a:cubicBezTo>
                <a:cubicBezTo>
                  <a:pt x="96" y="111"/>
                  <a:pt x="96" y="111"/>
                  <a:pt x="96" y="111"/>
                </a:cubicBezTo>
                <a:cubicBezTo>
                  <a:pt x="119" y="145"/>
                  <a:pt x="119" y="145"/>
                  <a:pt x="119" y="145"/>
                </a:cubicBezTo>
                <a:cubicBezTo>
                  <a:pt x="107" y="154"/>
                  <a:pt x="100" y="167"/>
                  <a:pt x="100" y="182"/>
                </a:cubicBezTo>
                <a:cubicBezTo>
                  <a:pt x="100" y="185"/>
                  <a:pt x="101" y="188"/>
                  <a:pt x="101" y="192"/>
                </a:cubicBezTo>
                <a:cubicBezTo>
                  <a:pt x="106" y="213"/>
                  <a:pt x="125" y="228"/>
                  <a:pt x="146" y="228"/>
                </a:cubicBezTo>
                <a:cubicBezTo>
                  <a:pt x="150" y="228"/>
                  <a:pt x="153" y="228"/>
                  <a:pt x="156" y="227"/>
                </a:cubicBezTo>
                <a:cubicBezTo>
                  <a:pt x="178" y="223"/>
                  <a:pt x="193" y="204"/>
                  <a:pt x="193" y="182"/>
                </a:cubicBezTo>
                <a:cubicBezTo>
                  <a:pt x="193" y="179"/>
                  <a:pt x="192" y="176"/>
                  <a:pt x="192" y="173"/>
                </a:cubicBezTo>
                <a:close/>
                <a:moveTo>
                  <a:pt x="79" y="182"/>
                </a:moveTo>
                <a:cubicBezTo>
                  <a:pt x="79" y="184"/>
                  <a:pt x="78" y="187"/>
                  <a:pt x="78" y="189"/>
                </a:cubicBezTo>
                <a:cubicBezTo>
                  <a:pt x="75" y="204"/>
                  <a:pt x="61" y="215"/>
                  <a:pt x="46" y="215"/>
                </a:cubicBezTo>
                <a:cubicBezTo>
                  <a:pt x="44" y="215"/>
                  <a:pt x="41" y="215"/>
                  <a:pt x="39" y="214"/>
                </a:cubicBezTo>
                <a:cubicBezTo>
                  <a:pt x="24" y="211"/>
                  <a:pt x="13" y="197"/>
                  <a:pt x="13" y="182"/>
                </a:cubicBezTo>
                <a:cubicBezTo>
                  <a:pt x="13" y="180"/>
                  <a:pt x="13" y="178"/>
                  <a:pt x="14" y="176"/>
                </a:cubicBezTo>
                <a:cubicBezTo>
                  <a:pt x="7" y="174"/>
                  <a:pt x="7" y="174"/>
                  <a:pt x="7" y="174"/>
                </a:cubicBezTo>
                <a:cubicBezTo>
                  <a:pt x="14" y="176"/>
                  <a:pt x="14" y="176"/>
                  <a:pt x="14" y="176"/>
                </a:cubicBezTo>
                <a:cubicBezTo>
                  <a:pt x="17" y="160"/>
                  <a:pt x="31" y="149"/>
                  <a:pt x="46" y="149"/>
                </a:cubicBezTo>
                <a:cubicBezTo>
                  <a:pt x="48" y="149"/>
                  <a:pt x="50" y="150"/>
                  <a:pt x="52" y="150"/>
                </a:cubicBezTo>
                <a:cubicBezTo>
                  <a:pt x="68" y="153"/>
                  <a:pt x="79" y="167"/>
                  <a:pt x="79" y="182"/>
                </a:cubicBezTo>
                <a:close/>
                <a:moveTo>
                  <a:pt x="153" y="214"/>
                </a:moveTo>
                <a:cubicBezTo>
                  <a:pt x="151" y="215"/>
                  <a:pt x="149" y="215"/>
                  <a:pt x="146" y="215"/>
                </a:cubicBezTo>
                <a:cubicBezTo>
                  <a:pt x="131" y="215"/>
                  <a:pt x="117" y="204"/>
                  <a:pt x="114" y="189"/>
                </a:cubicBezTo>
                <a:cubicBezTo>
                  <a:pt x="114" y="187"/>
                  <a:pt x="114" y="184"/>
                  <a:pt x="114" y="182"/>
                </a:cubicBezTo>
                <a:cubicBezTo>
                  <a:pt x="114" y="167"/>
                  <a:pt x="124" y="153"/>
                  <a:pt x="140" y="150"/>
                </a:cubicBezTo>
                <a:cubicBezTo>
                  <a:pt x="142" y="150"/>
                  <a:pt x="144" y="149"/>
                  <a:pt x="147" y="149"/>
                </a:cubicBezTo>
                <a:cubicBezTo>
                  <a:pt x="162" y="149"/>
                  <a:pt x="175" y="160"/>
                  <a:pt x="179" y="176"/>
                </a:cubicBezTo>
                <a:cubicBezTo>
                  <a:pt x="179" y="176"/>
                  <a:pt x="179" y="176"/>
                  <a:pt x="179" y="176"/>
                </a:cubicBezTo>
                <a:cubicBezTo>
                  <a:pt x="179" y="178"/>
                  <a:pt x="179" y="180"/>
                  <a:pt x="179" y="182"/>
                </a:cubicBezTo>
                <a:cubicBezTo>
                  <a:pt x="179" y="197"/>
                  <a:pt x="169" y="211"/>
                  <a:pt x="153" y="214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dirty="0">
              <a:latin typeface="KBIZ한마음고딕 H" panose="02020503020101020101" pitchFamily="18" charset="-127"/>
              <a:ea typeface="KBIZ한마음고딕 H" panose="02020503020101020101" pitchFamily="18" charset="-127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655939" y="202721"/>
            <a:ext cx="24384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altLang="ko-K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XEMI </a:t>
            </a:r>
            <a:r>
              <a:rPr lang="ko-KR" alt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블랙스튜디오 템플릿</a:t>
            </a:r>
            <a:endParaRPr lang="en-US" altLang="ko-KR" sz="1600" dirty="0" smtClean="0">
              <a:solidFill>
                <a:schemeClr val="tx1">
                  <a:lumMod val="50000"/>
                  <a:lumOff val="50000"/>
                </a:schemeClr>
              </a:solidFill>
              <a:latin typeface="KBIZ한마음고딕 H" panose="02020503020101020101" pitchFamily="18" charset="-127"/>
              <a:ea typeface="KBIZ한마음고딕 H" panose="020205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71420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그룹 63"/>
          <p:cNvGrpSpPr/>
          <p:nvPr/>
        </p:nvGrpSpPr>
        <p:grpSpPr>
          <a:xfrm>
            <a:off x="5692081" y="3657504"/>
            <a:ext cx="5714607" cy="1120351"/>
            <a:chOff x="5692081" y="1308104"/>
            <a:chExt cx="5714607" cy="1120351"/>
          </a:xfrm>
        </p:grpSpPr>
        <p:grpSp>
          <p:nvGrpSpPr>
            <p:cNvPr id="65" name="그룹 64"/>
            <p:cNvGrpSpPr/>
            <p:nvPr/>
          </p:nvGrpSpPr>
          <p:grpSpPr>
            <a:xfrm rot="10800000">
              <a:off x="5859320" y="1308104"/>
              <a:ext cx="5547368" cy="1120351"/>
              <a:chOff x="9461860" y="3394570"/>
              <a:chExt cx="2080888" cy="420258"/>
            </a:xfrm>
          </p:grpSpPr>
          <p:cxnSp>
            <p:nvCxnSpPr>
              <p:cNvPr id="68" name="직선 연결선 67"/>
              <p:cNvCxnSpPr/>
              <p:nvPr/>
            </p:nvCxnSpPr>
            <p:spPr>
              <a:xfrm>
                <a:off x="9461860" y="3650760"/>
                <a:ext cx="2080888" cy="0"/>
              </a:xfrm>
              <a:prstGeom prst="line">
                <a:avLst/>
              </a:prstGeom>
              <a:ln w="158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직선 연결선 68"/>
              <p:cNvCxnSpPr/>
              <p:nvPr/>
            </p:nvCxnSpPr>
            <p:spPr>
              <a:xfrm rot="10800000" flipV="1">
                <a:off x="11445366" y="3394570"/>
                <a:ext cx="0" cy="420258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7" name="직선 연결선 66"/>
            <p:cNvCxnSpPr/>
            <p:nvPr/>
          </p:nvCxnSpPr>
          <p:spPr>
            <a:xfrm rot="10800000">
              <a:off x="5692081" y="1844614"/>
              <a:ext cx="5547368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그룹 60"/>
          <p:cNvGrpSpPr/>
          <p:nvPr/>
        </p:nvGrpSpPr>
        <p:grpSpPr>
          <a:xfrm>
            <a:off x="5692081" y="1282704"/>
            <a:ext cx="5714607" cy="1412015"/>
            <a:chOff x="5692081" y="1308104"/>
            <a:chExt cx="5714607" cy="1412015"/>
          </a:xfrm>
        </p:grpSpPr>
        <p:grpSp>
          <p:nvGrpSpPr>
            <p:cNvPr id="31" name="그룹 30"/>
            <p:cNvGrpSpPr/>
            <p:nvPr/>
          </p:nvGrpSpPr>
          <p:grpSpPr>
            <a:xfrm rot="10800000">
              <a:off x="5859320" y="1308104"/>
              <a:ext cx="5547368" cy="1120351"/>
              <a:chOff x="9461860" y="3394570"/>
              <a:chExt cx="2080888" cy="420258"/>
            </a:xfrm>
          </p:grpSpPr>
          <p:cxnSp>
            <p:nvCxnSpPr>
              <p:cNvPr id="32" name="직선 연결선 31"/>
              <p:cNvCxnSpPr/>
              <p:nvPr/>
            </p:nvCxnSpPr>
            <p:spPr>
              <a:xfrm>
                <a:off x="9461860" y="3650760"/>
                <a:ext cx="2080888" cy="0"/>
              </a:xfrm>
              <a:prstGeom prst="line">
                <a:avLst/>
              </a:prstGeom>
              <a:ln w="158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직선 연결선 32"/>
              <p:cNvCxnSpPr/>
              <p:nvPr/>
            </p:nvCxnSpPr>
            <p:spPr>
              <a:xfrm rot="10800000" flipV="1">
                <a:off x="11445366" y="3394570"/>
                <a:ext cx="0" cy="420258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8" name="이등변 삼각형 47"/>
            <p:cNvSpPr/>
            <p:nvPr/>
          </p:nvSpPr>
          <p:spPr>
            <a:xfrm rot="5400000">
              <a:off x="5995988" y="1603337"/>
              <a:ext cx="1116782" cy="1116782"/>
            </a:xfrm>
            <a:prstGeom prst="triangle">
              <a:avLst>
                <a:gd name="adj" fmla="val 0"/>
              </a:avLst>
            </a:prstGeom>
            <a:solidFill>
              <a:srgbClr val="A6E1D3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  <p:cxnSp>
          <p:nvCxnSpPr>
            <p:cNvPr id="58" name="직선 연결선 57"/>
            <p:cNvCxnSpPr/>
            <p:nvPr/>
          </p:nvCxnSpPr>
          <p:spPr>
            <a:xfrm rot="10800000">
              <a:off x="5692081" y="1844614"/>
              <a:ext cx="5547368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그룹 1"/>
          <p:cNvGrpSpPr/>
          <p:nvPr/>
        </p:nvGrpSpPr>
        <p:grpSpPr>
          <a:xfrm>
            <a:off x="7808411" y="0"/>
            <a:ext cx="4383589" cy="557252"/>
            <a:chOff x="438216" y="668029"/>
            <a:chExt cx="8173572" cy="1039043"/>
          </a:xfrm>
        </p:grpSpPr>
        <p:grpSp>
          <p:nvGrpSpPr>
            <p:cNvPr id="3" name="그룹 2"/>
            <p:cNvGrpSpPr/>
            <p:nvPr/>
          </p:nvGrpSpPr>
          <p:grpSpPr>
            <a:xfrm>
              <a:off x="438216" y="668029"/>
              <a:ext cx="2116299" cy="1033333"/>
              <a:chOff x="1236501" y="2198923"/>
              <a:chExt cx="2116299" cy="1033333"/>
            </a:xfrm>
          </p:grpSpPr>
          <p:sp>
            <p:nvSpPr>
              <p:cNvPr id="5" name="이등변 삼각형 4"/>
              <p:cNvSpPr/>
              <p:nvPr/>
            </p:nvSpPr>
            <p:spPr>
              <a:xfrm>
                <a:off x="2330517" y="2209973"/>
                <a:ext cx="1022283" cy="1022283"/>
              </a:xfrm>
              <a:prstGeom prst="triangle">
                <a:avLst>
                  <a:gd name="adj" fmla="val 0"/>
                </a:avLst>
              </a:prstGeom>
              <a:solidFill>
                <a:srgbClr val="9CCFD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KBIZ한마음고딕 H" panose="02020503020101020101" pitchFamily="18" charset="-127"/>
                  <a:ea typeface="KBIZ한마음고딕 H" panose="02020503020101020101" pitchFamily="18" charset="-127"/>
                </a:endParaRPr>
              </a:p>
            </p:txBody>
          </p:sp>
          <p:sp>
            <p:nvSpPr>
              <p:cNvPr id="6" name="이등변 삼각형 5"/>
              <p:cNvSpPr/>
              <p:nvPr/>
            </p:nvSpPr>
            <p:spPr>
              <a:xfrm rot="10800000">
                <a:off x="1236501" y="2198923"/>
                <a:ext cx="1022283" cy="1022283"/>
              </a:xfrm>
              <a:prstGeom prst="triangle">
                <a:avLst>
                  <a:gd name="adj" fmla="val 0"/>
                </a:avLst>
              </a:prstGeom>
              <a:solidFill>
                <a:srgbClr val="9CCFDE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KBIZ한마음고딕 H" panose="02020503020101020101" pitchFamily="18" charset="-127"/>
                  <a:ea typeface="KBIZ한마음고딕 H" panose="02020503020101020101" pitchFamily="18" charset="-127"/>
                </a:endParaRPr>
              </a:p>
            </p:txBody>
          </p:sp>
        </p:grpSp>
        <p:sp>
          <p:nvSpPr>
            <p:cNvPr id="4" name="직사각형 3"/>
            <p:cNvSpPr/>
            <p:nvPr/>
          </p:nvSpPr>
          <p:spPr>
            <a:xfrm>
              <a:off x="1532233" y="673367"/>
              <a:ext cx="7079555" cy="1033705"/>
            </a:xfrm>
            <a:prstGeom prst="rect">
              <a:avLst/>
            </a:prstGeom>
            <a:solidFill>
              <a:schemeClr val="tx1">
                <a:lumMod val="6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</p:grpSp>
      <p:sp>
        <p:nvSpPr>
          <p:cNvPr id="7" name="제목 1"/>
          <p:cNvSpPr txBox="1">
            <a:spLocks/>
          </p:cNvSpPr>
          <p:nvPr/>
        </p:nvSpPr>
        <p:spPr>
          <a:xfrm>
            <a:off x="8719506" y="76900"/>
            <a:ext cx="3338593" cy="4097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ko-KR" altLang="en-US" sz="2400" b="1" dirty="0" smtClean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학습목표 및 내용</a:t>
            </a:r>
            <a:endParaRPr lang="ko-KR" altLang="en-US" sz="2400" b="1" dirty="0">
              <a:solidFill>
                <a:prstClr val="white"/>
              </a:solidFill>
              <a:latin typeface="KBIZ한마음고딕 H" panose="02020503020101020101" pitchFamily="18" charset="-127"/>
              <a:ea typeface="KBIZ한마음고딕 H" panose="02020503020101020101" pitchFamily="18" charset="-127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257731" y="1921869"/>
            <a:ext cx="11641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 b="1" dirty="0" smtClean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학습 목표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245320" y="2513887"/>
            <a:ext cx="5464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altLang="en-US" sz="1400" dirty="0" smtClean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이곳에 학습 목표를 적어 주십시오</a:t>
            </a:r>
            <a:r>
              <a:rPr lang="en-US" altLang="ko-KR" sz="1400" dirty="0" smtClean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.</a:t>
            </a:r>
            <a:endParaRPr lang="ko-KR" altLang="en-US" sz="1400" dirty="0">
              <a:solidFill>
                <a:prstClr val="white"/>
              </a:solidFill>
              <a:latin typeface="KBIZ한마음고딕 H" panose="02020503020101020101" pitchFamily="18" charset="-127"/>
              <a:ea typeface="KBIZ한마음고딕 H" panose="02020503020101020101" pitchFamily="18" charset="-127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245320" y="2941270"/>
            <a:ext cx="5464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altLang="en-US" sz="1400" dirty="0" smtClean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이곳에 학습 목표를 적어 주십시오</a:t>
            </a:r>
            <a:r>
              <a:rPr lang="en-US" altLang="ko-KR" sz="1400" dirty="0" smtClean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.</a:t>
            </a:r>
            <a:endParaRPr lang="ko-KR" altLang="en-US" sz="1400" dirty="0">
              <a:solidFill>
                <a:prstClr val="white"/>
              </a:solidFill>
              <a:latin typeface="KBIZ한마음고딕 H" panose="02020503020101020101" pitchFamily="18" charset="-127"/>
              <a:ea typeface="KBIZ한마음고딕 H" panose="02020503020101020101" pitchFamily="18" charset="-127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240320" y="4938349"/>
            <a:ext cx="54869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171450" indent="-171450">
              <a:buFont typeface="Arial" panose="020B0604020202020204" pitchFamily="34" charset="0"/>
              <a:buChar char="•"/>
              <a:defRPr sz="1400"/>
            </a:lvl1pPr>
          </a:lstStyle>
          <a:p>
            <a:r>
              <a:rPr lang="ko-KR" altLang="en-US" dirty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이곳에 학습 </a:t>
            </a:r>
            <a:r>
              <a:rPr lang="ko-KR" altLang="en-US" dirty="0" smtClean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내용을 </a:t>
            </a:r>
            <a:r>
              <a:rPr lang="ko-KR" altLang="en-US" dirty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적어 </a:t>
            </a:r>
            <a:r>
              <a:rPr lang="ko-KR" altLang="en-US" dirty="0" smtClean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주십시오</a:t>
            </a:r>
            <a:r>
              <a:rPr lang="en-US" altLang="ko-KR" dirty="0" smtClean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.</a:t>
            </a:r>
            <a:endParaRPr lang="ko-KR" altLang="en-US" dirty="0">
              <a:solidFill>
                <a:prstClr val="white"/>
              </a:solidFill>
              <a:latin typeface="KBIZ한마음고딕 H" panose="02020503020101020101" pitchFamily="18" charset="-127"/>
              <a:ea typeface="KBIZ한마음고딕 H" panose="02020503020101020101" pitchFamily="18" charset="-127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240320" y="5363759"/>
            <a:ext cx="54869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171450" indent="-171450">
              <a:buFont typeface="Arial" panose="020B0604020202020204" pitchFamily="34" charset="0"/>
              <a:buChar char="•"/>
              <a:defRPr sz="1400"/>
            </a:lvl1pPr>
          </a:lstStyle>
          <a:p>
            <a:r>
              <a:rPr lang="ko-KR" altLang="en-US" dirty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이곳에 학습 </a:t>
            </a:r>
            <a:r>
              <a:rPr lang="ko-KR" altLang="en-US" dirty="0" smtClean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내용을 </a:t>
            </a:r>
            <a:r>
              <a:rPr lang="ko-KR" altLang="en-US" dirty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적어 </a:t>
            </a:r>
            <a:r>
              <a:rPr lang="ko-KR" altLang="en-US" dirty="0" smtClean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주십시오</a:t>
            </a:r>
            <a:r>
              <a:rPr lang="en-US" altLang="ko-KR" dirty="0" smtClean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.</a:t>
            </a:r>
            <a:endParaRPr lang="ko-KR" altLang="en-US" dirty="0">
              <a:solidFill>
                <a:prstClr val="white"/>
              </a:solidFill>
              <a:latin typeface="KBIZ한마음고딕 H" panose="02020503020101020101" pitchFamily="18" charset="-127"/>
              <a:ea typeface="KBIZ한마음고딕 H" panose="02020503020101020101" pitchFamily="18" charset="-127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245031" y="4350610"/>
            <a:ext cx="11769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 b="1" dirty="0" smtClean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학습 내용</a:t>
            </a:r>
            <a:endParaRPr lang="ko-KR" altLang="en-US" sz="2000" b="1" dirty="0">
              <a:solidFill>
                <a:prstClr val="white"/>
              </a:solidFill>
              <a:latin typeface="KBIZ한마음고딕 H" panose="02020503020101020101" pitchFamily="18" charset="-127"/>
              <a:ea typeface="KBIZ한마음고딕 H" panose="02020503020101020101" pitchFamily="18" charset="-127"/>
            </a:endParaRPr>
          </a:p>
        </p:txBody>
      </p:sp>
      <p:cxnSp>
        <p:nvCxnSpPr>
          <p:cNvPr id="63" name="직선 연결선 62"/>
          <p:cNvCxnSpPr/>
          <p:nvPr/>
        </p:nvCxnSpPr>
        <p:spPr>
          <a:xfrm rot="10800000">
            <a:off x="5945822" y="3424020"/>
            <a:ext cx="5547368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5" name="그룹 74"/>
          <p:cNvGrpSpPr/>
          <p:nvPr/>
        </p:nvGrpSpPr>
        <p:grpSpPr>
          <a:xfrm>
            <a:off x="5932488" y="4913054"/>
            <a:ext cx="5623896" cy="1116782"/>
            <a:chOff x="5932488" y="4913054"/>
            <a:chExt cx="5623896" cy="1116782"/>
          </a:xfrm>
        </p:grpSpPr>
        <p:cxnSp>
          <p:nvCxnSpPr>
            <p:cNvPr id="71" name="직선 연결선 70"/>
            <p:cNvCxnSpPr/>
            <p:nvPr/>
          </p:nvCxnSpPr>
          <p:spPr>
            <a:xfrm rot="10800000">
              <a:off x="5932488" y="5821085"/>
              <a:ext cx="5547368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이등변 삼각형 73"/>
            <p:cNvSpPr/>
            <p:nvPr/>
          </p:nvSpPr>
          <p:spPr>
            <a:xfrm rot="16200000">
              <a:off x="10439602" y="4913054"/>
              <a:ext cx="1116782" cy="1116782"/>
            </a:xfrm>
            <a:prstGeom prst="triangle">
              <a:avLst>
                <a:gd name="adj" fmla="val 0"/>
              </a:avLst>
            </a:prstGeom>
            <a:solidFill>
              <a:srgbClr val="D299C6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7430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7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2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45" grpId="0"/>
      <p:bldP spid="46" grpId="0"/>
      <p:bldP spid="4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그룹 22"/>
          <p:cNvGrpSpPr/>
          <p:nvPr/>
        </p:nvGrpSpPr>
        <p:grpSpPr>
          <a:xfrm rot="10800000">
            <a:off x="199347" y="772928"/>
            <a:ext cx="6513787" cy="3773671"/>
            <a:chOff x="9252097" y="2529225"/>
            <a:chExt cx="2443404" cy="1415552"/>
          </a:xfrm>
        </p:grpSpPr>
        <p:cxnSp>
          <p:nvCxnSpPr>
            <p:cNvPr id="24" name="직선 연결선 23"/>
            <p:cNvCxnSpPr/>
            <p:nvPr/>
          </p:nvCxnSpPr>
          <p:spPr>
            <a:xfrm rot="10800000" flipH="1">
              <a:off x="9252097" y="3726984"/>
              <a:ext cx="2443404" cy="0"/>
            </a:xfrm>
            <a:prstGeom prst="line">
              <a:avLst/>
            </a:prstGeom>
            <a:ln w="158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직선 연결선 24"/>
            <p:cNvCxnSpPr/>
            <p:nvPr/>
          </p:nvCxnSpPr>
          <p:spPr>
            <a:xfrm rot="10800000" flipV="1">
              <a:off x="11445366" y="2529225"/>
              <a:ext cx="0" cy="1415552"/>
            </a:xfrm>
            <a:prstGeom prst="line">
              <a:avLst/>
            </a:prstGeom>
            <a:ln w="158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그룹 1"/>
          <p:cNvGrpSpPr/>
          <p:nvPr/>
        </p:nvGrpSpPr>
        <p:grpSpPr>
          <a:xfrm>
            <a:off x="7808411" y="0"/>
            <a:ext cx="4383589" cy="557252"/>
            <a:chOff x="438216" y="668029"/>
            <a:chExt cx="8173572" cy="1039043"/>
          </a:xfrm>
        </p:grpSpPr>
        <p:grpSp>
          <p:nvGrpSpPr>
            <p:cNvPr id="3" name="그룹 2"/>
            <p:cNvGrpSpPr/>
            <p:nvPr/>
          </p:nvGrpSpPr>
          <p:grpSpPr>
            <a:xfrm>
              <a:off x="438216" y="668029"/>
              <a:ext cx="2116299" cy="1033333"/>
              <a:chOff x="1236501" y="2198923"/>
              <a:chExt cx="2116299" cy="1033333"/>
            </a:xfrm>
          </p:grpSpPr>
          <p:sp>
            <p:nvSpPr>
              <p:cNvPr id="5" name="이등변 삼각형 4"/>
              <p:cNvSpPr/>
              <p:nvPr/>
            </p:nvSpPr>
            <p:spPr>
              <a:xfrm>
                <a:off x="2330517" y="2209973"/>
                <a:ext cx="1022283" cy="1022283"/>
              </a:xfrm>
              <a:prstGeom prst="triangle">
                <a:avLst>
                  <a:gd name="adj" fmla="val 0"/>
                </a:avLst>
              </a:prstGeom>
              <a:solidFill>
                <a:srgbClr val="9CCFD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KBIZ한마음고딕 H" panose="02020503020101020101" pitchFamily="18" charset="-127"/>
                  <a:ea typeface="KBIZ한마음고딕 H" panose="02020503020101020101" pitchFamily="18" charset="-127"/>
                </a:endParaRPr>
              </a:p>
            </p:txBody>
          </p:sp>
          <p:sp>
            <p:nvSpPr>
              <p:cNvPr id="6" name="이등변 삼각형 5"/>
              <p:cNvSpPr/>
              <p:nvPr/>
            </p:nvSpPr>
            <p:spPr>
              <a:xfrm rot="10800000">
                <a:off x="1236501" y="2198923"/>
                <a:ext cx="1022283" cy="1022283"/>
              </a:xfrm>
              <a:prstGeom prst="triangle">
                <a:avLst>
                  <a:gd name="adj" fmla="val 0"/>
                </a:avLst>
              </a:prstGeom>
              <a:solidFill>
                <a:srgbClr val="9CCFDE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KBIZ한마음고딕 H" panose="02020503020101020101" pitchFamily="18" charset="-127"/>
                  <a:ea typeface="KBIZ한마음고딕 H" panose="02020503020101020101" pitchFamily="18" charset="-127"/>
                </a:endParaRPr>
              </a:p>
            </p:txBody>
          </p:sp>
        </p:grpSp>
        <p:sp>
          <p:nvSpPr>
            <p:cNvPr id="4" name="직사각형 3"/>
            <p:cNvSpPr/>
            <p:nvPr/>
          </p:nvSpPr>
          <p:spPr>
            <a:xfrm>
              <a:off x="1532233" y="673367"/>
              <a:ext cx="7079555" cy="1033705"/>
            </a:xfrm>
            <a:prstGeom prst="rect">
              <a:avLst/>
            </a:prstGeom>
            <a:solidFill>
              <a:schemeClr val="tx1">
                <a:lumMod val="6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</p:grpSp>
      <p:sp>
        <p:nvSpPr>
          <p:cNvPr id="7" name="제목 1"/>
          <p:cNvSpPr txBox="1">
            <a:spLocks/>
          </p:cNvSpPr>
          <p:nvPr/>
        </p:nvSpPr>
        <p:spPr>
          <a:xfrm>
            <a:off x="8719506" y="76900"/>
            <a:ext cx="3338593" cy="4097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ko-KR" altLang="en-US" sz="2400" b="1" dirty="0" smtClean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텍스트를 입력하세요</a:t>
            </a:r>
            <a:endParaRPr lang="ko-KR" altLang="en-US" sz="2400" b="1" dirty="0">
              <a:solidFill>
                <a:prstClr val="white"/>
              </a:solidFill>
              <a:latin typeface="KBIZ한마음고딕 H" panose="02020503020101020101" pitchFamily="18" charset="-127"/>
              <a:ea typeface="KBIZ한마음고딕 H" panose="02020503020101020101" pitchFamily="18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26630" y="1876765"/>
            <a:ext cx="56388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400" dirty="0"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이미지는 도형서식에서 그림 또는 질감 채우기로 변경하시기 바랍니다</a:t>
            </a:r>
            <a:r>
              <a:rPr lang="en-US" altLang="ko-KR" sz="1400" dirty="0"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.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400" dirty="0"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이곳에 학습내용 및 텍스트를 입력하세요</a:t>
            </a:r>
            <a:r>
              <a:rPr lang="en-US" altLang="ko-KR" sz="1400" dirty="0" smtClean="0"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.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400" dirty="0"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이곳에 학습내용 및 텍스트를 입력하세요</a:t>
            </a:r>
            <a:r>
              <a:rPr lang="en-US" altLang="ko-KR" sz="1400" dirty="0"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.</a:t>
            </a:r>
            <a:endParaRPr lang="ko-KR" altLang="en-US" sz="1400" dirty="0">
              <a:latin typeface="KBIZ한마음고딕 H" panose="02020503020101020101" pitchFamily="18" charset="-127"/>
              <a:ea typeface="KBIZ한마음고딕 H" panose="02020503020101020101" pitchFamily="18" charset="-127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400" dirty="0"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이곳에 학습내용 및 텍스트를 </a:t>
            </a:r>
            <a:r>
              <a:rPr lang="ko-KR" altLang="en-US" sz="1400" dirty="0" smtClean="0"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입력하세요</a:t>
            </a:r>
            <a:r>
              <a:rPr lang="en-US" altLang="ko-KR" sz="1400" dirty="0" smtClean="0"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.</a:t>
            </a:r>
            <a:endParaRPr lang="ko-KR" altLang="en-US" sz="1400" dirty="0">
              <a:latin typeface="KBIZ한마음고딕 H" panose="02020503020101020101" pitchFamily="18" charset="-127"/>
              <a:ea typeface="KBIZ한마음고딕 H" panose="02020503020101020101" pitchFamily="18" charset="-127"/>
            </a:endParaRPr>
          </a:p>
        </p:txBody>
      </p:sp>
      <p:grpSp>
        <p:nvGrpSpPr>
          <p:cNvPr id="27" name="그룹 26"/>
          <p:cNvGrpSpPr/>
          <p:nvPr/>
        </p:nvGrpSpPr>
        <p:grpSpPr>
          <a:xfrm>
            <a:off x="2991760" y="3576794"/>
            <a:ext cx="1673853" cy="1436232"/>
            <a:chOff x="7714324" y="3721869"/>
            <a:chExt cx="1673853" cy="1436232"/>
          </a:xfrm>
        </p:grpSpPr>
        <p:sp>
          <p:nvSpPr>
            <p:cNvPr id="26" name="Freeform 22"/>
            <p:cNvSpPr>
              <a:spLocks/>
            </p:cNvSpPr>
            <p:nvPr/>
          </p:nvSpPr>
          <p:spPr bwMode="auto">
            <a:xfrm rot="5400000">
              <a:off x="7893756" y="3663680"/>
              <a:ext cx="1387592" cy="1601250"/>
            </a:xfrm>
            <a:custGeom>
              <a:avLst/>
              <a:gdLst>
                <a:gd name="T0" fmla="*/ 0 w 1169"/>
                <a:gd name="T1" fmla="*/ 1349 h 1349"/>
                <a:gd name="T2" fmla="*/ 0 w 1169"/>
                <a:gd name="T3" fmla="*/ 0 h 1349"/>
                <a:gd name="T4" fmla="*/ 1169 w 1169"/>
                <a:gd name="T5" fmla="*/ 674 h 1349"/>
                <a:gd name="T6" fmla="*/ 0 w 1169"/>
                <a:gd name="T7" fmla="*/ 1349 h 1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69" h="1349">
                  <a:moveTo>
                    <a:pt x="0" y="1349"/>
                  </a:moveTo>
                  <a:lnTo>
                    <a:pt x="0" y="0"/>
                  </a:lnTo>
                  <a:lnTo>
                    <a:pt x="1169" y="674"/>
                  </a:lnTo>
                  <a:lnTo>
                    <a:pt x="0" y="1349"/>
                  </a:lnTo>
                  <a:close/>
                </a:path>
              </a:pathLst>
            </a:custGeom>
            <a:solidFill>
              <a:srgbClr val="9CCF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 dirty="0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auto">
            <a:xfrm rot="5400000">
              <a:off x="7821153" y="3615040"/>
              <a:ext cx="1387592" cy="1601250"/>
            </a:xfrm>
            <a:custGeom>
              <a:avLst/>
              <a:gdLst>
                <a:gd name="T0" fmla="*/ 0 w 1169"/>
                <a:gd name="T1" fmla="*/ 1349 h 1349"/>
                <a:gd name="T2" fmla="*/ 0 w 1169"/>
                <a:gd name="T3" fmla="*/ 0 h 1349"/>
                <a:gd name="T4" fmla="*/ 1169 w 1169"/>
                <a:gd name="T5" fmla="*/ 674 h 1349"/>
                <a:gd name="T6" fmla="*/ 0 w 1169"/>
                <a:gd name="T7" fmla="*/ 1349 h 1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69" h="1349">
                  <a:moveTo>
                    <a:pt x="0" y="1349"/>
                  </a:moveTo>
                  <a:lnTo>
                    <a:pt x="0" y="0"/>
                  </a:lnTo>
                  <a:lnTo>
                    <a:pt x="1169" y="674"/>
                  </a:lnTo>
                  <a:lnTo>
                    <a:pt x="0" y="1349"/>
                  </a:lnTo>
                  <a:close/>
                </a:path>
              </a:pathLst>
            </a:custGeom>
            <a:blipFill dpi="0" rotWithShape="0">
              <a:blip r:embed="rId2"/>
              <a:srcRect/>
              <a:stretch>
                <a:fillRect r="-3000"/>
              </a:stretch>
            </a:blip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lt1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</p:grpSp>
      <p:grpSp>
        <p:nvGrpSpPr>
          <p:cNvPr id="14" name="그룹 13"/>
          <p:cNvGrpSpPr/>
          <p:nvPr/>
        </p:nvGrpSpPr>
        <p:grpSpPr>
          <a:xfrm>
            <a:off x="5118097" y="5994416"/>
            <a:ext cx="1952184" cy="355595"/>
            <a:chOff x="10810459" y="3560246"/>
            <a:chExt cx="732289" cy="133388"/>
          </a:xfrm>
        </p:grpSpPr>
        <p:cxnSp>
          <p:nvCxnSpPr>
            <p:cNvPr id="15" name="직선 연결선 14"/>
            <p:cNvCxnSpPr/>
            <p:nvPr/>
          </p:nvCxnSpPr>
          <p:spPr>
            <a:xfrm>
              <a:off x="10810459" y="3650760"/>
              <a:ext cx="732289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직선 연결선 15"/>
            <p:cNvCxnSpPr/>
            <p:nvPr/>
          </p:nvCxnSpPr>
          <p:spPr>
            <a:xfrm>
              <a:off x="11445366" y="3560246"/>
              <a:ext cx="0" cy="13338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그룹 16"/>
          <p:cNvGrpSpPr/>
          <p:nvPr/>
        </p:nvGrpSpPr>
        <p:grpSpPr>
          <a:xfrm rot="10800000">
            <a:off x="288247" y="950728"/>
            <a:ext cx="6513787" cy="3773671"/>
            <a:chOff x="9252097" y="2529225"/>
            <a:chExt cx="2443404" cy="1415552"/>
          </a:xfrm>
        </p:grpSpPr>
        <p:cxnSp>
          <p:nvCxnSpPr>
            <p:cNvPr id="18" name="직선 연결선 17"/>
            <p:cNvCxnSpPr/>
            <p:nvPr/>
          </p:nvCxnSpPr>
          <p:spPr>
            <a:xfrm rot="10800000" flipH="1">
              <a:off x="9252097" y="3726984"/>
              <a:ext cx="244340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직선 연결선 18"/>
            <p:cNvCxnSpPr/>
            <p:nvPr/>
          </p:nvCxnSpPr>
          <p:spPr>
            <a:xfrm rot="10800000" flipV="1">
              <a:off x="11445366" y="2529225"/>
              <a:ext cx="0" cy="141555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그룹 27"/>
          <p:cNvGrpSpPr/>
          <p:nvPr/>
        </p:nvGrpSpPr>
        <p:grpSpPr>
          <a:xfrm>
            <a:off x="1815648" y="5348180"/>
            <a:ext cx="4107698" cy="461665"/>
            <a:chOff x="1481830" y="5766967"/>
            <a:chExt cx="4107698" cy="461665"/>
          </a:xfrm>
        </p:grpSpPr>
        <p:sp>
          <p:nvSpPr>
            <p:cNvPr id="29" name="자유형 28"/>
            <p:cNvSpPr/>
            <p:nvPr/>
          </p:nvSpPr>
          <p:spPr>
            <a:xfrm>
              <a:off x="5269487" y="5766967"/>
              <a:ext cx="320041" cy="274321"/>
            </a:xfrm>
            <a:custGeom>
              <a:avLst/>
              <a:gdLst>
                <a:gd name="connsiteX0" fmla="*/ 828802 w 1450404"/>
                <a:gd name="connsiteY0" fmla="*/ 0 h 1243203"/>
                <a:gd name="connsiteX1" fmla="*/ 1398604 w 1450404"/>
                <a:gd name="connsiteY1" fmla="*/ 0 h 1243203"/>
                <a:gd name="connsiteX2" fmla="*/ 1450404 w 1450404"/>
                <a:gd name="connsiteY2" fmla="*/ 56979 h 1243203"/>
                <a:gd name="connsiteX3" fmla="*/ 1450404 w 1450404"/>
                <a:gd name="connsiteY3" fmla="*/ 611243 h 1243203"/>
                <a:gd name="connsiteX4" fmla="*/ 1416733 w 1450404"/>
                <a:gd name="connsiteY4" fmla="*/ 818444 h 1243203"/>
                <a:gd name="connsiteX5" fmla="*/ 1313133 w 1450404"/>
                <a:gd name="connsiteY5" fmla="*/ 1017873 h 1243203"/>
                <a:gd name="connsiteX6" fmla="*/ 1134424 w 1450404"/>
                <a:gd name="connsiteY6" fmla="*/ 1162911 h 1243203"/>
                <a:gd name="connsiteX7" fmla="*/ 885782 w 1450404"/>
                <a:gd name="connsiteY7" fmla="*/ 1243203 h 1243203"/>
                <a:gd name="connsiteX8" fmla="*/ 777002 w 1450404"/>
                <a:gd name="connsiteY8" fmla="*/ 1072261 h 1243203"/>
                <a:gd name="connsiteX9" fmla="*/ 1108524 w 1450404"/>
                <a:gd name="connsiteY9" fmla="*/ 916861 h 1243203"/>
                <a:gd name="connsiteX10" fmla="*/ 1175862 w 1450404"/>
                <a:gd name="connsiteY10" fmla="*/ 621602 h 1243203"/>
                <a:gd name="connsiteX11" fmla="*/ 823623 w 1450404"/>
                <a:gd name="connsiteY11" fmla="*/ 621602 h 1243203"/>
                <a:gd name="connsiteX12" fmla="*/ 777002 w 1450404"/>
                <a:gd name="connsiteY12" fmla="*/ 559443 h 1243203"/>
                <a:gd name="connsiteX13" fmla="*/ 777002 w 1450404"/>
                <a:gd name="connsiteY13" fmla="*/ 51800 h 1243203"/>
                <a:gd name="connsiteX14" fmla="*/ 51801 w 1450404"/>
                <a:gd name="connsiteY14" fmla="*/ 0 h 1243203"/>
                <a:gd name="connsiteX15" fmla="*/ 621602 w 1450404"/>
                <a:gd name="connsiteY15" fmla="*/ 0 h 1243203"/>
                <a:gd name="connsiteX16" fmla="*/ 673402 w 1450404"/>
                <a:gd name="connsiteY16" fmla="*/ 56979 h 1243203"/>
                <a:gd name="connsiteX17" fmla="*/ 673402 w 1450404"/>
                <a:gd name="connsiteY17" fmla="*/ 611243 h 1243203"/>
                <a:gd name="connsiteX18" fmla="*/ 639731 w 1450404"/>
                <a:gd name="connsiteY18" fmla="*/ 818444 h 1243203"/>
                <a:gd name="connsiteX19" fmla="*/ 536131 w 1450404"/>
                <a:gd name="connsiteY19" fmla="*/ 1017873 h 1243203"/>
                <a:gd name="connsiteX20" fmla="*/ 357422 w 1450404"/>
                <a:gd name="connsiteY20" fmla="*/ 1162911 h 1243203"/>
                <a:gd name="connsiteX21" fmla="*/ 108780 w 1450404"/>
                <a:gd name="connsiteY21" fmla="*/ 1243203 h 1243203"/>
                <a:gd name="connsiteX22" fmla="*/ 0 w 1450404"/>
                <a:gd name="connsiteY22" fmla="*/ 1072261 h 1243203"/>
                <a:gd name="connsiteX23" fmla="*/ 331522 w 1450404"/>
                <a:gd name="connsiteY23" fmla="*/ 916861 h 1243203"/>
                <a:gd name="connsiteX24" fmla="*/ 398864 w 1450404"/>
                <a:gd name="connsiteY24" fmla="*/ 621602 h 1243203"/>
                <a:gd name="connsiteX25" fmla="*/ 46622 w 1450404"/>
                <a:gd name="connsiteY25" fmla="*/ 621602 h 1243203"/>
                <a:gd name="connsiteX26" fmla="*/ 0 w 1450404"/>
                <a:gd name="connsiteY26" fmla="*/ 559443 h 1243203"/>
                <a:gd name="connsiteX27" fmla="*/ 0 w 1450404"/>
                <a:gd name="connsiteY27" fmla="*/ 51800 h 1243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450404" h="1243203">
                  <a:moveTo>
                    <a:pt x="828802" y="0"/>
                  </a:moveTo>
                  <a:lnTo>
                    <a:pt x="1398604" y="0"/>
                  </a:lnTo>
                  <a:lnTo>
                    <a:pt x="1450404" y="56979"/>
                  </a:lnTo>
                  <a:lnTo>
                    <a:pt x="1450404" y="611243"/>
                  </a:lnTo>
                  <a:cubicBezTo>
                    <a:pt x="1450404" y="676856"/>
                    <a:pt x="1439179" y="745923"/>
                    <a:pt x="1416733" y="818444"/>
                  </a:cubicBezTo>
                  <a:cubicBezTo>
                    <a:pt x="1394287" y="890961"/>
                    <a:pt x="1359754" y="957440"/>
                    <a:pt x="1313133" y="1017873"/>
                  </a:cubicBezTo>
                  <a:cubicBezTo>
                    <a:pt x="1266512" y="1078307"/>
                    <a:pt x="1206945" y="1126653"/>
                    <a:pt x="1134424" y="1162911"/>
                  </a:cubicBezTo>
                  <a:cubicBezTo>
                    <a:pt x="1061903" y="1199174"/>
                    <a:pt x="979024" y="1225936"/>
                    <a:pt x="885782" y="1243203"/>
                  </a:cubicBezTo>
                  <a:lnTo>
                    <a:pt x="777002" y="1072261"/>
                  </a:lnTo>
                  <a:cubicBezTo>
                    <a:pt x="942761" y="1048090"/>
                    <a:pt x="1053270" y="996290"/>
                    <a:pt x="1108524" y="916861"/>
                  </a:cubicBezTo>
                  <a:cubicBezTo>
                    <a:pt x="1153416" y="844344"/>
                    <a:pt x="1175862" y="745923"/>
                    <a:pt x="1175862" y="621602"/>
                  </a:cubicBezTo>
                  <a:lnTo>
                    <a:pt x="823623" y="621602"/>
                  </a:lnTo>
                  <a:lnTo>
                    <a:pt x="777002" y="559443"/>
                  </a:lnTo>
                  <a:lnTo>
                    <a:pt x="777002" y="51800"/>
                  </a:lnTo>
                  <a:close/>
                  <a:moveTo>
                    <a:pt x="51801" y="0"/>
                  </a:moveTo>
                  <a:lnTo>
                    <a:pt x="621602" y="0"/>
                  </a:lnTo>
                  <a:lnTo>
                    <a:pt x="673402" y="56979"/>
                  </a:lnTo>
                  <a:lnTo>
                    <a:pt x="673402" y="611243"/>
                  </a:lnTo>
                  <a:cubicBezTo>
                    <a:pt x="673402" y="676856"/>
                    <a:pt x="662181" y="745923"/>
                    <a:pt x="639731" y="818444"/>
                  </a:cubicBezTo>
                  <a:cubicBezTo>
                    <a:pt x="617285" y="890961"/>
                    <a:pt x="582752" y="957440"/>
                    <a:pt x="536131" y="1017873"/>
                  </a:cubicBezTo>
                  <a:cubicBezTo>
                    <a:pt x="489514" y="1078307"/>
                    <a:pt x="429943" y="1126653"/>
                    <a:pt x="357422" y="1162911"/>
                  </a:cubicBezTo>
                  <a:cubicBezTo>
                    <a:pt x="284901" y="1199174"/>
                    <a:pt x="202022" y="1225936"/>
                    <a:pt x="108780" y="1243203"/>
                  </a:cubicBezTo>
                  <a:lnTo>
                    <a:pt x="0" y="1072261"/>
                  </a:lnTo>
                  <a:cubicBezTo>
                    <a:pt x="165764" y="1048090"/>
                    <a:pt x="276268" y="996290"/>
                    <a:pt x="331522" y="916861"/>
                  </a:cubicBezTo>
                  <a:cubicBezTo>
                    <a:pt x="376414" y="844344"/>
                    <a:pt x="398864" y="745923"/>
                    <a:pt x="398864" y="621602"/>
                  </a:cubicBezTo>
                  <a:lnTo>
                    <a:pt x="46622" y="621602"/>
                  </a:lnTo>
                  <a:lnTo>
                    <a:pt x="0" y="559443"/>
                  </a:lnTo>
                  <a:lnTo>
                    <a:pt x="0" y="51800"/>
                  </a:lnTo>
                  <a:close/>
                </a:path>
              </a:pathLst>
            </a:custGeom>
            <a:solidFill>
              <a:srgbClr val="9CCF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  <p:sp>
          <p:nvSpPr>
            <p:cNvPr id="30" name="자유형 29"/>
            <p:cNvSpPr/>
            <p:nvPr/>
          </p:nvSpPr>
          <p:spPr>
            <a:xfrm>
              <a:off x="1481830" y="5766967"/>
              <a:ext cx="320041" cy="274321"/>
            </a:xfrm>
            <a:custGeom>
              <a:avLst/>
              <a:gdLst>
                <a:gd name="connsiteX0" fmla="*/ 828802 w 1450404"/>
                <a:gd name="connsiteY0" fmla="*/ 0 h 1243203"/>
                <a:gd name="connsiteX1" fmla="*/ 1398603 w 1450404"/>
                <a:gd name="connsiteY1" fmla="*/ 0 h 1243203"/>
                <a:gd name="connsiteX2" fmla="*/ 1450404 w 1450404"/>
                <a:gd name="connsiteY2" fmla="*/ 51800 h 1243203"/>
                <a:gd name="connsiteX3" fmla="*/ 1450404 w 1450404"/>
                <a:gd name="connsiteY3" fmla="*/ 559443 h 1243203"/>
                <a:gd name="connsiteX4" fmla="*/ 1403782 w 1450404"/>
                <a:gd name="connsiteY4" fmla="*/ 621602 h 1243203"/>
                <a:gd name="connsiteX5" fmla="*/ 1051544 w 1450404"/>
                <a:gd name="connsiteY5" fmla="*/ 621602 h 1243203"/>
                <a:gd name="connsiteX6" fmla="*/ 1118882 w 1450404"/>
                <a:gd name="connsiteY6" fmla="*/ 916861 h 1243203"/>
                <a:gd name="connsiteX7" fmla="*/ 1450404 w 1450404"/>
                <a:gd name="connsiteY7" fmla="*/ 1072261 h 1243203"/>
                <a:gd name="connsiteX8" fmla="*/ 1341624 w 1450404"/>
                <a:gd name="connsiteY8" fmla="*/ 1243203 h 1243203"/>
                <a:gd name="connsiteX9" fmla="*/ 1095574 w 1450404"/>
                <a:gd name="connsiteY9" fmla="*/ 1162911 h 1243203"/>
                <a:gd name="connsiteX10" fmla="*/ 919452 w 1450404"/>
                <a:gd name="connsiteY10" fmla="*/ 1017874 h 1243203"/>
                <a:gd name="connsiteX11" fmla="*/ 813265 w 1450404"/>
                <a:gd name="connsiteY11" fmla="*/ 818444 h 1243203"/>
                <a:gd name="connsiteX12" fmla="*/ 777002 w 1450404"/>
                <a:gd name="connsiteY12" fmla="*/ 611243 h 1243203"/>
                <a:gd name="connsiteX13" fmla="*/ 777002 w 1450404"/>
                <a:gd name="connsiteY13" fmla="*/ 56979 h 1243203"/>
                <a:gd name="connsiteX14" fmla="*/ 51800 w 1450404"/>
                <a:gd name="connsiteY14" fmla="*/ 0 h 1243203"/>
                <a:gd name="connsiteX15" fmla="*/ 621602 w 1450404"/>
                <a:gd name="connsiteY15" fmla="*/ 0 h 1243203"/>
                <a:gd name="connsiteX16" fmla="*/ 673402 w 1450404"/>
                <a:gd name="connsiteY16" fmla="*/ 51800 h 1243203"/>
                <a:gd name="connsiteX17" fmla="*/ 673402 w 1450404"/>
                <a:gd name="connsiteY17" fmla="*/ 559443 h 1243203"/>
                <a:gd name="connsiteX18" fmla="*/ 626781 w 1450404"/>
                <a:gd name="connsiteY18" fmla="*/ 621602 h 1243203"/>
                <a:gd name="connsiteX19" fmla="*/ 274543 w 1450404"/>
                <a:gd name="connsiteY19" fmla="*/ 621602 h 1243203"/>
                <a:gd name="connsiteX20" fmla="*/ 341880 w 1450404"/>
                <a:gd name="connsiteY20" fmla="*/ 916861 h 1243203"/>
                <a:gd name="connsiteX21" fmla="*/ 673402 w 1450404"/>
                <a:gd name="connsiteY21" fmla="*/ 1072261 h 1243203"/>
                <a:gd name="connsiteX22" fmla="*/ 564622 w 1450404"/>
                <a:gd name="connsiteY22" fmla="*/ 1243203 h 1243203"/>
                <a:gd name="connsiteX23" fmla="*/ 318572 w 1450404"/>
                <a:gd name="connsiteY23" fmla="*/ 1162911 h 1243203"/>
                <a:gd name="connsiteX24" fmla="*/ 142451 w 1450404"/>
                <a:gd name="connsiteY24" fmla="*/ 1017874 h 1243203"/>
                <a:gd name="connsiteX25" fmla="*/ 36263 w 1450404"/>
                <a:gd name="connsiteY25" fmla="*/ 818444 h 1243203"/>
                <a:gd name="connsiteX26" fmla="*/ 0 w 1450404"/>
                <a:gd name="connsiteY26" fmla="*/ 611243 h 1243203"/>
                <a:gd name="connsiteX27" fmla="*/ 0 w 1450404"/>
                <a:gd name="connsiteY27" fmla="*/ 56979 h 1243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450404" h="1243203">
                  <a:moveTo>
                    <a:pt x="828802" y="0"/>
                  </a:moveTo>
                  <a:lnTo>
                    <a:pt x="1398603" y="0"/>
                  </a:lnTo>
                  <a:lnTo>
                    <a:pt x="1450404" y="51800"/>
                  </a:lnTo>
                  <a:lnTo>
                    <a:pt x="1450404" y="559443"/>
                  </a:lnTo>
                  <a:lnTo>
                    <a:pt x="1403782" y="621602"/>
                  </a:lnTo>
                  <a:lnTo>
                    <a:pt x="1051544" y="621602"/>
                  </a:lnTo>
                  <a:cubicBezTo>
                    <a:pt x="1051544" y="745923"/>
                    <a:pt x="1073990" y="844344"/>
                    <a:pt x="1118882" y="916861"/>
                  </a:cubicBezTo>
                  <a:cubicBezTo>
                    <a:pt x="1174136" y="996290"/>
                    <a:pt x="1284645" y="1048090"/>
                    <a:pt x="1450404" y="1072261"/>
                  </a:cubicBezTo>
                  <a:lnTo>
                    <a:pt x="1341624" y="1243203"/>
                  </a:lnTo>
                  <a:cubicBezTo>
                    <a:pt x="1248382" y="1225936"/>
                    <a:pt x="1166365" y="1199174"/>
                    <a:pt x="1095574" y="1162911"/>
                  </a:cubicBezTo>
                  <a:cubicBezTo>
                    <a:pt x="1024782" y="1126653"/>
                    <a:pt x="966073" y="1078307"/>
                    <a:pt x="919452" y="1017874"/>
                  </a:cubicBezTo>
                  <a:cubicBezTo>
                    <a:pt x="872831" y="957440"/>
                    <a:pt x="837436" y="890961"/>
                    <a:pt x="813265" y="818444"/>
                  </a:cubicBezTo>
                  <a:cubicBezTo>
                    <a:pt x="789090" y="745923"/>
                    <a:pt x="777002" y="676856"/>
                    <a:pt x="777002" y="611243"/>
                  </a:cubicBezTo>
                  <a:lnTo>
                    <a:pt x="777002" y="56979"/>
                  </a:lnTo>
                  <a:close/>
                  <a:moveTo>
                    <a:pt x="51800" y="0"/>
                  </a:moveTo>
                  <a:lnTo>
                    <a:pt x="621602" y="0"/>
                  </a:lnTo>
                  <a:lnTo>
                    <a:pt x="673402" y="51800"/>
                  </a:lnTo>
                  <a:lnTo>
                    <a:pt x="673402" y="559443"/>
                  </a:lnTo>
                  <a:lnTo>
                    <a:pt x="626781" y="621602"/>
                  </a:lnTo>
                  <a:lnTo>
                    <a:pt x="274543" y="621602"/>
                  </a:lnTo>
                  <a:cubicBezTo>
                    <a:pt x="274543" y="745923"/>
                    <a:pt x="296988" y="844344"/>
                    <a:pt x="341880" y="916861"/>
                  </a:cubicBezTo>
                  <a:cubicBezTo>
                    <a:pt x="397135" y="996290"/>
                    <a:pt x="507643" y="1048090"/>
                    <a:pt x="673402" y="1072261"/>
                  </a:cubicBezTo>
                  <a:lnTo>
                    <a:pt x="564622" y="1243203"/>
                  </a:lnTo>
                  <a:cubicBezTo>
                    <a:pt x="471381" y="1225936"/>
                    <a:pt x="389364" y="1199174"/>
                    <a:pt x="318572" y="1162911"/>
                  </a:cubicBezTo>
                  <a:cubicBezTo>
                    <a:pt x="247780" y="1126653"/>
                    <a:pt x="189072" y="1078307"/>
                    <a:pt x="142451" y="1017874"/>
                  </a:cubicBezTo>
                  <a:cubicBezTo>
                    <a:pt x="95830" y="957440"/>
                    <a:pt x="60434" y="890961"/>
                    <a:pt x="36263" y="818444"/>
                  </a:cubicBezTo>
                  <a:cubicBezTo>
                    <a:pt x="12088" y="745923"/>
                    <a:pt x="0" y="676856"/>
                    <a:pt x="0" y="611243"/>
                  </a:cubicBezTo>
                  <a:lnTo>
                    <a:pt x="0" y="56979"/>
                  </a:lnTo>
                  <a:close/>
                </a:path>
              </a:pathLst>
            </a:custGeom>
            <a:solidFill>
              <a:srgbClr val="9CCF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941258" y="5766967"/>
              <a:ext cx="30861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2400" b="1" i="1" dirty="0" smtClean="0">
                  <a:latin typeface="KBIZ한마음고딕 H" panose="02020503020101020101" pitchFamily="18" charset="-127"/>
                  <a:ea typeface="KBIZ한마음고딕 H" panose="02020503020101020101" pitchFamily="18" charset="-127"/>
                </a:rPr>
                <a:t>학습내용을 입력하세요</a:t>
              </a:r>
              <a:r>
                <a:rPr lang="en-US" altLang="ko-KR" sz="2400" b="1" i="1" dirty="0" smtClean="0">
                  <a:latin typeface="KBIZ한마음고딕 H" panose="02020503020101020101" pitchFamily="18" charset="-127"/>
                  <a:ea typeface="KBIZ한마음고딕 H" panose="02020503020101020101" pitchFamily="18" charset="-127"/>
                </a:rPr>
                <a:t>.</a:t>
              </a:r>
              <a:endParaRPr lang="ko-KR" altLang="en-US" sz="2400" b="1" i="1" dirty="0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8497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utoShape 57"/>
          <p:cNvSpPr>
            <a:spLocks noChangeAspect="1" noChangeArrowheads="1" noTextEdit="1"/>
          </p:cNvSpPr>
          <p:nvPr/>
        </p:nvSpPr>
        <p:spPr bwMode="auto">
          <a:xfrm>
            <a:off x="3194050" y="7354888"/>
            <a:ext cx="2171700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dirty="0">
              <a:ea typeface="KBIZ한마음고딕 H" panose="02020503020101020101" pitchFamily="18" charset="-127"/>
            </a:endParaRPr>
          </a:p>
        </p:txBody>
      </p:sp>
      <p:sp>
        <p:nvSpPr>
          <p:cNvPr id="24" name="텍스트 개체 틀 8"/>
          <p:cNvSpPr txBox="1">
            <a:spLocks/>
          </p:cNvSpPr>
          <p:nvPr/>
        </p:nvSpPr>
        <p:spPr>
          <a:xfrm>
            <a:off x="6721360" y="3165060"/>
            <a:ext cx="2941171" cy="824556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altLang="ko-KR" sz="3600" dirty="0">
                <a:solidFill>
                  <a:srgbClr val="FF1B42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T</a:t>
            </a:r>
            <a:r>
              <a:rPr lang="en-US" altLang="ko-KR" sz="3600" dirty="0"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EXT </a:t>
            </a:r>
            <a:r>
              <a:rPr lang="en-US" altLang="ko-KR" sz="3600" dirty="0" err="1" smtClean="0">
                <a:solidFill>
                  <a:srgbClr val="FF1B42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T</a:t>
            </a:r>
            <a:r>
              <a:rPr lang="en-US" altLang="ko-KR" sz="3600" dirty="0" err="1" smtClean="0"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EXT</a:t>
            </a:r>
            <a:endParaRPr lang="ko-KR" altLang="en-US" sz="3600" dirty="0">
              <a:latin typeface="KBIZ한마음고딕 H" panose="02020503020101020101" pitchFamily="18" charset="-127"/>
              <a:ea typeface="KBIZ한마음고딕 H" panose="02020503020101020101" pitchFamily="18" charset="-127"/>
            </a:endParaRPr>
          </a:p>
        </p:txBody>
      </p:sp>
      <p:sp>
        <p:nvSpPr>
          <p:cNvPr id="26" name="텍스트 개체 틀 8"/>
          <p:cNvSpPr txBox="1">
            <a:spLocks/>
          </p:cNvSpPr>
          <p:nvPr/>
        </p:nvSpPr>
        <p:spPr>
          <a:xfrm>
            <a:off x="4494890" y="3572739"/>
            <a:ext cx="2042578" cy="784211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altLang="ko-KR" dirty="0" smtClean="0"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The Text</a:t>
            </a:r>
            <a:endParaRPr lang="ko-KR" altLang="en-US" dirty="0">
              <a:latin typeface="KBIZ한마음고딕 H" panose="02020503020101020101" pitchFamily="18" charset="-127"/>
              <a:ea typeface="KBIZ한마음고딕 H" panose="02020503020101020101" pitchFamily="18" charset="-127"/>
            </a:endParaRPr>
          </a:p>
        </p:txBody>
      </p:sp>
      <p:sp>
        <p:nvSpPr>
          <p:cNvPr id="27" name="텍스트 개체 틀 8"/>
          <p:cNvSpPr txBox="1">
            <a:spLocks/>
          </p:cNvSpPr>
          <p:nvPr/>
        </p:nvSpPr>
        <p:spPr>
          <a:xfrm>
            <a:off x="5037945" y="1336677"/>
            <a:ext cx="2042578" cy="784211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altLang="ko-KR" dirty="0" smtClean="0"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The Text</a:t>
            </a:r>
            <a:endParaRPr lang="ko-KR" altLang="en-US" dirty="0">
              <a:latin typeface="KBIZ한마음고딕 H" panose="02020503020101020101" pitchFamily="18" charset="-127"/>
              <a:ea typeface="KBIZ한마음고딕 H" panose="02020503020101020101" pitchFamily="18" charset="-127"/>
            </a:endParaRPr>
          </a:p>
        </p:txBody>
      </p:sp>
      <p:sp>
        <p:nvSpPr>
          <p:cNvPr id="28" name="텍스트 개체 틀 8"/>
          <p:cNvSpPr txBox="1">
            <a:spLocks/>
          </p:cNvSpPr>
          <p:nvPr/>
        </p:nvSpPr>
        <p:spPr>
          <a:xfrm>
            <a:off x="7048024" y="5555386"/>
            <a:ext cx="2042578" cy="784211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altLang="ko-KR" dirty="0" smtClean="0"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The Text</a:t>
            </a:r>
            <a:endParaRPr lang="ko-KR" altLang="en-US" dirty="0">
              <a:latin typeface="KBIZ한마음고딕 H" panose="02020503020101020101" pitchFamily="18" charset="-127"/>
              <a:ea typeface="KBIZ한마음고딕 H" panose="02020503020101020101" pitchFamily="18" charset="-127"/>
            </a:endParaRPr>
          </a:p>
        </p:txBody>
      </p:sp>
      <p:sp>
        <p:nvSpPr>
          <p:cNvPr id="29" name="텍스트 개체 틀 8"/>
          <p:cNvSpPr txBox="1">
            <a:spLocks/>
          </p:cNvSpPr>
          <p:nvPr/>
        </p:nvSpPr>
        <p:spPr>
          <a:xfrm>
            <a:off x="10104519" y="3972051"/>
            <a:ext cx="2042578" cy="784211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altLang="ko-KR" dirty="0" smtClean="0"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The Text</a:t>
            </a:r>
            <a:endParaRPr lang="ko-KR" altLang="en-US" dirty="0">
              <a:latin typeface="KBIZ한마음고딕 H" panose="02020503020101020101" pitchFamily="18" charset="-127"/>
              <a:ea typeface="KBIZ한마음고딕 H" panose="02020503020101020101" pitchFamily="18" charset="-127"/>
            </a:endParaRPr>
          </a:p>
        </p:txBody>
      </p:sp>
      <p:sp>
        <p:nvSpPr>
          <p:cNvPr id="30" name="텍스트 개체 틀 8"/>
          <p:cNvSpPr txBox="1">
            <a:spLocks/>
          </p:cNvSpPr>
          <p:nvPr/>
        </p:nvSpPr>
        <p:spPr>
          <a:xfrm>
            <a:off x="9420226" y="1941320"/>
            <a:ext cx="2042578" cy="784211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altLang="ko-KR" dirty="0" smtClean="0"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The Text</a:t>
            </a:r>
            <a:endParaRPr lang="ko-KR" altLang="en-US" dirty="0">
              <a:latin typeface="KBIZ한마음고딕 H" panose="02020503020101020101" pitchFamily="18" charset="-127"/>
              <a:ea typeface="KBIZ한마음고딕 H" panose="02020503020101020101" pitchFamily="18" charset="-127"/>
            </a:endParaRPr>
          </a:p>
        </p:txBody>
      </p:sp>
      <p:grpSp>
        <p:nvGrpSpPr>
          <p:cNvPr id="31" name="그룹 30"/>
          <p:cNvGrpSpPr/>
          <p:nvPr/>
        </p:nvGrpSpPr>
        <p:grpSpPr>
          <a:xfrm>
            <a:off x="5895962" y="1511301"/>
            <a:ext cx="5520541" cy="4588204"/>
            <a:chOff x="6288021" y="1741541"/>
            <a:chExt cx="5114719" cy="4250919"/>
          </a:xfrm>
        </p:grpSpPr>
        <p:grpSp>
          <p:nvGrpSpPr>
            <p:cNvPr id="20" name="그룹 19"/>
            <p:cNvGrpSpPr/>
            <p:nvPr/>
          </p:nvGrpSpPr>
          <p:grpSpPr>
            <a:xfrm>
              <a:off x="6288021" y="1741541"/>
              <a:ext cx="5114719" cy="4250919"/>
              <a:chOff x="7304024" y="1930400"/>
              <a:chExt cx="4154011" cy="3452460"/>
            </a:xfrm>
          </p:grpSpPr>
          <p:cxnSp>
            <p:nvCxnSpPr>
              <p:cNvPr id="3" name="직선 연결선 2"/>
              <p:cNvCxnSpPr/>
              <p:nvPr/>
            </p:nvCxnSpPr>
            <p:spPr>
              <a:xfrm>
                <a:off x="7944676" y="3913057"/>
                <a:ext cx="1469803" cy="1469803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직선 연결선 4"/>
              <p:cNvCxnSpPr/>
              <p:nvPr/>
            </p:nvCxnSpPr>
            <p:spPr>
              <a:xfrm flipH="1">
                <a:off x="8578482" y="3751593"/>
                <a:ext cx="1968246" cy="130833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직선 연결선 5"/>
              <p:cNvCxnSpPr/>
              <p:nvPr/>
            </p:nvCxnSpPr>
            <p:spPr>
              <a:xfrm>
                <a:off x="7364535" y="3186401"/>
                <a:ext cx="1873530" cy="187353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직선 연결선 6"/>
              <p:cNvCxnSpPr/>
              <p:nvPr/>
            </p:nvCxnSpPr>
            <p:spPr>
              <a:xfrm>
                <a:off x="9761273" y="2198846"/>
                <a:ext cx="899630" cy="220691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직선 연결선 7"/>
              <p:cNvCxnSpPr/>
              <p:nvPr/>
            </p:nvCxnSpPr>
            <p:spPr>
              <a:xfrm flipH="1">
                <a:off x="7304024" y="1930400"/>
                <a:ext cx="1160283" cy="317077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직선 연결선 15"/>
              <p:cNvCxnSpPr/>
              <p:nvPr/>
            </p:nvCxnSpPr>
            <p:spPr>
              <a:xfrm>
                <a:off x="8144671" y="1987061"/>
                <a:ext cx="3039439" cy="126686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직선 연결선 64"/>
              <p:cNvCxnSpPr/>
              <p:nvPr/>
            </p:nvCxnSpPr>
            <p:spPr>
              <a:xfrm>
                <a:off x="8418596" y="2210634"/>
                <a:ext cx="3039439" cy="1266862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직선 연결선 65"/>
              <p:cNvCxnSpPr/>
              <p:nvPr/>
            </p:nvCxnSpPr>
            <p:spPr>
              <a:xfrm>
                <a:off x="8706693" y="2154362"/>
                <a:ext cx="1438596" cy="599618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타원 22"/>
            <p:cNvSpPr/>
            <p:nvPr/>
          </p:nvSpPr>
          <p:spPr>
            <a:xfrm>
              <a:off x="7584120" y="1870710"/>
              <a:ext cx="129353" cy="129353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  <p:sp>
          <p:nvSpPr>
            <p:cNvPr id="32" name="타원 31"/>
            <p:cNvSpPr/>
            <p:nvPr/>
          </p:nvSpPr>
          <p:spPr>
            <a:xfrm>
              <a:off x="6884268" y="3808071"/>
              <a:ext cx="129353" cy="129353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  <p:sp>
          <p:nvSpPr>
            <p:cNvPr id="33" name="타원 32"/>
            <p:cNvSpPr/>
            <p:nvPr/>
          </p:nvSpPr>
          <p:spPr>
            <a:xfrm>
              <a:off x="8283613" y="5197247"/>
              <a:ext cx="129353" cy="129353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  <p:sp>
          <p:nvSpPr>
            <p:cNvPr id="34" name="타원 33"/>
            <p:cNvSpPr/>
            <p:nvPr/>
          </p:nvSpPr>
          <p:spPr>
            <a:xfrm>
              <a:off x="10071035" y="4021399"/>
              <a:ext cx="129353" cy="129353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  <p:sp>
          <p:nvSpPr>
            <p:cNvPr id="35" name="타원 34"/>
            <p:cNvSpPr/>
            <p:nvPr/>
          </p:nvSpPr>
          <p:spPr>
            <a:xfrm>
              <a:off x="9531553" y="2689117"/>
              <a:ext cx="129353" cy="129353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</p:grpSp>
      <p:grpSp>
        <p:nvGrpSpPr>
          <p:cNvPr id="55" name="그룹 54"/>
          <p:cNvGrpSpPr/>
          <p:nvPr/>
        </p:nvGrpSpPr>
        <p:grpSpPr>
          <a:xfrm>
            <a:off x="7808411" y="0"/>
            <a:ext cx="4383589" cy="557252"/>
            <a:chOff x="438216" y="668029"/>
            <a:chExt cx="8173572" cy="1039043"/>
          </a:xfrm>
        </p:grpSpPr>
        <p:grpSp>
          <p:nvGrpSpPr>
            <p:cNvPr id="50" name="그룹 49"/>
            <p:cNvGrpSpPr/>
            <p:nvPr/>
          </p:nvGrpSpPr>
          <p:grpSpPr>
            <a:xfrm>
              <a:off x="438216" y="668029"/>
              <a:ext cx="2116299" cy="1033333"/>
              <a:chOff x="1236501" y="2198923"/>
              <a:chExt cx="2116299" cy="1033333"/>
            </a:xfrm>
          </p:grpSpPr>
          <p:sp>
            <p:nvSpPr>
              <p:cNvPr id="51" name="이등변 삼각형 50"/>
              <p:cNvSpPr/>
              <p:nvPr/>
            </p:nvSpPr>
            <p:spPr>
              <a:xfrm>
                <a:off x="2330517" y="2209973"/>
                <a:ext cx="1022283" cy="1022283"/>
              </a:xfrm>
              <a:prstGeom prst="triangle">
                <a:avLst>
                  <a:gd name="adj" fmla="val 0"/>
                </a:avLst>
              </a:prstGeom>
              <a:solidFill>
                <a:srgbClr val="9CCFD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KBIZ한마음고딕 H" panose="02020503020101020101" pitchFamily="18" charset="-127"/>
                  <a:ea typeface="KBIZ한마음고딕 H" panose="02020503020101020101" pitchFamily="18" charset="-127"/>
                </a:endParaRPr>
              </a:p>
            </p:txBody>
          </p:sp>
          <p:sp>
            <p:nvSpPr>
              <p:cNvPr id="53" name="이등변 삼각형 52"/>
              <p:cNvSpPr/>
              <p:nvPr/>
            </p:nvSpPr>
            <p:spPr>
              <a:xfrm rot="10800000">
                <a:off x="1236501" y="2198923"/>
                <a:ext cx="1022283" cy="1022283"/>
              </a:xfrm>
              <a:prstGeom prst="triangle">
                <a:avLst>
                  <a:gd name="adj" fmla="val 0"/>
                </a:avLst>
              </a:prstGeom>
              <a:solidFill>
                <a:srgbClr val="9CCFDE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KBIZ한마음고딕 H" panose="02020503020101020101" pitchFamily="18" charset="-127"/>
                  <a:ea typeface="KBIZ한마음고딕 H" panose="02020503020101020101" pitchFamily="18" charset="-127"/>
                </a:endParaRPr>
              </a:p>
            </p:txBody>
          </p:sp>
        </p:grpSp>
        <p:sp>
          <p:nvSpPr>
            <p:cNvPr id="54" name="직사각형 53"/>
            <p:cNvSpPr/>
            <p:nvPr/>
          </p:nvSpPr>
          <p:spPr>
            <a:xfrm>
              <a:off x="1532233" y="673367"/>
              <a:ext cx="7079555" cy="1033705"/>
            </a:xfrm>
            <a:prstGeom prst="rect">
              <a:avLst/>
            </a:prstGeom>
            <a:solidFill>
              <a:schemeClr val="tx1">
                <a:lumMod val="6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</p:grpSp>
      <p:sp>
        <p:nvSpPr>
          <p:cNvPr id="59" name="제목 1"/>
          <p:cNvSpPr txBox="1">
            <a:spLocks/>
          </p:cNvSpPr>
          <p:nvPr/>
        </p:nvSpPr>
        <p:spPr>
          <a:xfrm>
            <a:off x="8719506" y="76900"/>
            <a:ext cx="3338593" cy="4097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ko-KR" altLang="en-US" sz="2400" b="1" dirty="0" smtClean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텍스트를 입력하세요</a:t>
            </a:r>
            <a:endParaRPr lang="ko-KR" altLang="en-US" sz="2400" b="1" dirty="0">
              <a:solidFill>
                <a:prstClr val="white"/>
              </a:solidFill>
              <a:latin typeface="KBIZ한마음고딕 H" panose="02020503020101020101" pitchFamily="18" charset="-127"/>
              <a:ea typeface="KBIZ한마음고딕 H" panose="020205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65163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27" grpId="0"/>
      <p:bldP spid="28" grpId="0"/>
      <p:bldP spid="29" grpId="0"/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텍스트 개체 틀 8"/>
          <p:cNvSpPr txBox="1">
            <a:spLocks/>
          </p:cNvSpPr>
          <p:nvPr/>
        </p:nvSpPr>
        <p:spPr>
          <a:xfrm>
            <a:off x="5648325" y="5556709"/>
            <a:ext cx="6013314" cy="865779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ko-KR" altLang="en-US" sz="1400" dirty="0" smtClean="0"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이미지는 도형서식에서 그림 또는 질감 채우기로 변경하시기 바랍니다</a:t>
            </a:r>
            <a:r>
              <a:rPr lang="en-US" altLang="ko-KR" sz="1400" dirty="0" smtClean="0"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.</a:t>
            </a:r>
          </a:p>
          <a:p>
            <a:pPr>
              <a:lnSpc>
                <a:spcPct val="100000"/>
              </a:lnSpc>
            </a:pPr>
            <a:r>
              <a:rPr lang="ko-KR" altLang="en-US" sz="1400" dirty="0" smtClean="0"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이곳에 학습내용 및 텍스트를 입력하세요</a:t>
            </a:r>
            <a:r>
              <a:rPr lang="en-US" altLang="ko-KR" sz="1400" dirty="0" smtClean="0"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.</a:t>
            </a:r>
            <a:endParaRPr lang="ko-KR" altLang="en-US" sz="1400" dirty="0">
              <a:latin typeface="KBIZ한마음고딕 H" panose="02020503020101020101" pitchFamily="18" charset="-127"/>
              <a:ea typeface="KBIZ한마음고딕 H" panose="02020503020101020101" pitchFamily="18" charset="-127"/>
            </a:endParaRPr>
          </a:p>
        </p:txBody>
      </p:sp>
      <p:cxnSp>
        <p:nvCxnSpPr>
          <p:cNvPr id="193" name="직선 연결선 192"/>
          <p:cNvCxnSpPr/>
          <p:nvPr/>
        </p:nvCxnSpPr>
        <p:spPr>
          <a:xfrm>
            <a:off x="6841590" y="2718911"/>
            <a:ext cx="1469803" cy="1469803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직선 연결선 193"/>
          <p:cNvCxnSpPr/>
          <p:nvPr/>
        </p:nvCxnSpPr>
        <p:spPr>
          <a:xfrm rot="-5400000" flipH="1">
            <a:off x="6074015" y="1175773"/>
            <a:ext cx="1326689" cy="132669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직선 연결선 194"/>
          <p:cNvCxnSpPr/>
          <p:nvPr/>
        </p:nvCxnSpPr>
        <p:spPr>
          <a:xfrm flipH="1">
            <a:off x="5515304" y="1670373"/>
            <a:ext cx="1652562" cy="1652562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직선 연결선 195"/>
          <p:cNvCxnSpPr/>
          <p:nvPr/>
        </p:nvCxnSpPr>
        <p:spPr>
          <a:xfrm flipH="1">
            <a:off x="7475395" y="2282333"/>
            <a:ext cx="1583451" cy="1583451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직선 연결선 196"/>
          <p:cNvCxnSpPr/>
          <p:nvPr/>
        </p:nvCxnSpPr>
        <p:spPr>
          <a:xfrm>
            <a:off x="6665177" y="2395983"/>
            <a:ext cx="1469803" cy="1469803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3" name="그룹 312"/>
          <p:cNvGrpSpPr/>
          <p:nvPr/>
        </p:nvGrpSpPr>
        <p:grpSpPr>
          <a:xfrm>
            <a:off x="8194266" y="1534595"/>
            <a:ext cx="2546476" cy="2680839"/>
            <a:chOff x="6672673" y="2681475"/>
            <a:chExt cx="2546476" cy="2680839"/>
          </a:xfrm>
        </p:grpSpPr>
        <p:sp>
          <p:nvSpPr>
            <p:cNvPr id="314" name="다이아몬드 313"/>
            <p:cNvSpPr/>
            <p:nvPr/>
          </p:nvSpPr>
          <p:spPr>
            <a:xfrm>
              <a:off x="6672673" y="2815838"/>
              <a:ext cx="2546476" cy="2546476"/>
            </a:xfrm>
            <a:prstGeom prst="diamond">
              <a:avLst/>
            </a:prstGeom>
            <a:solidFill>
              <a:srgbClr val="FF1B42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  <p:sp>
          <p:nvSpPr>
            <p:cNvPr id="315" name="다이아몬드 314"/>
            <p:cNvSpPr/>
            <p:nvPr/>
          </p:nvSpPr>
          <p:spPr>
            <a:xfrm>
              <a:off x="6672673" y="2681475"/>
              <a:ext cx="2546476" cy="2546476"/>
            </a:xfrm>
            <a:prstGeom prst="diamond">
              <a:avLst/>
            </a:prstGeom>
            <a:blipFill dpi="0" rotWithShape="1">
              <a:blip r:embed="rId2"/>
              <a:srcRect/>
              <a:stretch>
                <a:fillRect r="-3000"/>
              </a:stretch>
            </a:blip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</p:grpSp>
      <p:grpSp>
        <p:nvGrpSpPr>
          <p:cNvPr id="316" name="그룹 315"/>
          <p:cNvGrpSpPr/>
          <p:nvPr/>
        </p:nvGrpSpPr>
        <p:grpSpPr>
          <a:xfrm>
            <a:off x="4859808" y="1558790"/>
            <a:ext cx="2546476" cy="2669476"/>
            <a:chOff x="3910254" y="2692838"/>
            <a:chExt cx="2546476" cy="2669476"/>
          </a:xfrm>
        </p:grpSpPr>
        <p:sp>
          <p:nvSpPr>
            <p:cNvPr id="317" name="다이아몬드 316"/>
            <p:cNvSpPr/>
            <p:nvPr/>
          </p:nvSpPr>
          <p:spPr>
            <a:xfrm>
              <a:off x="3910254" y="2815838"/>
              <a:ext cx="2546476" cy="2546476"/>
            </a:xfrm>
            <a:prstGeom prst="diamond">
              <a:avLst/>
            </a:prstGeom>
            <a:solidFill>
              <a:srgbClr val="FFC44E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  <p:sp>
          <p:nvSpPr>
            <p:cNvPr id="318" name="다이아몬드 317"/>
            <p:cNvSpPr/>
            <p:nvPr/>
          </p:nvSpPr>
          <p:spPr>
            <a:xfrm>
              <a:off x="3910254" y="2692838"/>
              <a:ext cx="2546476" cy="2546476"/>
            </a:xfrm>
            <a:prstGeom prst="diamond">
              <a:avLst/>
            </a:prstGeom>
            <a:blipFill dpi="0" rotWithShape="1">
              <a:blip r:embed="rId3"/>
              <a:srcRect/>
              <a:stretch>
                <a:fillRect/>
              </a:stretch>
            </a:blip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</p:grpSp>
      <p:cxnSp>
        <p:nvCxnSpPr>
          <p:cNvPr id="320" name="직선 연결선 319"/>
          <p:cNvCxnSpPr/>
          <p:nvPr/>
        </p:nvCxnSpPr>
        <p:spPr>
          <a:xfrm>
            <a:off x="8373564" y="1659257"/>
            <a:ext cx="874243" cy="874241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1" name="직선 연결선 320"/>
          <p:cNvCxnSpPr/>
          <p:nvPr/>
        </p:nvCxnSpPr>
        <p:spPr>
          <a:xfrm flipH="1">
            <a:off x="7848371" y="1378194"/>
            <a:ext cx="1489813" cy="1489812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그룹 1"/>
          <p:cNvGrpSpPr/>
          <p:nvPr/>
        </p:nvGrpSpPr>
        <p:grpSpPr>
          <a:xfrm>
            <a:off x="6831140" y="1316615"/>
            <a:ext cx="1912899" cy="1912899"/>
            <a:chOff x="6831140" y="1316615"/>
            <a:chExt cx="1912899" cy="1912899"/>
          </a:xfrm>
        </p:grpSpPr>
        <p:sp>
          <p:nvSpPr>
            <p:cNvPr id="319" name="다이아몬드 318"/>
            <p:cNvSpPr/>
            <p:nvPr/>
          </p:nvSpPr>
          <p:spPr>
            <a:xfrm>
              <a:off x="6831140" y="1316615"/>
              <a:ext cx="1912899" cy="1912899"/>
            </a:xfrm>
            <a:prstGeom prst="diamond">
              <a:avLst/>
            </a:prstGeom>
            <a:solidFill>
              <a:srgbClr val="FFF9DF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  <p:sp>
          <p:nvSpPr>
            <p:cNvPr id="322" name="텍스트 개체 틀 8"/>
            <p:cNvSpPr txBox="1">
              <a:spLocks/>
            </p:cNvSpPr>
            <p:nvPr/>
          </p:nvSpPr>
          <p:spPr>
            <a:xfrm>
              <a:off x="6906274" y="1868239"/>
              <a:ext cx="1788003" cy="763942"/>
            </a:xfrm>
            <a:prstGeom prst="rect">
              <a:avLst/>
            </a:prstGeom>
            <a:noFill/>
          </p:spPr>
          <p:txBody>
            <a:bodyPr anchor="ctr">
              <a:noAutofit/>
            </a:bodyPr>
            <a:lstStyle>
              <a:lvl1pPr marL="228600" indent="-22860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buNone/>
              </a:pPr>
              <a:r>
                <a:rPr lang="en-US" altLang="ko-KR" sz="3200" dirty="0" smtClean="0">
                  <a:solidFill>
                    <a:schemeClr val="bg1"/>
                  </a:solidFill>
                  <a:latin typeface="KBIZ한마음고딕 H" panose="02020503020101020101" pitchFamily="18" charset="-127"/>
                  <a:ea typeface="KBIZ한마음고딕 H" panose="02020503020101020101" pitchFamily="18" charset="-127"/>
                </a:rPr>
                <a:t>TEXT</a:t>
              </a:r>
              <a:endParaRPr lang="ko-KR" altLang="en-US" sz="3200" dirty="0">
                <a:solidFill>
                  <a:schemeClr val="bg1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</p:grpSp>
      <p:cxnSp>
        <p:nvCxnSpPr>
          <p:cNvPr id="323" name="직선 연결선 322"/>
          <p:cNvCxnSpPr/>
          <p:nvPr/>
        </p:nvCxnSpPr>
        <p:spPr>
          <a:xfrm>
            <a:off x="10620283" y="4287496"/>
            <a:ext cx="874243" cy="874241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4" name="직선 연결선 323"/>
          <p:cNvCxnSpPr/>
          <p:nvPr/>
        </p:nvCxnSpPr>
        <p:spPr>
          <a:xfrm flipH="1">
            <a:off x="10038911" y="4081071"/>
            <a:ext cx="1489813" cy="1489812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5" name="직선 연결선 324"/>
          <p:cNvCxnSpPr/>
          <p:nvPr/>
        </p:nvCxnSpPr>
        <p:spPr>
          <a:xfrm>
            <a:off x="10293175" y="3670680"/>
            <a:ext cx="1469803" cy="1469803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그룹 2"/>
          <p:cNvGrpSpPr/>
          <p:nvPr/>
        </p:nvGrpSpPr>
        <p:grpSpPr>
          <a:xfrm>
            <a:off x="9205740" y="3576162"/>
            <a:ext cx="1788003" cy="1647296"/>
            <a:chOff x="9205740" y="3576162"/>
            <a:chExt cx="1788003" cy="1647296"/>
          </a:xfrm>
        </p:grpSpPr>
        <p:sp>
          <p:nvSpPr>
            <p:cNvPr id="198" name="다이아몬드 197"/>
            <p:cNvSpPr/>
            <p:nvPr/>
          </p:nvSpPr>
          <p:spPr>
            <a:xfrm>
              <a:off x="9270127" y="3576162"/>
              <a:ext cx="1647296" cy="1647296"/>
            </a:xfrm>
            <a:prstGeom prst="diamond">
              <a:avLst/>
            </a:prstGeom>
            <a:solidFill>
              <a:srgbClr val="FFF9DF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  <p:sp>
          <p:nvSpPr>
            <p:cNvPr id="326" name="텍스트 개체 틀 8"/>
            <p:cNvSpPr txBox="1">
              <a:spLocks/>
            </p:cNvSpPr>
            <p:nvPr/>
          </p:nvSpPr>
          <p:spPr>
            <a:xfrm>
              <a:off x="9205740" y="3988953"/>
              <a:ext cx="1788003" cy="763942"/>
            </a:xfrm>
            <a:prstGeom prst="rect">
              <a:avLst/>
            </a:prstGeom>
            <a:noFill/>
          </p:spPr>
          <p:txBody>
            <a:bodyPr anchor="ctr">
              <a:noAutofit/>
            </a:bodyPr>
            <a:lstStyle>
              <a:lvl1pPr marL="228600" indent="-22860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buNone/>
              </a:pPr>
              <a:r>
                <a:rPr lang="en-US" altLang="ko-KR" sz="3200" dirty="0" smtClean="0">
                  <a:solidFill>
                    <a:schemeClr val="bg1"/>
                  </a:solidFill>
                  <a:latin typeface="KBIZ한마음고딕 H" panose="02020503020101020101" pitchFamily="18" charset="-127"/>
                  <a:ea typeface="KBIZ한마음고딕 H" panose="02020503020101020101" pitchFamily="18" charset="-127"/>
                </a:rPr>
                <a:t>TEXT</a:t>
              </a:r>
              <a:endParaRPr lang="ko-KR" altLang="en-US" sz="3200" dirty="0">
                <a:solidFill>
                  <a:schemeClr val="bg1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</p:grpSp>
      <p:cxnSp>
        <p:nvCxnSpPr>
          <p:cNvPr id="327" name="직선 연결선 326"/>
          <p:cNvCxnSpPr/>
          <p:nvPr/>
        </p:nvCxnSpPr>
        <p:spPr>
          <a:xfrm>
            <a:off x="5600700" y="5429883"/>
            <a:ext cx="6111685" cy="0"/>
          </a:xfrm>
          <a:prstGeom prst="line">
            <a:avLst/>
          </a:prstGeom>
          <a:ln w="19050">
            <a:solidFill>
              <a:srgbClr val="FFDA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그룹 23"/>
          <p:cNvGrpSpPr/>
          <p:nvPr/>
        </p:nvGrpSpPr>
        <p:grpSpPr>
          <a:xfrm>
            <a:off x="7808411" y="0"/>
            <a:ext cx="4383589" cy="557252"/>
            <a:chOff x="438216" y="668029"/>
            <a:chExt cx="8173572" cy="1039043"/>
          </a:xfrm>
        </p:grpSpPr>
        <p:grpSp>
          <p:nvGrpSpPr>
            <p:cNvPr id="25" name="그룹 24"/>
            <p:cNvGrpSpPr/>
            <p:nvPr/>
          </p:nvGrpSpPr>
          <p:grpSpPr>
            <a:xfrm>
              <a:off x="438216" y="668029"/>
              <a:ext cx="2116299" cy="1033333"/>
              <a:chOff x="1236501" y="2198923"/>
              <a:chExt cx="2116299" cy="1033333"/>
            </a:xfrm>
          </p:grpSpPr>
          <p:sp>
            <p:nvSpPr>
              <p:cNvPr id="27" name="이등변 삼각형 26"/>
              <p:cNvSpPr/>
              <p:nvPr/>
            </p:nvSpPr>
            <p:spPr>
              <a:xfrm>
                <a:off x="2330517" y="2209973"/>
                <a:ext cx="1022283" cy="1022283"/>
              </a:xfrm>
              <a:prstGeom prst="triangle">
                <a:avLst>
                  <a:gd name="adj" fmla="val 0"/>
                </a:avLst>
              </a:prstGeom>
              <a:solidFill>
                <a:srgbClr val="9CCFD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KBIZ한마음고딕 H" panose="02020503020101020101" pitchFamily="18" charset="-127"/>
                  <a:ea typeface="KBIZ한마음고딕 H" panose="02020503020101020101" pitchFamily="18" charset="-127"/>
                </a:endParaRPr>
              </a:p>
            </p:txBody>
          </p:sp>
          <p:sp>
            <p:nvSpPr>
              <p:cNvPr id="28" name="이등변 삼각형 27"/>
              <p:cNvSpPr/>
              <p:nvPr/>
            </p:nvSpPr>
            <p:spPr>
              <a:xfrm rot="10800000">
                <a:off x="1236501" y="2198923"/>
                <a:ext cx="1022283" cy="1022283"/>
              </a:xfrm>
              <a:prstGeom prst="triangle">
                <a:avLst>
                  <a:gd name="adj" fmla="val 0"/>
                </a:avLst>
              </a:prstGeom>
              <a:solidFill>
                <a:srgbClr val="9CCFDE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KBIZ한마음고딕 H" panose="02020503020101020101" pitchFamily="18" charset="-127"/>
                  <a:ea typeface="KBIZ한마음고딕 H" panose="02020503020101020101" pitchFamily="18" charset="-127"/>
                </a:endParaRPr>
              </a:p>
            </p:txBody>
          </p:sp>
        </p:grpSp>
        <p:sp>
          <p:nvSpPr>
            <p:cNvPr id="26" name="직사각형 25"/>
            <p:cNvSpPr/>
            <p:nvPr/>
          </p:nvSpPr>
          <p:spPr>
            <a:xfrm>
              <a:off x="1532233" y="673367"/>
              <a:ext cx="7079555" cy="1033705"/>
            </a:xfrm>
            <a:prstGeom prst="rect">
              <a:avLst/>
            </a:prstGeom>
            <a:solidFill>
              <a:schemeClr val="tx1">
                <a:lumMod val="6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</p:grpSp>
      <p:sp>
        <p:nvSpPr>
          <p:cNvPr id="29" name="제목 1"/>
          <p:cNvSpPr txBox="1">
            <a:spLocks/>
          </p:cNvSpPr>
          <p:nvPr/>
        </p:nvSpPr>
        <p:spPr>
          <a:xfrm>
            <a:off x="8719506" y="76900"/>
            <a:ext cx="3338593" cy="4097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ko-KR" altLang="en-US" sz="2400" b="1" dirty="0" smtClean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텍스트를 입력하세요</a:t>
            </a:r>
            <a:endParaRPr lang="ko-KR" altLang="en-US" sz="2400" b="1" dirty="0">
              <a:solidFill>
                <a:prstClr val="white"/>
              </a:solidFill>
              <a:latin typeface="KBIZ한마음고딕 H" panose="02020503020101020101" pitchFamily="18" charset="-127"/>
              <a:ea typeface="KBIZ한마음고딕 H" panose="020205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49540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927100" y="1164152"/>
            <a:ext cx="3069492" cy="43053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이등변 삼각형 2"/>
          <p:cNvSpPr/>
          <p:nvPr/>
        </p:nvSpPr>
        <p:spPr>
          <a:xfrm rot="10800000">
            <a:off x="2504689" y="1056133"/>
            <a:ext cx="1673549" cy="1673549"/>
          </a:xfrm>
          <a:prstGeom prst="triangle">
            <a:avLst>
              <a:gd name="adj" fmla="val 0"/>
            </a:avLst>
          </a:prstGeom>
          <a:solidFill>
            <a:srgbClr val="9CCFD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KBIZ한마음고딕 H" panose="02020503020101020101" pitchFamily="18" charset="-127"/>
              <a:ea typeface="KBIZ한마음고딕 H" panose="02020503020101020101" pitchFamily="18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401565" y="4194629"/>
            <a:ext cx="1823481" cy="2025389"/>
            <a:chOff x="498475" y="4494120"/>
            <a:chExt cx="1566913" cy="1740412"/>
          </a:xfrm>
        </p:grpSpPr>
        <p:grpSp>
          <p:nvGrpSpPr>
            <p:cNvPr id="4" name="그룹 3"/>
            <p:cNvGrpSpPr/>
            <p:nvPr/>
          </p:nvGrpSpPr>
          <p:grpSpPr>
            <a:xfrm rot="16200000">
              <a:off x="498474" y="4494121"/>
              <a:ext cx="1489813" cy="1489812"/>
              <a:chOff x="3231711" y="4618100"/>
              <a:chExt cx="1489813" cy="1489812"/>
            </a:xfrm>
          </p:grpSpPr>
          <p:cxnSp>
            <p:nvCxnSpPr>
              <p:cNvPr id="136" name="직선 연결선 135"/>
              <p:cNvCxnSpPr/>
              <p:nvPr/>
            </p:nvCxnSpPr>
            <p:spPr>
              <a:xfrm>
                <a:off x="3813083" y="4824525"/>
                <a:ext cx="874243" cy="874241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직선 연결선 136"/>
              <p:cNvCxnSpPr/>
              <p:nvPr/>
            </p:nvCxnSpPr>
            <p:spPr>
              <a:xfrm flipH="1">
                <a:off x="3231711" y="4618100"/>
                <a:ext cx="1489813" cy="1489812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8" name="직선 연결선 137"/>
            <p:cNvCxnSpPr/>
            <p:nvPr/>
          </p:nvCxnSpPr>
          <p:spPr>
            <a:xfrm>
              <a:off x="595585" y="4764729"/>
              <a:ext cx="1469803" cy="1469803"/>
            </a:xfrm>
            <a:prstGeom prst="line">
              <a:avLst/>
            </a:prstGeom>
            <a:ln w="158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9" name="텍스트 개체 틀 8"/>
          <p:cNvSpPr txBox="1">
            <a:spLocks/>
          </p:cNvSpPr>
          <p:nvPr/>
        </p:nvSpPr>
        <p:spPr>
          <a:xfrm>
            <a:off x="2543990" y="5647200"/>
            <a:ext cx="3961074" cy="865779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ko-KR" altLang="en-US" sz="1400" dirty="0"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이곳에 학습내용 및 텍스트를 </a:t>
            </a:r>
            <a:r>
              <a:rPr lang="ko-KR" altLang="en-US" sz="1400" dirty="0" smtClean="0"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입력하세요</a:t>
            </a:r>
            <a:r>
              <a:rPr lang="en-US" altLang="ko-KR" sz="1400" dirty="0" smtClean="0"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.</a:t>
            </a:r>
          </a:p>
          <a:p>
            <a:pPr>
              <a:lnSpc>
                <a:spcPct val="100000"/>
              </a:lnSpc>
            </a:pPr>
            <a:r>
              <a:rPr lang="ko-KR" altLang="en-US" sz="1400" dirty="0" smtClean="0"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이곳에 학습내용 및 텍스트를 입력하세요</a:t>
            </a:r>
            <a:r>
              <a:rPr lang="en-US" altLang="ko-KR" sz="1400" dirty="0" smtClean="0"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.</a:t>
            </a:r>
            <a:endParaRPr lang="ko-KR" altLang="en-US" sz="1400" dirty="0">
              <a:latin typeface="KBIZ한마음고딕 H" panose="02020503020101020101" pitchFamily="18" charset="-127"/>
              <a:ea typeface="KBIZ한마음고딕 H" panose="02020503020101020101" pitchFamily="18" charset="-127"/>
            </a:endParaRPr>
          </a:p>
        </p:txBody>
      </p:sp>
      <p:grpSp>
        <p:nvGrpSpPr>
          <p:cNvPr id="10" name="그룹 9"/>
          <p:cNvGrpSpPr/>
          <p:nvPr/>
        </p:nvGrpSpPr>
        <p:grpSpPr>
          <a:xfrm>
            <a:off x="7808411" y="0"/>
            <a:ext cx="4383589" cy="557252"/>
            <a:chOff x="438216" y="668029"/>
            <a:chExt cx="8173572" cy="1039043"/>
          </a:xfrm>
        </p:grpSpPr>
        <p:grpSp>
          <p:nvGrpSpPr>
            <p:cNvPr id="11" name="그룹 10"/>
            <p:cNvGrpSpPr/>
            <p:nvPr/>
          </p:nvGrpSpPr>
          <p:grpSpPr>
            <a:xfrm>
              <a:off x="438216" y="668029"/>
              <a:ext cx="2116299" cy="1033333"/>
              <a:chOff x="1236501" y="2198923"/>
              <a:chExt cx="2116299" cy="1033333"/>
            </a:xfrm>
          </p:grpSpPr>
          <p:sp>
            <p:nvSpPr>
              <p:cNvPr id="13" name="이등변 삼각형 12"/>
              <p:cNvSpPr/>
              <p:nvPr/>
            </p:nvSpPr>
            <p:spPr>
              <a:xfrm>
                <a:off x="2330517" y="2209973"/>
                <a:ext cx="1022283" cy="1022283"/>
              </a:xfrm>
              <a:prstGeom prst="triangle">
                <a:avLst>
                  <a:gd name="adj" fmla="val 0"/>
                </a:avLst>
              </a:prstGeom>
              <a:solidFill>
                <a:srgbClr val="9CCFD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KBIZ한마음고딕 H" panose="02020503020101020101" pitchFamily="18" charset="-127"/>
                  <a:ea typeface="KBIZ한마음고딕 H" panose="02020503020101020101" pitchFamily="18" charset="-127"/>
                </a:endParaRPr>
              </a:p>
            </p:txBody>
          </p:sp>
          <p:sp>
            <p:nvSpPr>
              <p:cNvPr id="14" name="이등변 삼각형 13"/>
              <p:cNvSpPr/>
              <p:nvPr/>
            </p:nvSpPr>
            <p:spPr>
              <a:xfrm rot="10800000">
                <a:off x="1236501" y="2198923"/>
                <a:ext cx="1022283" cy="1022283"/>
              </a:xfrm>
              <a:prstGeom prst="triangle">
                <a:avLst>
                  <a:gd name="adj" fmla="val 0"/>
                </a:avLst>
              </a:prstGeom>
              <a:solidFill>
                <a:srgbClr val="9CCFDE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KBIZ한마음고딕 H" panose="02020503020101020101" pitchFamily="18" charset="-127"/>
                  <a:ea typeface="KBIZ한마음고딕 H" panose="02020503020101020101" pitchFamily="18" charset="-127"/>
                </a:endParaRPr>
              </a:p>
            </p:txBody>
          </p:sp>
        </p:grpSp>
        <p:sp>
          <p:nvSpPr>
            <p:cNvPr id="12" name="직사각형 11"/>
            <p:cNvSpPr/>
            <p:nvPr/>
          </p:nvSpPr>
          <p:spPr>
            <a:xfrm>
              <a:off x="1532233" y="673367"/>
              <a:ext cx="7079555" cy="1033705"/>
            </a:xfrm>
            <a:prstGeom prst="rect">
              <a:avLst/>
            </a:prstGeom>
            <a:solidFill>
              <a:schemeClr val="tx1">
                <a:lumMod val="6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</p:grpSp>
      <p:sp>
        <p:nvSpPr>
          <p:cNvPr id="15" name="제목 1"/>
          <p:cNvSpPr txBox="1">
            <a:spLocks/>
          </p:cNvSpPr>
          <p:nvPr/>
        </p:nvSpPr>
        <p:spPr>
          <a:xfrm>
            <a:off x="8719506" y="76900"/>
            <a:ext cx="3338593" cy="4097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ko-KR" altLang="en-US" sz="2400" b="1" dirty="0" smtClean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텍스트를 입력하세요</a:t>
            </a:r>
            <a:endParaRPr lang="ko-KR" altLang="en-US" sz="2400" b="1" dirty="0">
              <a:solidFill>
                <a:prstClr val="white"/>
              </a:solidFill>
              <a:latin typeface="KBIZ한마음고딕 H" panose="02020503020101020101" pitchFamily="18" charset="-127"/>
              <a:ea typeface="KBIZ한마음고딕 H" panose="02020503020101020101" pitchFamily="18" charset="-127"/>
            </a:endParaRPr>
          </a:p>
        </p:txBody>
      </p:sp>
      <p:cxnSp>
        <p:nvCxnSpPr>
          <p:cNvPr id="16" name="직선 연결선 15"/>
          <p:cNvCxnSpPr/>
          <p:nvPr/>
        </p:nvCxnSpPr>
        <p:spPr>
          <a:xfrm>
            <a:off x="-8654" y="5619713"/>
            <a:ext cx="6111685" cy="0"/>
          </a:xfrm>
          <a:prstGeom prst="line">
            <a:avLst/>
          </a:prstGeom>
          <a:ln w="19050">
            <a:solidFill>
              <a:srgbClr val="FFDA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8924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  <p:bldP spid="1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그룹 159"/>
          <p:cNvGrpSpPr/>
          <p:nvPr/>
        </p:nvGrpSpPr>
        <p:grpSpPr>
          <a:xfrm>
            <a:off x="7808411" y="0"/>
            <a:ext cx="4383589" cy="557252"/>
            <a:chOff x="438216" y="668029"/>
            <a:chExt cx="8173572" cy="1039043"/>
          </a:xfrm>
        </p:grpSpPr>
        <p:grpSp>
          <p:nvGrpSpPr>
            <p:cNvPr id="161" name="그룹 160"/>
            <p:cNvGrpSpPr/>
            <p:nvPr/>
          </p:nvGrpSpPr>
          <p:grpSpPr>
            <a:xfrm>
              <a:off x="438216" y="668029"/>
              <a:ext cx="2116299" cy="1033333"/>
              <a:chOff x="1236501" y="2198923"/>
              <a:chExt cx="2116299" cy="1033333"/>
            </a:xfrm>
          </p:grpSpPr>
          <p:sp>
            <p:nvSpPr>
              <p:cNvPr id="163" name="이등변 삼각형 162"/>
              <p:cNvSpPr/>
              <p:nvPr/>
            </p:nvSpPr>
            <p:spPr>
              <a:xfrm>
                <a:off x="2330517" y="2209973"/>
                <a:ext cx="1022283" cy="1022283"/>
              </a:xfrm>
              <a:prstGeom prst="triangle">
                <a:avLst>
                  <a:gd name="adj" fmla="val 0"/>
                </a:avLst>
              </a:prstGeom>
              <a:solidFill>
                <a:srgbClr val="9CCFD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KBIZ한마음고딕 H" panose="02020503020101020101" pitchFamily="18" charset="-127"/>
                  <a:ea typeface="KBIZ한마음고딕 H" panose="02020503020101020101" pitchFamily="18" charset="-127"/>
                </a:endParaRPr>
              </a:p>
            </p:txBody>
          </p:sp>
          <p:sp>
            <p:nvSpPr>
              <p:cNvPr id="164" name="이등변 삼각형 163"/>
              <p:cNvSpPr/>
              <p:nvPr/>
            </p:nvSpPr>
            <p:spPr>
              <a:xfrm rot="10800000">
                <a:off x="1236501" y="2198923"/>
                <a:ext cx="1022283" cy="1022283"/>
              </a:xfrm>
              <a:prstGeom prst="triangle">
                <a:avLst>
                  <a:gd name="adj" fmla="val 0"/>
                </a:avLst>
              </a:prstGeom>
              <a:solidFill>
                <a:srgbClr val="9CCFDE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KBIZ한마음고딕 H" panose="02020503020101020101" pitchFamily="18" charset="-127"/>
                  <a:ea typeface="KBIZ한마음고딕 H" panose="02020503020101020101" pitchFamily="18" charset="-127"/>
                </a:endParaRPr>
              </a:p>
            </p:txBody>
          </p:sp>
        </p:grpSp>
        <p:sp>
          <p:nvSpPr>
            <p:cNvPr id="162" name="직사각형 161"/>
            <p:cNvSpPr/>
            <p:nvPr/>
          </p:nvSpPr>
          <p:spPr>
            <a:xfrm>
              <a:off x="1532233" y="673367"/>
              <a:ext cx="7079555" cy="1033705"/>
            </a:xfrm>
            <a:prstGeom prst="rect">
              <a:avLst/>
            </a:prstGeom>
            <a:solidFill>
              <a:schemeClr val="tx1">
                <a:lumMod val="6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</p:grpSp>
      <p:sp>
        <p:nvSpPr>
          <p:cNvPr id="165" name="제목 1"/>
          <p:cNvSpPr txBox="1">
            <a:spLocks/>
          </p:cNvSpPr>
          <p:nvPr/>
        </p:nvSpPr>
        <p:spPr>
          <a:xfrm>
            <a:off x="8719506" y="76900"/>
            <a:ext cx="3338593" cy="4097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ko-KR" altLang="en-US" sz="2400" b="1" dirty="0" smtClean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텍스트를 입력하세요</a:t>
            </a:r>
            <a:endParaRPr lang="ko-KR" altLang="en-US" sz="2400" b="1" dirty="0">
              <a:solidFill>
                <a:prstClr val="white"/>
              </a:solidFill>
              <a:latin typeface="KBIZ한마음고딕 H" panose="02020503020101020101" pitchFamily="18" charset="-127"/>
              <a:ea typeface="KBIZ한마음고딕 H" panose="02020503020101020101" pitchFamily="18" charset="-127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775992" y="1372529"/>
            <a:ext cx="2815718" cy="2815718"/>
            <a:chOff x="775992" y="1372529"/>
            <a:chExt cx="2815718" cy="2815718"/>
          </a:xfrm>
        </p:grpSpPr>
        <p:grpSp>
          <p:nvGrpSpPr>
            <p:cNvPr id="8" name="그룹 7"/>
            <p:cNvGrpSpPr/>
            <p:nvPr/>
          </p:nvGrpSpPr>
          <p:grpSpPr>
            <a:xfrm>
              <a:off x="775992" y="1372529"/>
              <a:ext cx="2815718" cy="2815718"/>
              <a:chOff x="775992" y="1372529"/>
              <a:chExt cx="2815718" cy="2815718"/>
            </a:xfrm>
          </p:grpSpPr>
          <p:sp>
            <p:nvSpPr>
              <p:cNvPr id="2" name="타원 1"/>
              <p:cNvSpPr/>
              <p:nvPr/>
            </p:nvSpPr>
            <p:spPr>
              <a:xfrm>
                <a:off x="775992" y="1372529"/>
                <a:ext cx="2815718" cy="2815718"/>
              </a:xfrm>
              <a:prstGeom prst="ellipse">
                <a:avLst/>
              </a:prstGeom>
              <a:solidFill>
                <a:schemeClr val="tx1">
                  <a:lumMod val="75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KBIZ한마음고딕 H" panose="02020503020101020101" pitchFamily="18" charset="-127"/>
                  <a:ea typeface="KBIZ한마음고딕 H" panose="02020503020101020101" pitchFamily="18" charset="-127"/>
                </a:endParaRPr>
              </a:p>
            </p:txBody>
          </p:sp>
          <p:sp>
            <p:nvSpPr>
              <p:cNvPr id="187" name="타원 186"/>
              <p:cNvSpPr/>
              <p:nvPr/>
            </p:nvSpPr>
            <p:spPr>
              <a:xfrm>
                <a:off x="975462" y="1571999"/>
                <a:ext cx="2416779" cy="2416779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KBIZ한마음고딕 H" panose="02020503020101020101" pitchFamily="18" charset="-127"/>
                  <a:ea typeface="KBIZ한마음고딕 H" panose="02020503020101020101" pitchFamily="18" charset="-127"/>
                </a:endParaRPr>
              </a:p>
            </p:txBody>
          </p:sp>
          <p:sp>
            <p:nvSpPr>
              <p:cNvPr id="167" name="Freeform 32"/>
              <p:cNvSpPr>
                <a:spLocks/>
              </p:cNvSpPr>
              <p:nvPr/>
            </p:nvSpPr>
            <p:spPr bwMode="auto">
              <a:xfrm>
                <a:off x="1850629" y="1845265"/>
                <a:ext cx="666445" cy="543318"/>
              </a:xfrm>
              <a:custGeom>
                <a:avLst/>
                <a:gdLst>
                  <a:gd name="T0" fmla="*/ 116 w 574"/>
                  <a:gd name="T1" fmla="*/ 408 h 470"/>
                  <a:gd name="T2" fmla="*/ 285 w 574"/>
                  <a:gd name="T3" fmla="*/ 426 h 470"/>
                  <a:gd name="T4" fmla="*/ 483 w 574"/>
                  <a:gd name="T5" fmla="*/ 470 h 470"/>
                  <a:gd name="T6" fmla="*/ 532 w 574"/>
                  <a:gd name="T7" fmla="*/ 295 h 470"/>
                  <a:gd name="T8" fmla="*/ 394 w 574"/>
                  <a:gd name="T9" fmla="*/ 235 h 470"/>
                  <a:gd name="T10" fmla="*/ 366 w 574"/>
                  <a:gd name="T11" fmla="*/ 137 h 470"/>
                  <a:gd name="T12" fmla="*/ 307 w 574"/>
                  <a:gd name="T13" fmla="*/ 123 h 470"/>
                  <a:gd name="T14" fmla="*/ 309 w 574"/>
                  <a:gd name="T15" fmla="*/ 40 h 470"/>
                  <a:gd name="T16" fmla="*/ 286 w 574"/>
                  <a:gd name="T17" fmla="*/ 0 h 470"/>
                  <a:gd name="T18" fmla="*/ 285 w 574"/>
                  <a:gd name="T19" fmla="*/ 0 h 470"/>
                  <a:gd name="T20" fmla="*/ 263 w 574"/>
                  <a:gd name="T21" fmla="*/ 40 h 470"/>
                  <a:gd name="T22" fmla="*/ 264 w 574"/>
                  <a:gd name="T23" fmla="*/ 123 h 470"/>
                  <a:gd name="T24" fmla="*/ 206 w 574"/>
                  <a:gd name="T25" fmla="*/ 137 h 470"/>
                  <a:gd name="T26" fmla="*/ 178 w 574"/>
                  <a:gd name="T27" fmla="*/ 235 h 470"/>
                  <a:gd name="T28" fmla="*/ 40 w 574"/>
                  <a:gd name="T29" fmla="*/ 295 h 470"/>
                  <a:gd name="T30" fmla="*/ 81 w 574"/>
                  <a:gd name="T31" fmla="*/ 451 h 470"/>
                  <a:gd name="T32" fmla="*/ 116 w 574"/>
                  <a:gd name="T33" fmla="*/ 408 h 4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74" h="470">
                    <a:moveTo>
                      <a:pt x="116" y="408"/>
                    </a:moveTo>
                    <a:cubicBezTo>
                      <a:pt x="171" y="358"/>
                      <a:pt x="246" y="437"/>
                      <a:pt x="285" y="426"/>
                    </a:cubicBezTo>
                    <a:cubicBezTo>
                      <a:pt x="380" y="386"/>
                      <a:pt x="442" y="409"/>
                      <a:pt x="483" y="470"/>
                    </a:cubicBezTo>
                    <a:cubicBezTo>
                      <a:pt x="527" y="366"/>
                      <a:pt x="574" y="333"/>
                      <a:pt x="532" y="295"/>
                    </a:cubicBezTo>
                    <a:cubicBezTo>
                      <a:pt x="489" y="257"/>
                      <a:pt x="436" y="272"/>
                      <a:pt x="394" y="235"/>
                    </a:cubicBezTo>
                    <a:cubicBezTo>
                      <a:pt x="352" y="198"/>
                      <a:pt x="377" y="168"/>
                      <a:pt x="366" y="137"/>
                    </a:cubicBezTo>
                    <a:cubicBezTo>
                      <a:pt x="354" y="107"/>
                      <a:pt x="307" y="123"/>
                      <a:pt x="307" y="123"/>
                    </a:cubicBezTo>
                    <a:cubicBezTo>
                      <a:pt x="307" y="123"/>
                      <a:pt x="315" y="73"/>
                      <a:pt x="309" y="40"/>
                    </a:cubicBezTo>
                    <a:cubicBezTo>
                      <a:pt x="303" y="10"/>
                      <a:pt x="291" y="2"/>
                      <a:pt x="286" y="0"/>
                    </a:cubicBezTo>
                    <a:cubicBezTo>
                      <a:pt x="285" y="0"/>
                      <a:pt x="285" y="0"/>
                      <a:pt x="285" y="0"/>
                    </a:cubicBezTo>
                    <a:cubicBezTo>
                      <a:pt x="280" y="2"/>
                      <a:pt x="268" y="10"/>
                      <a:pt x="263" y="40"/>
                    </a:cubicBezTo>
                    <a:cubicBezTo>
                      <a:pt x="257" y="73"/>
                      <a:pt x="264" y="123"/>
                      <a:pt x="264" y="123"/>
                    </a:cubicBezTo>
                    <a:cubicBezTo>
                      <a:pt x="264" y="123"/>
                      <a:pt x="218" y="107"/>
                      <a:pt x="206" y="137"/>
                    </a:cubicBezTo>
                    <a:cubicBezTo>
                      <a:pt x="194" y="168"/>
                      <a:pt x="219" y="198"/>
                      <a:pt x="178" y="235"/>
                    </a:cubicBezTo>
                    <a:cubicBezTo>
                      <a:pt x="136" y="272"/>
                      <a:pt x="83" y="257"/>
                      <a:pt x="40" y="295"/>
                    </a:cubicBezTo>
                    <a:cubicBezTo>
                      <a:pt x="0" y="330"/>
                      <a:pt x="39" y="362"/>
                      <a:pt x="81" y="451"/>
                    </a:cubicBezTo>
                    <a:cubicBezTo>
                      <a:pt x="90" y="435"/>
                      <a:pt x="101" y="420"/>
                      <a:pt x="116" y="408"/>
                    </a:cubicBezTo>
                  </a:path>
                </a:pathLst>
              </a:custGeom>
              <a:solidFill>
                <a:srgbClr val="4E19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KBIZ한마음고딕 H" panose="02020503020101020101" pitchFamily="18" charset="-127"/>
                  <a:ea typeface="KBIZ한마음고딕 H" panose="02020503020101020101" pitchFamily="18" charset="-127"/>
                </a:endParaRPr>
              </a:p>
            </p:txBody>
          </p:sp>
          <p:sp>
            <p:nvSpPr>
              <p:cNvPr id="168" name="Freeform 33"/>
              <p:cNvSpPr>
                <a:spLocks/>
              </p:cNvSpPr>
              <p:nvPr/>
            </p:nvSpPr>
            <p:spPr bwMode="auto">
              <a:xfrm>
                <a:off x="1864798" y="2246402"/>
                <a:ext cx="635663" cy="1060252"/>
              </a:xfrm>
              <a:custGeom>
                <a:avLst/>
                <a:gdLst>
                  <a:gd name="T0" fmla="*/ 296 w 548"/>
                  <a:gd name="T1" fmla="*/ 917 h 917"/>
                  <a:gd name="T2" fmla="*/ 488 w 548"/>
                  <a:gd name="T3" fmla="*/ 917 h 917"/>
                  <a:gd name="T4" fmla="*/ 532 w 548"/>
                  <a:gd name="T5" fmla="*/ 678 h 917"/>
                  <a:gd name="T6" fmla="*/ 450 w 548"/>
                  <a:gd name="T7" fmla="*/ 387 h 917"/>
                  <a:gd name="T8" fmla="*/ 469 w 548"/>
                  <a:gd name="T9" fmla="*/ 128 h 917"/>
                  <a:gd name="T10" fmla="*/ 471 w 548"/>
                  <a:gd name="T11" fmla="*/ 123 h 917"/>
                  <a:gd name="T12" fmla="*/ 276 w 548"/>
                  <a:gd name="T13" fmla="*/ 70 h 917"/>
                  <a:gd name="T14" fmla="*/ 104 w 548"/>
                  <a:gd name="T15" fmla="*/ 61 h 917"/>
                  <a:gd name="T16" fmla="*/ 69 w 548"/>
                  <a:gd name="T17" fmla="*/ 104 h 917"/>
                  <a:gd name="T18" fmla="*/ 79 w 548"/>
                  <a:gd name="T19" fmla="*/ 128 h 917"/>
                  <a:gd name="T20" fmla="*/ 98 w 548"/>
                  <a:gd name="T21" fmla="*/ 387 h 917"/>
                  <a:gd name="T22" fmla="*/ 16 w 548"/>
                  <a:gd name="T23" fmla="*/ 678 h 917"/>
                  <a:gd name="T24" fmla="*/ 60 w 548"/>
                  <a:gd name="T25" fmla="*/ 917 h 917"/>
                  <a:gd name="T26" fmla="*/ 251 w 548"/>
                  <a:gd name="T27" fmla="*/ 917 h 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48" h="917">
                    <a:moveTo>
                      <a:pt x="296" y="917"/>
                    </a:moveTo>
                    <a:cubicBezTo>
                      <a:pt x="488" y="917"/>
                      <a:pt x="488" y="917"/>
                      <a:pt x="488" y="917"/>
                    </a:cubicBezTo>
                    <a:cubicBezTo>
                      <a:pt x="488" y="917"/>
                      <a:pt x="516" y="824"/>
                      <a:pt x="532" y="678"/>
                    </a:cubicBezTo>
                    <a:cubicBezTo>
                      <a:pt x="548" y="531"/>
                      <a:pt x="473" y="444"/>
                      <a:pt x="450" y="387"/>
                    </a:cubicBezTo>
                    <a:cubicBezTo>
                      <a:pt x="427" y="331"/>
                      <a:pt x="424" y="235"/>
                      <a:pt x="469" y="128"/>
                    </a:cubicBezTo>
                    <a:cubicBezTo>
                      <a:pt x="469" y="126"/>
                      <a:pt x="470" y="124"/>
                      <a:pt x="471" y="123"/>
                    </a:cubicBezTo>
                    <a:cubicBezTo>
                      <a:pt x="457" y="57"/>
                      <a:pt x="420" y="0"/>
                      <a:pt x="276" y="70"/>
                    </a:cubicBezTo>
                    <a:cubicBezTo>
                      <a:pt x="237" y="81"/>
                      <a:pt x="166" y="1"/>
                      <a:pt x="104" y="61"/>
                    </a:cubicBezTo>
                    <a:cubicBezTo>
                      <a:pt x="90" y="74"/>
                      <a:pt x="78" y="88"/>
                      <a:pt x="69" y="104"/>
                    </a:cubicBezTo>
                    <a:cubicBezTo>
                      <a:pt x="72" y="112"/>
                      <a:pt x="76" y="119"/>
                      <a:pt x="79" y="128"/>
                    </a:cubicBezTo>
                    <a:cubicBezTo>
                      <a:pt x="124" y="235"/>
                      <a:pt x="121" y="331"/>
                      <a:pt x="98" y="387"/>
                    </a:cubicBezTo>
                    <a:cubicBezTo>
                      <a:pt x="75" y="444"/>
                      <a:pt x="0" y="531"/>
                      <a:pt x="16" y="678"/>
                    </a:cubicBezTo>
                    <a:cubicBezTo>
                      <a:pt x="32" y="824"/>
                      <a:pt x="60" y="917"/>
                      <a:pt x="60" y="917"/>
                    </a:cubicBezTo>
                    <a:cubicBezTo>
                      <a:pt x="251" y="917"/>
                      <a:pt x="251" y="917"/>
                      <a:pt x="251" y="917"/>
                    </a:cubicBezTo>
                  </a:path>
                </a:pathLst>
              </a:custGeom>
              <a:solidFill>
                <a:srgbClr val="8E6C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KBIZ한마음고딕 H" panose="02020503020101020101" pitchFamily="18" charset="-127"/>
                  <a:ea typeface="KBIZ한마음고딕 H" panose="02020503020101020101" pitchFamily="18" charset="-127"/>
                </a:endParaRPr>
              </a:p>
            </p:txBody>
          </p:sp>
          <p:sp>
            <p:nvSpPr>
              <p:cNvPr id="169" name="Freeform 34"/>
              <p:cNvSpPr>
                <a:spLocks/>
              </p:cNvSpPr>
              <p:nvPr/>
            </p:nvSpPr>
            <p:spPr bwMode="auto">
              <a:xfrm>
                <a:off x="1893626" y="3306654"/>
                <a:ext cx="578009" cy="568725"/>
              </a:xfrm>
              <a:custGeom>
                <a:avLst/>
                <a:gdLst>
                  <a:gd name="T0" fmla="*/ 226 w 498"/>
                  <a:gd name="T1" fmla="*/ 0 h 492"/>
                  <a:gd name="T2" fmla="*/ 226 w 498"/>
                  <a:gd name="T3" fmla="*/ 404 h 492"/>
                  <a:gd name="T4" fmla="*/ 64 w 498"/>
                  <a:gd name="T5" fmla="*/ 433 h 492"/>
                  <a:gd name="T6" fmla="*/ 247 w 498"/>
                  <a:gd name="T7" fmla="*/ 492 h 492"/>
                  <a:gd name="T8" fmla="*/ 248 w 498"/>
                  <a:gd name="T9" fmla="*/ 492 h 492"/>
                  <a:gd name="T10" fmla="*/ 249 w 498"/>
                  <a:gd name="T11" fmla="*/ 492 h 492"/>
                  <a:gd name="T12" fmla="*/ 250 w 498"/>
                  <a:gd name="T13" fmla="*/ 492 h 492"/>
                  <a:gd name="T14" fmla="*/ 250 w 498"/>
                  <a:gd name="T15" fmla="*/ 492 h 492"/>
                  <a:gd name="T16" fmla="*/ 434 w 498"/>
                  <a:gd name="T17" fmla="*/ 433 h 492"/>
                  <a:gd name="T18" fmla="*/ 271 w 498"/>
                  <a:gd name="T19" fmla="*/ 404 h 492"/>
                  <a:gd name="T20" fmla="*/ 271 w 498"/>
                  <a:gd name="T21" fmla="*/ 0 h 4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98" h="492">
                    <a:moveTo>
                      <a:pt x="226" y="0"/>
                    </a:moveTo>
                    <a:cubicBezTo>
                      <a:pt x="226" y="404"/>
                      <a:pt x="226" y="404"/>
                      <a:pt x="226" y="404"/>
                    </a:cubicBezTo>
                    <a:cubicBezTo>
                      <a:pt x="226" y="404"/>
                      <a:pt x="128" y="411"/>
                      <a:pt x="64" y="433"/>
                    </a:cubicBezTo>
                    <a:cubicBezTo>
                      <a:pt x="0" y="454"/>
                      <a:pt x="55" y="492"/>
                      <a:pt x="247" y="492"/>
                    </a:cubicBezTo>
                    <a:cubicBezTo>
                      <a:pt x="247" y="492"/>
                      <a:pt x="247" y="492"/>
                      <a:pt x="248" y="492"/>
                    </a:cubicBezTo>
                    <a:cubicBezTo>
                      <a:pt x="248" y="492"/>
                      <a:pt x="248" y="492"/>
                      <a:pt x="249" y="492"/>
                    </a:cubicBezTo>
                    <a:cubicBezTo>
                      <a:pt x="249" y="492"/>
                      <a:pt x="250" y="492"/>
                      <a:pt x="250" y="492"/>
                    </a:cubicBezTo>
                    <a:cubicBezTo>
                      <a:pt x="250" y="492"/>
                      <a:pt x="250" y="492"/>
                      <a:pt x="250" y="492"/>
                    </a:cubicBezTo>
                    <a:cubicBezTo>
                      <a:pt x="443" y="492"/>
                      <a:pt x="498" y="454"/>
                      <a:pt x="434" y="433"/>
                    </a:cubicBezTo>
                    <a:cubicBezTo>
                      <a:pt x="369" y="411"/>
                      <a:pt x="271" y="404"/>
                      <a:pt x="271" y="404"/>
                    </a:cubicBezTo>
                    <a:cubicBezTo>
                      <a:pt x="271" y="0"/>
                      <a:pt x="271" y="0"/>
                      <a:pt x="271" y="0"/>
                    </a:cubicBezTo>
                  </a:path>
                </a:pathLst>
              </a:custGeom>
              <a:solidFill>
                <a:srgbClr val="4E19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KBIZ한마음고딕 H" panose="02020503020101020101" pitchFamily="18" charset="-127"/>
                  <a:ea typeface="KBIZ한마음고딕 H" panose="02020503020101020101" pitchFamily="18" charset="-127"/>
                </a:endParaRPr>
              </a:p>
            </p:txBody>
          </p:sp>
        </p:grpSp>
        <p:sp>
          <p:nvSpPr>
            <p:cNvPr id="170" name="Freeform 24"/>
            <p:cNvSpPr>
              <a:spLocks noEditPoints="1"/>
            </p:cNvSpPr>
            <p:nvPr/>
          </p:nvSpPr>
          <p:spPr bwMode="auto">
            <a:xfrm>
              <a:off x="2223041" y="2293380"/>
              <a:ext cx="865257" cy="899836"/>
            </a:xfrm>
            <a:custGeom>
              <a:avLst/>
              <a:gdLst>
                <a:gd name="T0" fmla="*/ 1374 w 1374"/>
                <a:gd name="T1" fmla="*/ 159 h 1429"/>
                <a:gd name="T2" fmla="*/ 1227 w 1374"/>
                <a:gd name="T3" fmla="*/ 17 h 1429"/>
                <a:gd name="T4" fmla="*/ 1113 w 1374"/>
                <a:gd name="T5" fmla="*/ 78 h 1429"/>
                <a:gd name="T6" fmla="*/ 944 w 1374"/>
                <a:gd name="T7" fmla="*/ 0 h 1429"/>
                <a:gd name="T8" fmla="*/ 722 w 1374"/>
                <a:gd name="T9" fmla="*/ 221 h 1429"/>
                <a:gd name="T10" fmla="*/ 815 w 1374"/>
                <a:gd name="T11" fmla="*/ 406 h 1429"/>
                <a:gd name="T12" fmla="*/ 522 w 1374"/>
                <a:gd name="T13" fmla="*/ 736 h 1429"/>
                <a:gd name="T14" fmla="*/ 297 w 1374"/>
                <a:gd name="T15" fmla="*/ 596 h 1429"/>
                <a:gd name="T16" fmla="*/ 90 w 1374"/>
                <a:gd name="T17" fmla="*/ 803 h 1429"/>
                <a:gd name="T18" fmla="*/ 257 w 1374"/>
                <a:gd name="T19" fmla="*/ 1057 h 1429"/>
                <a:gd name="T20" fmla="*/ 13 w 1374"/>
                <a:gd name="T21" fmla="*/ 1420 h 1429"/>
                <a:gd name="T22" fmla="*/ 55 w 1374"/>
                <a:gd name="T23" fmla="*/ 1422 h 1429"/>
                <a:gd name="T24" fmla="*/ 466 w 1374"/>
                <a:gd name="T25" fmla="*/ 1265 h 1429"/>
                <a:gd name="T26" fmla="*/ 511 w 1374"/>
                <a:gd name="T27" fmla="*/ 1265 h 1429"/>
                <a:gd name="T28" fmla="*/ 415 w 1374"/>
                <a:gd name="T29" fmla="*/ 1123 h 1429"/>
                <a:gd name="T30" fmla="*/ 749 w 1374"/>
                <a:gd name="T31" fmla="*/ 1053 h 1429"/>
                <a:gd name="T32" fmla="*/ 1151 w 1374"/>
                <a:gd name="T33" fmla="*/ 1053 h 1429"/>
                <a:gd name="T34" fmla="*/ 1151 w 1374"/>
                <a:gd name="T35" fmla="*/ 652 h 1429"/>
                <a:gd name="T36" fmla="*/ 1265 w 1374"/>
                <a:gd name="T37" fmla="*/ 325 h 1429"/>
                <a:gd name="T38" fmla="*/ 1245 w 1374"/>
                <a:gd name="T39" fmla="*/ 475 h 1429"/>
                <a:gd name="T40" fmla="*/ 1235 w 1374"/>
                <a:gd name="T41" fmla="*/ 530 h 1429"/>
                <a:gd name="T42" fmla="*/ 1280 w 1374"/>
                <a:gd name="T43" fmla="*/ 530 h 1429"/>
                <a:gd name="T44" fmla="*/ 1346 w 1374"/>
                <a:gd name="T45" fmla="*/ 387 h 1429"/>
                <a:gd name="T46" fmla="*/ 1331 w 1374"/>
                <a:gd name="T47" fmla="*/ 261 h 1429"/>
                <a:gd name="T48" fmla="*/ 786 w 1374"/>
                <a:gd name="T49" fmla="*/ 221 h 1429"/>
                <a:gd name="T50" fmla="*/ 944 w 1374"/>
                <a:gd name="T51" fmla="*/ 64 h 1429"/>
                <a:gd name="T52" fmla="*/ 1070 w 1374"/>
                <a:gd name="T53" fmla="*/ 125 h 1429"/>
                <a:gd name="T54" fmla="*/ 832 w 1374"/>
                <a:gd name="T55" fmla="*/ 333 h 1429"/>
                <a:gd name="T56" fmla="*/ 1116 w 1374"/>
                <a:gd name="T57" fmla="*/ 170 h 1429"/>
                <a:gd name="T58" fmla="*/ 1082 w 1374"/>
                <a:gd name="T59" fmla="*/ 268 h 1429"/>
                <a:gd name="T60" fmla="*/ 1105 w 1374"/>
                <a:gd name="T61" fmla="*/ 323 h 1429"/>
                <a:gd name="T62" fmla="*/ 1260 w 1374"/>
                <a:gd name="T63" fmla="*/ 175 h 1429"/>
                <a:gd name="T64" fmla="*/ 1214 w 1374"/>
                <a:gd name="T65" fmla="*/ 131 h 1429"/>
                <a:gd name="T66" fmla="*/ 1159 w 1374"/>
                <a:gd name="T67" fmla="*/ 123 h 1429"/>
                <a:gd name="T68" fmla="*/ 1229 w 1374"/>
                <a:gd name="T69" fmla="*/ 81 h 1429"/>
                <a:gd name="T70" fmla="*/ 1286 w 1374"/>
                <a:gd name="T71" fmla="*/ 103 h 1429"/>
                <a:gd name="T72" fmla="*/ 1287 w 1374"/>
                <a:gd name="T73" fmla="*/ 215 h 1429"/>
                <a:gd name="T74" fmla="*/ 632 w 1374"/>
                <a:gd name="T75" fmla="*/ 845 h 1429"/>
                <a:gd name="T76" fmla="*/ 806 w 1374"/>
                <a:gd name="T77" fmla="*/ 512 h 1429"/>
                <a:gd name="T78" fmla="*/ 154 w 1374"/>
                <a:gd name="T79" fmla="*/ 803 h 1429"/>
                <a:gd name="T80" fmla="*/ 297 w 1374"/>
                <a:gd name="T81" fmla="*/ 660 h 1429"/>
                <a:gd name="T82" fmla="*/ 481 w 1374"/>
                <a:gd name="T83" fmla="*/ 785 h 1429"/>
                <a:gd name="T84" fmla="*/ 196 w 1374"/>
                <a:gd name="T85" fmla="*/ 904 h 1429"/>
                <a:gd name="T86" fmla="*/ 526 w 1374"/>
                <a:gd name="T87" fmla="*/ 830 h 1429"/>
                <a:gd name="T88" fmla="*/ 225 w 1374"/>
                <a:gd name="T89" fmla="*/ 1200 h 1429"/>
                <a:gd name="T90" fmla="*/ 1170 w 1374"/>
                <a:gd name="T91" fmla="*/ 852 h 1429"/>
                <a:gd name="T92" fmla="*/ 950 w 1374"/>
                <a:gd name="T93" fmla="*/ 1072 h 1429"/>
                <a:gd name="T94" fmla="*/ 677 w 1374"/>
                <a:gd name="T95" fmla="*/ 890 h 1429"/>
                <a:gd name="T96" fmla="*/ 996 w 1374"/>
                <a:gd name="T97" fmla="*/ 587 h 1429"/>
                <a:gd name="T98" fmla="*/ 1106 w 1374"/>
                <a:gd name="T99" fmla="*/ 697 h 1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374" h="1429">
                  <a:moveTo>
                    <a:pt x="1331" y="261"/>
                  </a:moveTo>
                  <a:cubicBezTo>
                    <a:pt x="1359" y="234"/>
                    <a:pt x="1374" y="198"/>
                    <a:pt x="1374" y="159"/>
                  </a:cubicBezTo>
                  <a:cubicBezTo>
                    <a:pt x="1374" y="120"/>
                    <a:pt x="1359" y="84"/>
                    <a:pt x="1331" y="57"/>
                  </a:cubicBezTo>
                  <a:cubicBezTo>
                    <a:pt x="1303" y="30"/>
                    <a:pt x="1266" y="15"/>
                    <a:pt x="1227" y="17"/>
                  </a:cubicBezTo>
                  <a:cubicBezTo>
                    <a:pt x="1189" y="18"/>
                    <a:pt x="1153" y="34"/>
                    <a:pt x="1127" y="63"/>
                  </a:cubicBezTo>
                  <a:cubicBezTo>
                    <a:pt x="1113" y="78"/>
                    <a:pt x="1113" y="78"/>
                    <a:pt x="1113" y="78"/>
                  </a:cubicBezTo>
                  <a:cubicBezTo>
                    <a:pt x="1100" y="64"/>
                    <a:pt x="1100" y="64"/>
                    <a:pt x="1100" y="64"/>
                  </a:cubicBezTo>
                  <a:cubicBezTo>
                    <a:pt x="1058" y="23"/>
                    <a:pt x="1003" y="0"/>
                    <a:pt x="944" y="0"/>
                  </a:cubicBezTo>
                  <a:cubicBezTo>
                    <a:pt x="884" y="0"/>
                    <a:pt x="829" y="23"/>
                    <a:pt x="787" y="64"/>
                  </a:cubicBezTo>
                  <a:cubicBezTo>
                    <a:pt x="745" y="106"/>
                    <a:pt x="722" y="162"/>
                    <a:pt x="722" y="221"/>
                  </a:cubicBezTo>
                  <a:cubicBezTo>
                    <a:pt x="722" y="280"/>
                    <a:pt x="745" y="336"/>
                    <a:pt x="787" y="378"/>
                  </a:cubicBezTo>
                  <a:cubicBezTo>
                    <a:pt x="815" y="406"/>
                    <a:pt x="815" y="406"/>
                    <a:pt x="815" y="406"/>
                  </a:cubicBezTo>
                  <a:cubicBezTo>
                    <a:pt x="758" y="468"/>
                    <a:pt x="758" y="468"/>
                    <a:pt x="758" y="468"/>
                  </a:cubicBezTo>
                  <a:cubicBezTo>
                    <a:pt x="679" y="556"/>
                    <a:pt x="600" y="645"/>
                    <a:pt x="522" y="736"/>
                  </a:cubicBezTo>
                  <a:cubicBezTo>
                    <a:pt x="443" y="657"/>
                    <a:pt x="443" y="657"/>
                    <a:pt x="443" y="657"/>
                  </a:cubicBezTo>
                  <a:cubicBezTo>
                    <a:pt x="404" y="618"/>
                    <a:pt x="352" y="596"/>
                    <a:pt x="297" y="596"/>
                  </a:cubicBezTo>
                  <a:cubicBezTo>
                    <a:pt x="242" y="596"/>
                    <a:pt x="190" y="618"/>
                    <a:pt x="150" y="657"/>
                  </a:cubicBezTo>
                  <a:cubicBezTo>
                    <a:pt x="111" y="696"/>
                    <a:pt x="90" y="748"/>
                    <a:pt x="90" y="803"/>
                  </a:cubicBezTo>
                  <a:cubicBezTo>
                    <a:pt x="90" y="859"/>
                    <a:pt x="111" y="911"/>
                    <a:pt x="150" y="950"/>
                  </a:cubicBezTo>
                  <a:cubicBezTo>
                    <a:pt x="257" y="1057"/>
                    <a:pt x="257" y="1057"/>
                    <a:pt x="257" y="1057"/>
                  </a:cubicBezTo>
                  <a:cubicBezTo>
                    <a:pt x="173" y="1163"/>
                    <a:pt x="90" y="1270"/>
                    <a:pt x="9" y="1378"/>
                  </a:cubicBezTo>
                  <a:cubicBezTo>
                    <a:pt x="0" y="1391"/>
                    <a:pt x="1" y="1409"/>
                    <a:pt x="13" y="1420"/>
                  </a:cubicBezTo>
                  <a:cubicBezTo>
                    <a:pt x="19" y="1426"/>
                    <a:pt x="27" y="1429"/>
                    <a:pt x="35" y="1429"/>
                  </a:cubicBezTo>
                  <a:cubicBezTo>
                    <a:pt x="42" y="1429"/>
                    <a:pt x="49" y="1427"/>
                    <a:pt x="55" y="1422"/>
                  </a:cubicBezTo>
                  <a:cubicBezTo>
                    <a:pt x="160" y="1339"/>
                    <a:pt x="264" y="1253"/>
                    <a:pt x="366" y="1165"/>
                  </a:cubicBezTo>
                  <a:cubicBezTo>
                    <a:pt x="466" y="1265"/>
                    <a:pt x="466" y="1265"/>
                    <a:pt x="466" y="1265"/>
                  </a:cubicBezTo>
                  <a:cubicBezTo>
                    <a:pt x="472" y="1272"/>
                    <a:pt x="481" y="1275"/>
                    <a:pt x="489" y="1275"/>
                  </a:cubicBezTo>
                  <a:cubicBezTo>
                    <a:pt x="497" y="1275"/>
                    <a:pt x="505" y="1272"/>
                    <a:pt x="511" y="1265"/>
                  </a:cubicBezTo>
                  <a:cubicBezTo>
                    <a:pt x="524" y="1253"/>
                    <a:pt x="524" y="1233"/>
                    <a:pt x="511" y="1220"/>
                  </a:cubicBezTo>
                  <a:cubicBezTo>
                    <a:pt x="415" y="1123"/>
                    <a:pt x="415" y="1123"/>
                    <a:pt x="415" y="1123"/>
                  </a:cubicBezTo>
                  <a:cubicBezTo>
                    <a:pt x="487" y="1061"/>
                    <a:pt x="559" y="997"/>
                    <a:pt x="629" y="933"/>
                  </a:cubicBezTo>
                  <a:cubicBezTo>
                    <a:pt x="749" y="1053"/>
                    <a:pt x="749" y="1053"/>
                    <a:pt x="749" y="1053"/>
                  </a:cubicBezTo>
                  <a:cubicBezTo>
                    <a:pt x="803" y="1107"/>
                    <a:pt x="874" y="1136"/>
                    <a:pt x="950" y="1136"/>
                  </a:cubicBezTo>
                  <a:cubicBezTo>
                    <a:pt x="1026" y="1136"/>
                    <a:pt x="1097" y="1107"/>
                    <a:pt x="1151" y="1053"/>
                  </a:cubicBezTo>
                  <a:cubicBezTo>
                    <a:pt x="1205" y="1000"/>
                    <a:pt x="1234" y="928"/>
                    <a:pt x="1234" y="852"/>
                  </a:cubicBezTo>
                  <a:cubicBezTo>
                    <a:pt x="1234" y="777"/>
                    <a:pt x="1205" y="705"/>
                    <a:pt x="1151" y="652"/>
                  </a:cubicBezTo>
                  <a:cubicBezTo>
                    <a:pt x="1042" y="542"/>
                    <a:pt x="1042" y="542"/>
                    <a:pt x="1042" y="542"/>
                  </a:cubicBezTo>
                  <a:cubicBezTo>
                    <a:pt x="1265" y="325"/>
                    <a:pt x="1265" y="325"/>
                    <a:pt x="1265" y="325"/>
                  </a:cubicBezTo>
                  <a:cubicBezTo>
                    <a:pt x="1276" y="344"/>
                    <a:pt x="1282" y="365"/>
                    <a:pt x="1282" y="387"/>
                  </a:cubicBezTo>
                  <a:cubicBezTo>
                    <a:pt x="1282" y="420"/>
                    <a:pt x="1269" y="451"/>
                    <a:pt x="1245" y="475"/>
                  </a:cubicBezTo>
                  <a:cubicBezTo>
                    <a:pt x="1235" y="485"/>
                    <a:pt x="1235" y="485"/>
                    <a:pt x="1235" y="485"/>
                  </a:cubicBezTo>
                  <a:cubicBezTo>
                    <a:pt x="1223" y="497"/>
                    <a:pt x="1223" y="518"/>
                    <a:pt x="1235" y="530"/>
                  </a:cubicBezTo>
                  <a:cubicBezTo>
                    <a:pt x="1241" y="536"/>
                    <a:pt x="1250" y="540"/>
                    <a:pt x="1258" y="540"/>
                  </a:cubicBezTo>
                  <a:cubicBezTo>
                    <a:pt x="1266" y="540"/>
                    <a:pt x="1274" y="536"/>
                    <a:pt x="1280" y="530"/>
                  </a:cubicBezTo>
                  <a:cubicBezTo>
                    <a:pt x="1291" y="520"/>
                    <a:pt x="1291" y="520"/>
                    <a:pt x="1291" y="520"/>
                  </a:cubicBezTo>
                  <a:cubicBezTo>
                    <a:pt x="1326" y="485"/>
                    <a:pt x="1346" y="437"/>
                    <a:pt x="1346" y="387"/>
                  </a:cubicBezTo>
                  <a:cubicBezTo>
                    <a:pt x="1346" y="348"/>
                    <a:pt x="1334" y="311"/>
                    <a:pt x="1312" y="280"/>
                  </a:cubicBezTo>
                  <a:lnTo>
                    <a:pt x="1331" y="261"/>
                  </a:lnTo>
                  <a:close/>
                  <a:moveTo>
                    <a:pt x="832" y="333"/>
                  </a:moveTo>
                  <a:cubicBezTo>
                    <a:pt x="802" y="303"/>
                    <a:pt x="786" y="263"/>
                    <a:pt x="786" y="221"/>
                  </a:cubicBezTo>
                  <a:cubicBezTo>
                    <a:pt x="786" y="179"/>
                    <a:pt x="802" y="139"/>
                    <a:pt x="832" y="110"/>
                  </a:cubicBezTo>
                  <a:cubicBezTo>
                    <a:pt x="862" y="80"/>
                    <a:pt x="901" y="64"/>
                    <a:pt x="944" y="64"/>
                  </a:cubicBezTo>
                  <a:cubicBezTo>
                    <a:pt x="986" y="64"/>
                    <a:pt x="1025" y="80"/>
                    <a:pt x="1055" y="110"/>
                  </a:cubicBezTo>
                  <a:cubicBezTo>
                    <a:pt x="1070" y="125"/>
                    <a:pt x="1070" y="125"/>
                    <a:pt x="1070" y="125"/>
                  </a:cubicBezTo>
                  <a:cubicBezTo>
                    <a:pt x="858" y="359"/>
                    <a:pt x="858" y="359"/>
                    <a:pt x="858" y="359"/>
                  </a:cubicBezTo>
                  <a:lnTo>
                    <a:pt x="832" y="333"/>
                  </a:lnTo>
                  <a:close/>
                  <a:moveTo>
                    <a:pt x="806" y="512"/>
                  </a:moveTo>
                  <a:cubicBezTo>
                    <a:pt x="1116" y="170"/>
                    <a:pt x="1116" y="170"/>
                    <a:pt x="1116" y="170"/>
                  </a:cubicBezTo>
                  <a:cubicBezTo>
                    <a:pt x="1147" y="201"/>
                    <a:pt x="1147" y="201"/>
                    <a:pt x="1147" y="201"/>
                  </a:cubicBezTo>
                  <a:cubicBezTo>
                    <a:pt x="1082" y="268"/>
                    <a:pt x="1082" y="268"/>
                    <a:pt x="1082" y="268"/>
                  </a:cubicBezTo>
                  <a:cubicBezTo>
                    <a:pt x="1069" y="281"/>
                    <a:pt x="1070" y="301"/>
                    <a:pt x="1082" y="314"/>
                  </a:cubicBezTo>
                  <a:cubicBezTo>
                    <a:pt x="1089" y="320"/>
                    <a:pt x="1097" y="323"/>
                    <a:pt x="1105" y="323"/>
                  </a:cubicBezTo>
                  <a:cubicBezTo>
                    <a:pt x="1113" y="323"/>
                    <a:pt x="1121" y="319"/>
                    <a:pt x="1128" y="313"/>
                  </a:cubicBezTo>
                  <a:cubicBezTo>
                    <a:pt x="1260" y="175"/>
                    <a:pt x="1260" y="175"/>
                    <a:pt x="1260" y="175"/>
                  </a:cubicBezTo>
                  <a:cubicBezTo>
                    <a:pt x="1273" y="163"/>
                    <a:pt x="1272" y="143"/>
                    <a:pt x="1260" y="130"/>
                  </a:cubicBezTo>
                  <a:cubicBezTo>
                    <a:pt x="1247" y="118"/>
                    <a:pt x="1227" y="118"/>
                    <a:pt x="1214" y="131"/>
                  </a:cubicBezTo>
                  <a:cubicBezTo>
                    <a:pt x="1191" y="155"/>
                    <a:pt x="1191" y="155"/>
                    <a:pt x="1191" y="155"/>
                  </a:cubicBezTo>
                  <a:cubicBezTo>
                    <a:pt x="1159" y="123"/>
                    <a:pt x="1159" y="123"/>
                    <a:pt x="1159" y="123"/>
                  </a:cubicBezTo>
                  <a:cubicBezTo>
                    <a:pt x="1174" y="106"/>
                    <a:pt x="1174" y="106"/>
                    <a:pt x="1174" y="106"/>
                  </a:cubicBezTo>
                  <a:cubicBezTo>
                    <a:pt x="1188" y="90"/>
                    <a:pt x="1208" y="81"/>
                    <a:pt x="1229" y="81"/>
                  </a:cubicBezTo>
                  <a:cubicBezTo>
                    <a:pt x="1230" y="81"/>
                    <a:pt x="1231" y="81"/>
                    <a:pt x="1232" y="81"/>
                  </a:cubicBezTo>
                  <a:cubicBezTo>
                    <a:pt x="1252" y="81"/>
                    <a:pt x="1272" y="88"/>
                    <a:pt x="1286" y="103"/>
                  </a:cubicBezTo>
                  <a:cubicBezTo>
                    <a:pt x="1302" y="117"/>
                    <a:pt x="1310" y="137"/>
                    <a:pt x="1310" y="159"/>
                  </a:cubicBezTo>
                  <a:cubicBezTo>
                    <a:pt x="1310" y="180"/>
                    <a:pt x="1302" y="200"/>
                    <a:pt x="1287" y="215"/>
                  </a:cubicBezTo>
                  <a:cubicBezTo>
                    <a:pt x="894" y="597"/>
                    <a:pt x="894" y="597"/>
                    <a:pt x="894" y="597"/>
                  </a:cubicBezTo>
                  <a:cubicBezTo>
                    <a:pt x="808" y="681"/>
                    <a:pt x="720" y="763"/>
                    <a:pt x="632" y="845"/>
                  </a:cubicBezTo>
                  <a:cubicBezTo>
                    <a:pt x="568" y="781"/>
                    <a:pt x="568" y="781"/>
                    <a:pt x="568" y="781"/>
                  </a:cubicBezTo>
                  <a:cubicBezTo>
                    <a:pt x="646" y="690"/>
                    <a:pt x="725" y="600"/>
                    <a:pt x="806" y="512"/>
                  </a:cubicBezTo>
                  <a:close/>
                  <a:moveTo>
                    <a:pt x="196" y="904"/>
                  </a:moveTo>
                  <a:cubicBezTo>
                    <a:pt x="169" y="877"/>
                    <a:pt x="154" y="841"/>
                    <a:pt x="154" y="803"/>
                  </a:cubicBezTo>
                  <a:cubicBezTo>
                    <a:pt x="154" y="765"/>
                    <a:pt x="169" y="729"/>
                    <a:pt x="196" y="702"/>
                  </a:cubicBezTo>
                  <a:cubicBezTo>
                    <a:pt x="223" y="675"/>
                    <a:pt x="259" y="660"/>
                    <a:pt x="297" y="660"/>
                  </a:cubicBezTo>
                  <a:cubicBezTo>
                    <a:pt x="335" y="660"/>
                    <a:pt x="371" y="675"/>
                    <a:pt x="398" y="702"/>
                  </a:cubicBezTo>
                  <a:cubicBezTo>
                    <a:pt x="481" y="785"/>
                    <a:pt x="481" y="785"/>
                    <a:pt x="481" y="785"/>
                  </a:cubicBezTo>
                  <a:cubicBezTo>
                    <a:pt x="419" y="858"/>
                    <a:pt x="358" y="932"/>
                    <a:pt x="298" y="1006"/>
                  </a:cubicBezTo>
                  <a:lnTo>
                    <a:pt x="196" y="904"/>
                  </a:lnTo>
                  <a:close/>
                  <a:moveTo>
                    <a:pt x="225" y="1200"/>
                  </a:moveTo>
                  <a:cubicBezTo>
                    <a:pt x="323" y="1075"/>
                    <a:pt x="424" y="951"/>
                    <a:pt x="526" y="830"/>
                  </a:cubicBezTo>
                  <a:cubicBezTo>
                    <a:pt x="584" y="888"/>
                    <a:pt x="584" y="888"/>
                    <a:pt x="584" y="888"/>
                  </a:cubicBezTo>
                  <a:cubicBezTo>
                    <a:pt x="467" y="994"/>
                    <a:pt x="347" y="1099"/>
                    <a:pt x="225" y="1200"/>
                  </a:cubicBezTo>
                  <a:close/>
                  <a:moveTo>
                    <a:pt x="1106" y="697"/>
                  </a:moveTo>
                  <a:cubicBezTo>
                    <a:pt x="1147" y="738"/>
                    <a:pt x="1170" y="794"/>
                    <a:pt x="1170" y="852"/>
                  </a:cubicBezTo>
                  <a:cubicBezTo>
                    <a:pt x="1170" y="911"/>
                    <a:pt x="1147" y="966"/>
                    <a:pt x="1106" y="1008"/>
                  </a:cubicBezTo>
                  <a:cubicBezTo>
                    <a:pt x="1064" y="1049"/>
                    <a:pt x="1009" y="1072"/>
                    <a:pt x="950" y="1072"/>
                  </a:cubicBezTo>
                  <a:cubicBezTo>
                    <a:pt x="892" y="1072"/>
                    <a:pt x="836" y="1049"/>
                    <a:pt x="795" y="1008"/>
                  </a:cubicBezTo>
                  <a:cubicBezTo>
                    <a:pt x="677" y="890"/>
                    <a:pt x="677" y="890"/>
                    <a:pt x="677" y="890"/>
                  </a:cubicBezTo>
                  <a:cubicBezTo>
                    <a:pt x="766" y="809"/>
                    <a:pt x="853" y="726"/>
                    <a:pt x="939" y="643"/>
                  </a:cubicBezTo>
                  <a:cubicBezTo>
                    <a:pt x="996" y="587"/>
                    <a:pt x="996" y="587"/>
                    <a:pt x="996" y="587"/>
                  </a:cubicBezTo>
                  <a:lnTo>
                    <a:pt x="1106" y="697"/>
                  </a:lnTo>
                  <a:close/>
                  <a:moveTo>
                    <a:pt x="1106" y="697"/>
                  </a:moveTo>
                  <a:cubicBezTo>
                    <a:pt x="1106" y="697"/>
                    <a:pt x="1106" y="697"/>
                    <a:pt x="1106" y="697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</p:grpSp>
      <p:grpSp>
        <p:nvGrpSpPr>
          <p:cNvPr id="11" name="그룹 10"/>
          <p:cNvGrpSpPr/>
          <p:nvPr/>
        </p:nvGrpSpPr>
        <p:grpSpPr>
          <a:xfrm>
            <a:off x="8469512" y="1492638"/>
            <a:ext cx="2867129" cy="2867129"/>
            <a:chOff x="8500099" y="1357478"/>
            <a:chExt cx="2867129" cy="2867129"/>
          </a:xfrm>
        </p:grpSpPr>
        <p:grpSp>
          <p:nvGrpSpPr>
            <p:cNvPr id="10" name="그룹 9"/>
            <p:cNvGrpSpPr/>
            <p:nvPr/>
          </p:nvGrpSpPr>
          <p:grpSpPr>
            <a:xfrm>
              <a:off x="8500099" y="1357478"/>
              <a:ext cx="2867129" cy="2867129"/>
              <a:chOff x="8500099" y="1357478"/>
              <a:chExt cx="2867129" cy="2867129"/>
            </a:xfrm>
          </p:grpSpPr>
          <p:sp>
            <p:nvSpPr>
              <p:cNvPr id="173" name="타원 172"/>
              <p:cNvSpPr/>
              <p:nvPr/>
            </p:nvSpPr>
            <p:spPr>
              <a:xfrm>
                <a:off x="8500099" y="1357478"/>
                <a:ext cx="2867129" cy="2867129"/>
              </a:xfrm>
              <a:prstGeom prst="ellipse">
                <a:avLst/>
              </a:prstGeom>
              <a:solidFill>
                <a:schemeClr val="tx1">
                  <a:lumMod val="75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KBIZ한마음고딕 H" panose="02020503020101020101" pitchFamily="18" charset="-127"/>
                  <a:ea typeface="KBIZ한마음고딕 H" panose="02020503020101020101" pitchFamily="18" charset="-127"/>
                </a:endParaRPr>
              </a:p>
            </p:txBody>
          </p:sp>
          <p:sp>
            <p:nvSpPr>
              <p:cNvPr id="188" name="타원 187"/>
              <p:cNvSpPr/>
              <p:nvPr/>
            </p:nvSpPr>
            <p:spPr>
              <a:xfrm>
                <a:off x="8678986" y="1536365"/>
                <a:ext cx="2509354" cy="2509354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KBIZ한마음고딕 H" panose="02020503020101020101" pitchFamily="18" charset="-127"/>
                  <a:ea typeface="KBIZ한마음고딕 H" panose="02020503020101020101" pitchFamily="18" charset="-127"/>
                </a:endParaRPr>
              </a:p>
            </p:txBody>
          </p:sp>
          <p:sp>
            <p:nvSpPr>
              <p:cNvPr id="181" name="Freeform 6"/>
              <p:cNvSpPr>
                <a:spLocks noEditPoints="1"/>
              </p:cNvSpPr>
              <p:nvPr/>
            </p:nvSpPr>
            <p:spPr bwMode="auto">
              <a:xfrm rot="21082501">
                <a:off x="9268064" y="2561370"/>
                <a:ext cx="902957" cy="897681"/>
              </a:xfrm>
              <a:custGeom>
                <a:avLst/>
                <a:gdLst>
                  <a:gd name="T0" fmla="*/ 120 w 288"/>
                  <a:gd name="T1" fmla="*/ 287 h 287"/>
                  <a:gd name="T2" fmla="*/ 50 w 288"/>
                  <a:gd name="T3" fmla="*/ 287 h 287"/>
                  <a:gd name="T4" fmla="*/ 50 w 288"/>
                  <a:gd name="T5" fmla="*/ 114 h 287"/>
                  <a:gd name="T6" fmla="*/ 36 w 288"/>
                  <a:gd name="T7" fmla="*/ 121 h 287"/>
                  <a:gd name="T8" fmla="*/ 3 w 288"/>
                  <a:gd name="T9" fmla="*/ 57 h 287"/>
                  <a:gd name="T10" fmla="*/ 0 w 288"/>
                  <a:gd name="T11" fmla="*/ 52 h 287"/>
                  <a:gd name="T12" fmla="*/ 98 w 288"/>
                  <a:gd name="T13" fmla="*/ 0 h 287"/>
                  <a:gd name="T14" fmla="*/ 100 w 288"/>
                  <a:gd name="T15" fmla="*/ 7 h 287"/>
                  <a:gd name="T16" fmla="*/ 144 w 288"/>
                  <a:gd name="T17" fmla="*/ 38 h 287"/>
                  <a:gd name="T18" fmla="*/ 144 w 288"/>
                  <a:gd name="T19" fmla="*/ 38 h 287"/>
                  <a:gd name="T20" fmla="*/ 188 w 288"/>
                  <a:gd name="T21" fmla="*/ 7 h 287"/>
                  <a:gd name="T22" fmla="*/ 188 w 288"/>
                  <a:gd name="T23" fmla="*/ 7 h 287"/>
                  <a:gd name="T24" fmla="*/ 190 w 288"/>
                  <a:gd name="T25" fmla="*/ 0 h 287"/>
                  <a:gd name="T26" fmla="*/ 288 w 288"/>
                  <a:gd name="T27" fmla="*/ 52 h 287"/>
                  <a:gd name="T28" fmla="*/ 252 w 288"/>
                  <a:gd name="T29" fmla="*/ 121 h 287"/>
                  <a:gd name="T30" fmla="*/ 238 w 288"/>
                  <a:gd name="T31" fmla="*/ 114 h 287"/>
                  <a:gd name="T32" fmla="*/ 238 w 288"/>
                  <a:gd name="T33" fmla="*/ 287 h 287"/>
                  <a:gd name="T34" fmla="*/ 167 w 288"/>
                  <a:gd name="T35" fmla="*/ 287 h 287"/>
                  <a:gd name="T36" fmla="*/ 167 w 288"/>
                  <a:gd name="T37" fmla="*/ 287 h 287"/>
                  <a:gd name="T38" fmla="*/ 62 w 288"/>
                  <a:gd name="T39" fmla="*/ 275 h 287"/>
                  <a:gd name="T40" fmla="*/ 116 w 288"/>
                  <a:gd name="T41" fmla="*/ 275 h 287"/>
                  <a:gd name="T42" fmla="*/ 41 w 288"/>
                  <a:gd name="T43" fmla="*/ 105 h 287"/>
                  <a:gd name="T44" fmla="*/ 41 w 288"/>
                  <a:gd name="T45" fmla="*/ 105 h 287"/>
                  <a:gd name="T46" fmla="*/ 91 w 288"/>
                  <a:gd name="T47" fmla="*/ 17 h 287"/>
                  <a:gd name="T48" fmla="*/ 91 w 288"/>
                  <a:gd name="T49" fmla="*/ 17 h 287"/>
                  <a:gd name="T50" fmla="*/ 144 w 288"/>
                  <a:gd name="T51" fmla="*/ 50 h 287"/>
                  <a:gd name="T52" fmla="*/ 144 w 288"/>
                  <a:gd name="T53" fmla="*/ 50 h 287"/>
                  <a:gd name="T54" fmla="*/ 272 w 288"/>
                  <a:gd name="T55" fmla="*/ 57 h 287"/>
                  <a:gd name="T56" fmla="*/ 196 w 288"/>
                  <a:gd name="T57" fmla="*/ 17 h 287"/>
                  <a:gd name="T58" fmla="*/ 226 w 288"/>
                  <a:gd name="T59" fmla="*/ 94 h 287"/>
                  <a:gd name="T60" fmla="*/ 226 w 288"/>
                  <a:gd name="T61" fmla="*/ 94 h 287"/>
                  <a:gd name="T62" fmla="*/ 172 w 288"/>
                  <a:gd name="T63" fmla="*/ 275 h 287"/>
                  <a:gd name="T64" fmla="*/ 172 w 288"/>
                  <a:gd name="T65" fmla="*/ 275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88" h="287">
                    <a:moveTo>
                      <a:pt x="120" y="287"/>
                    </a:moveTo>
                    <a:cubicBezTo>
                      <a:pt x="50" y="287"/>
                      <a:pt x="50" y="287"/>
                      <a:pt x="50" y="287"/>
                    </a:cubicBezTo>
                    <a:cubicBezTo>
                      <a:pt x="50" y="114"/>
                      <a:pt x="50" y="114"/>
                      <a:pt x="50" y="114"/>
                    </a:cubicBezTo>
                    <a:cubicBezTo>
                      <a:pt x="36" y="121"/>
                      <a:pt x="36" y="121"/>
                      <a:pt x="36" y="121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0" y="52"/>
                      <a:pt x="0" y="52"/>
                      <a:pt x="0" y="52"/>
                    </a:cubicBezTo>
                    <a:cubicBezTo>
                      <a:pt x="98" y="0"/>
                      <a:pt x="98" y="0"/>
                      <a:pt x="98" y="0"/>
                    </a:cubicBezTo>
                    <a:cubicBezTo>
                      <a:pt x="100" y="7"/>
                      <a:pt x="100" y="7"/>
                      <a:pt x="100" y="7"/>
                    </a:cubicBezTo>
                    <a:cubicBezTo>
                      <a:pt x="106" y="25"/>
                      <a:pt x="123" y="38"/>
                      <a:pt x="144" y="38"/>
                    </a:cubicBezTo>
                    <a:cubicBezTo>
                      <a:pt x="144" y="38"/>
                      <a:pt x="144" y="38"/>
                      <a:pt x="144" y="38"/>
                    </a:cubicBezTo>
                    <a:cubicBezTo>
                      <a:pt x="164" y="38"/>
                      <a:pt x="181" y="25"/>
                      <a:pt x="188" y="7"/>
                    </a:cubicBezTo>
                    <a:cubicBezTo>
                      <a:pt x="188" y="7"/>
                      <a:pt x="188" y="7"/>
                      <a:pt x="188" y="7"/>
                    </a:cubicBezTo>
                    <a:cubicBezTo>
                      <a:pt x="190" y="0"/>
                      <a:pt x="190" y="0"/>
                      <a:pt x="190" y="0"/>
                    </a:cubicBezTo>
                    <a:cubicBezTo>
                      <a:pt x="288" y="52"/>
                      <a:pt x="288" y="52"/>
                      <a:pt x="288" y="52"/>
                    </a:cubicBezTo>
                    <a:cubicBezTo>
                      <a:pt x="252" y="121"/>
                      <a:pt x="252" y="121"/>
                      <a:pt x="252" y="121"/>
                    </a:cubicBezTo>
                    <a:cubicBezTo>
                      <a:pt x="238" y="114"/>
                      <a:pt x="238" y="114"/>
                      <a:pt x="238" y="114"/>
                    </a:cubicBezTo>
                    <a:cubicBezTo>
                      <a:pt x="238" y="287"/>
                      <a:pt x="238" y="287"/>
                      <a:pt x="238" y="287"/>
                    </a:cubicBezTo>
                    <a:cubicBezTo>
                      <a:pt x="167" y="287"/>
                      <a:pt x="167" y="287"/>
                      <a:pt x="167" y="287"/>
                    </a:cubicBezTo>
                    <a:cubicBezTo>
                      <a:pt x="167" y="287"/>
                      <a:pt x="167" y="287"/>
                      <a:pt x="167" y="287"/>
                    </a:cubicBezTo>
                    <a:moveTo>
                      <a:pt x="62" y="275"/>
                    </a:moveTo>
                    <a:cubicBezTo>
                      <a:pt x="116" y="275"/>
                      <a:pt x="116" y="275"/>
                      <a:pt x="116" y="275"/>
                    </a:cubicBezTo>
                    <a:moveTo>
                      <a:pt x="41" y="105"/>
                    </a:moveTo>
                    <a:cubicBezTo>
                      <a:pt x="41" y="105"/>
                      <a:pt x="41" y="105"/>
                      <a:pt x="41" y="105"/>
                    </a:cubicBezTo>
                    <a:moveTo>
                      <a:pt x="91" y="17"/>
                    </a:moveTo>
                    <a:cubicBezTo>
                      <a:pt x="91" y="17"/>
                      <a:pt x="91" y="17"/>
                      <a:pt x="91" y="17"/>
                    </a:cubicBezTo>
                    <a:moveTo>
                      <a:pt x="144" y="50"/>
                    </a:moveTo>
                    <a:cubicBezTo>
                      <a:pt x="144" y="50"/>
                      <a:pt x="144" y="50"/>
                      <a:pt x="144" y="50"/>
                    </a:cubicBezTo>
                    <a:moveTo>
                      <a:pt x="272" y="57"/>
                    </a:moveTo>
                    <a:cubicBezTo>
                      <a:pt x="196" y="17"/>
                      <a:pt x="196" y="17"/>
                      <a:pt x="196" y="17"/>
                    </a:cubicBezTo>
                    <a:moveTo>
                      <a:pt x="226" y="94"/>
                    </a:moveTo>
                    <a:cubicBezTo>
                      <a:pt x="226" y="94"/>
                      <a:pt x="226" y="94"/>
                      <a:pt x="226" y="94"/>
                    </a:cubicBezTo>
                    <a:moveTo>
                      <a:pt x="172" y="275"/>
                    </a:moveTo>
                    <a:cubicBezTo>
                      <a:pt x="172" y="275"/>
                      <a:pt x="172" y="275"/>
                      <a:pt x="172" y="275"/>
                    </a:cubicBezTo>
                  </a:path>
                </a:pathLst>
              </a:custGeom>
              <a:solidFill>
                <a:srgbClr val="FFC44E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KBIZ한마음고딕 H" panose="02020503020101020101" pitchFamily="18" charset="-127"/>
                  <a:ea typeface="KBIZ한마음고딕 H" panose="02020503020101020101" pitchFamily="18" charset="-127"/>
                </a:endParaRPr>
              </a:p>
            </p:txBody>
          </p:sp>
          <p:sp>
            <p:nvSpPr>
              <p:cNvPr id="182" name="Freeform 12"/>
              <p:cNvSpPr>
                <a:spLocks noEditPoints="1"/>
              </p:cNvSpPr>
              <p:nvPr/>
            </p:nvSpPr>
            <p:spPr bwMode="auto">
              <a:xfrm>
                <a:off x="9565483" y="1873256"/>
                <a:ext cx="1417646" cy="1491011"/>
              </a:xfrm>
              <a:custGeom>
                <a:avLst/>
                <a:gdLst>
                  <a:gd name="T0" fmla="*/ 278 w 278"/>
                  <a:gd name="T1" fmla="*/ 119 h 292"/>
                  <a:gd name="T2" fmla="*/ 267 w 278"/>
                  <a:gd name="T3" fmla="*/ 61 h 292"/>
                  <a:gd name="T4" fmla="*/ 262 w 278"/>
                  <a:gd name="T5" fmla="*/ 61 h 292"/>
                  <a:gd name="T6" fmla="*/ 232 w 278"/>
                  <a:gd name="T7" fmla="*/ 23 h 292"/>
                  <a:gd name="T8" fmla="*/ 223 w 278"/>
                  <a:gd name="T9" fmla="*/ 0 h 292"/>
                  <a:gd name="T10" fmla="*/ 213 w 278"/>
                  <a:gd name="T11" fmla="*/ 23 h 292"/>
                  <a:gd name="T12" fmla="*/ 65 w 278"/>
                  <a:gd name="T13" fmla="*/ 25 h 292"/>
                  <a:gd name="T14" fmla="*/ 26 w 278"/>
                  <a:gd name="T15" fmla="*/ 68 h 292"/>
                  <a:gd name="T16" fmla="*/ 10 w 278"/>
                  <a:gd name="T17" fmla="*/ 64 h 292"/>
                  <a:gd name="T18" fmla="*/ 10 w 278"/>
                  <a:gd name="T19" fmla="*/ 83 h 292"/>
                  <a:gd name="T20" fmla="*/ 26 w 278"/>
                  <a:gd name="T21" fmla="*/ 75 h 292"/>
                  <a:gd name="T22" fmla="*/ 55 w 278"/>
                  <a:gd name="T23" fmla="*/ 123 h 292"/>
                  <a:gd name="T24" fmla="*/ 67 w 278"/>
                  <a:gd name="T25" fmla="*/ 149 h 292"/>
                  <a:gd name="T26" fmla="*/ 69 w 278"/>
                  <a:gd name="T27" fmla="*/ 187 h 292"/>
                  <a:gd name="T28" fmla="*/ 72 w 278"/>
                  <a:gd name="T29" fmla="*/ 149 h 292"/>
                  <a:gd name="T30" fmla="*/ 83 w 278"/>
                  <a:gd name="T31" fmla="*/ 124 h 292"/>
                  <a:gd name="T32" fmla="*/ 188 w 278"/>
                  <a:gd name="T33" fmla="*/ 220 h 292"/>
                  <a:gd name="T34" fmla="*/ 1 w 278"/>
                  <a:gd name="T35" fmla="*/ 256 h 292"/>
                  <a:gd name="T36" fmla="*/ 241 w 278"/>
                  <a:gd name="T37" fmla="*/ 292 h 292"/>
                  <a:gd name="T38" fmla="*/ 262 w 278"/>
                  <a:gd name="T39" fmla="*/ 227 h 292"/>
                  <a:gd name="T40" fmla="*/ 267 w 278"/>
                  <a:gd name="T41" fmla="*/ 130 h 292"/>
                  <a:gd name="T42" fmla="*/ 241 w 278"/>
                  <a:gd name="T43" fmla="*/ 281 h 292"/>
                  <a:gd name="T44" fmla="*/ 13 w 278"/>
                  <a:gd name="T45" fmla="*/ 256 h 292"/>
                  <a:gd name="T46" fmla="*/ 200 w 278"/>
                  <a:gd name="T47" fmla="*/ 232 h 292"/>
                  <a:gd name="T48" fmla="*/ 83 w 278"/>
                  <a:gd name="T49" fmla="*/ 113 h 292"/>
                  <a:gd name="T50" fmla="*/ 56 w 278"/>
                  <a:gd name="T51" fmla="*/ 112 h 292"/>
                  <a:gd name="T52" fmla="*/ 37 w 278"/>
                  <a:gd name="T53" fmla="*/ 64 h 292"/>
                  <a:gd name="T54" fmla="*/ 216 w 278"/>
                  <a:gd name="T55" fmla="*/ 36 h 292"/>
                  <a:gd name="T56" fmla="*/ 221 w 278"/>
                  <a:gd name="T57" fmla="*/ 37 h 292"/>
                  <a:gd name="T58" fmla="*/ 225 w 278"/>
                  <a:gd name="T59" fmla="*/ 36 h 292"/>
                  <a:gd name="T60" fmla="*/ 250 w 278"/>
                  <a:gd name="T61" fmla="*/ 234 h 292"/>
                  <a:gd name="T62" fmla="*/ 265 w 278"/>
                  <a:gd name="T63" fmla="*/ 256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78" h="292">
                    <a:moveTo>
                      <a:pt x="267" y="130"/>
                    </a:moveTo>
                    <a:cubicBezTo>
                      <a:pt x="273" y="130"/>
                      <a:pt x="278" y="126"/>
                      <a:pt x="278" y="119"/>
                    </a:cubicBezTo>
                    <a:cubicBezTo>
                      <a:pt x="278" y="72"/>
                      <a:pt x="278" y="72"/>
                      <a:pt x="278" y="72"/>
                    </a:cubicBezTo>
                    <a:cubicBezTo>
                      <a:pt x="278" y="66"/>
                      <a:pt x="273" y="61"/>
                      <a:pt x="267" y="61"/>
                    </a:cubicBezTo>
                    <a:cubicBezTo>
                      <a:pt x="265" y="61"/>
                      <a:pt x="263" y="62"/>
                      <a:pt x="262" y="63"/>
                    </a:cubicBezTo>
                    <a:cubicBezTo>
                      <a:pt x="262" y="61"/>
                      <a:pt x="262" y="61"/>
                      <a:pt x="262" y="61"/>
                    </a:cubicBezTo>
                    <a:cubicBezTo>
                      <a:pt x="262" y="43"/>
                      <a:pt x="249" y="29"/>
                      <a:pt x="232" y="25"/>
                    </a:cubicBezTo>
                    <a:cubicBezTo>
                      <a:pt x="232" y="25"/>
                      <a:pt x="232" y="24"/>
                      <a:pt x="232" y="23"/>
                    </a:cubicBezTo>
                    <a:cubicBezTo>
                      <a:pt x="232" y="9"/>
                      <a:pt x="232" y="9"/>
                      <a:pt x="232" y="9"/>
                    </a:cubicBezTo>
                    <a:cubicBezTo>
                      <a:pt x="232" y="4"/>
                      <a:pt x="228" y="0"/>
                      <a:pt x="223" y="0"/>
                    </a:cubicBezTo>
                    <a:cubicBezTo>
                      <a:pt x="217" y="0"/>
                      <a:pt x="213" y="4"/>
                      <a:pt x="213" y="9"/>
                    </a:cubicBezTo>
                    <a:cubicBezTo>
                      <a:pt x="213" y="23"/>
                      <a:pt x="213" y="23"/>
                      <a:pt x="213" y="23"/>
                    </a:cubicBezTo>
                    <a:cubicBezTo>
                      <a:pt x="213" y="24"/>
                      <a:pt x="213" y="24"/>
                      <a:pt x="213" y="25"/>
                    </a:cubicBezTo>
                    <a:cubicBezTo>
                      <a:pt x="65" y="25"/>
                      <a:pt x="65" y="25"/>
                      <a:pt x="65" y="25"/>
                    </a:cubicBezTo>
                    <a:cubicBezTo>
                      <a:pt x="43" y="25"/>
                      <a:pt x="26" y="42"/>
                      <a:pt x="26" y="64"/>
                    </a:cubicBezTo>
                    <a:cubicBezTo>
                      <a:pt x="26" y="68"/>
                      <a:pt x="26" y="68"/>
                      <a:pt x="26" y="68"/>
                    </a:cubicBezTo>
                    <a:cubicBezTo>
                      <a:pt x="18" y="68"/>
                      <a:pt x="18" y="68"/>
                      <a:pt x="18" y="68"/>
                    </a:cubicBezTo>
                    <a:cubicBezTo>
                      <a:pt x="16" y="65"/>
                      <a:pt x="13" y="64"/>
                      <a:pt x="10" y="64"/>
                    </a:cubicBezTo>
                    <a:cubicBezTo>
                      <a:pt x="4" y="64"/>
                      <a:pt x="0" y="68"/>
                      <a:pt x="0" y="74"/>
                    </a:cubicBezTo>
                    <a:cubicBezTo>
                      <a:pt x="0" y="79"/>
                      <a:pt x="4" y="83"/>
                      <a:pt x="10" y="83"/>
                    </a:cubicBezTo>
                    <a:cubicBezTo>
                      <a:pt x="15" y="83"/>
                      <a:pt x="19" y="79"/>
                      <a:pt x="19" y="75"/>
                    </a:cubicBezTo>
                    <a:cubicBezTo>
                      <a:pt x="26" y="75"/>
                      <a:pt x="26" y="75"/>
                      <a:pt x="26" y="75"/>
                    </a:cubicBezTo>
                    <a:cubicBezTo>
                      <a:pt x="26" y="85"/>
                      <a:pt x="26" y="85"/>
                      <a:pt x="26" y="85"/>
                    </a:cubicBezTo>
                    <a:cubicBezTo>
                      <a:pt x="26" y="104"/>
                      <a:pt x="38" y="119"/>
                      <a:pt x="55" y="123"/>
                    </a:cubicBezTo>
                    <a:cubicBezTo>
                      <a:pt x="55" y="135"/>
                      <a:pt x="55" y="135"/>
                      <a:pt x="55" y="135"/>
                    </a:cubicBezTo>
                    <a:cubicBezTo>
                      <a:pt x="55" y="142"/>
                      <a:pt x="60" y="148"/>
                      <a:pt x="67" y="149"/>
                    </a:cubicBezTo>
                    <a:cubicBezTo>
                      <a:pt x="67" y="184"/>
                      <a:pt x="67" y="184"/>
                      <a:pt x="67" y="184"/>
                    </a:cubicBezTo>
                    <a:cubicBezTo>
                      <a:pt x="67" y="186"/>
                      <a:pt x="68" y="187"/>
                      <a:pt x="69" y="187"/>
                    </a:cubicBezTo>
                    <a:cubicBezTo>
                      <a:pt x="70" y="187"/>
                      <a:pt x="72" y="186"/>
                      <a:pt x="72" y="184"/>
                    </a:cubicBezTo>
                    <a:cubicBezTo>
                      <a:pt x="72" y="149"/>
                      <a:pt x="72" y="149"/>
                      <a:pt x="72" y="149"/>
                    </a:cubicBezTo>
                    <a:cubicBezTo>
                      <a:pt x="78" y="148"/>
                      <a:pt x="83" y="142"/>
                      <a:pt x="83" y="135"/>
                    </a:cubicBezTo>
                    <a:cubicBezTo>
                      <a:pt x="83" y="124"/>
                      <a:pt x="83" y="124"/>
                      <a:pt x="83" y="124"/>
                    </a:cubicBezTo>
                    <a:cubicBezTo>
                      <a:pt x="188" y="124"/>
                      <a:pt x="188" y="124"/>
                      <a:pt x="188" y="124"/>
                    </a:cubicBezTo>
                    <a:cubicBezTo>
                      <a:pt x="188" y="220"/>
                      <a:pt x="188" y="220"/>
                      <a:pt x="188" y="220"/>
                    </a:cubicBezTo>
                    <a:cubicBezTo>
                      <a:pt x="37" y="220"/>
                      <a:pt x="37" y="220"/>
                      <a:pt x="37" y="220"/>
                    </a:cubicBezTo>
                    <a:cubicBezTo>
                      <a:pt x="18" y="220"/>
                      <a:pt x="1" y="237"/>
                      <a:pt x="1" y="256"/>
                    </a:cubicBezTo>
                    <a:cubicBezTo>
                      <a:pt x="1" y="276"/>
                      <a:pt x="18" y="292"/>
                      <a:pt x="37" y="292"/>
                    </a:cubicBezTo>
                    <a:cubicBezTo>
                      <a:pt x="241" y="292"/>
                      <a:pt x="241" y="292"/>
                      <a:pt x="241" y="292"/>
                    </a:cubicBezTo>
                    <a:cubicBezTo>
                      <a:pt x="261" y="292"/>
                      <a:pt x="277" y="276"/>
                      <a:pt x="277" y="256"/>
                    </a:cubicBezTo>
                    <a:cubicBezTo>
                      <a:pt x="277" y="245"/>
                      <a:pt x="271" y="234"/>
                      <a:pt x="262" y="227"/>
                    </a:cubicBezTo>
                    <a:cubicBezTo>
                      <a:pt x="262" y="129"/>
                      <a:pt x="262" y="129"/>
                      <a:pt x="262" y="129"/>
                    </a:cubicBezTo>
                    <a:cubicBezTo>
                      <a:pt x="263" y="130"/>
                      <a:pt x="265" y="130"/>
                      <a:pt x="267" y="130"/>
                    </a:cubicBezTo>
                    <a:close/>
                    <a:moveTo>
                      <a:pt x="265" y="256"/>
                    </a:moveTo>
                    <a:cubicBezTo>
                      <a:pt x="265" y="270"/>
                      <a:pt x="254" y="281"/>
                      <a:pt x="241" y="281"/>
                    </a:cubicBezTo>
                    <a:cubicBezTo>
                      <a:pt x="37" y="281"/>
                      <a:pt x="37" y="281"/>
                      <a:pt x="37" y="281"/>
                    </a:cubicBezTo>
                    <a:cubicBezTo>
                      <a:pt x="24" y="281"/>
                      <a:pt x="13" y="270"/>
                      <a:pt x="13" y="256"/>
                    </a:cubicBezTo>
                    <a:cubicBezTo>
                      <a:pt x="13" y="243"/>
                      <a:pt x="24" y="232"/>
                      <a:pt x="37" y="232"/>
                    </a:cubicBezTo>
                    <a:cubicBezTo>
                      <a:pt x="200" y="232"/>
                      <a:pt x="200" y="232"/>
                      <a:pt x="200" y="232"/>
                    </a:cubicBezTo>
                    <a:cubicBezTo>
                      <a:pt x="200" y="113"/>
                      <a:pt x="200" y="113"/>
                      <a:pt x="200" y="113"/>
                    </a:cubicBezTo>
                    <a:cubicBezTo>
                      <a:pt x="83" y="113"/>
                      <a:pt x="83" y="113"/>
                      <a:pt x="83" y="113"/>
                    </a:cubicBezTo>
                    <a:cubicBezTo>
                      <a:pt x="81" y="107"/>
                      <a:pt x="76" y="103"/>
                      <a:pt x="69" y="103"/>
                    </a:cubicBezTo>
                    <a:cubicBezTo>
                      <a:pt x="63" y="103"/>
                      <a:pt x="58" y="106"/>
                      <a:pt x="56" y="112"/>
                    </a:cubicBezTo>
                    <a:cubicBezTo>
                      <a:pt x="45" y="108"/>
                      <a:pt x="37" y="98"/>
                      <a:pt x="37" y="85"/>
                    </a:cubicBezTo>
                    <a:cubicBezTo>
                      <a:pt x="37" y="64"/>
                      <a:pt x="37" y="64"/>
                      <a:pt x="37" y="64"/>
                    </a:cubicBezTo>
                    <a:cubicBezTo>
                      <a:pt x="37" y="48"/>
                      <a:pt x="49" y="36"/>
                      <a:pt x="65" y="36"/>
                    </a:cubicBezTo>
                    <a:cubicBezTo>
                      <a:pt x="216" y="36"/>
                      <a:pt x="216" y="36"/>
                      <a:pt x="216" y="36"/>
                    </a:cubicBezTo>
                    <a:cubicBezTo>
                      <a:pt x="217" y="36"/>
                      <a:pt x="219" y="36"/>
                      <a:pt x="220" y="36"/>
                    </a:cubicBezTo>
                    <a:cubicBezTo>
                      <a:pt x="221" y="37"/>
                      <a:pt x="221" y="37"/>
                      <a:pt x="221" y="37"/>
                    </a:cubicBezTo>
                    <a:cubicBezTo>
                      <a:pt x="222" y="36"/>
                      <a:pt x="222" y="36"/>
                      <a:pt x="222" y="36"/>
                    </a:cubicBezTo>
                    <a:cubicBezTo>
                      <a:pt x="223" y="36"/>
                      <a:pt x="224" y="36"/>
                      <a:pt x="225" y="36"/>
                    </a:cubicBezTo>
                    <a:cubicBezTo>
                      <a:pt x="239" y="36"/>
                      <a:pt x="250" y="47"/>
                      <a:pt x="250" y="61"/>
                    </a:cubicBezTo>
                    <a:cubicBezTo>
                      <a:pt x="250" y="234"/>
                      <a:pt x="250" y="234"/>
                      <a:pt x="250" y="234"/>
                    </a:cubicBezTo>
                    <a:cubicBezTo>
                      <a:pt x="253" y="235"/>
                      <a:pt x="253" y="235"/>
                      <a:pt x="253" y="235"/>
                    </a:cubicBezTo>
                    <a:cubicBezTo>
                      <a:pt x="261" y="240"/>
                      <a:pt x="265" y="248"/>
                      <a:pt x="265" y="256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KBIZ한마음고딕 H" panose="02020503020101020101" pitchFamily="18" charset="-127"/>
                  <a:ea typeface="KBIZ한마음고딕 H" panose="02020503020101020101" pitchFamily="18" charset="-127"/>
                </a:endParaRPr>
              </a:p>
            </p:txBody>
          </p:sp>
        </p:grpSp>
        <p:sp>
          <p:nvSpPr>
            <p:cNvPr id="183" name="Freeform 22"/>
            <p:cNvSpPr>
              <a:spLocks noEditPoints="1"/>
            </p:cNvSpPr>
            <p:nvPr/>
          </p:nvSpPr>
          <p:spPr bwMode="auto">
            <a:xfrm rot="1613767">
              <a:off x="8880799" y="2725830"/>
              <a:ext cx="821747" cy="971153"/>
            </a:xfrm>
            <a:custGeom>
              <a:avLst/>
              <a:gdLst>
                <a:gd name="T0" fmla="*/ 192 w 193"/>
                <a:gd name="T1" fmla="*/ 173 h 228"/>
                <a:gd name="T2" fmla="*/ 185 w 193"/>
                <a:gd name="T3" fmla="*/ 174 h 228"/>
                <a:gd name="T4" fmla="*/ 192 w 193"/>
                <a:gd name="T5" fmla="*/ 173 h 228"/>
                <a:gd name="T6" fmla="*/ 147 w 193"/>
                <a:gd name="T7" fmla="*/ 136 h 228"/>
                <a:gd name="T8" fmla="*/ 137 w 193"/>
                <a:gd name="T9" fmla="*/ 137 h 228"/>
                <a:gd name="T10" fmla="*/ 131 w 193"/>
                <a:gd name="T11" fmla="*/ 139 h 228"/>
                <a:gd name="T12" fmla="*/ 104 w 193"/>
                <a:gd name="T13" fmla="*/ 100 h 228"/>
                <a:gd name="T14" fmla="*/ 166 w 193"/>
                <a:gd name="T15" fmla="*/ 8 h 228"/>
                <a:gd name="T16" fmla="*/ 155 w 193"/>
                <a:gd name="T17" fmla="*/ 0 h 228"/>
                <a:gd name="T18" fmla="*/ 96 w 193"/>
                <a:gd name="T19" fmla="*/ 88 h 228"/>
                <a:gd name="T20" fmla="*/ 37 w 193"/>
                <a:gd name="T21" fmla="*/ 0 h 228"/>
                <a:gd name="T22" fmla="*/ 26 w 193"/>
                <a:gd name="T23" fmla="*/ 8 h 228"/>
                <a:gd name="T24" fmla="*/ 88 w 193"/>
                <a:gd name="T25" fmla="*/ 100 h 228"/>
                <a:gd name="T26" fmla="*/ 62 w 193"/>
                <a:gd name="T27" fmla="*/ 139 h 228"/>
                <a:gd name="T28" fmla="*/ 55 w 193"/>
                <a:gd name="T29" fmla="*/ 137 h 228"/>
                <a:gd name="T30" fmla="*/ 46 w 193"/>
                <a:gd name="T31" fmla="*/ 136 h 228"/>
                <a:gd name="T32" fmla="*/ 1 w 193"/>
                <a:gd name="T33" fmla="*/ 173 h 228"/>
                <a:gd name="T34" fmla="*/ 0 w 193"/>
                <a:gd name="T35" fmla="*/ 182 h 228"/>
                <a:gd name="T36" fmla="*/ 36 w 193"/>
                <a:gd name="T37" fmla="*/ 227 h 228"/>
                <a:gd name="T38" fmla="*/ 46 w 193"/>
                <a:gd name="T39" fmla="*/ 228 h 228"/>
                <a:gd name="T40" fmla="*/ 46 w 193"/>
                <a:gd name="T41" fmla="*/ 228 h 228"/>
                <a:gd name="T42" fmla="*/ 91 w 193"/>
                <a:gd name="T43" fmla="*/ 192 h 228"/>
                <a:gd name="T44" fmla="*/ 92 w 193"/>
                <a:gd name="T45" fmla="*/ 182 h 228"/>
                <a:gd name="T46" fmla="*/ 73 w 193"/>
                <a:gd name="T47" fmla="*/ 145 h 228"/>
                <a:gd name="T48" fmla="*/ 96 w 193"/>
                <a:gd name="T49" fmla="*/ 111 h 228"/>
                <a:gd name="T50" fmla="*/ 119 w 193"/>
                <a:gd name="T51" fmla="*/ 145 h 228"/>
                <a:gd name="T52" fmla="*/ 100 w 193"/>
                <a:gd name="T53" fmla="*/ 182 h 228"/>
                <a:gd name="T54" fmla="*/ 101 w 193"/>
                <a:gd name="T55" fmla="*/ 192 h 228"/>
                <a:gd name="T56" fmla="*/ 146 w 193"/>
                <a:gd name="T57" fmla="*/ 228 h 228"/>
                <a:gd name="T58" fmla="*/ 156 w 193"/>
                <a:gd name="T59" fmla="*/ 227 h 228"/>
                <a:gd name="T60" fmla="*/ 193 w 193"/>
                <a:gd name="T61" fmla="*/ 182 h 228"/>
                <a:gd name="T62" fmla="*/ 192 w 193"/>
                <a:gd name="T63" fmla="*/ 173 h 228"/>
                <a:gd name="T64" fmla="*/ 79 w 193"/>
                <a:gd name="T65" fmla="*/ 182 h 228"/>
                <a:gd name="T66" fmla="*/ 78 w 193"/>
                <a:gd name="T67" fmla="*/ 189 h 228"/>
                <a:gd name="T68" fmla="*/ 46 w 193"/>
                <a:gd name="T69" fmla="*/ 215 h 228"/>
                <a:gd name="T70" fmla="*/ 39 w 193"/>
                <a:gd name="T71" fmla="*/ 214 h 228"/>
                <a:gd name="T72" fmla="*/ 13 w 193"/>
                <a:gd name="T73" fmla="*/ 182 h 228"/>
                <a:gd name="T74" fmla="*/ 14 w 193"/>
                <a:gd name="T75" fmla="*/ 176 h 228"/>
                <a:gd name="T76" fmla="*/ 7 w 193"/>
                <a:gd name="T77" fmla="*/ 174 h 228"/>
                <a:gd name="T78" fmla="*/ 14 w 193"/>
                <a:gd name="T79" fmla="*/ 176 h 228"/>
                <a:gd name="T80" fmla="*/ 46 w 193"/>
                <a:gd name="T81" fmla="*/ 149 h 228"/>
                <a:gd name="T82" fmla="*/ 52 w 193"/>
                <a:gd name="T83" fmla="*/ 150 h 228"/>
                <a:gd name="T84" fmla="*/ 79 w 193"/>
                <a:gd name="T85" fmla="*/ 182 h 228"/>
                <a:gd name="T86" fmla="*/ 153 w 193"/>
                <a:gd name="T87" fmla="*/ 214 h 228"/>
                <a:gd name="T88" fmla="*/ 146 w 193"/>
                <a:gd name="T89" fmla="*/ 215 h 228"/>
                <a:gd name="T90" fmla="*/ 114 w 193"/>
                <a:gd name="T91" fmla="*/ 189 h 228"/>
                <a:gd name="T92" fmla="*/ 114 w 193"/>
                <a:gd name="T93" fmla="*/ 182 h 228"/>
                <a:gd name="T94" fmla="*/ 140 w 193"/>
                <a:gd name="T95" fmla="*/ 150 h 228"/>
                <a:gd name="T96" fmla="*/ 147 w 193"/>
                <a:gd name="T97" fmla="*/ 149 h 228"/>
                <a:gd name="T98" fmla="*/ 179 w 193"/>
                <a:gd name="T99" fmla="*/ 176 h 228"/>
                <a:gd name="T100" fmla="*/ 179 w 193"/>
                <a:gd name="T101" fmla="*/ 176 h 228"/>
                <a:gd name="T102" fmla="*/ 179 w 193"/>
                <a:gd name="T103" fmla="*/ 182 h 228"/>
                <a:gd name="T104" fmla="*/ 153 w 193"/>
                <a:gd name="T105" fmla="*/ 214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93" h="228">
                  <a:moveTo>
                    <a:pt x="192" y="173"/>
                  </a:moveTo>
                  <a:cubicBezTo>
                    <a:pt x="185" y="174"/>
                    <a:pt x="185" y="174"/>
                    <a:pt x="185" y="174"/>
                  </a:cubicBezTo>
                  <a:cubicBezTo>
                    <a:pt x="192" y="173"/>
                    <a:pt x="192" y="173"/>
                    <a:pt x="192" y="173"/>
                  </a:cubicBezTo>
                  <a:cubicBezTo>
                    <a:pt x="187" y="151"/>
                    <a:pt x="168" y="136"/>
                    <a:pt x="147" y="136"/>
                  </a:cubicBezTo>
                  <a:cubicBezTo>
                    <a:pt x="143" y="136"/>
                    <a:pt x="140" y="136"/>
                    <a:pt x="137" y="137"/>
                  </a:cubicBezTo>
                  <a:cubicBezTo>
                    <a:pt x="135" y="137"/>
                    <a:pt x="133" y="138"/>
                    <a:pt x="131" y="139"/>
                  </a:cubicBezTo>
                  <a:cubicBezTo>
                    <a:pt x="104" y="100"/>
                    <a:pt x="104" y="100"/>
                    <a:pt x="104" y="100"/>
                  </a:cubicBezTo>
                  <a:cubicBezTo>
                    <a:pt x="166" y="8"/>
                    <a:pt x="166" y="8"/>
                    <a:pt x="166" y="8"/>
                  </a:cubicBezTo>
                  <a:cubicBezTo>
                    <a:pt x="155" y="0"/>
                    <a:pt x="155" y="0"/>
                    <a:pt x="155" y="0"/>
                  </a:cubicBezTo>
                  <a:cubicBezTo>
                    <a:pt x="96" y="88"/>
                    <a:pt x="96" y="88"/>
                    <a:pt x="96" y="88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88" y="100"/>
                    <a:pt x="88" y="100"/>
                    <a:pt x="88" y="10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60" y="138"/>
                    <a:pt x="57" y="137"/>
                    <a:pt x="55" y="137"/>
                  </a:cubicBezTo>
                  <a:cubicBezTo>
                    <a:pt x="52" y="136"/>
                    <a:pt x="49" y="136"/>
                    <a:pt x="46" y="136"/>
                  </a:cubicBezTo>
                  <a:cubicBezTo>
                    <a:pt x="24" y="136"/>
                    <a:pt x="5" y="151"/>
                    <a:pt x="1" y="173"/>
                  </a:cubicBezTo>
                  <a:cubicBezTo>
                    <a:pt x="0" y="176"/>
                    <a:pt x="0" y="179"/>
                    <a:pt x="0" y="182"/>
                  </a:cubicBezTo>
                  <a:cubicBezTo>
                    <a:pt x="0" y="204"/>
                    <a:pt x="15" y="223"/>
                    <a:pt x="36" y="227"/>
                  </a:cubicBezTo>
                  <a:cubicBezTo>
                    <a:pt x="40" y="228"/>
                    <a:pt x="43" y="228"/>
                    <a:pt x="46" y="228"/>
                  </a:cubicBezTo>
                  <a:cubicBezTo>
                    <a:pt x="46" y="228"/>
                    <a:pt x="46" y="228"/>
                    <a:pt x="46" y="228"/>
                  </a:cubicBezTo>
                  <a:cubicBezTo>
                    <a:pt x="67" y="228"/>
                    <a:pt x="87" y="213"/>
                    <a:pt x="91" y="192"/>
                  </a:cubicBezTo>
                  <a:cubicBezTo>
                    <a:pt x="92" y="188"/>
                    <a:pt x="92" y="185"/>
                    <a:pt x="92" y="182"/>
                  </a:cubicBezTo>
                  <a:cubicBezTo>
                    <a:pt x="92" y="167"/>
                    <a:pt x="85" y="154"/>
                    <a:pt x="73" y="145"/>
                  </a:cubicBezTo>
                  <a:cubicBezTo>
                    <a:pt x="96" y="111"/>
                    <a:pt x="96" y="111"/>
                    <a:pt x="96" y="111"/>
                  </a:cubicBezTo>
                  <a:cubicBezTo>
                    <a:pt x="119" y="145"/>
                    <a:pt x="119" y="145"/>
                    <a:pt x="119" y="145"/>
                  </a:cubicBezTo>
                  <a:cubicBezTo>
                    <a:pt x="107" y="154"/>
                    <a:pt x="100" y="167"/>
                    <a:pt x="100" y="182"/>
                  </a:cubicBezTo>
                  <a:cubicBezTo>
                    <a:pt x="100" y="185"/>
                    <a:pt x="101" y="188"/>
                    <a:pt x="101" y="192"/>
                  </a:cubicBezTo>
                  <a:cubicBezTo>
                    <a:pt x="106" y="213"/>
                    <a:pt x="125" y="228"/>
                    <a:pt x="146" y="228"/>
                  </a:cubicBezTo>
                  <a:cubicBezTo>
                    <a:pt x="150" y="228"/>
                    <a:pt x="153" y="228"/>
                    <a:pt x="156" y="227"/>
                  </a:cubicBezTo>
                  <a:cubicBezTo>
                    <a:pt x="178" y="223"/>
                    <a:pt x="193" y="204"/>
                    <a:pt x="193" y="182"/>
                  </a:cubicBezTo>
                  <a:cubicBezTo>
                    <a:pt x="193" y="179"/>
                    <a:pt x="192" y="176"/>
                    <a:pt x="192" y="173"/>
                  </a:cubicBezTo>
                  <a:close/>
                  <a:moveTo>
                    <a:pt x="79" y="182"/>
                  </a:moveTo>
                  <a:cubicBezTo>
                    <a:pt x="79" y="184"/>
                    <a:pt x="78" y="187"/>
                    <a:pt x="78" y="189"/>
                  </a:cubicBezTo>
                  <a:cubicBezTo>
                    <a:pt x="75" y="204"/>
                    <a:pt x="61" y="215"/>
                    <a:pt x="46" y="215"/>
                  </a:cubicBezTo>
                  <a:cubicBezTo>
                    <a:pt x="44" y="215"/>
                    <a:pt x="41" y="215"/>
                    <a:pt x="39" y="214"/>
                  </a:cubicBezTo>
                  <a:cubicBezTo>
                    <a:pt x="24" y="211"/>
                    <a:pt x="13" y="197"/>
                    <a:pt x="13" y="182"/>
                  </a:cubicBezTo>
                  <a:cubicBezTo>
                    <a:pt x="13" y="180"/>
                    <a:pt x="13" y="178"/>
                    <a:pt x="14" y="176"/>
                  </a:cubicBezTo>
                  <a:cubicBezTo>
                    <a:pt x="7" y="174"/>
                    <a:pt x="7" y="174"/>
                    <a:pt x="7" y="174"/>
                  </a:cubicBezTo>
                  <a:cubicBezTo>
                    <a:pt x="14" y="176"/>
                    <a:pt x="14" y="176"/>
                    <a:pt x="14" y="176"/>
                  </a:cubicBezTo>
                  <a:cubicBezTo>
                    <a:pt x="17" y="160"/>
                    <a:pt x="31" y="149"/>
                    <a:pt x="46" y="149"/>
                  </a:cubicBezTo>
                  <a:cubicBezTo>
                    <a:pt x="48" y="149"/>
                    <a:pt x="50" y="150"/>
                    <a:pt x="52" y="150"/>
                  </a:cubicBezTo>
                  <a:cubicBezTo>
                    <a:pt x="68" y="153"/>
                    <a:pt x="79" y="167"/>
                    <a:pt x="79" y="182"/>
                  </a:cubicBezTo>
                  <a:close/>
                  <a:moveTo>
                    <a:pt x="153" y="214"/>
                  </a:moveTo>
                  <a:cubicBezTo>
                    <a:pt x="151" y="215"/>
                    <a:pt x="149" y="215"/>
                    <a:pt x="146" y="215"/>
                  </a:cubicBezTo>
                  <a:cubicBezTo>
                    <a:pt x="131" y="215"/>
                    <a:pt x="117" y="204"/>
                    <a:pt x="114" y="189"/>
                  </a:cubicBezTo>
                  <a:cubicBezTo>
                    <a:pt x="114" y="187"/>
                    <a:pt x="114" y="184"/>
                    <a:pt x="114" y="182"/>
                  </a:cubicBezTo>
                  <a:cubicBezTo>
                    <a:pt x="114" y="167"/>
                    <a:pt x="124" y="153"/>
                    <a:pt x="140" y="150"/>
                  </a:cubicBezTo>
                  <a:cubicBezTo>
                    <a:pt x="142" y="150"/>
                    <a:pt x="144" y="149"/>
                    <a:pt x="147" y="149"/>
                  </a:cubicBezTo>
                  <a:cubicBezTo>
                    <a:pt x="162" y="149"/>
                    <a:pt x="175" y="160"/>
                    <a:pt x="179" y="176"/>
                  </a:cubicBezTo>
                  <a:cubicBezTo>
                    <a:pt x="179" y="176"/>
                    <a:pt x="179" y="176"/>
                    <a:pt x="179" y="176"/>
                  </a:cubicBezTo>
                  <a:cubicBezTo>
                    <a:pt x="179" y="178"/>
                    <a:pt x="179" y="180"/>
                    <a:pt x="179" y="182"/>
                  </a:cubicBezTo>
                  <a:cubicBezTo>
                    <a:pt x="179" y="197"/>
                    <a:pt x="169" y="211"/>
                    <a:pt x="153" y="21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</p:grpSp>
      <p:sp>
        <p:nvSpPr>
          <p:cNvPr id="185" name="텍스트 개체 틀 8"/>
          <p:cNvSpPr txBox="1">
            <a:spLocks/>
          </p:cNvSpPr>
          <p:nvPr/>
        </p:nvSpPr>
        <p:spPr>
          <a:xfrm>
            <a:off x="655883" y="4591810"/>
            <a:ext cx="3631504" cy="178070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-18256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400" dirty="0" smtClean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줄 </a:t>
            </a:r>
            <a:r>
              <a:rPr lang="ko-KR" altLang="en-US" sz="1400" dirty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간격은 </a:t>
            </a:r>
            <a:r>
              <a:rPr lang="en-US" altLang="ko-KR" sz="1400" dirty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1.5</a:t>
            </a:r>
            <a:r>
              <a:rPr lang="ko-KR" altLang="en-US" sz="1400" dirty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로 </a:t>
            </a:r>
            <a:r>
              <a:rPr lang="ko-KR" altLang="en-US" sz="1400" dirty="0" smtClean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설정되어 있습니다</a:t>
            </a:r>
            <a:r>
              <a:rPr lang="en-US" altLang="ko-KR" sz="1400" dirty="0" smtClean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.</a:t>
            </a:r>
          </a:p>
          <a:p>
            <a:pPr marL="182563" indent="-18256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400" dirty="0" smtClean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홈의 단락에서 줄 간격</a:t>
            </a:r>
            <a:r>
              <a:rPr lang="en-US" altLang="ko-KR" sz="1400" dirty="0" smtClean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, </a:t>
            </a:r>
          </a:p>
          <a:p>
            <a:pPr marL="182563" indent="-18256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400" dirty="0" smtClean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글머리 기호 수정 가능합니다</a:t>
            </a:r>
            <a:r>
              <a:rPr lang="en-US" altLang="ko-KR" sz="1400" dirty="0" smtClean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.</a:t>
            </a:r>
          </a:p>
          <a:p>
            <a:pPr marL="182563" indent="-18256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400" dirty="0" smtClean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이곳에 </a:t>
            </a:r>
            <a:r>
              <a:rPr lang="ko-KR" altLang="en-US" sz="1400" dirty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텍스트를 입력하세요</a:t>
            </a:r>
            <a:r>
              <a:rPr lang="en-US" altLang="ko-KR" sz="1400" dirty="0" smtClean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.</a:t>
            </a:r>
            <a:endParaRPr lang="ko-KR" altLang="en-US" sz="1400" b="1" dirty="0">
              <a:solidFill>
                <a:prstClr val="white"/>
              </a:solidFill>
              <a:latin typeface="KBIZ한마음고딕 H" panose="02020503020101020101" pitchFamily="18" charset="-127"/>
              <a:ea typeface="KBIZ한마음고딕 H" panose="02020503020101020101" pitchFamily="18" charset="-127"/>
            </a:endParaRPr>
          </a:p>
        </p:txBody>
      </p:sp>
      <p:sp>
        <p:nvSpPr>
          <p:cNvPr id="186" name="텍스트 개체 틀 8"/>
          <p:cNvSpPr txBox="1">
            <a:spLocks/>
          </p:cNvSpPr>
          <p:nvPr/>
        </p:nvSpPr>
        <p:spPr>
          <a:xfrm>
            <a:off x="8616023" y="4606324"/>
            <a:ext cx="3631504" cy="178070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-18256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400" dirty="0" smtClean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줄 </a:t>
            </a:r>
            <a:r>
              <a:rPr lang="ko-KR" altLang="en-US" sz="1400" dirty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간격은 </a:t>
            </a:r>
            <a:r>
              <a:rPr lang="en-US" altLang="ko-KR" sz="1400" dirty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1.5</a:t>
            </a:r>
            <a:r>
              <a:rPr lang="ko-KR" altLang="en-US" sz="1400" dirty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로 </a:t>
            </a:r>
            <a:r>
              <a:rPr lang="ko-KR" altLang="en-US" sz="1400" dirty="0" smtClean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설정되어 있습니다</a:t>
            </a:r>
            <a:r>
              <a:rPr lang="en-US" altLang="ko-KR" sz="1400" dirty="0" smtClean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.</a:t>
            </a:r>
          </a:p>
          <a:p>
            <a:pPr marL="182563" indent="-18256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400" dirty="0" smtClean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홈의 단락에서 줄 간격</a:t>
            </a:r>
            <a:r>
              <a:rPr lang="en-US" altLang="ko-KR" sz="1400" dirty="0" smtClean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, </a:t>
            </a:r>
          </a:p>
          <a:p>
            <a:pPr marL="182563" indent="-18256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400" dirty="0" smtClean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글머리 기호 수정 가능합니다</a:t>
            </a:r>
            <a:r>
              <a:rPr lang="en-US" altLang="ko-KR" sz="1400" dirty="0" smtClean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.</a:t>
            </a:r>
          </a:p>
          <a:p>
            <a:pPr marL="182563" indent="-18256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400" dirty="0" smtClean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이곳에 </a:t>
            </a:r>
            <a:r>
              <a:rPr lang="ko-KR" altLang="en-US" sz="1400" dirty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텍스트를 입력하세요</a:t>
            </a:r>
            <a:r>
              <a:rPr lang="en-US" altLang="ko-KR" sz="1400" dirty="0" smtClean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.</a:t>
            </a:r>
            <a:endParaRPr lang="ko-KR" altLang="en-US" sz="1400" b="1" dirty="0">
              <a:solidFill>
                <a:prstClr val="white"/>
              </a:solidFill>
              <a:latin typeface="KBIZ한마음고딕 H" panose="02020503020101020101" pitchFamily="18" charset="-127"/>
              <a:ea typeface="KBIZ한마음고딕 H" panose="02020503020101020101" pitchFamily="18" charset="-127"/>
            </a:endParaRPr>
          </a:p>
        </p:txBody>
      </p:sp>
      <p:grpSp>
        <p:nvGrpSpPr>
          <p:cNvPr id="12" name="그룹 11"/>
          <p:cNvGrpSpPr/>
          <p:nvPr/>
        </p:nvGrpSpPr>
        <p:grpSpPr>
          <a:xfrm>
            <a:off x="593988" y="1190525"/>
            <a:ext cx="3179727" cy="3179727"/>
            <a:chOff x="593988" y="1190525"/>
            <a:chExt cx="3179727" cy="3179727"/>
          </a:xfrm>
        </p:grpSpPr>
        <p:sp>
          <p:nvSpPr>
            <p:cNvPr id="3" name="막힌 원호 2"/>
            <p:cNvSpPr/>
            <p:nvPr/>
          </p:nvSpPr>
          <p:spPr>
            <a:xfrm rot="12600000">
              <a:off x="593988" y="1190525"/>
              <a:ext cx="3179727" cy="3179727"/>
            </a:xfrm>
            <a:prstGeom prst="blockArc">
              <a:avLst>
                <a:gd name="adj1" fmla="val 10931225"/>
                <a:gd name="adj2" fmla="val 471682"/>
                <a:gd name="adj3" fmla="val 5589"/>
              </a:avLst>
            </a:prstGeom>
            <a:solidFill>
              <a:srgbClr val="D299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  <p:sp>
          <p:nvSpPr>
            <p:cNvPr id="189" name="막힌 원호 188"/>
            <p:cNvSpPr/>
            <p:nvPr/>
          </p:nvSpPr>
          <p:spPr>
            <a:xfrm rot="1572428">
              <a:off x="593988" y="1190525"/>
              <a:ext cx="3179727" cy="3179727"/>
            </a:xfrm>
            <a:prstGeom prst="blockArc">
              <a:avLst>
                <a:gd name="adj1" fmla="val 10931225"/>
                <a:gd name="adj2" fmla="val 471682"/>
                <a:gd name="adj3" fmla="val 5589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</p:grpSp>
      <p:grpSp>
        <p:nvGrpSpPr>
          <p:cNvPr id="13" name="그룹 12"/>
          <p:cNvGrpSpPr/>
          <p:nvPr/>
        </p:nvGrpSpPr>
        <p:grpSpPr>
          <a:xfrm>
            <a:off x="8284184" y="1307310"/>
            <a:ext cx="3237784" cy="3237784"/>
            <a:chOff x="8284184" y="1307310"/>
            <a:chExt cx="3237784" cy="3237784"/>
          </a:xfrm>
        </p:grpSpPr>
        <p:sp>
          <p:nvSpPr>
            <p:cNvPr id="174" name="막힌 원호 173"/>
            <p:cNvSpPr/>
            <p:nvPr/>
          </p:nvSpPr>
          <p:spPr>
            <a:xfrm rot="900000">
              <a:off x="8284184" y="1307310"/>
              <a:ext cx="3237784" cy="3237784"/>
            </a:xfrm>
            <a:prstGeom prst="blockArc">
              <a:avLst>
                <a:gd name="adj1" fmla="val 10931225"/>
                <a:gd name="adj2" fmla="val 471682"/>
                <a:gd name="adj3" fmla="val 5589"/>
              </a:avLst>
            </a:prstGeom>
            <a:solidFill>
              <a:srgbClr val="FFC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  <p:sp>
          <p:nvSpPr>
            <p:cNvPr id="190" name="막힌 원호 189"/>
            <p:cNvSpPr/>
            <p:nvPr/>
          </p:nvSpPr>
          <p:spPr>
            <a:xfrm rot="11700000">
              <a:off x="8284184" y="1307310"/>
              <a:ext cx="3237784" cy="3237784"/>
            </a:xfrm>
            <a:prstGeom prst="blockArc">
              <a:avLst>
                <a:gd name="adj1" fmla="val 10931225"/>
                <a:gd name="adj2" fmla="val 471682"/>
                <a:gd name="adj3" fmla="val 5589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5676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8" presetClass="emph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animRot by="21600000">
                                      <p:cBhvr>
                                        <p:cTn id="24" dur="2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" grpId="0"/>
      <p:bldP spid="18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7808411" y="0"/>
            <a:ext cx="4383589" cy="557252"/>
            <a:chOff x="438216" y="668029"/>
            <a:chExt cx="8173572" cy="1039043"/>
          </a:xfrm>
        </p:grpSpPr>
        <p:grpSp>
          <p:nvGrpSpPr>
            <p:cNvPr id="3" name="그룹 2"/>
            <p:cNvGrpSpPr/>
            <p:nvPr/>
          </p:nvGrpSpPr>
          <p:grpSpPr>
            <a:xfrm>
              <a:off x="438216" y="668029"/>
              <a:ext cx="2116299" cy="1033333"/>
              <a:chOff x="1236501" y="2198923"/>
              <a:chExt cx="2116299" cy="1033333"/>
            </a:xfrm>
          </p:grpSpPr>
          <p:sp>
            <p:nvSpPr>
              <p:cNvPr id="5" name="이등변 삼각형 4"/>
              <p:cNvSpPr/>
              <p:nvPr/>
            </p:nvSpPr>
            <p:spPr>
              <a:xfrm>
                <a:off x="2330517" y="2209973"/>
                <a:ext cx="1022283" cy="1022283"/>
              </a:xfrm>
              <a:prstGeom prst="triangle">
                <a:avLst>
                  <a:gd name="adj" fmla="val 0"/>
                </a:avLst>
              </a:prstGeom>
              <a:solidFill>
                <a:srgbClr val="9CCFD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KBIZ한마음고딕 H" panose="02020503020101020101" pitchFamily="18" charset="-127"/>
                  <a:ea typeface="KBIZ한마음고딕 H" panose="02020503020101020101" pitchFamily="18" charset="-127"/>
                </a:endParaRPr>
              </a:p>
            </p:txBody>
          </p:sp>
          <p:sp>
            <p:nvSpPr>
              <p:cNvPr id="6" name="이등변 삼각형 5"/>
              <p:cNvSpPr/>
              <p:nvPr/>
            </p:nvSpPr>
            <p:spPr>
              <a:xfrm rot="10800000">
                <a:off x="1236501" y="2198923"/>
                <a:ext cx="1022283" cy="1022283"/>
              </a:xfrm>
              <a:prstGeom prst="triangle">
                <a:avLst>
                  <a:gd name="adj" fmla="val 0"/>
                </a:avLst>
              </a:prstGeom>
              <a:solidFill>
                <a:srgbClr val="9CCFDE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KBIZ한마음고딕 H" panose="02020503020101020101" pitchFamily="18" charset="-127"/>
                  <a:ea typeface="KBIZ한마음고딕 H" panose="02020503020101020101" pitchFamily="18" charset="-127"/>
                </a:endParaRPr>
              </a:p>
            </p:txBody>
          </p:sp>
        </p:grpSp>
        <p:sp>
          <p:nvSpPr>
            <p:cNvPr id="4" name="직사각형 3"/>
            <p:cNvSpPr/>
            <p:nvPr/>
          </p:nvSpPr>
          <p:spPr>
            <a:xfrm>
              <a:off x="1532233" y="673367"/>
              <a:ext cx="7079555" cy="1033705"/>
            </a:xfrm>
            <a:prstGeom prst="rect">
              <a:avLst/>
            </a:prstGeom>
            <a:solidFill>
              <a:schemeClr val="tx1">
                <a:lumMod val="6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</p:grpSp>
      <p:sp>
        <p:nvSpPr>
          <p:cNvPr id="7" name="제목 1"/>
          <p:cNvSpPr txBox="1">
            <a:spLocks/>
          </p:cNvSpPr>
          <p:nvPr/>
        </p:nvSpPr>
        <p:spPr>
          <a:xfrm>
            <a:off x="8719506" y="76900"/>
            <a:ext cx="3338593" cy="4097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ko-KR" altLang="en-US" sz="2400" b="1" dirty="0" smtClean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학습정리</a:t>
            </a:r>
            <a:endParaRPr lang="ko-KR" altLang="en-US" sz="2400" b="1" dirty="0">
              <a:solidFill>
                <a:prstClr val="white"/>
              </a:solidFill>
              <a:latin typeface="KBIZ한마음고딕 H" panose="02020503020101020101" pitchFamily="18" charset="-127"/>
              <a:ea typeface="KBIZ한마음고딕 H" panose="0202050302010102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86117" y="1952626"/>
            <a:ext cx="1359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b="1" dirty="0" smtClean="0"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학습 정리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65951" y="2485533"/>
            <a:ext cx="379073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 smtClean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이곳에 학습 정리를 적어 주십시오</a:t>
            </a:r>
            <a:r>
              <a:rPr lang="en-US" altLang="ko-KR" sz="1400" dirty="0" smtClean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.</a:t>
            </a:r>
          </a:p>
          <a:p>
            <a:pPr marL="171450" indent="-1714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이곳에 학습 정리를 적어 주십시오</a:t>
            </a:r>
            <a:r>
              <a:rPr lang="en-US" altLang="ko-KR" sz="1400" dirty="0" smtClean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.</a:t>
            </a:r>
            <a:endParaRPr lang="en-US" altLang="ko-KR" sz="1400" dirty="0">
              <a:solidFill>
                <a:prstClr val="white"/>
              </a:solidFill>
              <a:latin typeface="KBIZ한마음고딕 H" panose="02020503020101020101" pitchFamily="18" charset="-127"/>
              <a:ea typeface="KBIZ한마음고딕 H" panose="02020503020101020101" pitchFamily="18" charset="-127"/>
            </a:endParaRPr>
          </a:p>
          <a:p>
            <a:pPr marL="171450" indent="-1714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이곳에 학습 정리를 적어 주십시오</a:t>
            </a:r>
            <a:r>
              <a:rPr lang="en-US" altLang="ko-KR" sz="1400" dirty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.</a:t>
            </a:r>
            <a:endParaRPr lang="ko-KR" altLang="en-US" sz="1400" dirty="0">
              <a:solidFill>
                <a:prstClr val="white"/>
              </a:solidFill>
              <a:latin typeface="KBIZ한마음고딕 H" panose="02020503020101020101" pitchFamily="18" charset="-127"/>
              <a:ea typeface="KBIZ한마음고딕 H" panose="02020503020101020101" pitchFamily="18" charset="-127"/>
            </a:endParaRPr>
          </a:p>
          <a:p>
            <a:pPr marL="171450" indent="-1714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이곳에 학습 정리를 적어 주십시오</a:t>
            </a:r>
            <a:r>
              <a:rPr lang="en-US" altLang="ko-KR" sz="1400" dirty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.</a:t>
            </a:r>
            <a:endParaRPr lang="ko-KR" altLang="en-US" sz="1400" dirty="0">
              <a:solidFill>
                <a:prstClr val="white"/>
              </a:solidFill>
              <a:latin typeface="KBIZ한마음고딕 H" panose="02020503020101020101" pitchFamily="18" charset="-127"/>
              <a:ea typeface="KBIZ한마음고딕 H" panose="02020503020101020101" pitchFamily="18" charset="-127"/>
            </a:endParaRPr>
          </a:p>
          <a:p>
            <a:pPr marL="171450" indent="-1714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이곳에 학습 정리를 적어 주십시오</a:t>
            </a:r>
            <a:r>
              <a:rPr lang="en-US" altLang="ko-KR" sz="1400" dirty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.</a:t>
            </a:r>
            <a:endParaRPr lang="ko-KR" altLang="en-US" sz="1400" dirty="0">
              <a:solidFill>
                <a:prstClr val="white"/>
              </a:solidFill>
              <a:latin typeface="KBIZ한마음고딕 H" panose="02020503020101020101" pitchFamily="18" charset="-127"/>
              <a:ea typeface="KBIZ한마음고딕 H" panose="02020503020101020101" pitchFamily="18" charset="-127"/>
            </a:endParaRPr>
          </a:p>
          <a:p>
            <a:pPr marL="171450" indent="-1714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이곳에 학습 정리를 적어 주십시오</a:t>
            </a:r>
            <a:r>
              <a:rPr lang="en-US" altLang="ko-KR" sz="1400" dirty="0" smtClean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.</a:t>
            </a:r>
            <a:endParaRPr lang="ko-KR" altLang="en-US" sz="1400" dirty="0">
              <a:solidFill>
                <a:prstClr val="white"/>
              </a:solidFill>
              <a:latin typeface="KBIZ한마음고딕 H" panose="02020503020101020101" pitchFamily="18" charset="-127"/>
              <a:ea typeface="KBIZ한마음고딕 H" panose="02020503020101020101" pitchFamily="18" charset="-127"/>
            </a:endParaRPr>
          </a:p>
        </p:txBody>
      </p:sp>
      <p:grpSp>
        <p:nvGrpSpPr>
          <p:cNvPr id="14" name="그룹 13"/>
          <p:cNvGrpSpPr/>
          <p:nvPr/>
        </p:nvGrpSpPr>
        <p:grpSpPr>
          <a:xfrm rot="10800000">
            <a:off x="5243062" y="759417"/>
            <a:ext cx="6513787" cy="3773671"/>
            <a:chOff x="9252097" y="2529225"/>
            <a:chExt cx="2443404" cy="1415552"/>
          </a:xfrm>
        </p:grpSpPr>
        <p:cxnSp>
          <p:nvCxnSpPr>
            <p:cNvPr id="15" name="직선 연결선 14"/>
            <p:cNvCxnSpPr/>
            <p:nvPr/>
          </p:nvCxnSpPr>
          <p:spPr>
            <a:xfrm rot="10800000" flipH="1">
              <a:off x="9252097" y="3726984"/>
              <a:ext cx="2443404" cy="0"/>
            </a:xfrm>
            <a:prstGeom prst="line">
              <a:avLst/>
            </a:prstGeom>
            <a:ln w="158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직선 연결선 15"/>
            <p:cNvCxnSpPr/>
            <p:nvPr/>
          </p:nvCxnSpPr>
          <p:spPr>
            <a:xfrm rot="10800000" flipV="1">
              <a:off x="11445366" y="2529225"/>
              <a:ext cx="0" cy="1415552"/>
            </a:xfrm>
            <a:prstGeom prst="line">
              <a:avLst/>
            </a:prstGeom>
            <a:ln w="158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그룹 16"/>
          <p:cNvGrpSpPr/>
          <p:nvPr/>
        </p:nvGrpSpPr>
        <p:grpSpPr>
          <a:xfrm rot="10800000">
            <a:off x="5331962" y="937217"/>
            <a:ext cx="6513787" cy="3773671"/>
            <a:chOff x="9252097" y="2529225"/>
            <a:chExt cx="2443404" cy="1415552"/>
          </a:xfrm>
        </p:grpSpPr>
        <p:cxnSp>
          <p:nvCxnSpPr>
            <p:cNvPr id="18" name="직선 연결선 17"/>
            <p:cNvCxnSpPr/>
            <p:nvPr/>
          </p:nvCxnSpPr>
          <p:spPr>
            <a:xfrm rot="10800000" flipH="1">
              <a:off x="9252097" y="3726984"/>
              <a:ext cx="2443404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직선 연결선 18"/>
            <p:cNvCxnSpPr/>
            <p:nvPr/>
          </p:nvCxnSpPr>
          <p:spPr>
            <a:xfrm rot="10800000" flipV="1">
              <a:off x="11445366" y="2529225"/>
              <a:ext cx="0" cy="1415552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그룹 20"/>
          <p:cNvGrpSpPr/>
          <p:nvPr/>
        </p:nvGrpSpPr>
        <p:grpSpPr>
          <a:xfrm>
            <a:off x="10242739" y="4787265"/>
            <a:ext cx="1619616" cy="1390077"/>
            <a:chOff x="10242739" y="4787265"/>
            <a:chExt cx="1619616" cy="1390077"/>
          </a:xfrm>
        </p:grpSpPr>
        <p:sp>
          <p:nvSpPr>
            <p:cNvPr id="13" name="이등변 삼각형 12"/>
            <p:cNvSpPr/>
            <p:nvPr/>
          </p:nvSpPr>
          <p:spPr>
            <a:xfrm rot="16200000">
              <a:off x="10472278" y="4787265"/>
              <a:ext cx="1390077" cy="1390077"/>
            </a:xfrm>
            <a:prstGeom prst="triangle">
              <a:avLst>
                <a:gd name="adj" fmla="val 0"/>
              </a:avLst>
            </a:prstGeom>
            <a:solidFill>
              <a:srgbClr val="D299C6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  <p:sp>
          <p:nvSpPr>
            <p:cNvPr id="20" name="이등변 삼각형 19"/>
            <p:cNvSpPr/>
            <p:nvPr/>
          </p:nvSpPr>
          <p:spPr>
            <a:xfrm rot="16200000">
              <a:off x="10242739" y="4923913"/>
              <a:ext cx="1116782" cy="1116782"/>
            </a:xfrm>
            <a:prstGeom prst="triangle">
              <a:avLst>
                <a:gd name="adj" fmla="val 0"/>
              </a:avLst>
            </a:prstGeom>
            <a:solidFill>
              <a:srgbClr val="FFDADD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4339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25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03183" y="5820286"/>
            <a:ext cx="63642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dirty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본 </a:t>
            </a:r>
            <a:r>
              <a:rPr lang="en-US" altLang="ko-KR" dirty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PPT </a:t>
            </a:r>
            <a:r>
              <a:rPr lang="ko-KR" altLang="en-US" dirty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템플릿의 </a:t>
            </a:r>
            <a:r>
              <a:rPr lang="ko-KR" altLang="en-US" dirty="0" smtClean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저작권은 </a:t>
            </a:r>
            <a:r>
              <a:rPr lang="en-US" altLang="ko-KR" dirty="0" smtClean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(</a:t>
            </a:r>
            <a:r>
              <a:rPr lang="ko-KR" altLang="en-US" dirty="0" smtClean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주</a:t>
            </a:r>
            <a:r>
              <a:rPr lang="en-US" altLang="ko-KR" dirty="0" smtClean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) </a:t>
            </a:r>
            <a:r>
              <a:rPr lang="ko-KR" altLang="en-US" dirty="0" smtClean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재미에 </a:t>
            </a:r>
            <a:r>
              <a:rPr lang="ko-KR" altLang="en-US" dirty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있으며 </a:t>
            </a:r>
            <a:r>
              <a:rPr lang="ko-KR" altLang="en-US" dirty="0" err="1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재배포를</a:t>
            </a:r>
            <a:r>
              <a:rPr lang="ko-KR" altLang="en-US" dirty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 금합니다</a:t>
            </a:r>
            <a:r>
              <a:rPr lang="en-US" altLang="ko-KR" dirty="0" smtClean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.</a:t>
            </a:r>
            <a:endParaRPr lang="en-US" altLang="ko-KR" dirty="0">
              <a:solidFill>
                <a:prstClr val="white"/>
              </a:solidFill>
              <a:latin typeface="KBIZ한마음고딕 H" panose="02020503020101020101" pitchFamily="18" charset="-127"/>
              <a:ea typeface="KBIZ한마음고딕 H" panose="02020503020101020101" pitchFamily="18" charset="-127"/>
            </a:endParaRPr>
          </a:p>
          <a:p>
            <a:pPr algn="ctr"/>
            <a:r>
              <a:rPr lang="en-US" altLang="ko-KR" dirty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ⓒ Copyright 2016 XEMI all right reserved</a:t>
            </a:r>
            <a:endParaRPr lang="ko-KR" altLang="ko-KR" dirty="0">
              <a:solidFill>
                <a:prstClr val="white"/>
              </a:solidFill>
              <a:latin typeface="KBIZ한마음고딕 H" panose="02020503020101020101" pitchFamily="18" charset="-127"/>
              <a:ea typeface="KBIZ한마음고딕 H" panose="02020503020101020101" pitchFamily="18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2886" y="297545"/>
            <a:ext cx="14253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dirty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사용소스</a:t>
            </a:r>
          </a:p>
        </p:txBody>
      </p:sp>
      <p:grpSp>
        <p:nvGrpSpPr>
          <p:cNvPr id="4" name="그룹 3"/>
          <p:cNvGrpSpPr/>
          <p:nvPr/>
        </p:nvGrpSpPr>
        <p:grpSpPr>
          <a:xfrm>
            <a:off x="1843665" y="848221"/>
            <a:ext cx="2166342" cy="2003061"/>
            <a:chOff x="6687372" y="1686744"/>
            <a:chExt cx="1031631" cy="953875"/>
          </a:xfrm>
        </p:grpSpPr>
        <p:sp>
          <p:nvSpPr>
            <p:cNvPr id="59" name="Freeform 6"/>
            <p:cNvSpPr>
              <a:spLocks noEditPoints="1"/>
            </p:cNvSpPr>
            <p:nvPr/>
          </p:nvSpPr>
          <p:spPr bwMode="auto">
            <a:xfrm rot="21082501">
              <a:off x="6687372" y="2100653"/>
              <a:ext cx="543141" cy="539966"/>
            </a:xfrm>
            <a:custGeom>
              <a:avLst/>
              <a:gdLst>
                <a:gd name="T0" fmla="*/ 120 w 288"/>
                <a:gd name="T1" fmla="*/ 287 h 287"/>
                <a:gd name="T2" fmla="*/ 50 w 288"/>
                <a:gd name="T3" fmla="*/ 287 h 287"/>
                <a:gd name="T4" fmla="*/ 50 w 288"/>
                <a:gd name="T5" fmla="*/ 114 h 287"/>
                <a:gd name="T6" fmla="*/ 36 w 288"/>
                <a:gd name="T7" fmla="*/ 121 h 287"/>
                <a:gd name="T8" fmla="*/ 3 w 288"/>
                <a:gd name="T9" fmla="*/ 57 h 287"/>
                <a:gd name="T10" fmla="*/ 0 w 288"/>
                <a:gd name="T11" fmla="*/ 52 h 287"/>
                <a:gd name="T12" fmla="*/ 98 w 288"/>
                <a:gd name="T13" fmla="*/ 0 h 287"/>
                <a:gd name="T14" fmla="*/ 100 w 288"/>
                <a:gd name="T15" fmla="*/ 7 h 287"/>
                <a:gd name="T16" fmla="*/ 144 w 288"/>
                <a:gd name="T17" fmla="*/ 38 h 287"/>
                <a:gd name="T18" fmla="*/ 144 w 288"/>
                <a:gd name="T19" fmla="*/ 38 h 287"/>
                <a:gd name="T20" fmla="*/ 188 w 288"/>
                <a:gd name="T21" fmla="*/ 7 h 287"/>
                <a:gd name="T22" fmla="*/ 188 w 288"/>
                <a:gd name="T23" fmla="*/ 7 h 287"/>
                <a:gd name="T24" fmla="*/ 190 w 288"/>
                <a:gd name="T25" fmla="*/ 0 h 287"/>
                <a:gd name="T26" fmla="*/ 288 w 288"/>
                <a:gd name="T27" fmla="*/ 52 h 287"/>
                <a:gd name="T28" fmla="*/ 252 w 288"/>
                <a:gd name="T29" fmla="*/ 121 h 287"/>
                <a:gd name="T30" fmla="*/ 238 w 288"/>
                <a:gd name="T31" fmla="*/ 114 h 287"/>
                <a:gd name="T32" fmla="*/ 238 w 288"/>
                <a:gd name="T33" fmla="*/ 287 h 287"/>
                <a:gd name="T34" fmla="*/ 167 w 288"/>
                <a:gd name="T35" fmla="*/ 287 h 287"/>
                <a:gd name="T36" fmla="*/ 167 w 288"/>
                <a:gd name="T37" fmla="*/ 287 h 287"/>
                <a:gd name="T38" fmla="*/ 62 w 288"/>
                <a:gd name="T39" fmla="*/ 275 h 287"/>
                <a:gd name="T40" fmla="*/ 116 w 288"/>
                <a:gd name="T41" fmla="*/ 275 h 287"/>
                <a:gd name="T42" fmla="*/ 41 w 288"/>
                <a:gd name="T43" fmla="*/ 105 h 287"/>
                <a:gd name="T44" fmla="*/ 41 w 288"/>
                <a:gd name="T45" fmla="*/ 105 h 287"/>
                <a:gd name="T46" fmla="*/ 91 w 288"/>
                <a:gd name="T47" fmla="*/ 17 h 287"/>
                <a:gd name="T48" fmla="*/ 91 w 288"/>
                <a:gd name="T49" fmla="*/ 17 h 287"/>
                <a:gd name="T50" fmla="*/ 144 w 288"/>
                <a:gd name="T51" fmla="*/ 50 h 287"/>
                <a:gd name="T52" fmla="*/ 144 w 288"/>
                <a:gd name="T53" fmla="*/ 50 h 287"/>
                <a:gd name="T54" fmla="*/ 272 w 288"/>
                <a:gd name="T55" fmla="*/ 57 h 287"/>
                <a:gd name="T56" fmla="*/ 196 w 288"/>
                <a:gd name="T57" fmla="*/ 17 h 287"/>
                <a:gd name="T58" fmla="*/ 226 w 288"/>
                <a:gd name="T59" fmla="*/ 94 h 287"/>
                <a:gd name="T60" fmla="*/ 226 w 288"/>
                <a:gd name="T61" fmla="*/ 94 h 287"/>
                <a:gd name="T62" fmla="*/ 172 w 288"/>
                <a:gd name="T63" fmla="*/ 275 h 287"/>
                <a:gd name="T64" fmla="*/ 172 w 288"/>
                <a:gd name="T65" fmla="*/ 275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88" h="287">
                  <a:moveTo>
                    <a:pt x="120" y="287"/>
                  </a:moveTo>
                  <a:cubicBezTo>
                    <a:pt x="50" y="287"/>
                    <a:pt x="50" y="287"/>
                    <a:pt x="50" y="287"/>
                  </a:cubicBezTo>
                  <a:cubicBezTo>
                    <a:pt x="50" y="114"/>
                    <a:pt x="50" y="114"/>
                    <a:pt x="50" y="114"/>
                  </a:cubicBezTo>
                  <a:cubicBezTo>
                    <a:pt x="36" y="121"/>
                    <a:pt x="36" y="121"/>
                    <a:pt x="36" y="121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98" y="0"/>
                    <a:pt x="98" y="0"/>
                    <a:pt x="98" y="0"/>
                  </a:cubicBezTo>
                  <a:cubicBezTo>
                    <a:pt x="100" y="7"/>
                    <a:pt x="100" y="7"/>
                    <a:pt x="100" y="7"/>
                  </a:cubicBezTo>
                  <a:cubicBezTo>
                    <a:pt x="106" y="25"/>
                    <a:pt x="123" y="38"/>
                    <a:pt x="144" y="38"/>
                  </a:cubicBezTo>
                  <a:cubicBezTo>
                    <a:pt x="144" y="38"/>
                    <a:pt x="144" y="38"/>
                    <a:pt x="144" y="38"/>
                  </a:cubicBezTo>
                  <a:cubicBezTo>
                    <a:pt x="164" y="38"/>
                    <a:pt x="181" y="25"/>
                    <a:pt x="188" y="7"/>
                  </a:cubicBezTo>
                  <a:cubicBezTo>
                    <a:pt x="188" y="7"/>
                    <a:pt x="188" y="7"/>
                    <a:pt x="188" y="7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288" y="52"/>
                    <a:pt x="288" y="52"/>
                    <a:pt x="288" y="52"/>
                  </a:cubicBezTo>
                  <a:cubicBezTo>
                    <a:pt x="252" y="121"/>
                    <a:pt x="252" y="121"/>
                    <a:pt x="252" y="121"/>
                  </a:cubicBezTo>
                  <a:cubicBezTo>
                    <a:pt x="238" y="114"/>
                    <a:pt x="238" y="114"/>
                    <a:pt x="238" y="114"/>
                  </a:cubicBezTo>
                  <a:cubicBezTo>
                    <a:pt x="238" y="287"/>
                    <a:pt x="238" y="287"/>
                    <a:pt x="238" y="287"/>
                  </a:cubicBezTo>
                  <a:cubicBezTo>
                    <a:pt x="167" y="287"/>
                    <a:pt x="167" y="287"/>
                    <a:pt x="167" y="287"/>
                  </a:cubicBezTo>
                  <a:cubicBezTo>
                    <a:pt x="167" y="287"/>
                    <a:pt x="167" y="287"/>
                    <a:pt x="167" y="287"/>
                  </a:cubicBezTo>
                  <a:moveTo>
                    <a:pt x="62" y="275"/>
                  </a:moveTo>
                  <a:cubicBezTo>
                    <a:pt x="116" y="275"/>
                    <a:pt x="116" y="275"/>
                    <a:pt x="116" y="275"/>
                  </a:cubicBezTo>
                  <a:moveTo>
                    <a:pt x="41" y="105"/>
                  </a:moveTo>
                  <a:cubicBezTo>
                    <a:pt x="41" y="105"/>
                    <a:pt x="41" y="105"/>
                    <a:pt x="41" y="105"/>
                  </a:cubicBezTo>
                  <a:moveTo>
                    <a:pt x="91" y="17"/>
                  </a:moveTo>
                  <a:cubicBezTo>
                    <a:pt x="91" y="17"/>
                    <a:pt x="91" y="17"/>
                    <a:pt x="91" y="17"/>
                  </a:cubicBezTo>
                  <a:moveTo>
                    <a:pt x="144" y="50"/>
                  </a:moveTo>
                  <a:cubicBezTo>
                    <a:pt x="144" y="50"/>
                    <a:pt x="144" y="50"/>
                    <a:pt x="144" y="50"/>
                  </a:cubicBezTo>
                  <a:moveTo>
                    <a:pt x="272" y="57"/>
                  </a:moveTo>
                  <a:cubicBezTo>
                    <a:pt x="196" y="17"/>
                    <a:pt x="196" y="17"/>
                    <a:pt x="196" y="17"/>
                  </a:cubicBezTo>
                  <a:moveTo>
                    <a:pt x="226" y="94"/>
                  </a:moveTo>
                  <a:cubicBezTo>
                    <a:pt x="226" y="94"/>
                    <a:pt x="226" y="94"/>
                    <a:pt x="226" y="94"/>
                  </a:cubicBezTo>
                  <a:moveTo>
                    <a:pt x="172" y="275"/>
                  </a:moveTo>
                  <a:cubicBezTo>
                    <a:pt x="172" y="275"/>
                    <a:pt x="172" y="275"/>
                    <a:pt x="172" y="275"/>
                  </a:cubicBezTo>
                </a:path>
              </a:pathLst>
            </a:custGeom>
            <a:solidFill>
              <a:schemeClr val="tx1">
                <a:lumMod val="9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  <p:sp>
          <p:nvSpPr>
            <p:cNvPr id="60" name="Freeform 12"/>
            <p:cNvSpPr>
              <a:spLocks noEditPoints="1"/>
            </p:cNvSpPr>
            <p:nvPr/>
          </p:nvSpPr>
          <p:spPr bwMode="auto">
            <a:xfrm>
              <a:off x="6866271" y="1686744"/>
              <a:ext cx="852732" cy="896861"/>
            </a:xfrm>
            <a:custGeom>
              <a:avLst/>
              <a:gdLst>
                <a:gd name="T0" fmla="*/ 278 w 278"/>
                <a:gd name="T1" fmla="*/ 119 h 292"/>
                <a:gd name="T2" fmla="*/ 267 w 278"/>
                <a:gd name="T3" fmla="*/ 61 h 292"/>
                <a:gd name="T4" fmla="*/ 262 w 278"/>
                <a:gd name="T5" fmla="*/ 61 h 292"/>
                <a:gd name="T6" fmla="*/ 232 w 278"/>
                <a:gd name="T7" fmla="*/ 23 h 292"/>
                <a:gd name="T8" fmla="*/ 223 w 278"/>
                <a:gd name="T9" fmla="*/ 0 h 292"/>
                <a:gd name="T10" fmla="*/ 213 w 278"/>
                <a:gd name="T11" fmla="*/ 23 h 292"/>
                <a:gd name="T12" fmla="*/ 65 w 278"/>
                <a:gd name="T13" fmla="*/ 25 h 292"/>
                <a:gd name="T14" fmla="*/ 26 w 278"/>
                <a:gd name="T15" fmla="*/ 68 h 292"/>
                <a:gd name="T16" fmla="*/ 10 w 278"/>
                <a:gd name="T17" fmla="*/ 64 h 292"/>
                <a:gd name="T18" fmla="*/ 10 w 278"/>
                <a:gd name="T19" fmla="*/ 83 h 292"/>
                <a:gd name="T20" fmla="*/ 26 w 278"/>
                <a:gd name="T21" fmla="*/ 75 h 292"/>
                <a:gd name="T22" fmla="*/ 55 w 278"/>
                <a:gd name="T23" fmla="*/ 123 h 292"/>
                <a:gd name="T24" fmla="*/ 67 w 278"/>
                <a:gd name="T25" fmla="*/ 149 h 292"/>
                <a:gd name="T26" fmla="*/ 69 w 278"/>
                <a:gd name="T27" fmla="*/ 187 h 292"/>
                <a:gd name="T28" fmla="*/ 72 w 278"/>
                <a:gd name="T29" fmla="*/ 149 h 292"/>
                <a:gd name="T30" fmla="*/ 83 w 278"/>
                <a:gd name="T31" fmla="*/ 124 h 292"/>
                <a:gd name="T32" fmla="*/ 188 w 278"/>
                <a:gd name="T33" fmla="*/ 220 h 292"/>
                <a:gd name="T34" fmla="*/ 1 w 278"/>
                <a:gd name="T35" fmla="*/ 256 h 292"/>
                <a:gd name="T36" fmla="*/ 241 w 278"/>
                <a:gd name="T37" fmla="*/ 292 h 292"/>
                <a:gd name="T38" fmla="*/ 262 w 278"/>
                <a:gd name="T39" fmla="*/ 227 h 292"/>
                <a:gd name="T40" fmla="*/ 267 w 278"/>
                <a:gd name="T41" fmla="*/ 130 h 292"/>
                <a:gd name="T42" fmla="*/ 241 w 278"/>
                <a:gd name="T43" fmla="*/ 281 h 292"/>
                <a:gd name="T44" fmla="*/ 13 w 278"/>
                <a:gd name="T45" fmla="*/ 256 h 292"/>
                <a:gd name="T46" fmla="*/ 200 w 278"/>
                <a:gd name="T47" fmla="*/ 232 h 292"/>
                <a:gd name="T48" fmla="*/ 83 w 278"/>
                <a:gd name="T49" fmla="*/ 113 h 292"/>
                <a:gd name="T50" fmla="*/ 56 w 278"/>
                <a:gd name="T51" fmla="*/ 112 h 292"/>
                <a:gd name="T52" fmla="*/ 37 w 278"/>
                <a:gd name="T53" fmla="*/ 64 h 292"/>
                <a:gd name="T54" fmla="*/ 216 w 278"/>
                <a:gd name="T55" fmla="*/ 36 h 292"/>
                <a:gd name="T56" fmla="*/ 221 w 278"/>
                <a:gd name="T57" fmla="*/ 37 h 292"/>
                <a:gd name="T58" fmla="*/ 225 w 278"/>
                <a:gd name="T59" fmla="*/ 36 h 292"/>
                <a:gd name="T60" fmla="*/ 250 w 278"/>
                <a:gd name="T61" fmla="*/ 234 h 292"/>
                <a:gd name="T62" fmla="*/ 265 w 278"/>
                <a:gd name="T63" fmla="*/ 256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78" h="292">
                  <a:moveTo>
                    <a:pt x="267" y="130"/>
                  </a:moveTo>
                  <a:cubicBezTo>
                    <a:pt x="273" y="130"/>
                    <a:pt x="278" y="126"/>
                    <a:pt x="278" y="119"/>
                  </a:cubicBezTo>
                  <a:cubicBezTo>
                    <a:pt x="278" y="72"/>
                    <a:pt x="278" y="72"/>
                    <a:pt x="278" y="72"/>
                  </a:cubicBezTo>
                  <a:cubicBezTo>
                    <a:pt x="278" y="66"/>
                    <a:pt x="273" y="61"/>
                    <a:pt x="267" y="61"/>
                  </a:cubicBezTo>
                  <a:cubicBezTo>
                    <a:pt x="265" y="61"/>
                    <a:pt x="263" y="62"/>
                    <a:pt x="262" y="63"/>
                  </a:cubicBezTo>
                  <a:cubicBezTo>
                    <a:pt x="262" y="61"/>
                    <a:pt x="262" y="61"/>
                    <a:pt x="262" y="61"/>
                  </a:cubicBezTo>
                  <a:cubicBezTo>
                    <a:pt x="262" y="43"/>
                    <a:pt x="249" y="29"/>
                    <a:pt x="232" y="25"/>
                  </a:cubicBezTo>
                  <a:cubicBezTo>
                    <a:pt x="232" y="25"/>
                    <a:pt x="232" y="24"/>
                    <a:pt x="232" y="23"/>
                  </a:cubicBezTo>
                  <a:cubicBezTo>
                    <a:pt x="232" y="9"/>
                    <a:pt x="232" y="9"/>
                    <a:pt x="232" y="9"/>
                  </a:cubicBezTo>
                  <a:cubicBezTo>
                    <a:pt x="232" y="4"/>
                    <a:pt x="228" y="0"/>
                    <a:pt x="223" y="0"/>
                  </a:cubicBezTo>
                  <a:cubicBezTo>
                    <a:pt x="217" y="0"/>
                    <a:pt x="213" y="4"/>
                    <a:pt x="213" y="9"/>
                  </a:cubicBezTo>
                  <a:cubicBezTo>
                    <a:pt x="213" y="23"/>
                    <a:pt x="213" y="23"/>
                    <a:pt x="213" y="23"/>
                  </a:cubicBezTo>
                  <a:cubicBezTo>
                    <a:pt x="213" y="24"/>
                    <a:pt x="213" y="24"/>
                    <a:pt x="213" y="25"/>
                  </a:cubicBezTo>
                  <a:cubicBezTo>
                    <a:pt x="65" y="25"/>
                    <a:pt x="65" y="25"/>
                    <a:pt x="65" y="25"/>
                  </a:cubicBezTo>
                  <a:cubicBezTo>
                    <a:pt x="43" y="25"/>
                    <a:pt x="26" y="42"/>
                    <a:pt x="26" y="64"/>
                  </a:cubicBezTo>
                  <a:cubicBezTo>
                    <a:pt x="26" y="68"/>
                    <a:pt x="26" y="68"/>
                    <a:pt x="26" y="68"/>
                  </a:cubicBezTo>
                  <a:cubicBezTo>
                    <a:pt x="18" y="68"/>
                    <a:pt x="18" y="68"/>
                    <a:pt x="18" y="68"/>
                  </a:cubicBezTo>
                  <a:cubicBezTo>
                    <a:pt x="16" y="65"/>
                    <a:pt x="13" y="64"/>
                    <a:pt x="10" y="64"/>
                  </a:cubicBezTo>
                  <a:cubicBezTo>
                    <a:pt x="4" y="64"/>
                    <a:pt x="0" y="68"/>
                    <a:pt x="0" y="74"/>
                  </a:cubicBezTo>
                  <a:cubicBezTo>
                    <a:pt x="0" y="79"/>
                    <a:pt x="4" y="83"/>
                    <a:pt x="10" y="83"/>
                  </a:cubicBezTo>
                  <a:cubicBezTo>
                    <a:pt x="15" y="83"/>
                    <a:pt x="19" y="79"/>
                    <a:pt x="19" y="75"/>
                  </a:cubicBezTo>
                  <a:cubicBezTo>
                    <a:pt x="26" y="75"/>
                    <a:pt x="26" y="75"/>
                    <a:pt x="26" y="75"/>
                  </a:cubicBezTo>
                  <a:cubicBezTo>
                    <a:pt x="26" y="85"/>
                    <a:pt x="26" y="85"/>
                    <a:pt x="26" y="85"/>
                  </a:cubicBezTo>
                  <a:cubicBezTo>
                    <a:pt x="26" y="104"/>
                    <a:pt x="38" y="119"/>
                    <a:pt x="55" y="123"/>
                  </a:cubicBezTo>
                  <a:cubicBezTo>
                    <a:pt x="55" y="135"/>
                    <a:pt x="55" y="135"/>
                    <a:pt x="55" y="135"/>
                  </a:cubicBezTo>
                  <a:cubicBezTo>
                    <a:pt x="55" y="142"/>
                    <a:pt x="60" y="148"/>
                    <a:pt x="67" y="149"/>
                  </a:cubicBezTo>
                  <a:cubicBezTo>
                    <a:pt x="67" y="184"/>
                    <a:pt x="67" y="184"/>
                    <a:pt x="67" y="184"/>
                  </a:cubicBezTo>
                  <a:cubicBezTo>
                    <a:pt x="67" y="186"/>
                    <a:pt x="68" y="187"/>
                    <a:pt x="69" y="187"/>
                  </a:cubicBezTo>
                  <a:cubicBezTo>
                    <a:pt x="70" y="187"/>
                    <a:pt x="72" y="186"/>
                    <a:pt x="72" y="184"/>
                  </a:cubicBezTo>
                  <a:cubicBezTo>
                    <a:pt x="72" y="149"/>
                    <a:pt x="72" y="149"/>
                    <a:pt x="72" y="149"/>
                  </a:cubicBezTo>
                  <a:cubicBezTo>
                    <a:pt x="78" y="148"/>
                    <a:pt x="83" y="142"/>
                    <a:pt x="83" y="135"/>
                  </a:cubicBezTo>
                  <a:cubicBezTo>
                    <a:pt x="83" y="124"/>
                    <a:pt x="83" y="124"/>
                    <a:pt x="83" y="124"/>
                  </a:cubicBezTo>
                  <a:cubicBezTo>
                    <a:pt x="188" y="124"/>
                    <a:pt x="188" y="124"/>
                    <a:pt x="188" y="124"/>
                  </a:cubicBezTo>
                  <a:cubicBezTo>
                    <a:pt x="188" y="220"/>
                    <a:pt x="188" y="220"/>
                    <a:pt x="188" y="220"/>
                  </a:cubicBezTo>
                  <a:cubicBezTo>
                    <a:pt x="37" y="220"/>
                    <a:pt x="37" y="220"/>
                    <a:pt x="37" y="220"/>
                  </a:cubicBezTo>
                  <a:cubicBezTo>
                    <a:pt x="18" y="220"/>
                    <a:pt x="1" y="237"/>
                    <a:pt x="1" y="256"/>
                  </a:cubicBezTo>
                  <a:cubicBezTo>
                    <a:pt x="1" y="276"/>
                    <a:pt x="18" y="292"/>
                    <a:pt x="37" y="292"/>
                  </a:cubicBezTo>
                  <a:cubicBezTo>
                    <a:pt x="241" y="292"/>
                    <a:pt x="241" y="292"/>
                    <a:pt x="241" y="292"/>
                  </a:cubicBezTo>
                  <a:cubicBezTo>
                    <a:pt x="261" y="292"/>
                    <a:pt x="277" y="276"/>
                    <a:pt x="277" y="256"/>
                  </a:cubicBezTo>
                  <a:cubicBezTo>
                    <a:pt x="277" y="245"/>
                    <a:pt x="271" y="234"/>
                    <a:pt x="262" y="227"/>
                  </a:cubicBezTo>
                  <a:cubicBezTo>
                    <a:pt x="262" y="129"/>
                    <a:pt x="262" y="129"/>
                    <a:pt x="262" y="129"/>
                  </a:cubicBezTo>
                  <a:cubicBezTo>
                    <a:pt x="263" y="130"/>
                    <a:pt x="265" y="130"/>
                    <a:pt x="267" y="130"/>
                  </a:cubicBezTo>
                  <a:close/>
                  <a:moveTo>
                    <a:pt x="265" y="256"/>
                  </a:moveTo>
                  <a:cubicBezTo>
                    <a:pt x="265" y="270"/>
                    <a:pt x="254" y="281"/>
                    <a:pt x="241" y="281"/>
                  </a:cubicBezTo>
                  <a:cubicBezTo>
                    <a:pt x="37" y="281"/>
                    <a:pt x="37" y="281"/>
                    <a:pt x="37" y="281"/>
                  </a:cubicBezTo>
                  <a:cubicBezTo>
                    <a:pt x="24" y="281"/>
                    <a:pt x="13" y="270"/>
                    <a:pt x="13" y="256"/>
                  </a:cubicBezTo>
                  <a:cubicBezTo>
                    <a:pt x="13" y="243"/>
                    <a:pt x="24" y="232"/>
                    <a:pt x="37" y="232"/>
                  </a:cubicBezTo>
                  <a:cubicBezTo>
                    <a:pt x="200" y="232"/>
                    <a:pt x="200" y="232"/>
                    <a:pt x="200" y="232"/>
                  </a:cubicBezTo>
                  <a:cubicBezTo>
                    <a:pt x="200" y="113"/>
                    <a:pt x="200" y="113"/>
                    <a:pt x="200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1" y="107"/>
                    <a:pt x="76" y="103"/>
                    <a:pt x="69" y="103"/>
                  </a:cubicBezTo>
                  <a:cubicBezTo>
                    <a:pt x="63" y="103"/>
                    <a:pt x="58" y="106"/>
                    <a:pt x="56" y="112"/>
                  </a:cubicBezTo>
                  <a:cubicBezTo>
                    <a:pt x="45" y="108"/>
                    <a:pt x="37" y="98"/>
                    <a:pt x="37" y="85"/>
                  </a:cubicBezTo>
                  <a:cubicBezTo>
                    <a:pt x="37" y="64"/>
                    <a:pt x="37" y="64"/>
                    <a:pt x="37" y="64"/>
                  </a:cubicBezTo>
                  <a:cubicBezTo>
                    <a:pt x="37" y="48"/>
                    <a:pt x="49" y="36"/>
                    <a:pt x="65" y="36"/>
                  </a:cubicBezTo>
                  <a:cubicBezTo>
                    <a:pt x="216" y="36"/>
                    <a:pt x="216" y="36"/>
                    <a:pt x="216" y="36"/>
                  </a:cubicBezTo>
                  <a:cubicBezTo>
                    <a:pt x="217" y="36"/>
                    <a:pt x="219" y="36"/>
                    <a:pt x="220" y="36"/>
                  </a:cubicBezTo>
                  <a:cubicBezTo>
                    <a:pt x="221" y="37"/>
                    <a:pt x="221" y="37"/>
                    <a:pt x="221" y="37"/>
                  </a:cubicBezTo>
                  <a:cubicBezTo>
                    <a:pt x="222" y="36"/>
                    <a:pt x="222" y="36"/>
                    <a:pt x="222" y="36"/>
                  </a:cubicBezTo>
                  <a:cubicBezTo>
                    <a:pt x="223" y="36"/>
                    <a:pt x="224" y="36"/>
                    <a:pt x="225" y="36"/>
                  </a:cubicBezTo>
                  <a:cubicBezTo>
                    <a:pt x="239" y="36"/>
                    <a:pt x="250" y="47"/>
                    <a:pt x="250" y="61"/>
                  </a:cubicBezTo>
                  <a:cubicBezTo>
                    <a:pt x="250" y="234"/>
                    <a:pt x="250" y="234"/>
                    <a:pt x="250" y="234"/>
                  </a:cubicBezTo>
                  <a:cubicBezTo>
                    <a:pt x="253" y="235"/>
                    <a:pt x="253" y="235"/>
                    <a:pt x="253" y="235"/>
                  </a:cubicBezTo>
                  <a:cubicBezTo>
                    <a:pt x="261" y="240"/>
                    <a:pt x="265" y="248"/>
                    <a:pt x="265" y="256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</p:grpSp>
      <p:sp>
        <p:nvSpPr>
          <p:cNvPr id="85" name="Freeform 22"/>
          <p:cNvSpPr>
            <a:spLocks noEditPoints="1"/>
          </p:cNvSpPr>
          <p:nvPr/>
        </p:nvSpPr>
        <p:spPr bwMode="auto">
          <a:xfrm rot="1613767">
            <a:off x="2363336" y="4391285"/>
            <a:ext cx="879544" cy="1039459"/>
          </a:xfrm>
          <a:custGeom>
            <a:avLst/>
            <a:gdLst>
              <a:gd name="T0" fmla="*/ 192 w 193"/>
              <a:gd name="T1" fmla="*/ 173 h 228"/>
              <a:gd name="T2" fmla="*/ 185 w 193"/>
              <a:gd name="T3" fmla="*/ 174 h 228"/>
              <a:gd name="T4" fmla="*/ 192 w 193"/>
              <a:gd name="T5" fmla="*/ 173 h 228"/>
              <a:gd name="T6" fmla="*/ 147 w 193"/>
              <a:gd name="T7" fmla="*/ 136 h 228"/>
              <a:gd name="T8" fmla="*/ 137 w 193"/>
              <a:gd name="T9" fmla="*/ 137 h 228"/>
              <a:gd name="T10" fmla="*/ 131 w 193"/>
              <a:gd name="T11" fmla="*/ 139 h 228"/>
              <a:gd name="T12" fmla="*/ 104 w 193"/>
              <a:gd name="T13" fmla="*/ 100 h 228"/>
              <a:gd name="T14" fmla="*/ 166 w 193"/>
              <a:gd name="T15" fmla="*/ 8 h 228"/>
              <a:gd name="T16" fmla="*/ 155 w 193"/>
              <a:gd name="T17" fmla="*/ 0 h 228"/>
              <a:gd name="T18" fmla="*/ 96 w 193"/>
              <a:gd name="T19" fmla="*/ 88 h 228"/>
              <a:gd name="T20" fmla="*/ 37 w 193"/>
              <a:gd name="T21" fmla="*/ 0 h 228"/>
              <a:gd name="T22" fmla="*/ 26 w 193"/>
              <a:gd name="T23" fmla="*/ 8 h 228"/>
              <a:gd name="T24" fmla="*/ 88 w 193"/>
              <a:gd name="T25" fmla="*/ 100 h 228"/>
              <a:gd name="T26" fmla="*/ 62 w 193"/>
              <a:gd name="T27" fmla="*/ 139 h 228"/>
              <a:gd name="T28" fmla="*/ 55 w 193"/>
              <a:gd name="T29" fmla="*/ 137 h 228"/>
              <a:gd name="T30" fmla="*/ 46 w 193"/>
              <a:gd name="T31" fmla="*/ 136 h 228"/>
              <a:gd name="T32" fmla="*/ 1 w 193"/>
              <a:gd name="T33" fmla="*/ 173 h 228"/>
              <a:gd name="T34" fmla="*/ 0 w 193"/>
              <a:gd name="T35" fmla="*/ 182 h 228"/>
              <a:gd name="T36" fmla="*/ 36 w 193"/>
              <a:gd name="T37" fmla="*/ 227 h 228"/>
              <a:gd name="T38" fmla="*/ 46 w 193"/>
              <a:gd name="T39" fmla="*/ 228 h 228"/>
              <a:gd name="T40" fmla="*/ 46 w 193"/>
              <a:gd name="T41" fmla="*/ 228 h 228"/>
              <a:gd name="T42" fmla="*/ 91 w 193"/>
              <a:gd name="T43" fmla="*/ 192 h 228"/>
              <a:gd name="T44" fmla="*/ 92 w 193"/>
              <a:gd name="T45" fmla="*/ 182 h 228"/>
              <a:gd name="T46" fmla="*/ 73 w 193"/>
              <a:gd name="T47" fmla="*/ 145 h 228"/>
              <a:gd name="T48" fmla="*/ 96 w 193"/>
              <a:gd name="T49" fmla="*/ 111 h 228"/>
              <a:gd name="T50" fmla="*/ 119 w 193"/>
              <a:gd name="T51" fmla="*/ 145 h 228"/>
              <a:gd name="T52" fmla="*/ 100 w 193"/>
              <a:gd name="T53" fmla="*/ 182 h 228"/>
              <a:gd name="T54" fmla="*/ 101 w 193"/>
              <a:gd name="T55" fmla="*/ 192 h 228"/>
              <a:gd name="T56" fmla="*/ 146 w 193"/>
              <a:gd name="T57" fmla="*/ 228 h 228"/>
              <a:gd name="T58" fmla="*/ 156 w 193"/>
              <a:gd name="T59" fmla="*/ 227 h 228"/>
              <a:gd name="T60" fmla="*/ 193 w 193"/>
              <a:gd name="T61" fmla="*/ 182 h 228"/>
              <a:gd name="T62" fmla="*/ 192 w 193"/>
              <a:gd name="T63" fmla="*/ 173 h 228"/>
              <a:gd name="T64" fmla="*/ 79 w 193"/>
              <a:gd name="T65" fmla="*/ 182 h 228"/>
              <a:gd name="T66" fmla="*/ 78 w 193"/>
              <a:gd name="T67" fmla="*/ 189 h 228"/>
              <a:gd name="T68" fmla="*/ 46 w 193"/>
              <a:gd name="T69" fmla="*/ 215 h 228"/>
              <a:gd name="T70" fmla="*/ 39 w 193"/>
              <a:gd name="T71" fmla="*/ 214 h 228"/>
              <a:gd name="T72" fmla="*/ 13 w 193"/>
              <a:gd name="T73" fmla="*/ 182 h 228"/>
              <a:gd name="T74" fmla="*/ 14 w 193"/>
              <a:gd name="T75" fmla="*/ 176 h 228"/>
              <a:gd name="T76" fmla="*/ 7 w 193"/>
              <a:gd name="T77" fmla="*/ 174 h 228"/>
              <a:gd name="T78" fmla="*/ 14 w 193"/>
              <a:gd name="T79" fmla="*/ 176 h 228"/>
              <a:gd name="T80" fmla="*/ 46 w 193"/>
              <a:gd name="T81" fmla="*/ 149 h 228"/>
              <a:gd name="T82" fmla="*/ 52 w 193"/>
              <a:gd name="T83" fmla="*/ 150 h 228"/>
              <a:gd name="T84" fmla="*/ 79 w 193"/>
              <a:gd name="T85" fmla="*/ 182 h 228"/>
              <a:gd name="T86" fmla="*/ 153 w 193"/>
              <a:gd name="T87" fmla="*/ 214 h 228"/>
              <a:gd name="T88" fmla="*/ 146 w 193"/>
              <a:gd name="T89" fmla="*/ 215 h 228"/>
              <a:gd name="T90" fmla="*/ 114 w 193"/>
              <a:gd name="T91" fmla="*/ 189 h 228"/>
              <a:gd name="T92" fmla="*/ 114 w 193"/>
              <a:gd name="T93" fmla="*/ 182 h 228"/>
              <a:gd name="T94" fmla="*/ 140 w 193"/>
              <a:gd name="T95" fmla="*/ 150 h 228"/>
              <a:gd name="T96" fmla="*/ 147 w 193"/>
              <a:gd name="T97" fmla="*/ 149 h 228"/>
              <a:gd name="T98" fmla="*/ 179 w 193"/>
              <a:gd name="T99" fmla="*/ 176 h 228"/>
              <a:gd name="T100" fmla="*/ 179 w 193"/>
              <a:gd name="T101" fmla="*/ 176 h 228"/>
              <a:gd name="T102" fmla="*/ 179 w 193"/>
              <a:gd name="T103" fmla="*/ 182 h 228"/>
              <a:gd name="T104" fmla="*/ 153 w 193"/>
              <a:gd name="T105" fmla="*/ 214 h 2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93" h="228">
                <a:moveTo>
                  <a:pt x="192" y="173"/>
                </a:moveTo>
                <a:cubicBezTo>
                  <a:pt x="185" y="174"/>
                  <a:pt x="185" y="174"/>
                  <a:pt x="185" y="174"/>
                </a:cubicBezTo>
                <a:cubicBezTo>
                  <a:pt x="192" y="173"/>
                  <a:pt x="192" y="173"/>
                  <a:pt x="192" y="173"/>
                </a:cubicBezTo>
                <a:cubicBezTo>
                  <a:pt x="187" y="151"/>
                  <a:pt x="168" y="136"/>
                  <a:pt x="147" y="136"/>
                </a:cubicBezTo>
                <a:cubicBezTo>
                  <a:pt x="143" y="136"/>
                  <a:pt x="140" y="136"/>
                  <a:pt x="137" y="137"/>
                </a:cubicBezTo>
                <a:cubicBezTo>
                  <a:pt x="135" y="137"/>
                  <a:pt x="133" y="138"/>
                  <a:pt x="131" y="139"/>
                </a:cubicBezTo>
                <a:cubicBezTo>
                  <a:pt x="104" y="100"/>
                  <a:pt x="104" y="100"/>
                  <a:pt x="104" y="100"/>
                </a:cubicBezTo>
                <a:cubicBezTo>
                  <a:pt x="166" y="8"/>
                  <a:pt x="166" y="8"/>
                  <a:pt x="166" y="8"/>
                </a:cubicBezTo>
                <a:cubicBezTo>
                  <a:pt x="155" y="0"/>
                  <a:pt x="155" y="0"/>
                  <a:pt x="155" y="0"/>
                </a:cubicBezTo>
                <a:cubicBezTo>
                  <a:pt x="96" y="88"/>
                  <a:pt x="96" y="88"/>
                  <a:pt x="96" y="88"/>
                </a:cubicBezTo>
                <a:cubicBezTo>
                  <a:pt x="37" y="0"/>
                  <a:pt x="37" y="0"/>
                  <a:pt x="37" y="0"/>
                </a:cubicBezTo>
                <a:cubicBezTo>
                  <a:pt x="26" y="8"/>
                  <a:pt x="26" y="8"/>
                  <a:pt x="26" y="8"/>
                </a:cubicBezTo>
                <a:cubicBezTo>
                  <a:pt x="88" y="100"/>
                  <a:pt x="88" y="100"/>
                  <a:pt x="88" y="100"/>
                </a:cubicBezTo>
                <a:cubicBezTo>
                  <a:pt x="62" y="139"/>
                  <a:pt x="62" y="139"/>
                  <a:pt x="62" y="139"/>
                </a:cubicBezTo>
                <a:cubicBezTo>
                  <a:pt x="60" y="138"/>
                  <a:pt x="57" y="137"/>
                  <a:pt x="55" y="137"/>
                </a:cubicBezTo>
                <a:cubicBezTo>
                  <a:pt x="52" y="136"/>
                  <a:pt x="49" y="136"/>
                  <a:pt x="46" y="136"/>
                </a:cubicBezTo>
                <a:cubicBezTo>
                  <a:pt x="24" y="136"/>
                  <a:pt x="5" y="151"/>
                  <a:pt x="1" y="173"/>
                </a:cubicBezTo>
                <a:cubicBezTo>
                  <a:pt x="0" y="176"/>
                  <a:pt x="0" y="179"/>
                  <a:pt x="0" y="182"/>
                </a:cubicBezTo>
                <a:cubicBezTo>
                  <a:pt x="0" y="204"/>
                  <a:pt x="15" y="223"/>
                  <a:pt x="36" y="227"/>
                </a:cubicBezTo>
                <a:cubicBezTo>
                  <a:pt x="40" y="228"/>
                  <a:pt x="43" y="228"/>
                  <a:pt x="46" y="228"/>
                </a:cubicBezTo>
                <a:cubicBezTo>
                  <a:pt x="46" y="228"/>
                  <a:pt x="46" y="228"/>
                  <a:pt x="46" y="228"/>
                </a:cubicBezTo>
                <a:cubicBezTo>
                  <a:pt x="67" y="228"/>
                  <a:pt x="87" y="213"/>
                  <a:pt x="91" y="192"/>
                </a:cubicBezTo>
                <a:cubicBezTo>
                  <a:pt x="92" y="188"/>
                  <a:pt x="92" y="185"/>
                  <a:pt x="92" y="182"/>
                </a:cubicBezTo>
                <a:cubicBezTo>
                  <a:pt x="92" y="167"/>
                  <a:pt x="85" y="154"/>
                  <a:pt x="73" y="145"/>
                </a:cubicBezTo>
                <a:cubicBezTo>
                  <a:pt x="96" y="111"/>
                  <a:pt x="96" y="111"/>
                  <a:pt x="96" y="111"/>
                </a:cubicBezTo>
                <a:cubicBezTo>
                  <a:pt x="119" y="145"/>
                  <a:pt x="119" y="145"/>
                  <a:pt x="119" y="145"/>
                </a:cubicBezTo>
                <a:cubicBezTo>
                  <a:pt x="107" y="154"/>
                  <a:pt x="100" y="167"/>
                  <a:pt x="100" y="182"/>
                </a:cubicBezTo>
                <a:cubicBezTo>
                  <a:pt x="100" y="185"/>
                  <a:pt x="101" y="188"/>
                  <a:pt x="101" y="192"/>
                </a:cubicBezTo>
                <a:cubicBezTo>
                  <a:pt x="106" y="213"/>
                  <a:pt x="125" y="228"/>
                  <a:pt x="146" y="228"/>
                </a:cubicBezTo>
                <a:cubicBezTo>
                  <a:pt x="150" y="228"/>
                  <a:pt x="153" y="228"/>
                  <a:pt x="156" y="227"/>
                </a:cubicBezTo>
                <a:cubicBezTo>
                  <a:pt x="178" y="223"/>
                  <a:pt x="193" y="204"/>
                  <a:pt x="193" y="182"/>
                </a:cubicBezTo>
                <a:cubicBezTo>
                  <a:pt x="193" y="179"/>
                  <a:pt x="192" y="176"/>
                  <a:pt x="192" y="173"/>
                </a:cubicBezTo>
                <a:close/>
                <a:moveTo>
                  <a:pt x="79" y="182"/>
                </a:moveTo>
                <a:cubicBezTo>
                  <a:pt x="79" y="184"/>
                  <a:pt x="78" y="187"/>
                  <a:pt x="78" y="189"/>
                </a:cubicBezTo>
                <a:cubicBezTo>
                  <a:pt x="75" y="204"/>
                  <a:pt x="61" y="215"/>
                  <a:pt x="46" y="215"/>
                </a:cubicBezTo>
                <a:cubicBezTo>
                  <a:pt x="44" y="215"/>
                  <a:pt x="41" y="215"/>
                  <a:pt x="39" y="214"/>
                </a:cubicBezTo>
                <a:cubicBezTo>
                  <a:pt x="24" y="211"/>
                  <a:pt x="13" y="197"/>
                  <a:pt x="13" y="182"/>
                </a:cubicBezTo>
                <a:cubicBezTo>
                  <a:pt x="13" y="180"/>
                  <a:pt x="13" y="178"/>
                  <a:pt x="14" y="176"/>
                </a:cubicBezTo>
                <a:cubicBezTo>
                  <a:pt x="7" y="174"/>
                  <a:pt x="7" y="174"/>
                  <a:pt x="7" y="174"/>
                </a:cubicBezTo>
                <a:cubicBezTo>
                  <a:pt x="14" y="176"/>
                  <a:pt x="14" y="176"/>
                  <a:pt x="14" y="176"/>
                </a:cubicBezTo>
                <a:cubicBezTo>
                  <a:pt x="17" y="160"/>
                  <a:pt x="31" y="149"/>
                  <a:pt x="46" y="149"/>
                </a:cubicBezTo>
                <a:cubicBezTo>
                  <a:pt x="48" y="149"/>
                  <a:pt x="50" y="150"/>
                  <a:pt x="52" y="150"/>
                </a:cubicBezTo>
                <a:cubicBezTo>
                  <a:pt x="68" y="153"/>
                  <a:pt x="79" y="167"/>
                  <a:pt x="79" y="182"/>
                </a:cubicBezTo>
                <a:close/>
                <a:moveTo>
                  <a:pt x="153" y="214"/>
                </a:moveTo>
                <a:cubicBezTo>
                  <a:pt x="151" y="215"/>
                  <a:pt x="149" y="215"/>
                  <a:pt x="146" y="215"/>
                </a:cubicBezTo>
                <a:cubicBezTo>
                  <a:pt x="131" y="215"/>
                  <a:pt x="117" y="204"/>
                  <a:pt x="114" y="189"/>
                </a:cubicBezTo>
                <a:cubicBezTo>
                  <a:pt x="114" y="187"/>
                  <a:pt x="114" y="184"/>
                  <a:pt x="114" y="182"/>
                </a:cubicBezTo>
                <a:cubicBezTo>
                  <a:pt x="114" y="167"/>
                  <a:pt x="124" y="153"/>
                  <a:pt x="140" y="150"/>
                </a:cubicBezTo>
                <a:cubicBezTo>
                  <a:pt x="142" y="150"/>
                  <a:pt x="144" y="149"/>
                  <a:pt x="147" y="149"/>
                </a:cubicBezTo>
                <a:cubicBezTo>
                  <a:pt x="162" y="149"/>
                  <a:pt x="175" y="160"/>
                  <a:pt x="179" y="176"/>
                </a:cubicBezTo>
                <a:cubicBezTo>
                  <a:pt x="179" y="176"/>
                  <a:pt x="179" y="176"/>
                  <a:pt x="179" y="176"/>
                </a:cubicBezTo>
                <a:cubicBezTo>
                  <a:pt x="179" y="178"/>
                  <a:pt x="179" y="180"/>
                  <a:pt x="179" y="182"/>
                </a:cubicBezTo>
                <a:cubicBezTo>
                  <a:pt x="179" y="197"/>
                  <a:pt x="169" y="211"/>
                  <a:pt x="153" y="214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dirty="0">
              <a:latin typeface="KBIZ한마음고딕 H" panose="02020503020101020101" pitchFamily="18" charset="-127"/>
              <a:ea typeface="KBIZ한마음고딕 H" panose="02020503020101020101" pitchFamily="18" charset="-127"/>
            </a:endParaRPr>
          </a:p>
        </p:txBody>
      </p:sp>
      <p:sp>
        <p:nvSpPr>
          <p:cNvPr id="9" name="Freeform 5"/>
          <p:cNvSpPr>
            <a:spLocks noEditPoints="1"/>
          </p:cNvSpPr>
          <p:nvPr/>
        </p:nvSpPr>
        <p:spPr bwMode="auto">
          <a:xfrm>
            <a:off x="4270061" y="1134057"/>
            <a:ext cx="1329494" cy="1329494"/>
          </a:xfrm>
          <a:custGeom>
            <a:avLst/>
            <a:gdLst>
              <a:gd name="T0" fmla="*/ 1200 w 1482"/>
              <a:gd name="T1" fmla="*/ 678 h 1482"/>
              <a:gd name="T2" fmla="*/ 1430 w 1482"/>
              <a:gd name="T3" fmla="*/ 451 h 1482"/>
              <a:gd name="T4" fmla="*/ 1313 w 1482"/>
              <a:gd name="T5" fmla="*/ 131 h 1482"/>
              <a:gd name="T6" fmla="*/ 1055 w 1482"/>
              <a:gd name="T7" fmla="*/ 1 h 1482"/>
              <a:gd name="T8" fmla="*/ 1052 w 1482"/>
              <a:gd name="T9" fmla="*/ 0 h 1482"/>
              <a:gd name="T10" fmla="*/ 1048 w 1482"/>
              <a:gd name="T11" fmla="*/ 0 h 1482"/>
              <a:gd name="T12" fmla="*/ 921 w 1482"/>
              <a:gd name="T13" fmla="*/ 44 h 1482"/>
              <a:gd name="T14" fmla="*/ 512 w 1482"/>
              <a:gd name="T15" fmla="*/ 0 h 1482"/>
              <a:gd name="T16" fmla="*/ 432 w 1482"/>
              <a:gd name="T17" fmla="*/ 0 h 1482"/>
              <a:gd name="T18" fmla="*/ 429 w 1482"/>
              <a:gd name="T19" fmla="*/ 1 h 1482"/>
              <a:gd name="T20" fmla="*/ 426 w 1482"/>
              <a:gd name="T21" fmla="*/ 1 h 1482"/>
              <a:gd name="T22" fmla="*/ 82 w 1482"/>
              <a:gd name="T23" fmla="*/ 406 h 1482"/>
              <a:gd name="T24" fmla="*/ 51 w 1482"/>
              <a:gd name="T25" fmla="*/ 521 h 1482"/>
              <a:gd name="T26" fmla="*/ 282 w 1482"/>
              <a:gd name="T27" fmla="*/ 819 h 1482"/>
              <a:gd name="T28" fmla="*/ 0 w 1482"/>
              <a:gd name="T29" fmla="*/ 1176 h 1482"/>
              <a:gd name="T30" fmla="*/ 282 w 1482"/>
              <a:gd name="T31" fmla="*/ 1330 h 1482"/>
              <a:gd name="T32" fmla="*/ 357 w 1482"/>
              <a:gd name="T33" fmla="*/ 1482 h 1482"/>
              <a:gd name="T34" fmla="*/ 1174 w 1482"/>
              <a:gd name="T35" fmla="*/ 1373 h 1482"/>
              <a:gd name="T36" fmla="*/ 1432 w 1482"/>
              <a:gd name="T37" fmla="*/ 1226 h 1482"/>
              <a:gd name="T38" fmla="*/ 1432 w 1482"/>
              <a:gd name="T39" fmla="*/ 819 h 1482"/>
              <a:gd name="T40" fmla="*/ 1200 w 1482"/>
              <a:gd name="T41" fmla="*/ 623 h 1482"/>
              <a:gd name="T42" fmla="*/ 1381 w 1482"/>
              <a:gd name="T43" fmla="*/ 451 h 1482"/>
              <a:gd name="T44" fmla="*/ 1382 w 1482"/>
              <a:gd name="T45" fmla="*/ 521 h 1482"/>
              <a:gd name="T46" fmla="*/ 1200 w 1482"/>
              <a:gd name="T47" fmla="*/ 390 h 1482"/>
              <a:gd name="T48" fmla="*/ 1351 w 1482"/>
              <a:gd name="T49" fmla="*/ 411 h 1482"/>
              <a:gd name="T50" fmla="*/ 741 w 1482"/>
              <a:gd name="T51" fmla="*/ 253 h 1482"/>
              <a:gd name="T52" fmla="*/ 1023 w 1482"/>
              <a:gd name="T53" fmla="*/ 48 h 1482"/>
              <a:gd name="T54" fmla="*/ 512 w 1482"/>
              <a:gd name="T55" fmla="*/ 48 h 1482"/>
              <a:gd name="T56" fmla="*/ 282 w 1482"/>
              <a:gd name="T57" fmla="*/ 390 h 1482"/>
              <a:gd name="T58" fmla="*/ 207 w 1482"/>
              <a:gd name="T59" fmla="*/ 169 h 1482"/>
              <a:gd name="T60" fmla="*/ 99 w 1482"/>
              <a:gd name="T61" fmla="*/ 451 h 1482"/>
              <a:gd name="T62" fmla="*/ 102 w 1482"/>
              <a:gd name="T63" fmla="*/ 450 h 1482"/>
              <a:gd name="T64" fmla="*/ 100 w 1482"/>
              <a:gd name="T65" fmla="*/ 522 h 1482"/>
              <a:gd name="T66" fmla="*/ 316 w 1482"/>
              <a:gd name="T67" fmla="*/ 317 h 1482"/>
              <a:gd name="T68" fmla="*/ 411 w 1482"/>
              <a:gd name="T69" fmla="*/ 57 h 1482"/>
              <a:gd name="T70" fmla="*/ 1234 w 1482"/>
              <a:gd name="T71" fmla="*/ 111 h 1482"/>
              <a:gd name="T72" fmla="*/ 1152 w 1482"/>
              <a:gd name="T73" fmla="*/ 390 h 1482"/>
              <a:gd name="T74" fmla="*/ 330 w 1482"/>
              <a:gd name="T75" fmla="*/ 664 h 1482"/>
              <a:gd name="T76" fmla="*/ 355 w 1482"/>
              <a:gd name="T77" fmla="*/ 1432 h 1482"/>
              <a:gd name="T78" fmla="*/ 1126 w 1482"/>
              <a:gd name="T79" fmla="*/ 1432 h 1482"/>
              <a:gd name="T80" fmla="*/ 1150 w 1482"/>
              <a:gd name="T81" fmla="*/ 1331 h 1482"/>
              <a:gd name="T82" fmla="*/ 330 w 1482"/>
              <a:gd name="T83" fmla="*/ 1226 h 1482"/>
              <a:gd name="T84" fmla="*/ 1434 w 1482"/>
              <a:gd name="T85" fmla="*/ 1176 h 1482"/>
              <a:gd name="T86" fmla="*/ 48 w 1482"/>
              <a:gd name="T87" fmla="*/ 1176 h 1482"/>
              <a:gd name="T88" fmla="*/ 205 w 1482"/>
              <a:gd name="T89" fmla="*/ 867 h 1482"/>
              <a:gd name="T90" fmla="*/ 253 w 1482"/>
              <a:gd name="T91" fmla="*/ 920 h 1482"/>
              <a:gd name="T92" fmla="*/ 333 w 1482"/>
              <a:gd name="T93" fmla="*/ 971 h 1482"/>
              <a:gd name="T94" fmla="*/ 381 w 1482"/>
              <a:gd name="T95" fmla="*/ 867 h 1482"/>
              <a:gd name="T96" fmla="*/ 485 w 1482"/>
              <a:gd name="T97" fmla="*/ 944 h 1482"/>
              <a:gd name="T98" fmla="*/ 589 w 1482"/>
              <a:gd name="T99" fmla="*/ 867 h 1482"/>
              <a:gd name="T100" fmla="*/ 637 w 1482"/>
              <a:gd name="T101" fmla="*/ 920 h 1482"/>
              <a:gd name="T102" fmla="*/ 717 w 1482"/>
              <a:gd name="T103" fmla="*/ 971 h 1482"/>
              <a:gd name="T104" fmla="*/ 765 w 1482"/>
              <a:gd name="T105" fmla="*/ 867 h 1482"/>
              <a:gd name="T106" fmla="*/ 869 w 1482"/>
              <a:gd name="T107" fmla="*/ 944 h 1482"/>
              <a:gd name="T108" fmla="*/ 973 w 1482"/>
              <a:gd name="T109" fmla="*/ 867 h 1482"/>
              <a:gd name="T110" fmla="*/ 1021 w 1482"/>
              <a:gd name="T111" fmla="*/ 920 h 1482"/>
              <a:gd name="T112" fmla="*/ 1101 w 1482"/>
              <a:gd name="T113" fmla="*/ 971 h 1482"/>
              <a:gd name="T114" fmla="*/ 1149 w 1482"/>
              <a:gd name="T115" fmla="*/ 867 h 1482"/>
              <a:gd name="T116" fmla="*/ 1253 w 1482"/>
              <a:gd name="T117" fmla="*/ 944 h 1482"/>
              <a:gd name="T118" fmla="*/ 1432 w 1482"/>
              <a:gd name="T119" fmla="*/ 867 h 1482"/>
              <a:gd name="T120" fmla="*/ 1434 w 1482"/>
              <a:gd name="T121" fmla="*/ 1176 h 14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482" h="1482">
                <a:moveTo>
                  <a:pt x="1432" y="819"/>
                </a:moveTo>
                <a:cubicBezTo>
                  <a:pt x="1200" y="819"/>
                  <a:pt x="1200" y="819"/>
                  <a:pt x="1200" y="819"/>
                </a:cubicBezTo>
                <a:cubicBezTo>
                  <a:pt x="1200" y="678"/>
                  <a:pt x="1200" y="678"/>
                  <a:pt x="1200" y="678"/>
                </a:cubicBezTo>
                <a:cubicBezTo>
                  <a:pt x="1405" y="564"/>
                  <a:pt x="1405" y="564"/>
                  <a:pt x="1405" y="564"/>
                </a:cubicBezTo>
                <a:cubicBezTo>
                  <a:pt x="1421" y="556"/>
                  <a:pt x="1430" y="539"/>
                  <a:pt x="1430" y="521"/>
                </a:cubicBezTo>
                <a:cubicBezTo>
                  <a:pt x="1430" y="451"/>
                  <a:pt x="1430" y="451"/>
                  <a:pt x="1430" y="451"/>
                </a:cubicBezTo>
                <a:cubicBezTo>
                  <a:pt x="1430" y="434"/>
                  <a:pt x="1421" y="418"/>
                  <a:pt x="1406" y="409"/>
                </a:cubicBezTo>
                <a:cubicBezTo>
                  <a:pt x="1404" y="407"/>
                  <a:pt x="1402" y="406"/>
                  <a:pt x="1399" y="406"/>
                </a:cubicBezTo>
                <a:cubicBezTo>
                  <a:pt x="1313" y="131"/>
                  <a:pt x="1313" y="131"/>
                  <a:pt x="1313" y="131"/>
                </a:cubicBezTo>
                <a:cubicBezTo>
                  <a:pt x="1303" y="100"/>
                  <a:pt x="1279" y="76"/>
                  <a:pt x="1249" y="66"/>
                </a:cubicBezTo>
                <a:cubicBezTo>
                  <a:pt x="1056" y="1"/>
                  <a:pt x="1056" y="1"/>
                  <a:pt x="1056" y="1"/>
                </a:cubicBezTo>
                <a:cubicBezTo>
                  <a:pt x="1056" y="1"/>
                  <a:pt x="1055" y="1"/>
                  <a:pt x="1055" y="1"/>
                </a:cubicBezTo>
                <a:cubicBezTo>
                  <a:pt x="1055" y="1"/>
                  <a:pt x="1054" y="1"/>
                  <a:pt x="1054" y="1"/>
                </a:cubicBezTo>
                <a:cubicBezTo>
                  <a:pt x="1054" y="1"/>
                  <a:pt x="1053" y="1"/>
                  <a:pt x="1053" y="1"/>
                </a:cubicBezTo>
                <a:cubicBezTo>
                  <a:pt x="1053" y="0"/>
                  <a:pt x="1052" y="0"/>
                  <a:pt x="1052" y="0"/>
                </a:cubicBezTo>
                <a:cubicBezTo>
                  <a:pt x="1051" y="0"/>
                  <a:pt x="1051" y="0"/>
                  <a:pt x="1051" y="0"/>
                </a:cubicBezTo>
                <a:cubicBezTo>
                  <a:pt x="1050" y="0"/>
                  <a:pt x="1050" y="0"/>
                  <a:pt x="1050" y="0"/>
                </a:cubicBezTo>
                <a:cubicBezTo>
                  <a:pt x="1049" y="0"/>
                  <a:pt x="1049" y="0"/>
                  <a:pt x="1048" y="0"/>
                </a:cubicBezTo>
                <a:cubicBezTo>
                  <a:pt x="1048" y="0"/>
                  <a:pt x="1048" y="0"/>
                  <a:pt x="1048" y="0"/>
                </a:cubicBezTo>
                <a:cubicBezTo>
                  <a:pt x="970" y="0"/>
                  <a:pt x="970" y="0"/>
                  <a:pt x="970" y="0"/>
                </a:cubicBezTo>
                <a:cubicBezTo>
                  <a:pt x="944" y="0"/>
                  <a:pt x="923" y="19"/>
                  <a:pt x="921" y="44"/>
                </a:cubicBezTo>
                <a:cubicBezTo>
                  <a:pt x="911" y="136"/>
                  <a:pt x="833" y="205"/>
                  <a:pt x="741" y="205"/>
                </a:cubicBezTo>
                <a:cubicBezTo>
                  <a:pt x="648" y="205"/>
                  <a:pt x="571" y="136"/>
                  <a:pt x="561" y="44"/>
                </a:cubicBezTo>
                <a:cubicBezTo>
                  <a:pt x="558" y="19"/>
                  <a:pt x="537" y="0"/>
                  <a:pt x="512" y="0"/>
                </a:cubicBezTo>
                <a:cubicBezTo>
                  <a:pt x="434" y="0"/>
                  <a:pt x="434" y="0"/>
                  <a:pt x="434" y="0"/>
                </a:cubicBezTo>
                <a:cubicBezTo>
                  <a:pt x="434" y="0"/>
                  <a:pt x="433" y="0"/>
                  <a:pt x="433" y="0"/>
                </a:cubicBezTo>
                <a:cubicBezTo>
                  <a:pt x="433" y="0"/>
                  <a:pt x="432" y="0"/>
                  <a:pt x="432" y="0"/>
                </a:cubicBezTo>
                <a:cubicBezTo>
                  <a:pt x="432" y="0"/>
                  <a:pt x="431" y="0"/>
                  <a:pt x="431" y="0"/>
                </a:cubicBezTo>
                <a:cubicBezTo>
                  <a:pt x="431" y="0"/>
                  <a:pt x="430" y="0"/>
                  <a:pt x="430" y="0"/>
                </a:cubicBezTo>
                <a:cubicBezTo>
                  <a:pt x="429" y="0"/>
                  <a:pt x="429" y="0"/>
                  <a:pt x="429" y="1"/>
                </a:cubicBezTo>
                <a:cubicBezTo>
                  <a:pt x="428" y="1"/>
                  <a:pt x="428" y="1"/>
                  <a:pt x="428" y="1"/>
                </a:cubicBezTo>
                <a:cubicBezTo>
                  <a:pt x="427" y="1"/>
                  <a:pt x="427" y="1"/>
                  <a:pt x="426" y="1"/>
                </a:cubicBezTo>
                <a:cubicBezTo>
                  <a:pt x="426" y="1"/>
                  <a:pt x="426" y="1"/>
                  <a:pt x="426" y="1"/>
                </a:cubicBezTo>
                <a:cubicBezTo>
                  <a:pt x="233" y="66"/>
                  <a:pt x="233" y="66"/>
                  <a:pt x="233" y="66"/>
                </a:cubicBezTo>
                <a:cubicBezTo>
                  <a:pt x="202" y="76"/>
                  <a:pt x="178" y="100"/>
                  <a:pt x="169" y="131"/>
                </a:cubicBezTo>
                <a:cubicBezTo>
                  <a:pt x="82" y="406"/>
                  <a:pt x="82" y="406"/>
                  <a:pt x="82" y="406"/>
                </a:cubicBezTo>
                <a:cubicBezTo>
                  <a:pt x="80" y="406"/>
                  <a:pt x="78" y="407"/>
                  <a:pt x="76" y="409"/>
                </a:cubicBezTo>
                <a:cubicBezTo>
                  <a:pt x="60" y="418"/>
                  <a:pt x="51" y="434"/>
                  <a:pt x="51" y="451"/>
                </a:cubicBezTo>
                <a:cubicBezTo>
                  <a:pt x="51" y="521"/>
                  <a:pt x="51" y="521"/>
                  <a:pt x="51" y="521"/>
                </a:cubicBezTo>
                <a:cubicBezTo>
                  <a:pt x="51" y="539"/>
                  <a:pt x="61" y="556"/>
                  <a:pt x="77" y="564"/>
                </a:cubicBezTo>
                <a:cubicBezTo>
                  <a:pt x="282" y="678"/>
                  <a:pt x="282" y="678"/>
                  <a:pt x="282" y="678"/>
                </a:cubicBezTo>
                <a:cubicBezTo>
                  <a:pt x="282" y="819"/>
                  <a:pt x="282" y="819"/>
                  <a:pt x="282" y="819"/>
                </a:cubicBezTo>
                <a:cubicBezTo>
                  <a:pt x="50" y="819"/>
                  <a:pt x="50" y="819"/>
                  <a:pt x="50" y="819"/>
                </a:cubicBezTo>
                <a:cubicBezTo>
                  <a:pt x="22" y="819"/>
                  <a:pt x="0" y="841"/>
                  <a:pt x="0" y="869"/>
                </a:cubicBezTo>
                <a:cubicBezTo>
                  <a:pt x="0" y="1176"/>
                  <a:pt x="0" y="1176"/>
                  <a:pt x="0" y="1176"/>
                </a:cubicBezTo>
                <a:cubicBezTo>
                  <a:pt x="0" y="1203"/>
                  <a:pt x="22" y="1226"/>
                  <a:pt x="50" y="1226"/>
                </a:cubicBezTo>
                <a:cubicBezTo>
                  <a:pt x="282" y="1226"/>
                  <a:pt x="282" y="1226"/>
                  <a:pt x="282" y="1226"/>
                </a:cubicBezTo>
                <a:cubicBezTo>
                  <a:pt x="282" y="1330"/>
                  <a:pt x="282" y="1330"/>
                  <a:pt x="282" y="1330"/>
                </a:cubicBezTo>
                <a:cubicBezTo>
                  <a:pt x="282" y="1348"/>
                  <a:pt x="292" y="1364"/>
                  <a:pt x="307" y="1373"/>
                </a:cubicBezTo>
                <a:cubicBezTo>
                  <a:pt x="307" y="1432"/>
                  <a:pt x="307" y="1432"/>
                  <a:pt x="307" y="1432"/>
                </a:cubicBezTo>
                <a:cubicBezTo>
                  <a:pt x="307" y="1459"/>
                  <a:pt x="329" y="1482"/>
                  <a:pt x="357" y="1482"/>
                </a:cubicBezTo>
                <a:cubicBezTo>
                  <a:pt x="1125" y="1482"/>
                  <a:pt x="1125" y="1482"/>
                  <a:pt x="1125" y="1482"/>
                </a:cubicBezTo>
                <a:cubicBezTo>
                  <a:pt x="1152" y="1482"/>
                  <a:pt x="1174" y="1459"/>
                  <a:pt x="1174" y="1432"/>
                </a:cubicBezTo>
                <a:cubicBezTo>
                  <a:pt x="1174" y="1373"/>
                  <a:pt x="1174" y="1373"/>
                  <a:pt x="1174" y="1373"/>
                </a:cubicBezTo>
                <a:cubicBezTo>
                  <a:pt x="1190" y="1364"/>
                  <a:pt x="1200" y="1348"/>
                  <a:pt x="1200" y="1330"/>
                </a:cubicBezTo>
                <a:cubicBezTo>
                  <a:pt x="1200" y="1226"/>
                  <a:pt x="1200" y="1226"/>
                  <a:pt x="1200" y="1226"/>
                </a:cubicBezTo>
                <a:cubicBezTo>
                  <a:pt x="1432" y="1226"/>
                  <a:pt x="1432" y="1226"/>
                  <a:pt x="1432" y="1226"/>
                </a:cubicBezTo>
                <a:cubicBezTo>
                  <a:pt x="1459" y="1226"/>
                  <a:pt x="1482" y="1203"/>
                  <a:pt x="1482" y="1176"/>
                </a:cubicBezTo>
                <a:cubicBezTo>
                  <a:pt x="1482" y="869"/>
                  <a:pt x="1482" y="869"/>
                  <a:pt x="1482" y="869"/>
                </a:cubicBezTo>
                <a:cubicBezTo>
                  <a:pt x="1482" y="841"/>
                  <a:pt x="1459" y="819"/>
                  <a:pt x="1432" y="819"/>
                </a:cubicBezTo>
                <a:close/>
                <a:moveTo>
                  <a:pt x="1382" y="521"/>
                </a:moveTo>
                <a:cubicBezTo>
                  <a:pt x="1382" y="522"/>
                  <a:pt x="1382" y="522"/>
                  <a:pt x="1382" y="522"/>
                </a:cubicBezTo>
                <a:cubicBezTo>
                  <a:pt x="1200" y="623"/>
                  <a:pt x="1200" y="623"/>
                  <a:pt x="1200" y="623"/>
                </a:cubicBezTo>
                <a:cubicBezTo>
                  <a:pt x="1200" y="550"/>
                  <a:pt x="1200" y="550"/>
                  <a:pt x="1200" y="550"/>
                </a:cubicBezTo>
                <a:cubicBezTo>
                  <a:pt x="1379" y="450"/>
                  <a:pt x="1379" y="450"/>
                  <a:pt x="1379" y="450"/>
                </a:cubicBezTo>
                <a:cubicBezTo>
                  <a:pt x="1380" y="450"/>
                  <a:pt x="1380" y="451"/>
                  <a:pt x="1381" y="451"/>
                </a:cubicBezTo>
                <a:cubicBezTo>
                  <a:pt x="1381" y="451"/>
                  <a:pt x="1382" y="450"/>
                  <a:pt x="1382" y="450"/>
                </a:cubicBezTo>
                <a:cubicBezTo>
                  <a:pt x="1382" y="451"/>
                  <a:pt x="1382" y="451"/>
                  <a:pt x="1382" y="451"/>
                </a:cubicBezTo>
                <a:cubicBezTo>
                  <a:pt x="1382" y="521"/>
                  <a:pt x="1382" y="521"/>
                  <a:pt x="1382" y="521"/>
                </a:cubicBezTo>
                <a:close/>
                <a:moveTo>
                  <a:pt x="1351" y="411"/>
                </a:moveTo>
                <a:cubicBezTo>
                  <a:pt x="1200" y="495"/>
                  <a:pt x="1200" y="495"/>
                  <a:pt x="1200" y="495"/>
                </a:cubicBezTo>
                <a:cubicBezTo>
                  <a:pt x="1200" y="390"/>
                  <a:pt x="1200" y="390"/>
                  <a:pt x="1200" y="390"/>
                </a:cubicBezTo>
                <a:cubicBezTo>
                  <a:pt x="1200" y="371"/>
                  <a:pt x="1204" y="352"/>
                  <a:pt x="1211" y="334"/>
                </a:cubicBezTo>
                <a:cubicBezTo>
                  <a:pt x="1275" y="169"/>
                  <a:pt x="1275" y="169"/>
                  <a:pt x="1275" y="169"/>
                </a:cubicBezTo>
                <a:lnTo>
                  <a:pt x="1351" y="411"/>
                </a:lnTo>
                <a:close/>
                <a:moveTo>
                  <a:pt x="512" y="48"/>
                </a:moveTo>
                <a:cubicBezTo>
                  <a:pt x="513" y="48"/>
                  <a:pt x="513" y="49"/>
                  <a:pt x="513" y="49"/>
                </a:cubicBezTo>
                <a:cubicBezTo>
                  <a:pt x="526" y="165"/>
                  <a:pt x="624" y="253"/>
                  <a:pt x="741" y="253"/>
                </a:cubicBezTo>
                <a:cubicBezTo>
                  <a:pt x="858" y="253"/>
                  <a:pt x="956" y="165"/>
                  <a:pt x="968" y="49"/>
                </a:cubicBezTo>
                <a:cubicBezTo>
                  <a:pt x="968" y="49"/>
                  <a:pt x="969" y="48"/>
                  <a:pt x="970" y="48"/>
                </a:cubicBezTo>
                <a:cubicBezTo>
                  <a:pt x="1023" y="48"/>
                  <a:pt x="1023" y="48"/>
                  <a:pt x="1023" y="48"/>
                </a:cubicBezTo>
                <a:cubicBezTo>
                  <a:pt x="1011" y="193"/>
                  <a:pt x="889" y="307"/>
                  <a:pt x="741" y="307"/>
                </a:cubicBezTo>
                <a:cubicBezTo>
                  <a:pt x="593" y="307"/>
                  <a:pt x="471" y="193"/>
                  <a:pt x="459" y="48"/>
                </a:cubicBezTo>
                <a:lnTo>
                  <a:pt x="512" y="48"/>
                </a:lnTo>
                <a:close/>
                <a:moveTo>
                  <a:pt x="207" y="169"/>
                </a:moveTo>
                <a:cubicBezTo>
                  <a:pt x="271" y="334"/>
                  <a:pt x="271" y="334"/>
                  <a:pt x="271" y="334"/>
                </a:cubicBezTo>
                <a:cubicBezTo>
                  <a:pt x="278" y="352"/>
                  <a:pt x="282" y="371"/>
                  <a:pt x="282" y="390"/>
                </a:cubicBezTo>
                <a:cubicBezTo>
                  <a:pt x="282" y="495"/>
                  <a:pt x="282" y="495"/>
                  <a:pt x="282" y="495"/>
                </a:cubicBezTo>
                <a:cubicBezTo>
                  <a:pt x="131" y="411"/>
                  <a:pt x="131" y="411"/>
                  <a:pt x="131" y="411"/>
                </a:cubicBezTo>
                <a:lnTo>
                  <a:pt x="207" y="169"/>
                </a:lnTo>
                <a:close/>
                <a:moveTo>
                  <a:pt x="100" y="522"/>
                </a:moveTo>
                <a:cubicBezTo>
                  <a:pt x="100" y="522"/>
                  <a:pt x="99" y="522"/>
                  <a:pt x="99" y="521"/>
                </a:cubicBezTo>
                <a:cubicBezTo>
                  <a:pt x="99" y="451"/>
                  <a:pt x="99" y="451"/>
                  <a:pt x="99" y="451"/>
                </a:cubicBezTo>
                <a:cubicBezTo>
                  <a:pt x="99" y="451"/>
                  <a:pt x="99" y="451"/>
                  <a:pt x="100" y="450"/>
                </a:cubicBezTo>
                <a:cubicBezTo>
                  <a:pt x="100" y="450"/>
                  <a:pt x="100" y="451"/>
                  <a:pt x="101" y="451"/>
                </a:cubicBezTo>
                <a:cubicBezTo>
                  <a:pt x="101" y="451"/>
                  <a:pt x="102" y="450"/>
                  <a:pt x="102" y="450"/>
                </a:cubicBezTo>
                <a:cubicBezTo>
                  <a:pt x="282" y="550"/>
                  <a:pt x="282" y="550"/>
                  <a:pt x="282" y="550"/>
                </a:cubicBezTo>
                <a:cubicBezTo>
                  <a:pt x="282" y="623"/>
                  <a:pt x="282" y="623"/>
                  <a:pt x="282" y="623"/>
                </a:cubicBezTo>
                <a:lnTo>
                  <a:pt x="100" y="522"/>
                </a:lnTo>
                <a:close/>
                <a:moveTo>
                  <a:pt x="330" y="664"/>
                </a:moveTo>
                <a:cubicBezTo>
                  <a:pt x="330" y="390"/>
                  <a:pt x="330" y="390"/>
                  <a:pt x="330" y="390"/>
                </a:cubicBezTo>
                <a:cubicBezTo>
                  <a:pt x="330" y="365"/>
                  <a:pt x="325" y="340"/>
                  <a:pt x="316" y="317"/>
                </a:cubicBezTo>
                <a:cubicBezTo>
                  <a:pt x="238" y="116"/>
                  <a:pt x="238" y="116"/>
                  <a:pt x="238" y="116"/>
                </a:cubicBezTo>
                <a:cubicBezTo>
                  <a:pt x="241" y="114"/>
                  <a:pt x="244" y="112"/>
                  <a:pt x="248" y="111"/>
                </a:cubicBezTo>
                <a:cubicBezTo>
                  <a:pt x="411" y="57"/>
                  <a:pt x="411" y="57"/>
                  <a:pt x="411" y="57"/>
                </a:cubicBezTo>
                <a:cubicBezTo>
                  <a:pt x="428" y="224"/>
                  <a:pt x="569" y="355"/>
                  <a:pt x="741" y="355"/>
                </a:cubicBezTo>
                <a:cubicBezTo>
                  <a:pt x="912" y="355"/>
                  <a:pt x="1054" y="224"/>
                  <a:pt x="1070" y="57"/>
                </a:cubicBezTo>
                <a:cubicBezTo>
                  <a:pt x="1234" y="111"/>
                  <a:pt x="1234" y="111"/>
                  <a:pt x="1234" y="111"/>
                </a:cubicBezTo>
                <a:cubicBezTo>
                  <a:pt x="1237" y="112"/>
                  <a:pt x="1241" y="114"/>
                  <a:pt x="1244" y="116"/>
                </a:cubicBezTo>
                <a:cubicBezTo>
                  <a:pt x="1166" y="317"/>
                  <a:pt x="1166" y="317"/>
                  <a:pt x="1166" y="317"/>
                </a:cubicBezTo>
                <a:cubicBezTo>
                  <a:pt x="1157" y="340"/>
                  <a:pt x="1152" y="365"/>
                  <a:pt x="1152" y="390"/>
                </a:cubicBezTo>
                <a:cubicBezTo>
                  <a:pt x="1152" y="819"/>
                  <a:pt x="1152" y="819"/>
                  <a:pt x="1152" y="819"/>
                </a:cubicBezTo>
                <a:cubicBezTo>
                  <a:pt x="330" y="819"/>
                  <a:pt x="330" y="819"/>
                  <a:pt x="330" y="819"/>
                </a:cubicBezTo>
                <a:lnTo>
                  <a:pt x="330" y="664"/>
                </a:lnTo>
                <a:close/>
                <a:moveTo>
                  <a:pt x="1125" y="1434"/>
                </a:moveTo>
                <a:cubicBezTo>
                  <a:pt x="357" y="1434"/>
                  <a:pt x="357" y="1434"/>
                  <a:pt x="357" y="1434"/>
                </a:cubicBezTo>
                <a:cubicBezTo>
                  <a:pt x="356" y="1434"/>
                  <a:pt x="355" y="1433"/>
                  <a:pt x="355" y="1432"/>
                </a:cubicBezTo>
                <a:cubicBezTo>
                  <a:pt x="355" y="1379"/>
                  <a:pt x="355" y="1379"/>
                  <a:pt x="355" y="1379"/>
                </a:cubicBezTo>
                <a:cubicBezTo>
                  <a:pt x="1126" y="1379"/>
                  <a:pt x="1126" y="1379"/>
                  <a:pt x="1126" y="1379"/>
                </a:cubicBezTo>
                <a:cubicBezTo>
                  <a:pt x="1126" y="1432"/>
                  <a:pt x="1126" y="1432"/>
                  <a:pt x="1126" y="1432"/>
                </a:cubicBezTo>
                <a:cubicBezTo>
                  <a:pt x="1126" y="1433"/>
                  <a:pt x="1126" y="1434"/>
                  <a:pt x="1125" y="1434"/>
                </a:cubicBezTo>
                <a:close/>
                <a:moveTo>
                  <a:pt x="1152" y="1330"/>
                </a:moveTo>
                <a:cubicBezTo>
                  <a:pt x="1152" y="1330"/>
                  <a:pt x="1151" y="1331"/>
                  <a:pt x="1150" y="1331"/>
                </a:cubicBezTo>
                <a:cubicBezTo>
                  <a:pt x="331" y="1331"/>
                  <a:pt x="331" y="1331"/>
                  <a:pt x="331" y="1331"/>
                </a:cubicBezTo>
                <a:cubicBezTo>
                  <a:pt x="330" y="1331"/>
                  <a:pt x="330" y="1330"/>
                  <a:pt x="330" y="1330"/>
                </a:cubicBezTo>
                <a:cubicBezTo>
                  <a:pt x="330" y="1226"/>
                  <a:pt x="330" y="1226"/>
                  <a:pt x="330" y="1226"/>
                </a:cubicBezTo>
                <a:cubicBezTo>
                  <a:pt x="1152" y="1226"/>
                  <a:pt x="1152" y="1226"/>
                  <a:pt x="1152" y="1226"/>
                </a:cubicBezTo>
                <a:lnTo>
                  <a:pt x="1152" y="1330"/>
                </a:lnTo>
                <a:close/>
                <a:moveTo>
                  <a:pt x="1434" y="1176"/>
                </a:moveTo>
                <a:cubicBezTo>
                  <a:pt x="1434" y="1177"/>
                  <a:pt x="1433" y="1178"/>
                  <a:pt x="1432" y="1178"/>
                </a:cubicBezTo>
                <a:cubicBezTo>
                  <a:pt x="50" y="1178"/>
                  <a:pt x="50" y="1178"/>
                  <a:pt x="50" y="1178"/>
                </a:cubicBezTo>
                <a:cubicBezTo>
                  <a:pt x="49" y="1178"/>
                  <a:pt x="48" y="1177"/>
                  <a:pt x="48" y="1176"/>
                </a:cubicBezTo>
                <a:cubicBezTo>
                  <a:pt x="48" y="869"/>
                  <a:pt x="48" y="869"/>
                  <a:pt x="48" y="869"/>
                </a:cubicBezTo>
                <a:cubicBezTo>
                  <a:pt x="48" y="868"/>
                  <a:pt x="49" y="867"/>
                  <a:pt x="50" y="867"/>
                </a:cubicBezTo>
                <a:cubicBezTo>
                  <a:pt x="205" y="867"/>
                  <a:pt x="205" y="867"/>
                  <a:pt x="205" y="867"/>
                </a:cubicBezTo>
                <a:cubicBezTo>
                  <a:pt x="205" y="920"/>
                  <a:pt x="205" y="920"/>
                  <a:pt x="205" y="920"/>
                </a:cubicBezTo>
                <a:cubicBezTo>
                  <a:pt x="205" y="933"/>
                  <a:pt x="216" y="944"/>
                  <a:pt x="229" y="944"/>
                </a:cubicBezTo>
                <a:cubicBezTo>
                  <a:pt x="242" y="944"/>
                  <a:pt x="253" y="933"/>
                  <a:pt x="253" y="920"/>
                </a:cubicBezTo>
                <a:cubicBezTo>
                  <a:pt x="253" y="867"/>
                  <a:pt x="253" y="867"/>
                  <a:pt x="253" y="867"/>
                </a:cubicBezTo>
                <a:cubicBezTo>
                  <a:pt x="333" y="867"/>
                  <a:pt x="333" y="867"/>
                  <a:pt x="333" y="867"/>
                </a:cubicBezTo>
                <a:cubicBezTo>
                  <a:pt x="333" y="971"/>
                  <a:pt x="333" y="971"/>
                  <a:pt x="333" y="971"/>
                </a:cubicBezTo>
                <a:cubicBezTo>
                  <a:pt x="333" y="984"/>
                  <a:pt x="344" y="995"/>
                  <a:pt x="357" y="995"/>
                </a:cubicBezTo>
                <a:cubicBezTo>
                  <a:pt x="370" y="995"/>
                  <a:pt x="381" y="984"/>
                  <a:pt x="381" y="971"/>
                </a:cubicBezTo>
                <a:cubicBezTo>
                  <a:pt x="381" y="867"/>
                  <a:pt x="381" y="867"/>
                  <a:pt x="381" y="867"/>
                </a:cubicBezTo>
                <a:cubicBezTo>
                  <a:pt x="461" y="867"/>
                  <a:pt x="461" y="867"/>
                  <a:pt x="461" y="867"/>
                </a:cubicBezTo>
                <a:cubicBezTo>
                  <a:pt x="461" y="920"/>
                  <a:pt x="461" y="920"/>
                  <a:pt x="461" y="920"/>
                </a:cubicBezTo>
                <a:cubicBezTo>
                  <a:pt x="461" y="933"/>
                  <a:pt x="472" y="944"/>
                  <a:pt x="485" y="944"/>
                </a:cubicBezTo>
                <a:cubicBezTo>
                  <a:pt x="498" y="944"/>
                  <a:pt x="509" y="933"/>
                  <a:pt x="509" y="920"/>
                </a:cubicBezTo>
                <a:cubicBezTo>
                  <a:pt x="509" y="867"/>
                  <a:pt x="509" y="867"/>
                  <a:pt x="509" y="867"/>
                </a:cubicBezTo>
                <a:cubicBezTo>
                  <a:pt x="589" y="867"/>
                  <a:pt x="589" y="867"/>
                  <a:pt x="589" y="867"/>
                </a:cubicBezTo>
                <a:cubicBezTo>
                  <a:pt x="589" y="920"/>
                  <a:pt x="589" y="920"/>
                  <a:pt x="589" y="920"/>
                </a:cubicBezTo>
                <a:cubicBezTo>
                  <a:pt x="589" y="933"/>
                  <a:pt x="600" y="944"/>
                  <a:pt x="613" y="944"/>
                </a:cubicBezTo>
                <a:cubicBezTo>
                  <a:pt x="626" y="944"/>
                  <a:pt x="637" y="933"/>
                  <a:pt x="637" y="920"/>
                </a:cubicBezTo>
                <a:cubicBezTo>
                  <a:pt x="637" y="867"/>
                  <a:pt x="637" y="867"/>
                  <a:pt x="637" y="867"/>
                </a:cubicBezTo>
                <a:cubicBezTo>
                  <a:pt x="717" y="867"/>
                  <a:pt x="717" y="867"/>
                  <a:pt x="717" y="867"/>
                </a:cubicBezTo>
                <a:cubicBezTo>
                  <a:pt x="717" y="971"/>
                  <a:pt x="717" y="971"/>
                  <a:pt x="717" y="971"/>
                </a:cubicBezTo>
                <a:cubicBezTo>
                  <a:pt x="717" y="984"/>
                  <a:pt x="728" y="995"/>
                  <a:pt x="741" y="995"/>
                </a:cubicBezTo>
                <a:cubicBezTo>
                  <a:pt x="754" y="995"/>
                  <a:pt x="765" y="984"/>
                  <a:pt x="765" y="971"/>
                </a:cubicBezTo>
                <a:cubicBezTo>
                  <a:pt x="765" y="867"/>
                  <a:pt x="765" y="867"/>
                  <a:pt x="765" y="867"/>
                </a:cubicBezTo>
                <a:cubicBezTo>
                  <a:pt x="845" y="867"/>
                  <a:pt x="845" y="867"/>
                  <a:pt x="845" y="867"/>
                </a:cubicBezTo>
                <a:cubicBezTo>
                  <a:pt x="845" y="920"/>
                  <a:pt x="845" y="920"/>
                  <a:pt x="845" y="920"/>
                </a:cubicBezTo>
                <a:cubicBezTo>
                  <a:pt x="845" y="933"/>
                  <a:pt x="856" y="944"/>
                  <a:pt x="869" y="944"/>
                </a:cubicBezTo>
                <a:cubicBezTo>
                  <a:pt x="882" y="944"/>
                  <a:pt x="893" y="933"/>
                  <a:pt x="893" y="920"/>
                </a:cubicBezTo>
                <a:cubicBezTo>
                  <a:pt x="893" y="867"/>
                  <a:pt x="893" y="867"/>
                  <a:pt x="893" y="867"/>
                </a:cubicBezTo>
                <a:cubicBezTo>
                  <a:pt x="973" y="867"/>
                  <a:pt x="973" y="867"/>
                  <a:pt x="973" y="867"/>
                </a:cubicBezTo>
                <a:cubicBezTo>
                  <a:pt x="973" y="920"/>
                  <a:pt x="973" y="920"/>
                  <a:pt x="973" y="920"/>
                </a:cubicBezTo>
                <a:cubicBezTo>
                  <a:pt x="973" y="933"/>
                  <a:pt x="984" y="944"/>
                  <a:pt x="997" y="944"/>
                </a:cubicBezTo>
                <a:cubicBezTo>
                  <a:pt x="1010" y="944"/>
                  <a:pt x="1021" y="933"/>
                  <a:pt x="1021" y="920"/>
                </a:cubicBezTo>
                <a:cubicBezTo>
                  <a:pt x="1021" y="867"/>
                  <a:pt x="1021" y="867"/>
                  <a:pt x="1021" y="867"/>
                </a:cubicBezTo>
                <a:cubicBezTo>
                  <a:pt x="1101" y="867"/>
                  <a:pt x="1101" y="867"/>
                  <a:pt x="1101" y="867"/>
                </a:cubicBezTo>
                <a:cubicBezTo>
                  <a:pt x="1101" y="971"/>
                  <a:pt x="1101" y="971"/>
                  <a:pt x="1101" y="971"/>
                </a:cubicBezTo>
                <a:cubicBezTo>
                  <a:pt x="1101" y="984"/>
                  <a:pt x="1112" y="995"/>
                  <a:pt x="1125" y="995"/>
                </a:cubicBezTo>
                <a:cubicBezTo>
                  <a:pt x="1138" y="995"/>
                  <a:pt x="1149" y="984"/>
                  <a:pt x="1149" y="971"/>
                </a:cubicBezTo>
                <a:cubicBezTo>
                  <a:pt x="1149" y="867"/>
                  <a:pt x="1149" y="867"/>
                  <a:pt x="1149" y="867"/>
                </a:cubicBezTo>
                <a:cubicBezTo>
                  <a:pt x="1229" y="867"/>
                  <a:pt x="1229" y="867"/>
                  <a:pt x="1229" y="867"/>
                </a:cubicBezTo>
                <a:cubicBezTo>
                  <a:pt x="1229" y="920"/>
                  <a:pt x="1229" y="920"/>
                  <a:pt x="1229" y="920"/>
                </a:cubicBezTo>
                <a:cubicBezTo>
                  <a:pt x="1229" y="933"/>
                  <a:pt x="1240" y="944"/>
                  <a:pt x="1253" y="944"/>
                </a:cubicBezTo>
                <a:cubicBezTo>
                  <a:pt x="1266" y="944"/>
                  <a:pt x="1277" y="933"/>
                  <a:pt x="1277" y="920"/>
                </a:cubicBezTo>
                <a:cubicBezTo>
                  <a:pt x="1277" y="867"/>
                  <a:pt x="1277" y="867"/>
                  <a:pt x="1277" y="867"/>
                </a:cubicBezTo>
                <a:cubicBezTo>
                  <a:pt x="1432" y="867"/>
                  <a:pt x="1432" y="867"/>
                  <a:pt x="1432" y="867"/>
                </a:cubicBezTo>
                <a:cubicBezTo>
                  <a:pt x="1433" y="867"/>
                  <a:pt x="1434" y="868"/>
                  <a:pt x="1434" y="869"/>
                </a:cubicBezTo>
                <a:lnTo>
                  <a:pt x="1434" y="1176"/>
                </a:lnTo>
                <a:close/>
                <a:moveTo>
                  <a:pt x="1434" y="1176"/>
                </a:moveTo>
                <a:cubicBezTo>
                  <a:pt x="1434" y="1176"/>
                  <a:pt x="1434" y="1176"/>
                  <a:pt x="1434" y="1176"/>
                </a:cubicBezTo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dirty="0">
              <a:latin typeface="KBIZ한마음고딕 H" panose="02020503020101020101" pitchFamily="18" charset="-127"/>
              <a:ea typeface="KBIZ한마음고딕 H" panose="02020503020101020101" pitchFamily="18" charset="-127"/>
            </a:endParaRPr>
          </a:p>
        </p:txBody>
      </p:sp>
      <p:grpSp>
        <p:nvGrpSpPr>
          <p:cNvPr id="25" name="그룹 24"/>
          <p:cNvGrpSpPr/>
          <p:nvPr/>
        </p:nvGrpSpPr>
        <p:grpSpPr>
          <a:xfrm>
            <a:off x="3616336" y="2930393"/>
            <a:ext cx="1501606" cy="2630173"/>
            <a:chOff x="-3275012" y="5456692"/>
            <a:chExt cx="3278188" cy="5741988"/>
          </a:xfrm>
        </p:grpSpPr>
        <p:sp>
          <p:nvSpPr>
            <p:cNvPr id="13" name="Freeform 9"/>
            <p:cNvSpPr>
              <a:spLocks noEditPoints="1"/>
            </p:cNvSpPr>
            <p:nvPr/>
          </p:nvSpPr>
          <p:spPr bwMode="auto">
            <a:xfrm>
              <a:off x="-3275012" y="5456692"/>
              <a:ext cx="3278188" cy="5741988"/>
            </a:xfrm>
            <a:custGeom>
              <a:avLst/>
              <a:gdLst>
                <a:gd name="T0" fmla="*/ 855 w 871"/>
                <a:gd name="T1" fmla="*/ 260 h 1528"/>
                <a:gd name="T2" fmla="*/ 611 w 871"/>
                <a:gd name="T3" fmla="*/ 151 h 1528"/>
                <a:gd name="T4" fmla="*/ 567 w 871"/>
                <a:gd name="T5" fmla="*/ 63 h 1528"/>
                <a:gd name="T6" fmla="*/ 375 w 871"/>
                <a:gd name="T7" fmla="*/ 0 h 1528"/>
                <a:gd name="T8" fmla="*/ 297 w 871"/>
                <a:gd name="T9" fmla="*/ 107 h 1528"/>
                <a:gd name="T10" fmla="*/ 78 w 871"/>
                <a:gd name="T11" fmla="*/ 208 h 1528"/>
                <a:gd name="T12" fmla="*/ 8 w 871"/>
                <a:gd name="T13" fmla="*/ 341 h 1528"/>
                <a:gd name="T14" fmla="*/ 108 w 871"/>
                <a:gd name="T15" fmla="*/ 997 h 1528"/>
                <a:gd name="T16" fmla="*/ 60 w 871"/>
                <a:gd name="T17" fmla="*/ 1290 h 1528"/>
                <a:gd name="T18" fmla="*/ 93 w 871"/>
                <a:gd name="T19" fmla="*/ 1499 h 1528"/>
                <a:gd name="T20" fmla="*/ 777 w 871"/>
                <a:gd name="T21" fmla="*/ 1499 h 1528"/>
                <a:gd name="T22" fmla="*/ 810 w 871"/>
                <a:gd name="T23" fmla="*/ 1290 h 1528"/>
                <a:gd name="T24" fmla="*/ 762 w 871"/>
                <a:gd name="T25" fmla="*/ 997 h 1528"/>
                <a:gd name="T26" fmla="*/ 862 w 871"/>
                <a:gd name="T27" fmla="*/ 341 h 1528"/>
                <a:gd name="T28" fmla="*/ 700 w 871"/>
                <a:gd name="T29" fmla="*/ 1174 h 1528"/>
                <a:gd name="T30" fmla="*/ 706 w 871"/>
                <a:gd name="T31" fmla="*/ 1238 h 1528"/>
                <a:gd name="T32" fmla="*/ 746 w 871"/>
                <a:gd name="T33" fmla="*/ 1230 h 1528"/>
                <a:gd name="T34" fmla="*/ 741 w 871"/>
                <a:gd name="T35" fmla="*/ 1440 h 1528"/>
                <a:gd name="T36" fmla="*/ 124 w 871"/>
                <a:gd name="T37" fmla="*/ 1287 h 1528"/>
                <a:gd name="T38" fmla="*/ 159 w 871"/>
                <a:gd name="T39" fmla="*/ 1233 h 1528"/>
                <a:gd name="T40" fmla="*/ 196 w 871"/>
                <a:gd name="T41" fmla="*/ 1208 h 1528"/>
                <a:gd name="T42" fmla="*/ 131 w 871"/>
                <a:gd name="T43" fmla="*/ 1162 h 1528"/>
                <a:gd name="T44" fmla="*/ 168 w 871"/>
                <a:gd name="T45" fmla="*/ 1019 h 1528"/>
                <a:gd name="T46" fmla="*/ 230 w 871"/>
                <a:gd name="T47" fmla="*/ 861 h 1528"/>
                <a:gd name="T48" fmla="*/ 176 w 871"/>
                <a:gd name="T49" fmla="*/ 656 h 1528"/>
                <a:gd name="T50" fmla="*/ 159 w 871"/>
                <a:gd name="T51" fmla="*/ 558 h 1528"/>
                <a:gd name="T52" fmla="*/ 196 w 871"/>
                <a:gd name="T53" fmla="*/ 532 h 1528"/>
                <a:gd name="T54" fmla="*/ 121 w 871"/>
                <a:gd name="T55" fmla="*/ 484 h 1528"/>
                <a:gd name="T56" fmla="*/ 72 w 871"/>
                <a:gd name="T57" fmla="*/ 290 h 1528"/>
                <a:gd name="T58" fmla="*/ 255 w 871"/>
                <a:gd name="T59" fmla="*/ 220 h 1528"/>
                <a:gd name="T60" fmla="*/ 291 w 871"/>
                <a:gd name="T61" fmla="*/ 250 h 1528"/>
                <a:gd name="T62" fmla="*/ 317 w 871"/>
                <a:gd name="T63" fmla="*/ 201 h 1528"/>
                <a:gd name="T64" fmla="*/ 360 w 871"/>
                <a:gd name="T65" fmla="*/ 116 h 1528"/>
                <a:gd name="T66" fmla="*/ 375 w 871"/>
                <a:gd name="T67" fmla="*/ 64 h 1528"/>
                <a:gd name="T68" fmla="*/ 504 w 871"/>
                <a:gd name="T69" fmla="*/ 72 h 1528"/>
                <a:gd name="T70" fmla="*/ 557 w 871"/>
                <a:gd name="T71" fmla="*/ 194 h 1528"/>
                <a:gd name="T72" fmla="*/ 563 w 871"/>
                <a:gd name="T73" fmla="*/ 245 h 1528"/>
                <a:gd name="T74" fmla="*/ 607 w 871"/>
                <a:gd name="T75" fmla="*/ 235 h 1528"/>
                <a:gd name="T76" fmla="*/ 774 w 871"/>
                <a:gd name="T77" fmla="*/ 269 h 1528"/>
                <a:gd name="T78" fmla="*/ 801 w 871"/>
                <a:gd name="T79" fmla="*/ 322 h 1528"/>
                <a:gd name="T80" fmla="*/ 700 w 871"/>
                <a:gd name="T81" fmla="*/ 499 h 1528"/>
                <a:gd name="T82" fmla="*/ 706 w 871"/>
                <a:gd name="T83" fmla="*/ 562 h 1528"/>
                <a:gd name="T84" fmla="*/ 726 w 871"/>
                <a:gd name="T85" fmla="*/ 559 h 1528"/>
                <a:gd name="T86" fmla="*/ 668 w 871"/>
                <a:gd name="T87" fmla="*/ 830 h 1528"/>
                <a:gd name="T88" fmla="*/ 672 w 871"/>
                <a:gd name="T89" fmla="*/ 893 h 1528"/>
                <a:gd name="T90" fmla="*/ 703 w 871"/>
                <a:gd name="T91" fmla="*/ 1020 h 1528"/>
                <a:gd name="T92" fmla="*/ 740 w 871"/>
                <a:gd name="T93" fmla="*/ 1166 h 1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71" h="1528">
                  <a:moveTo>
                    <a:pt x="862" y="341"/>
                  </a:moveTo>
                  <a:cubicBezTo>
                    <a:pt x="871" y="314"/>
                    <a:pt x="869" y="285"/>
                    <a:pt x="855" y="260"/>
                  </a:cubicBezTo>
                  <a:cubicBezTo>
                    <a:pt x="842" y="235"/>
                    <a:pt x="820" y="216"/>
                    <a:pt x="793" y="208"/>
                  </a:cubicBezTo>
                  <a:cubicBezTo>
                    <a:pt x="611" y="151"/>
                    <a:pt x="611" y="151"/>
                    <a:pt x="611" y="151"/>
                  </a:cubicBezTo>
                  <a:cubicBezTo>
                    <a:pt x="591" y="145"/>
                    <a:pt x="577" y="128"/>
                    <a:pt x="574" y="107"/>
                  </a:cubicBezTo>
                  <a:cubicBezTo>
                    <a:pt x="567" y="63"/>
                    <a:pt x="567" y="63"/>
                    <a:pt x="567" y="63"/>
                  </a:cubicBezTo>
                  <a:cubicBezTo>
                    <a:pt x="562" y="27"/>
                    <a:pt x="531" y="0"/>
                    <a:pt x="495" y="0"/>
                  </a:cubicBezTo>
                  <a:cubicBezTo>
                    <a:pt x="375" y="0"/>
                    <a:pt x="375" y="0"/>
                    <a:pt x="375" y="0"/>
                  </a:cubicBezTo>
                  <a:cubicBezTo>
                    <a:pt x="339" y="0"/>
                    <a:pt x="308" y="27"/>
                    <a:pt x="303" y="63"/>
                  </a:cubicBezTo>
                  <a:cubicBezTo>
                    <a:pt x="297" y="107"/>
                    <a:pt x="297" y="107"/>
                    <a:pt x="297" y="107"/>
                  </a:cubicBezTo>
                  <a:cubicBezTo>
                    <a:pt x="294" y="128"/>
                    <a:pt x="279" y="145"/>
                    <a:pt x="260" y="151"/>
                  </a:cubicBezTo>
                  <a:cubicBezTo>
                    <a:pt x="78" y="208"/>
                    <a:pt x="78" y="208"/>
                    <a:pt x="78" y="208"/>
                  </a:cubicBezTo>
                  <a:cubicBezTo>
                    <a:pt x="50" y="216"/>
                    <a:pt x="28" y="235"/>
                    <a:pt x="15" y="260"/>
                  </a:cubicBezTo>
                  <a:cubicBezTo>
                    <a:pt x="2" y="285"/>
                    <a:pt x="0" y="314"/>
                    <a:pt x="8" y="341"/>
                  </a:cubicBezTo>
                  <a:cubicBezTo>
                    <a:pt x="115" y="676"/>
                    <a:pt x="115" y="676"/>
                    <a:pt x="115" y="676"/>
                  </a:cubicBezTo>
                  <a:cubicBezTo>
                    <a:pt x="149" y="780"/>
                    <a:pt x="146" y="894"/>
                    <a:pt x="108" y="997"/>
                  </a:cubicBezTo>
                  <a:cubicBezTo>
                    <a:pt x="108" y="998"/>
                    <a:pt x="108" y="998"/>
                    <a:pt x="108" y="998"/>
                  </a:cubicBezTo>
                  <a:cubicBezTo>
                    <a:pt x="73" y="1092"/>
                    <a:pt x="57" y="1190"/>
                    <a:pt x="60" y="1290"/>
                  </a:cubicBezTo>
                  <a:cubicBezTo>
                    <a:pt x="67" y="1469"/>
                    <a:pt x="67" y="1469"/>
                    <a:pt x="67" y="1469"/>
                  </a:cubicBezTo>
                  <a:cubicBezTo>
                    <a:pt x="67" y="1484"/>
                    <a:pt x="78" y="1496"/>
                    <a:pt x="93" y="1499"/>
                  </a:cubicBezTo>
                  <a:cubicBezTo>
                    <a:pt x="207" y="1518"/>
                    <a:pt x="321" y="1528"/>
                    <a:pt x="435" y="1528"/>
                  </a:cubicBezTo>
                  <a:cubicBezTo>
                    <a:pt x="550" y="1528"/>
                    <a:pt x="664" y="1518"/>
                    <a:pt x="777" y="1499"/>
                  </a:cubicBezTo>
                  <a:cubicBezTo>
                    <a:pt x="792" y="1496"/>
                    <a:pt x="803" y="1484"/>
                    <a:pt x="804" y="1469"/>
                  </a:cubicBezTo>
                  <a:cubicBezTo>
                    <a:pt x="810" y="1290"/>
                    <a:pt x="810" y="1290"/>
                    <a:pt x="810" y="1290"/>
                  </a:cubicBezTo>
                  <a:cubicBezTo>
                    <a:pt x="814" y="1190"/>
                    <a:pt x="798" y="1092"/>
                    <a:pt x="762" y="998"/>
                  </a:cubicBezTo>
                  <a:cubicBezTo>
                    <a:pt x="762" y="998"/>
                    <a:pt x="762" y="997"/>
                    <a:pt x="762" y="997"/>
                  </a:cubicBezTo>
                  <a:cubicBezTo>
                    <a:pt x="724" y="894"/>
                    <a:pt x="722" y="780"/>
                    <a:pt x="755" y="676"/>
                  </a:cubicBezTo>
                  <a:lnTo>
                    <a:pt x="862" y="341"/>
                  </a:lnTo>
                  <a:close/>
                  <a:moveTo>
                    <a:pt x="740" y="1166"/>
                  </a:moveTo>
                  <a:cubicBezTo>
                    <a:pt x="727" y="1169"/>
                    <a:pt x="713" y="1172"/>
                    <a:pt x="700" y="1174"/>
                  </a:cubicBezTo>
                  <a:cubicBezTo>
                    <a:pt x="682" y="1178"/>
                    <a:pt x="671" y="1194"/>
                    <a:pt x="674" y="1212"/>
                  </a:cubicBezTo>
                  <a:cubicBezTo>
                    <a:pt x="677" y="1227"/>
                    <a:pt x="690" y="1238"/>
                    <a:pt x="706" y="1238"/>
                  </a:cubicBezTo>
                  <a:cubicBezTo>
                    <a:pt x="707" y="1238"/>
                    <a:pt x="709" y="1238"/>
                    <a:pt x="711" y="1237"/>
                  </a:cubicBezTo>
                  <a:cubicBezTo>
                    <a:pt x="723" y="1235"/>
                    <a:pt x="735" y="1233"/>
                    <a:pt x="746" y="1230"/>
                  </a:cubicBezTo>
                  <a:cubicBezTo>
                    <a:pt x="747" y="1249"/>
                    <a:pt x="747" y="1268"/>
                    <a:pt x="746" y="1287"/>
                  </a:cubicBezTo>
                  <a:cubicBezTo>
                    <a:pt x="741" y="1440"/>
                    <a:pt x="741" y="1440"/>
                    <a:pt x="741" y="1440"/>
                  </a:cubicBezTo>
                  <a:cubicBezTo>
                    <a:pt x="538" y="1472"/>
                    <a:pt x="333" y="1472"/>
                    <a:pt x="130" y="1440"/>
                  </a:cubicBezTo>
                  <a:cubicBezTo>
                    <a:pt x="124" y="1287"/>
                    <a:pt x="124" y="1287"/>
                    <a:pt x="124" y="1287"/>
                  </a:cubicBezTo>
                  <a:cubicBezTo>
                    <a:pt x="123" y="1267"/>
                    <a:pt x="124" y="1246"/>
                    <a:pt x="125" y="1226"/>
                  </a:cubicBezTo>
                  <a:cubicBezTo>
                    <a:pt x="136" y="1228"/>
                    <a:pt x="147" y="1231"/>
                    <a:pt x="159" y="1233"/>
                  </a:cubicBezTo>
                  <a:cubicBezTo>
                    <a:pt x="161" y="1233"/>
                    <a:pt x="163" y="1234"/>
                    <a:pt x="165" y="1234"/>
                  </a:cubicBezTo>
                  <a:cubicBezTo>
                    <a:pt x="180" y="1234"/>
                    <a:pt x="193" y="1223"/>
                    <a:pt x="196" y="1208"/>
                  </a:cubicBezTo>
                  <a:cubicBezTo>
                    <a:pt x="200" y="1190"/>
                    <a:pt x="188" y="1174"/>
                    <a:pt x="171" y="1170"/>
                  </a:cubicBezTo>
                  <a:cubicBezTo>
                    <a:pt x="158" y="1168"/>
                    <a:pt x="144" y="1165"/>
                    <a:pt x="131" y="1162"/>
                  </a:cubicBezTo>
                  <a:cubicBezTo>
                    <a:pt x="138" y="1114"/>
                    <a:pt x="151" y="1067"/>
                    <a:pt x="168" y="1020"/>
                  </a:cubicBezTo>
                  <a:cubicBezTo>
                    <a:pt x="168" y="1019"/>
                    <a:pt x="168" y="1019"/>
                    <a:pt x="168" y="1019"/>
                  </a:cubicBezTo>
                  <a:cubicBezTo>
                    <a:pt x="183" y="979"/>
                    <a:pt x="193" y="936"/>
                    <a:pt x="199" y="893"/>
                  </a:cubicBezTo>
                  <a:cubicBezTo>
                    <a:pt x="216" y="893"/>
                    <a:pt x="230" y="879"/>
                    <a:pt x="230" y="861"/>
                  </a:cubicBezTo>
                  <a:cubicBezTo>
                    <a:pt x="230" y="845"/>
                    <a:pt x="218" y="832"/>
                    <a:pt x="203" y="830"/>
                  </a:cubicBezTo>
                  <a:cubicBezTo>
                    <a:pt x="203" y="771"/>
                    <a:pt x="194" y="712"/>
                    <a:pt x="176" y="656"/>
                  </a:cubicBezTo>
                  <a:cubicBezTo>
                    <a:pt x="144" y="554"/>
                    <a:pt x="144" y="554"/>
                    <a:pt x="144" y="554"/>
                  </a:cubicBezTo>
                  <a:cubicBezTo>
                    <a:pt x="149" y="555"/>
                    <a:pt x="154" y="557"/>
                    <a:pt x="159" y="558"/>
                  </a:cubicBezTo>
                  <a:cubicBezTo>
                    <a:pt x="161" y="558"/>
                    <a:pt x="163" y="558"/>
                    <a:pt x="165" y="558"/>
                  </a:cubicBezTo>
                  <a:cubicBezTo>
                    <a:pt x="180" y="558"/>
                    <a:pt x="193" y="548"/>
                    <a:pt x="196" y="532"/>
                  </a:cubicBezTo>
                  <a:cubicBezTo>
                    <a:pt x="200" y="515"/>
                    <a:pt x="188" y="498"/>
                    <a:pt x="171" y="495"/>
                  </a:cubicBezTo>
                  <a:cubicBezTo>
                    <a:pt x="154" y="491"/>
                    <a:pt x="138" y="488"/>
                    <a:pt x="121" y="484"/>
                  </a:cubicBezTo>
                  <a:cubicBezTo>
                    <a:pt x="69" y="322"/>
                    <a:pt x="69" y="322"/>
                    <a:pt x="69" y="322"/>
                  </a:cubicBezTo>
                  <a:cubicBezTo>
                    <a:pt x="66" y="311"/>
                    <a:pt x="67" y="300"/>
                    <a:pt x="72" y="290"/>
                  </a:cubicBezTo>
                  <a:cubicBezTo>
                    <a:pt x="77" y="280"/>
                    <a:pt x="86" y="272"/>
                    <a:pt x="97" y="269"/>
                  </a:cubicBezTo>
                  <a:cubicBezTo>
                    <a:pt x="255" y="220"/>
                    <a:pt x="255" y="220"/>
                    <a:pt x="255" y="220"/>
                  </a:cubicBezTo>
                  <a:cubicBezTo>
                    <a:pt x="257" y="225"/>
                    <a:pt x="260" y="230"/>
                    <a:pt x="263" y="235"/>
                  </a:cubicBezTo>
                  <a:cubicBezTo>
                    <a:pt x="270" y="245"/>
                    <a:pt x="280" y="250"/>
                    <a:pt x="291" y="250"/>
                  </a:cubicBezTo>
                  <a:cubicBezTo>
                    <a:pt x="296" y="250"/>
                    <a:pt x="302" y="249"/>
                    <a:pt x="308" y="245"/>
                  </a:cubicBezTo>
                  <a:cubicBezTo>
                    <a:pt x="323" y="236"/>
                    <a:pt x="327" y="216"/>
                    <a:pt x="317" y="201"/>
                  </a:cubicBezTo>
                  <a:cubicBezTo>
                    <a:pt x="316" y="199"/>
                    <a:pt x="315" y="197"/>
                    <a:pt x="313" y="194"/>
                  </a:cubicBezTo>
                  <a:cubicBezTo>
                    <a:pt x="338" y="176"/>
                    <a:pt x="356" y="148"/>
                    <a:pt x="360" y="116"/>
                  </a:cubicBezTo>
                  <a:cubicBezTo>
                    <a:pt x="367" y="72"/>
                    <a:pt x="367" y="72"/>
                    <a:pt x="367" y="72"/>
                  </a:cubicBezTo>
                  <a:cubicBezTo>
                    <a:pt x="367" y="67"/>
                    <a:pt x="371" y="64"/>
                    <a:pt x="375" y="64"/>
                  </a:cubicBezTo>
                  <a:cubicBezTo>
                    <a:pt x="495" y="64"/>
                    <a:pt x="495" y="64"/>
                    <a:pt x="495" y="64"/>
                  </a:cubicBezTo>
                  <a:cubicBezTo>
                    <a:pt x="500" y="64"/>
                    <a:pt x="503" y="67"/>
                    <a:pt x="504" y="72"/>
                  </a:cubicBezTo>
                  <a:cubicBezTo>
                    <a:pt x="510" y="116"/>
                    <a:pt x="510" y="116"/>
                    <a:pt x="510" y="116"/>
                  </a:cubicBezTo>
                  <a:cubicBezTo>
                    <a:pt x="515" y="148"/>
                    <a:pt x="532" y="176"/>
                    <a:pt x="557" y="194"/>
                  </a:cubicBezTo>
                  <a:cubicBezTo>
                    <a:pt x="556" y="197"/>
                    <a:pt x="555" y="199"/>
                    <a:pt x="553" y="201"/>
                  </a:cubicBezTo>
                  <a:cubicBezTo>
                    <a:pt x="544" y="216"/>
                    <a:pt x="548" y="236"/>
                    <a:pt x="563" y="245"/>
                  </a:cubicBezTo>
                  <a:cubicBezTo>
                    <a:pt x="568" y="249"/>
                    <a:pt x="574" y="250"/>
                    <a:pt x="580" y="250"/>
                  </a:cubicBezTo>
                  <a:cubicBezTo>
                    <a:pt x="591" y="250"/>
                    <a:pt x="601" y="245"/>
                    <a:pt x="607" y="235"/>
                  </a:cubicBezTo>
                  <a:cubicBezTo>
                    <a:pt x="610" y="230"/>
                    <a:pt x="613" y="225"/>
                    <a:pt x="616" y="220"/>
                  </a:cubicBezTo>
                  <a:cubicBezTo>
                    <a:pt x="774" y="269"/>
                    <a:pt x="774" y="269"/>
                    <a:pt x="774" y="269"/>
                  </a:cubicBezTo>
                  <a:cubicBezTo>
                    <a:pt x="785" y="272"/>
                    <a:pt x="793" y="280"/>
                    <a:pt x="799" y="290"/>
                  </a:cubicBezTo>
                  <a:cubicBezTo>
                    <a:pt x="804" y="300"/>
                    <a:pt x="805" y="311"/>
                    <a:pt x="801" y="322"/>
                  </a:cubicBezTo>
                  <a:cubicBezTo>
                    <a:pt x="748" y="489"/>
                    <a:pt x="748" y="489"/>
                    <a:pt x="748" y="489"/>
                  </a:cubicBezTo>
                  <a:cubicBezTo>
                    <a:pt x="732" y="493"/>
                    <a:pt x="716" y="496"/>
                    <a:pt x="700" y="499"/>
                  </a:cubicBezTo>
                  <a:cubicBezTo>
                    <a:pt x="682" y="502"/>
                    <a:pt x="671" y="519"/>
                    <a:pt x="674" y="536"/>
                  </a:cubicBezTo>
                  <a:cubicBezTo>
                    <a:pt x="677" y="552"/>
                    <a:pt x="690" y="562"/>
                    <a:pt x="706" y="562"/>
                  </a:cubicBezTo>
                  <a:cubicBezTo>
                    <a:pt x="707" y="562"/>
                    <a:pt x="709" y="562"/>
                    <a:pt x="711" y="562"/>
                  </a:cubicBezTo>
                  <a:cubicBezTo>
                    <a:pt x="716" y="561"/>
                    <a:pt x="721" y="560"/>
                    <a:pt x="726" y="559"/>
                  </a:cubicBezTo>
                  <a:cubicBezTo>
                    <a:pt x="694" y="656"/>
                    <a:pt x="694" y="656"/>
                    <a:pt x="694" y="656"/>
                  </a:cubicBezTo>
                  <a:cubicBezTo>
                    <a:pt x="677" y="712"/>
                    <a:pt x="668" y="771"/>
                    <a:pt x="668" y="830"/>
                  </a:cubicBezTo>
                  <a:cubicBezTo>
                    <a:pt x="653" y="832"/>
                    <a:pt x="642" y="845"/>
                    <a:pt x="642" y="861"/>
                  </a:cubicBezTo>
                  <a:cubicBezTo>
                    <a:pt x="642" y="878"/>
                    <a:pt x="655" y="892"/>
                    <a:pt x="672" y="893"/>
                  </a:cubicBezTo>
                  <a:cubicBezTo>
                    <a:pt x="677" y="936"/>
                    <a:pt x="687" y="978"/>
                    <a:pt x="702" y="1019"/>
                  </a:cubicBezTo>
                  <a:cubicBezTo>
                    <a:pt x="703" y="1020"/>
                    <a:pt x="703" y="1020"/>
                    <a:pt x="703" y="1020"/>
                  </a:cubicBezTo>
                  <a:cubicBezTo>
                    <a:pt x="720" y="1068"/>
                    <a:pt x="733" y="1117"/>
                    <a:pt x="740" y="1166"/>
                  </a:cubicBezTo>
                  <a:close/>
                  <a:moveTo>
                    <a:pt x="740" y="1166"/>
                  </a:moveTo>
                  <a:cubicBezTo>
                    <a:pt x="740" y="1166"/>
                    <a:pt x="740" y="1166"/>
                    <a:pt x="740" y="1166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  <p:sp>
          <p:nvSpPr>
            <p:cNvPr id="14" name="Freeform 10"/>
            <p:cNvSpPr>
              <a:spLocks noEditPoints="1"/>
            </p:cNvSpPr>
            <p:nvPr/>
          </p:nvSpPr>
          <p:spPr bwMode="auto">
            <a:xfrm>
              <a:off x="-1847850" y="8571367"/>
              <a:ext cx="428625" cy="241300"/>
            </a:xfrm>
            <a:custGeom>
              <a:avLst/>
              <a:gdLst>
                <a:gd name="T0" fmla="*/ 32 w 114"/>
                <a:gd name="T1" fmla="*/ 64 h 64"/>
                <a:gd name="T2" fmla="*/ 82 w 114"/>
                <a:gd name="T3" fmla="*/ 64 h 64"/>
                <a:gd name="T4" fmla="*/ 114 w 114"/>
                <a:gd name="T5" fmla="*/ 32 h 64"/>
                <a:gd name="T6" fmla="*/ 82 w 114"/>
                <a:gd name="T7" fmla="*/ 0 h 64"/>
                <a:gd name="T8" fmla="*/ 32 w 114"/>
                <a:gd name="T9" fmla="*/ 0 h 64"/>
                <a:gd name="T10" fmla="*/ 0 w 114"/>
                <a:gd name="T11" fmla="*/ 32 h 64"/>
                <a:gd name="T12" fmla="*/ 32 w 114"/>
                <a:gd name="T13" fmla="*/ 64 h 64"/>
                <a:gd name="T14" fmla="*/ 32 w 114"/>
                <a:gd name="T15" fmla="*/ 64 h 64"/>
                <a:gd name="T16" fmla="*/ 32 w 114"/>
                <a:gd name="T17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4" h="64">
                  <a:moveTo>
                    <a:pt x="32" y="64"/>
                  </a:moveTo>
                  <a:cubicBezTo>
                    <a:pt x="82" y="64"/>
                    <a:pt x="82" y="64"/>
                    <a:pt x="82" y="64"/>
                  </a:cubicBezTo>
                  <a:cubicBezTo>
                    <a:pt x="100" y="64"/>
                    <a:pt x="114" y="50"/>
                    <a:pt x="114" y="32"/>
                  </a:cubicBezTo>
                  <a:cubicBezTo>
                    <a:pt x="114" y="15"/>
                    <a:pt x="100" y="0"/>
                    <a:pt x="8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14" y="0"/>
                    <a:pt x="0" y="15"/>
                    <a:pt x="0" y="32"/>
                  </a:cubicBezTo>
                  <a:cubicBezTo>
                    <a:pt x="0" y="50"/>
                    <a:pt x="14" y="64"/>
                    <a:pt x="32" y="64"/>
                  </a:cubicBezTo>
                  <a:close/>
                  <a:moveTo>
                    <a:pt x="32" y="64"/>
                  </a:moveTo>
                  <a:cubicBezTo>
                    <a:pt x="32" y="64"/>
                    <a:pt x="32" y="64"/>
                    <a:pt x="32" y="64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  <p:sp>
          <p:nvSpPr>
            <p:cNvPr id="15" name="Freeform 11"/>
            <p:cNvSpPr>
              <a:spLocks noEditPoints="1"/>
            </p:cNvSpPr>
            <p:nvPr/>
          </p:nvSpPr>
          <p:spPr bwMode="auto">
            <a:xfrm>
              <a:off x="-2344737" y="8571367"/>
              <a:ext cx="431800" cy="241300"/>
            </a:xfrm>
            <a:custGeom>
              <a:avLst/>
              <a:gdLst>
                <a:gd name="T0" fmla="*/ 83 w 115"/>
                <a:gd name="T1" fmla="*/ 0 h 64"/>
                <a:gd name="T2" fmla="*/ 32 w 115"/>
                <a:gd name="T3" fmla="*/ 0 h 64"/>
                <a:gd name="T4" fmla="*/ 0 w 115"/>
                <a:gd name="T5" fmla="*/ 32 h 64"/>
                <a:gd name="T6" fmla="*/ 32 w 115"/>
                <a:gd name="T7" fmla="*/ 64 h 64"/>
                <a:gd name="T8" fmla="*/ 83 w 115"/>
                <a:gd name="T9" fmla="*/ 64 h 64"/>
                <a:gd name="T10" fmla="*/ 115 w 115"/>
                <a:gd name="T11" fmla="*/ 32 h 64"/>
                <a:gd name="T12" fmla="*/ 83 w 115"/>
                <a:gd name="T13" fmla="*/ 0 h 64"/>
                <a:gd name="T14" fmla="*/ 83 w 115"/>
                <a:gd name="T15" fmla="*/ 0 h 64"/>
                <a:gd name="T16" fmla="*/ 83 w 115"/>
                <a:gd name="T17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64">
                  <a:moveTo>
                    <a:pt x="83" y="0"/>
                  </a:moveTo>
                  <a:cubicBezTo>
                    <a:pt x="32" y="0"/>
                    <a:pt x="32" y="0"/>
                    <a:pt x="32" y="0"/>
                  </a:cubicBezTo>
                  <a:cubicBezTo>
                    <a:pt x="15" y="0"/>
                    <a:pt x="0" y="15"/>
                    <a:pt x="0" y="32"/>
                  </a:cubicBezTo>
                  <a:cubicBezTo>
                    <a:pt x="0" y="50"/>
                    <a:pt x="15" y="64"/>
                    <a:pt x="32" y="64"/>
                  </a:cubicBezTo>
                  <a:cubicBezTo>
                    <a:pt x="83" y="64"/>
                    <a:pt x="83" y="64"/>
                    <a:pt x="83" y="64"/>
                  </a:cubicBezTo>
                  <a:cubicBezTo>
                    <a:pt x="100" y="64"/>
                    <a:pt x="115" y="50"/>
                    <a:pt x="115" y="32"/>
                  </a:cubicBezTo>
                  <a:cubicBezTo>
                    <a:pt x="115" y="15"/>
                    <a:pt x="100" y="0"/>
                    <a:pt x="83" y="0"/>
                  </a:cubicBezTo>
                  <a:close/>
                  <a:moveTo>
                    <a:pt x="83" y="0"/>
                  </a:moveTo>
                  <a:cubicBezTo>
                    <a:pt x="83" y="0"/>
                    <a:pt x="83" y="0"/>
                    <a:pt x="83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  <p:sp>
          <p:nvSpPr>
            <p:cNvPr id="16" name="Freeform 12"/>
            <p:cNvSpPr>
              <a:spLocks noEditPoints="1"/>
            </p:cNvSpPr>
            <p:nvPr/>
          </p:nvSpPr>
          <p:spPr bwMode="auto">
            <a:xfrm>
              <a:off x="-1355725" y="8571367"/>
              <a:ext cx="433388" cy="241300"/>
            </a:xfrm>
            <a:custGeom>
              <a:avLst/>
              <a:gdLst>
                <a:gd name="T0" fmla="*/ 83 w 115"/>
                <a:gd name="T1" fmla="*/ 64 h 64"/>
                <a:gd name="T2" fmla="*/ 115 w 115"/>
                <a:gd name="T3" fmla="*/ 32 h 64"/>
                <a:gd name="T4" fmla="*/ 83 w 115"/>
                <a:gd name="T5" fmla="*/ 0 h 64"/>
                <a:gd name="T6" fmla="*/ 32 w 115"/>
                <a:gd name="T7" fmla="*/ 0 h 64"/>
                <a:gd name="T8" fmla="*/ 0 w 115"/>
                <a:gd name="T9" fmla="*/ 32 h 64"/>
                <a:gd name="T10" fmla="*/ 32 w 115"/>
                <a:gd name="T11" fmla="*/ 64 h 64"/>
                <a:gd name="T12" fmla="*/ 83 w 115"/>
                <a:gd name="T13" fmla="*/ 64 h 64"/>
                <a:gd name="T14" fmla="*/ 83 w 115"/>
                <a:gd name="T15" fmla="*/ 64 h 64"/>
                <a:gd name="T16" fmla="*/ 83 w 115"/>
                <a:gd name="T17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64">
                  <a:moveTo>
                    <a:pt x="83" y="64"/>
                  </a:moveTo>
                  <a:cubicBezTo>
                    <a:pt x="100" y="64"/>
                    <a:pt x="115" y="50"/>
                    <a:pt x="115" y="32"/>
                  </a:cubicBezTo>
                  <a:cubicBezTo>
                    <a:pt x="115" y="15"/>
                    <a:pt x="100" y="0"/>
                    <a:pt x="83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15" y="0"/>
                    <a:pt x="0" y="15"/>
                    <a:pt x="0" y="32"/>
                  </a:cubicBezTo>
                  <a:cubicBezTo>
                    <a:pt x="0" y="50"/>
                    <a:pt x="15" y="64"/>
                    <a:pt x="32" y="64"/>
                  </a:cubicBezTo>
                  <a:lnTo>
                    <a:pt x="83" y="64"/>
                  </a:lnTo>
                  <a:close/>
                  <a:moveTo>
                    <a:pt x="83" y="64"/>
                  </a:moveTo>
                  <a:cubicBezTo>
                    <a:pt x="83" y="64"/>
                    <a:pt x="83" y="64"/>
                    <a:pt x="83" y="64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  <p:sp>
          <p:nvSpPr>
            <p:cNvPr id="17" name="Freeform 13"/>
            <p:cNvSpPr>
              <a:spLocks noEditPoints="1"/>
            </p:cNvSpPr>
            <p:nvPr/>
          </p:nvSpPr>
          <p:spPr bwMode="auto">
            <a:xfrm>
              <a:off x="-2074862" y="6366330"/>
              <a:ext cx="406400" cy="307975"/>
            </a:xfrm>
            <a:custGeom>
              <a:avLst/>
              <a:gdLst>
                <a:gd name="T0" fmla="*/ 22 w 108"/>
                <a:gd name="T1" fmla="*/ 64 h 82"/>
                <a:gd name="T2" fmla="*/ 64 w 108"/>
                <a:gd name="T3" fmla="*/ 81 h 82"/>
                <a:gd name="T4" fmla="*/ 72 w 108"/>
                <a:gd name="T5" fmla="*/ 82 h 82"/>
                <a:gd name="T6" fmla="*/ 103 w 108"/>
                <a:gd name="T7" fmla="*/ 58 h 82"/>
                <a:gd name="T8" fmla="*/ 80 w 108"/>
                <a:gd name="T9" fmla="*/ 19 h 82"/>
                <a:gd name="T10" fmla="*/ 51 w 108"/>
                <a:gd name="T11" fmla="*/ 8 h 82"/>
                <a:gd name="T12" fmla="*/ 8 w 108"/>
                <a:gd name="T13" fmla="*/ 21 h 82"/>
                <a:gd name="T14" fmla="*/ 22 w 108"/>
                <a:gd name="T15" fmla="*/ 64 h 82"/>
                <a:gd name="T16" fmla="*/ 22 w 108"/>
                <a:gd name="T17" fmla="*/ 64 h 82"/>
                <a:gd name="T18" fmla="*/ 22 w 108"/>
                <a:gd name="T19" fmla="*/ 64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8" h="82">
                  <a:moveTo>
                    <a:pt x="22" y="64"/>
                  </a:moveTo>
                  <a:cubicBezTo>
                    <a:pt x="35" y="72"/>
                    <a:pt x="49" y="77"/>
                    <a:pt x="64" y="81"/>
                  </a:cubicBezTo>
                  <a:cubicBezTo>
                    <a:pt x="67" y="82"/>
                    <a:pt x="69" y="82"/>
                    <a:pt x="72" y="82"/>
                  </a:cubicBezTo>
                  <a:cubicBezTo>
                    <a:pt x="86" y="82"/>
                    <a:pt x="99" y="73"/>
                    <a:pt x="103" y="58"/>
                  </a:cubicBezTo>
                  <a:cubicBezTo>
                    <a:pt x="108" y="41"/>
                    <a:pt x="97" y="24"/>
                    <a:pt x="80" y="19"/>
                  </a:cubicBezTo>
                  <a:cubicBezTo>
                    <a:pt x="70" y="16"/>
                    <a:pt x="61" y="13"/>
                    <a:pt x="51" y="8"/>
                  </a:cubicBezTo>
                  <a:cubicBezTo>
                    <a:pt x="36" y="0"/>
                    <a:pt x="16" y="6"/>
                    <a:pt x="8" y="21"/>
                  </a:cubicBezTo>
                  <a:cubicBezTo>
                    <a:pt x="0" y="37"/>
                    <a:pt x="6" y="56"/>
                    <a:pt x="22" y="64"/>
                  </a:cubicBezTo>
                  <a:close/>
                  <a:moveTo>
                    <a:pt x="22" y="64"/>
                  </a:moveTo>
                  <a:cubicBezTo>
                    <a:pt x="22" y="64"/>
                    <a:pt x="22" y="64"/>
                    <a:pt x="22" y="64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  <p:sp>
          <p:nvSpPr>
            <p:cNvPr id="18" name="Freeform 14"/>
            <p:cNvSpPr>
              <a:spLocks noEditPoints="1"/>
            </p:cNvSpPr>
            <p:nvPr/>
          </p:nvSpPr>
          <p:spPr bwMode="auto">
            <a:xfrm>
              <a:off x="-1603375" y="6366330"/>
              <a:ext cx="406400" cy="307975"/>
            </a:xfrm>
            <a:custGeom>
              <a:avLst/>
              <a:gdLst>
                <a:gd name="T0" fmla="*/ 35 w 108"/>
                <a:gd name="T1" fmla="*/ 82 h 82"/>
                <a:gd name="T2" fmla="*/ 44 w 108"/>
                <a:gd name="T3" fmla="*/ 81 h 82"/>
                <a:gd name="T4" fmla="*/ 86 w 108"/>
                <a:gd name="T5" fmla="*/ 64 h 82"/>
                <a:gd name="T6" fmla="*/ 99 w 108"/>
                <a:gd name="T7" fmla="*/ 21 h 82"/>
                <a:gd name="T8" fmla="*/ 56 w 108"/>
                <a:gd name="T9" fmla="*/ 8 h 82"/>
                <a:gd name="T10" fmla="*/ 27 w 108"/>
                <a:gd name="T11" fmla="*/ 19 h 82"/>
                <a:gd name="T12" fmla="*/ 5 w 108"/>
                <a:gd name="T13" fmla="*/ 58 h 82"/>
                <a:gd name="T14" fmla="*/ 35 w 108"/>
                <a:gd name="T15" fmla="*/ 82 h 82"/>
                <a:gd name="T16" fmla="*/ 35 w 108"/>
                <a:gd name="T17" fmla="*/ 82 h 82"/>
                <a:gd name="T18" fmla="*/ 35 w 108"/>
                <a:gd name="T19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8" h="82">
                  <a:moveTo>
                    <a:pt x="35" y="82"/>
                  </a:moveTo>
                  <a:cubicBezTo>
                    <a:pt x="38" y="82"/>
                    <a:pt x="41" y="82"/>
                    <a:pt x="44" y="81"/>
                  </a:cubicBezTo>
                  <a:cubicBezTo>
                    <a:pt x="58" y="77"/>
                    <a:pt x="73" y="72"/>
                    <a:pt x="86" y="64"/>
                  </a:cubicBezTo>
                  <a:cubicBezTo>
                    <a:pt x="102" y="56"/>
                    <a:pt x="108" y="37"/>
                    <a:pt x="99" y="21"/>
                  </a:cubicBezTo>
                  <a:cubicBezTo>
                    <a:pt x="91" y="6"/>
                    <a:pt x="72" y="0"/>
                    <a:pt x="56" y="8"/>
                  </a:cubicBezTo>
                  <a:cubicBezTo>
                    <a:pt x="47" y="13"/>
                    <a:pt x="37" y="16"/>
                    <a:pt x="27" y="19"/>
                  </a:cubicBezTo>
                  <a:cubicBezTo>
                    <a:pt x="10" y="24"/>
                    <a:pt x="0" y="41"/>
                    <a:pt x="5" y="58"/>
                  </a:cubicBezTo>
                  <a:cubicBezTo>
                    <a:pt x="8" y="73"/>
                    <a:pt x="21" y="82"/>
                    <a:pt x="35" y="82"/>
                  </a:cubicBezTo>
                  <a:close/>
                  <a:moveTo>
                    <a:pt x="35" y="82"/>
                  </a:moveTo>
                  <a:cubicBezTo>
                    <a:pt x="35" y="82"/>
                    <a:pt x="35" y="82"/>
                    <a:pt x="35" y="82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  <p:sp>
          <p:nvSpPr>
            <p:cNvPr id="19" name="Freeform 15"/>
            <p:cNvSpPr>
              <a:spLocks noEditPoints="1"/>
            </p:cNvSpPr>
            <p:nvPr/>
          </p:nvSpPr>
          <p:spPr bwMode="auto">
            <a:xfrm>
              <a:off x="-1306512" y="7372805"/>
              <a:ext cx="471488" cy="271463"/>
            </a:xfrm>
            <a:custGeom>
              <a:avLst/>
              <a:gdLst>
                <a:gd name="T0" fmla="*/ 2 w 125"/>
                <a:gd name="T1" fmla="*/ 42 h 72"/>
                <a:gd name="T2" fmla="*/ 33 w 125"/>
                <a:gd name="T3" fmla="*/ 72 h 72"/>
                <a:gd name="T4" fmla="*/ 36 w 125"/>
                <a:gd name="T5" fmla="*/ 71 h 72"/>
                <a:gd name="T6" fmla="*/ 95 w 125"/>
                <a:gd name="T7" fmla="*/ 66 h 72"/>
                <a:gd name="T8" fmla="*/ 123 w 125"/>
                <a:gd name="T9" fmla="*/ 30 h 72"/>
                <a:gd name="T10" fmla="*/ 87 w 125"/>
                <a:gd name="T11" fmla="*/ 2 h 72"/>
                <a:gd name="T12" fmla="*/ 31 w 125"/>
                <a:gd name="T13" fmla="*/ 8 h 72"/>
                <a:gd name="T14" fmla="*/ 2 w 125"/>
                <a:gd name="T15" fmla="*/ 42 h 72"/>
                <a:gd name="T16" fmla="*/ 2 w 125"/>
                <a:gd name="T17" fmla="*/ 42 h 72"/>
                <a:gd name="T18" fmla="*/ 2 w 125"/>
                <a:gd name="T19" fmla="*/ 4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5" h="72">
                  <a:moveTo>
                    <a:pt x="2" y="42"/>
                  </a:moveTo>
                  <a:cubicBezTo>
                    <a:pt x="3" y="59"/>
                    <a:pt x="17" y="72"/>
                    <a:pt x="33" y="72"/>
                  </a:cubicBezTo>
                  <a:cubicBezTo>
                    <a:pt x="34" y="72"/>
                    <a:pt x="35" y="72"/>
                    <a:pt x="36" y="71"/>
                  </a:cubicBezTo>
                  <a:cubicBezTo>
                    <a:pt x="55" y="70"/>
                    <a:pt x="75" y="68"/>
                    <a:pt x="95" y="66"/>
                  </a:cubicBezTo>
                  <a:cubicBezTo>
                    <a:pt x="112" y="64"/>
                    <a:pt x="125" y="48"/>
                    <a:pt x="123" y="30"/>
                  </a:cubicBezTo>
                  <a:cubicBezTo>
                    <a:pt x="121" y="13"/>
                    <a:pt x="105" y="0"/>
                    <a:pt x="87" y="2"/>
                  </a:cubicBezTo>
                  <a:cubicBezTo>
                    <a:pt x="69" y="4"/>
                    <a:pt x="50" y="6"/>
                    <a:pt x="31" y="8"/>
                  </a:cubicBezTo>
                  <a:cubicBezTo>
                    <a:pt x="13" y="9"/>
                    <a:pt x="0" y="24"/>
                    <a:pt x="2" y="42"/>
                  </a:cubicBezTo>
                  <a:close/>
                  <a:moveTo>
                    <a:pt x="2" y="42"/>
                  </a:moveTo>
                  <a:cubicBezTo>
                    <a:pt x="2" y="42"/>
                    <a:pt x="2" y="42"/>
                    <a:pt x="2" y="42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  <p:sp>
          <p:nvSpPr>
            <p:cNvPr id="20" name="Freeform 16"/>
            <p:cNvSpPr>
              <a:spLocks noEditPoints="1"/>
            </p:cNvSpPr>
            <p:nvPr/>
          </p:nvSpPr>
          <p:spPr bwMode="auto">
            <a:xfrm>
              <a:off x="-2439987" y="7361692"/>
              <a:ext cx="471488" cy="274638"/>
            </a:xfrm>
            <a:custGeom>
              <a:avLst/>
              <a:gdLst>
                <a:gd name="T0" fmla="*/ 30 w 125"/>
                <a:gd name="T1" fmla="*/ 66 h 73"/>
                <a:gd name="T2" fmla="*/ 89 w 125"/>
                <a:gd name="T3" fmla="*/ 73 h 73"/>
                <a:gd name="T4" fmla="*/ 92 w 125"/>
                <a:gd name="T5" fmla="*/ 73 h 73"/>
                <a:gd name="T6" fmla="*/ 123 w 125"/>
                <a:gd name="T7" fmla="*/ 44 h 73"/>
                <a:gd name="T8" fmla="*/ 95 w 125"/>
                <a:gd name="T9" fmla="*/ 9 h 73"/>
                <a:gd name="T10" fmla="*/ 39 w 125"/>
                <a:gd name="T11" fmla="*/ 3 h 73"/>
                <a:gd name="T12" fmla="*/ 3 w 125"/>
                <a:gd name="T13" fmla="*/ 30 h 73"/>
                <a:gd name="T14" fmla="*/ 30 w 125"/>
                <a:gd name="T15" fmla="*/ 66 h 73"/>
                <a:gd name="T16" fmla="*/ 30 w 125"/>
                <a:gd name="T17" fmla="*/ 66 h 73"/>
                <a:gd name="T18" fmla="*/ 30 w 125"/>
                <a:gd name="T19" fmla="*/ 66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5" h="73">
                  <a:moveTo>
                    <a:pt x="30" y="66"/>
                  </a:moveTo>
                  <a:cubicBezTo>
                    <a:pt x="50" y="69"/>
                    <a:pt x="69" y="71"/>
                    <a:pt x="89" y="73"/>
                  </a:cubicBezTo>
                  <a:cubicBezTo>
                    <a:pt x="90" y="73"/>
                    <a:pt x="91" y="73"/>
                    <a:pt x="92" y="73"/>
                  </a:cubicBezTo>
                  <a:cubicBezTo>
                    <a:pt x="108" y="73"/>
                    <a:pt x="122" y="60"/>
                    <a:pt x="123" y="44"/>
                  </a:cubicBezTo>
                  <a:cubicBezTo>
                    <a:pt x="125" y="26"/>
                    <a:pt x="112" y="10"/>
                    <a:pt x="95" y="9"/>
                  </a:cubicBezTo>
                  <a:cubicBezTo>
                    <a:pt x="76" y="7"/>
                    <a:pt x="57" y="5"/>
                    <a:pt x="39" y="3"/>
                  </a:cubicBezTo>
                  <a:cubicBezTo>
                    <a:pt x="21" y="0"/>
                    <a:pt x="5" y="13"/>
                    <a:pt x="3" y="30"/>
                  </a:cubicBezTo>
                  <a:cubicBezTo>
                    <a:pt x="0" y="48"/>
                    <a:pt x="13" y="64"/>
                    <a:pt x="30" y="66"/>
                  </a:cubicBezTo>
                  <a:close/>
                  <a:moveTo>
                    <a:pt x="30" y="66"/>
                  </a:moveTo>
                  <a:cubicBezTo>
                    <a:pt x="30" y="66"/>
                    <a:pt x="30" y="66"/>
                    <a:pt x="30" y="66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  <p:sp>
          <p:nvSpPr>
            <p:cNvPr id="21" name="Freeform 17"/>
            <p:cNvSpPr>
              <a:spLocks noEditPoints="1"/>
            </p:cNvSpPr>
            <p:nvPr/>
          </p:nvSpPr>
          <p:spPr bwMode="auto">
            <a:xfrm>
              <a:off x="-1866900" y="7414080"/>
              <a:ext cx="458788" cy="244475"/>
            </a:xfrm>
            <a:custGeom>
              <a:avLst/>
              <a:gdLst>
                <a:gd name="T0" fmla="*/ 90 w 122"/>
                <a:gd name="T1" fmla="*/ 1 h 65"/>
                <a:gd name="T2" fmla="*/ 89 w 122"/>
                <a:gd name="T3" fmla="*/ 1 h 65"/>
                <a:gd name="T4" fmla="*/ 72 w 122"/>
                <a:gd name="T5" fmla="*/ 1 h 65"/>
                <a:gd name="T6" fmla="*/ 72 w 122"/>
                <a:gd name="T7" fmla="*/ 1 h 65"/>
                <a:gd name="T8" fmla="*/ 33 w 122"/>
                <a:gd name="T9" fmla="*/ 0 h 65"/>
                <a:gd name="T10" fmla="*/ 0 w 122"/>
                <a:gd name="T11" fmla="*/ 31 h 65"/>
                <a:gd name="T12" fmla="*/ 31 w 122"/>
                <a:gd name="T13" fmla="*/ 64 h 65"/>
                <a:gd name="T14" fmla="*/ 72 w 122"/>
                <a:gd name="T15" fmla="*/ 65 h 65"/>
                <a:gd name="T16" fmla="*/ 90 w 122"/>
                <a:gd name="T17" fmla="*/ 65 h 65"/>
                <a:gd name="T18" fmla="*/ 122 w 122"/>
                <a:gd name="T19" fmla="*/ 32 h 65"/>
                <a:gd name="T20" fmla="*/ 90 w 122"/>
                <a:gd name="T21" fmla="*/ 1 h 65"/>
                <a:gd name="T22" fmla="*/ 90 w 122"/>
                <a:gd name="T23" fmla="*/ 1 h 65"/>
                <a:gd name="T24" fmla="*/ 90 w 122"/>
                <a:gd name="T25" fmla="*/ 1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2" h="65">
                  <a:moveTo>
                    <a:pt x="90" y="1"/>
                  </a:moveTo>
                  <a:cubicBezTo>
                    <a:pt x="89" y="1"/>
                    <a:pt x="89" y="1"/>
                    <a:pt x="89" y="1"/>
                  </a:cubicBezTo>
                  <a:cubicBezTo>
                    <a:pt x="84" y="1"/>
                    <a:pt x="78" y="1"/>
                    <a:pt x="72" y="1"/>
                  </a:cubicBezTo>
                  <a:cubicBezTo>
                    <a:pt x="72" y="1"/>
                    <a:pt x="72" y="1"/>
                    <a:pt x="72" y="1"/>
                  </a:cubicBezTo>
                  <a:cubicBezTo>
                    <a:pt x="59" y="1"/>
                    <a:pt x="46" y="1"/>
                    <a:pt x="33" y="0"/>
                  </a:cubicBezTo>
                  <a:cubicBezTo>
                    <a:pt x="15" y="0"/>
                    <a:pt x="1" y="14"/>
                    <a:pt x="0" y="31"/>
                  </a:cubicBezTo>
                  <a:cubicBezTo>
                    <a:pt x="0" y="49"/>
                    <a:pt x="14" y="64"/>
                    <a:pt x="31" y="64"/>
                  </a:cubicBezTo>
                  <a:cubicBezTo>
                    <a:pt x="45" y="65"/>
                    <a:pt x="59" y="65"/>
                    <a:pt x="72" y="65"/>
                  </a:cubicBezTo>
                  <a:cubicBezTo>
                    <a:pt x="78" y="65"/>
                    <a:pt x="84" y="65"/>
                    <a:pt x="90" y="65"/>
                  </a:cubicBezTo>
                  <a:cubicBezTo>
                    <a:pt x="108" y="64"/>
                    <a:pt x="122" y="50"/>
                    <a:pt x="122" y="32"/>
                  </a:cubicBezTo>
                  <a:cubicBezTo>
                    <a:pt x="122" y="15"/>
                    <a:pt x="107" y="1"/>
                    <a:pt x="90" y="1"/>
                  </a:cubicBezTo>
                  <a:close/>
                  <a:moveTo>
                    <a:pt x="90" y="1"/>
                  </a:moveTo>
                  <a:cubicBezTo>
                    <a:pt x="90" y="1"/>
                    <a:pt x="90" y="1"/>
                    <a:pt x="90" y="1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  <p:sp>
          <p:nvSpPr>
            <p:cNvPr id="22" name="Freeform 18"/>
            <p:cNvSpPr>
              <a:spLocks noEditPoints="1"/>
            </p:cNvSpPr>
            <p:nvPr/>
          </p:nvSpPr>
          <p:spPr bwMode="auto">
            <a:xfrm>
              <a:off x="-1866900" y="9954080"/>
              <a:ext cx="458788" cy="241300"/>
            </a:xfrm>
            <a:custGeom>
              <a:avLst/>
              <a:gdLst>
                <a:gd name="T0" fmla="*/ 90 w 122"/>
                <a:gd name="T1" fmla="*/ 0 h 64"/>
                <a:gd name="T2" fmla="*/ 89 w 122"/>
                <a:gd name="T3" fmla="*/ 0 h 64"/>
                <a:gd name="T4" fmla="*/ 33 w 122"/>
                <a:gd name="T5" fmla="*/ 0 h 64"/>
                <a:gd name="T6" fmla="*/ 32 w 122"/>
                <a:gd name="T7" fmla="*/ 0 h 64"/>
                <a:gd name="T8" fmla="*/ 0 w 122"/>
                <a:gd name="T9" fmla="*/ 31 h 64"/>
                <a:gd name="T10" fmla="*/ 31 w 122"/>
                <a:gd name="T11" fmla="*/ 64 h 64"/>
                <a:gd name="T12" fmla="*/ 72 w 122"/>
                <a:gd name="T13" fmla="*/ 64 h 64"/>
                <a:gd name="T14" fmla="*/ 90 w 122"/>
                <a:gd name="T15" fmla="*/ 64 h 64"/>
                <a:gd name="T16" fmla="*/ 122 w 122"/>
                <a:gd name="T17" fmla="*/ 32 h 64"/>
                <a:gd name="T18" fmla="*/ 90 w 122"/>
                <a:gd name="T19" fmla="*/ 0 h 64"/>
                <a:gd name="T20" fmla="*/ 90 w 122"/>
                <a:gd name="T21" fmla="*/ 0 h 64"/>
                <a:gd name="T22" fmla="*/ 90 w 122"/>
                <a:gd name="T2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2" h="64">
                  <a:moveTo>
                    <a:pt x="90" y="0"/>
                  </a:moveTo>
                  <a:cubicBezTo>
                    <a:pt x="89" y="0"/>
                    <a:pt x="89" y="0"/>
                    <a:pt x="89" y="0"/>
                  </a:cubicBezTo>
                  <a:cubicBezTo>
                    <a:pt x="71" y="0"/>
                    <a:pt x="52" y="0"/>
                    <a:pt x="33" y="0"/>
                  </a:cubicBezTo>
                  <a:cubicBezTo>
                    <a:pt x="33" y="0"/>
                    <a:pt x="33" y="0"/>
                    <a:pt x="32" y="0"/>
                  </a:cubicBezTo>
                  <a:cubicBezTo>
                    <a:pt x="15" y="0"/>
                    <a:pt x="1" y="13"/>
                    <a:pt x="0" y="31"/>
                  </a:cubicBezTo>
                  <a:cubicBezTo>
                    <a:pt x="0" y="48"/>
                    <a:pt x="14" y="63"/>
                    <a:pt x="31" y="64"/>
                  </a:cubicBezTo>
                  <a:cubicBezTo>
                    <a:pt x="45" y="64"/>
                    <a:pt x="59" y="64"/>
                    <a:pt x="72" y="64"/>
                  </a:cubicBezTo>
                  <a:cubicBezTo>
                    <a:pt x="78" y="64"/>
                    <a:pt x="84" y="64"/>
                    <a:pt x="90" y="64"/>
                  </a:cubicBezTo>
                  <a:cubicBezTo>
                    <a:pt x="108" y="64"/>
                    <a:pt x="122" y="49"/>
                    <a:pt x="122" y="32"/>
                  </a:cubicBezTo>
                  <a:cubicBezTo>
                    <a:pt x="122" y="14"/>
                    <a:pt x="107" y="0"/>
                    <a:pt x="90" y="0"/>
                  </a:cubicBezTo>
                  <a:close/>
                  <a:moveTo>
                    <a:pt x="90" y="0"/>
                  </a:moveTo>
                  <a:cubicBezTo>
                    <a:pt x="90" y="0"/>
                    <a:pt x="90" y="0"/>
                    <a:pt x="90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  <p:sp>
          <p:nvSpPr>
            <p:cNvPr id="23" name="Freeform 19"/>
            <p:cNvSpPr>
              <a:spLocks noEditPoints="1"/>
            </p:cNvSpPr>
            <p:nvPr/>
          </p:nvSpPr>
          <p:spPr bwMode="auto">
            <a:xfrm>
              <a:off x="-1306512" y="9912805"/>
              <a:ext cx="471488" cy="266700"/>
            </a:xfrm>
            <a:custGeom>
              <a:avLst/>
              <a:gdLst>
                <a:gd name="T0" fmla="*/ 87 w 125"/>
                <a:gd name="T1" fmla="*/ 2 h 71"/>
                <a:gd name="T2" fmla="*/ 31 w 125"/>
                <a:gd name="T3" fmla="*/ 7 h 71"/>
                <a:gd name="T4" fmla="*/ 2 w 125"/>
                <a:gd name="T5" fmla="*/ 41 h 71"/>
                <a:gd name="T6" fmla="*/ 33 w 125"/>
                <a:gd name="T7" fmla="*/ 71 h 71"/>
                <a:gd name="T8" fmla="*/ 36 w 125"/>
                <a:gd name="T9" fmla="*/ 71 h 71"/>
                <a:gd name="T10" fmla="*/ 95 w 125"/>
                <a:gd name="T11" fmla="*/ 65 h 71"/>
                <a:gd name="T12" fmla="*/ 123 w 125"/>
                <a:gd name="T13" fmla="*/ 30 h 71"/>
                <a:gd name="T14" fmla="*/ 87 w 125"/>
                <a:gd name="T15" fmla="*/ 2 h 71"/>
                <a:gd name="T16" fmla="*/ 87 w 125"/>
                <a:gd name="T17" fmla="*/ 2 h 71"/>
                <a:gd name="T18" fmla="*/ 87 w 125"/>
                <a:gd name="T19" fmla="*/ 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5" h="71">
                  <a:moveTo>
                    <a:pt x="87" y="2"/>
                  </a:moveTo>
                  <a:cubicBezTo>
                    <a:pt x="69" y="4"/>
                    <a:pt x="50" y="6"/>
                    <a:pt x="31" y="7"/>
                  </a:cubicBezTo>
                  <a:cubicBezTo>
                    <a:pt x="13" y="8"/>
                    <a:pt x="0" y="24"/>
                    <a:pt x="2" y="41"/>
                  </a:cubicBezTo>
                  <a:cubicBezTo>
                    <a:pt x="3" y="58"/>
                    <a:pt x="17" y="71"/>
                    <a:pt x="33" y="71"/>
                  </a:cubicBezTo>
                  <a:cubicBezTo>
                    <a:pt x="34" y="71"/>
                    <a:pt x="35" y="71"/>
                    <a:pt x="36" y="71"/>
                  </a:cubicBezTo>
                  <a:cubicBezTo>
                    <a:pt x="55" y="69"/>
                    <a:pt x="75" y="68"/>
                    <a:pt x="95" y="65"/>
                  </a:cubicBezTo>
                  <a:cubicBezTo>
                    <a:pt x="112" y="63"/>
                    <a:pt x="125" y="47"/>
                    <a:pt x="123" y="30"/>
                  </a:cubicBezTo>
                  <a:cubicBezTo>
                    <a:pt x="121" y="12"/>
                    <a:pt x="105" y="0"/>
                    <a:pt x="87" y="2"/>
                  </a:cubicBezTo>
                  <a:close/>
                  <a:moveTo>
                    <a:pt x="87" y="2"/>
                  </a:moveTo>
                  <a:cubicBezTo>
                    <a:pt x="87" y="2"/>
                    <a:pt x="87" y="2"/>
                    <a:pt x="87" y="2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  <p:sp>
          <p:nvSpPr>
            <p:cNvPr id="24" name="Freeform 20"/>
            <p:cNvSpPr>
              <a:spLocks noEditPoints="1"/>
            </p:cNvSpPr>
            <p:nvPr/>
          </p:nvSpPr>
          <p:spPr bwMode="auto">
            <a:xfrm>
              <a:off x="-2439987" y="9901692"/>
              <a:ext cx="471488" cy="271463"/>
            </a:xfrm>
            <a:custGeom>
              <a:avLst/>
              <a:gdLst>
                <a:gd name="T0" fmla="*/ 95 w 125"/>
                <a:gd name="T1" fmla="*/ 8 h 72"/>
                <a:gd name="T2" fmla="*/ 39 w 125"/>
                <a:gd name="T3" fmla="*/ 2 h 72"/>
                <a:gd name="T4" fmla="*/ 3 w 125"/>
                <a:gd name="T5" fmla="*/ 29 h 72"/>
                <a:gd name="T6" fmla="*/ 30 w 125"/>
                <a:gd name="T7" fmla="*/ 65 h 72"/>
                <a:gd name="T8" fmla="*/ 89 w 125"/>
                <a:gd name="T9" fmla="*/ 72 h 72"/>
                <a:gd name="T10" fmla="*/ 92 w 125"/>
                <a:gd name="T11" fmla="*/ 72 h 72"/>
                <a:gd name="T12" fmla="*/ 123 w 125"/>
                <a:gd name="T13" fmla="*/ 43 h 72"/>
                <a:gd name="T14" fmla="*/ 95 w 125"/>
                <a:gd name="T15" fmla="*/ 8 h 72"/>
                <a:gd name="T16" fmla="*/ 95 w 125"/>
                <a:gd name="T17" fmla="*/ 8 h 72"/>
                <a:gd name="T18" fmla="*/ 95 w 125"/>
                <a:gd name="T19" fmla="*/ 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5" h="72">
                  <a:moveTo>
                    <a:pt x="95" y="8"/>
                  </a:moveTo>
                  <a:cubicBezTo>
                    <a:pt x="76" y="7"/>
                    <a:pt x="57" y="4"/>
                    <a:pt x="39" y="2"/>
                  </a:cubicBezTo>
                  <a:cubicBezTo>
                    <a:pt x="21" y="0"/>
                    <a:pt x="5" y="12"/>
                    <a:pt x="3" y="29"/>
                  </a:cubicBezTo>
                  <a:cubicBezTo>
                    <a:pt x="0" y="47"/>
                    <a:pt x="13" y="63"/>
                    <a:pt x="30" y="65"/>
                  </a:cubicBezTo>
                  <a:cubicBezTo>
                    <a:pt x="50" y="68"/>
                    <a:pt x="69" y="70"/>
                    <a:pt x="89" y="72"/>
                  </a:cubicBezTo>
                  <a:cubicBezTo>
                    <a:pt x="90" y="72"/>
                    <a:pt x="91" y="72"/>
                    <a:pt x="92" y="72"/>
                  </a:cubicBezTo>
                  <a:cubicBezTo>
                    <a:pt x="108" y="72"/>
                    <a:pt x="122" y="60"/>
                    <a:pt x="123" y="43"/>
                  </a:cubicBezTo>
                  <a:cubicBezTo>
                    <a:pt x="125" y="25"/>
                    <a:pt x="112" y="10"/>
                    <a:pt x="95" y="8"/>
                  </a:cubicBezTo>
                  <a:close/>
                  <a:moveTo>
                    <a:pt x="95" y="8"/>
                  </a:moveTo>
                  <a:cubicBezTo>
                    <a:pt x="95" y="8"/>
                    <a:pt x="95" y="8"/>
                    <a:pt x="95" y="8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</p:grpSp>
      <p:sp>
        <p:nvSpPr>
          <p:cNvPr id="29" name="Freeform 24"/>
          <p:cNvSpPr>
            <a:spLocks noEditPoints="1"/>
          </p:cNvSpPr>
          <p:nvPr/>
        </p:nvSpPr>
        <p:spPr bwMode="auto">
          <a:xfrm>
            <a:off x="688998" y="4501167"/>
            <a:ext cx="1121980" cy="1166818"/>
          </a:xfrm>
          <a:custGeom>
            <a:avLst/>
            <a:gdLst>
              <a:gd name="T0" fmla="*/ 1374 w 1374"/>
              <a:gd name="T1" fmla="*/ 159 h 1429"/>
              <a:gd name="T2" fmla="*/ 1227 w 1374"/>
              <a:gd name="T3" fmla="*/ 17 h 1429"/>
              <a:gd name="T4" fmla="*/ 1113 w 1374"/>
              <a:gd name="T5" fmla="*/ 78 h 1429"/>
              <a:gd name="T6" fmla="*/ 944 w 1374"/>
              <a:gd name="T7" fmla="*/ 0 h 1429"/>
              <a:gd name="T8" fmla="*/ 722 w 1374"/>
              <a:gd name="T9" fmla="*/ 221 h 1429"/>
              <a:gd name="T10" fmla="*/ 815 w 1374"/>
              <a:gd name="T11" fmla="*/ 406 h 1429"/>
              <a:gd name="T12" fmla="*/ 522 w 1374"/>
              <a:gd name="T13" fmla="*/ 736 h 1429"/>
              <a:gd name="T14" fmla="*/ 297 w 1374"/>
              <a:gd name="T15" fmla="*/ 596 h 1429"/>
              <a:gd name="T16" fmla="*/ 90 w 1374"/>
              <a:gd name="T17" fmla="*/ 803 h 1429"/>
              <a:gd name="T18" fmla="*/ 257 w 1374"/>
              <a:gd name="T19" fmla="*/ 1057 h 1429"/>
              <a:gd name="T20" fmla="*/ 13 w 1374"/>
              <a:gd name="T21" fmla="*/ 1420 h 1429"/>
              <a:gd name="T22" fmla="*/ 55 w 1374"/>
              <a:gd name="T23" fmla="*/ 1422 h 1429"/>
              <a:gd name="T24" fmla="*/ 466 w 1374"/>
              <a:gd name="T25" fmla="*/ 1265 h 1429"/>
              <a:gd name="T26" fmla="*/ 511 w 1374"/>
              <a:gd name="T27" fmla="*/ 1265 h 1429"/>
              <a:gd name="T28" fmla="*/ 415 w 1374"/>
              <a:gd name="T29" fmla="*/ 1123 h 1429"/>
              <a:gd name="T30" fmla="*/ 749 w 1374"/>
              <a:gd name="T31" fmla="*/ 1053 h 1429"/>
              <a:gd name="T32" fmla="*/ 1151 w 1374"/>
              <a:gd name="T33" fmla="*/ 1053 h 1429"/>
              <a:gd name="T34" fmla="*/ 1151 w 1374"/>
              <a:gd name="T35" fmla="*/ 652 h 1429"/>
              <a:gd name="T36" fmla="*/ 1265 w 1374"/>
              <a:gd name="T37" fmla="*/ 325 h 1429"/>
              <a:gd name="T38" fmla="*/ 1245 w 1374"/>
              <a:gd name="T39" fmla="*/ 475 h 1429"/>
              <a:gd name="T40" fmla="*/ 1235 w 1374"/>
              <a:gd name="T41" fmla="*/ 530 h 1429"/>
              <a:gd name="T42" fmla="*/ 1280 w 1374"/>
              <a:gd name="T43" fmla="*/ 530 h 1429"/>
              <a:gd name="T44" fmla="*/ 1346 w 1374"/>
              <a:gd name="T45" fmla="*/ 387 h 1429"/>
              <a:gd name="T46" fmla="*/ 1331 w 1374"/>
              <a:gd name="T47" fmla="*/ 261 h 1429"/>
              <a:gd name="T48" fmla="*/ 786 w 1374"/>
              <a:gd name="T49" fmla="*/ 221 h 1429"/>
              <a:gd name="T50" fmla="*/ 944 w 1374"/>
              <a:gd name="T51" fmla="*/ 64 h 1429"/>
              <a:gd name="T52" fmla="*/ 1070 w 1374"/>
              <a:gd name="T53" fmla="*/ 125 h 1429"/>
              <a:gd name="T54" fmla="*/ 832 w 1374"/>
              <a:gd name="T55" fmla="*/ 333 h 1429"/>
              <a:gd name="T56" fmla="*/ 1116 w 1374"/>
              <a:gd name="T57" fmla="*/ 170 h 1429"/>
              <a:gd name="T58" fmla="*/ 1082 w 1374"/>
              <a:gd name="T59" fmla="*/ 268 h 1429"/>
              <a:gd name="T60" fmla="*/ 1105 w 1374"/>
              <a:gd name="T61" fmla="*/ 323 h 1429"/>
              <a:gd name="T62" fmla="*/ 1260 w 1374"/>
              <a:gd name="T63" fmla="*/ 175 h 1429"/>
              <a:gd name="T64" fmla="*/ 1214 w 1374"/>
              <a:gd name="T65" fmla="*/ 131 h 1429"/>
              <a:gd name="T66" fmla="*/ 1159 w 1374"/>
              <a:gd name="T67" fmla="*/ 123 h 1429"/>
              <a:gd name="T68" fmla="*/ 1229 w 1374"/>
              <a:gd name="T69" fmla="*/ 81 h 1429"/>
              <a:gd name="T70" fmla="*/ 1286 w 1374"/>
              <a:gd name="T71" fmla="*/ 103 h 1429"/>
              <a:gd name="T72" fmla="*/ 1287 w 1374"/>
              <a:gd name="T73" fmla="*/ 215 h 1429"/>
              <a:gd name="T74" fmla="*/ 632 w 1374"/>
              <a:gd name="T75" fmla="*/ 845 h 1429"/>
              <a:gd name="T76" fmla="*/ 806 w 1374"/>
              <a:gd name="T77" fmla="*/ 512 h 1429"/>
              <a:gd name="T78" fmla="*/ 154 w 1374"/>
              <a:gd name="T79" fmla="*/ 803 h 1429"/>
              <a:gd name="T80" fmla="*/ 297 w 1374"/>
              <a:gd name="T81" fmla="*/ 660 h 1429"/>
              <a:gd name="T82" fmla="*/ 481 w 1374"/>
              <a:gd name="T83" fmla="*/ 785 h 1429"/>
              <a:gd name="T84" fmla="*/ 196 w 1374"/>
              <a:gd name="T85" fmla="*/ 904 h 1429"/>
              <a:gd name="T86" fmla="*/ 526 w 1374"/>
              <a:gd name="T87" fmla="*/ 830 h 1429"/>
              <a:gd name="T88" fmla="*/ 225 w 1374"/>
              <a:gd name="T89" fmla="*/ 1200 h 1429"/>
              <a:gd name="T90" fmla="*/ 1170 w 1374"/>
              <a:gd name="T91" fmla="*/ 852 h 1429"/>
              <a:gd name="T92" fmla="*/ 950 w 1374"/>
              <a:gd name="T93" fmla="*/ 1072 h 1429"/>
              <a:gd name="T94" fmla="*/ 677 w 1374"/>
              <a:gd name="T95" fmla="*/ 890 h 1429"/>
              <a:gd name="T96" fmla="*/ 996 w 1374"/>
              <a:gd name="T97" fmla="*/ 587 h 1429"/>
              <a:gd name="T98" fmla="*/ 1106 w 1374"/>
              <a:gd name="T99" fmla="*/ 697 h 14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374" h="1429">
                <a:moveTo>
                  <a:pt x="1331" y="261"/>
                </a:moveTo>
                <a:cubicBezTo>
                  <a:pt x="1359" y="234"/>
                  <a:pt x="1374" y="198"/>
                  <a:pt x="1374" y="159"/>
                </a:cubicBezTo>
                <a:cubicBezTo>
                  <a:pt x="1374" y="120"/>
                  <a:pt x="1359" y="84"/>
                  <a:pt x="1331" y="57"/>
                </a:cubicBezTo>
                <a:cubicBezTo>
                  <a:pt x="1303" y="30"/>
                  <a:pt x="1266" y="15"/>
                  <a:pt x="1227" y="17"/>
                </a:cubicBezTo>
                <a:cubicBezTo>
                  <a:pt x="1189" y="18"/>
                  <a:pt x="1153" y="34"/>
                  <a:pt x="1127" y="63"/>
                </a:cubicBezTo>
                <a:cubicBezTo>
                  <a:pt x="1113" y="78"/>
                  <a:pt x="1113" y="78"/>
                  <a:pt x="1113" y="78"/>
                </a:cubicBezTo>
                <a:cubicBezTo>
                  <a:pt x="1100" y="64"/>
                  <a:pt x="1100" y="64"/>
                  <a:pt x="1100" y="64"/>
                </a:cubicBezTo>
                <a:cubicBezTo>
                  <a:pt x="1058" y="23"/>
                  <a:pt x="1003" y="0"/>
                  <a:pt x="944" y="0"/>
                </a:cubicBezTo>
                <a:cubicBezTo>
                  <a:pt x="884" y="0"/>
                  <a:pt x="829" y="23"/>
                  <a:pt x="787" y="64"/>
                </a:cubicBezTo>
                <a:cubicBezTo>
                  <a:pt x="745" y="106"/>
                  <a:pt x="722" y="162"/>
                  <a:pt x="722" y="221"/>
                </a:cubicBezTo>
                <a:cubicBezTo>
                  <a:pt x="722" y="280"/>
                  <a:pt x="745" y="336"/>
                  <a:pt x="787" y="378"/>
                </a:cubicBezTo>
                <a:cubicBezTo>
                  <a:pt x="815" y="406"/>
                  <a:pt x="815" y="406"/>
                  <a:pt x="815" y="406"/>
                </a:cubicBezTo>
                <a:cubicBezTo>
                  <a:pt x="758" y="468"/>
                  <a:pt x="758" y="468"/>
                  <a:pt x="758" y="468"/>
                </a:cubicBezTo>
                <a:cubicBezTo>
                  <a:pt x="679" y="556"/>
                  <a:pt x="600" y="645"/>
                  <a:pt x="522" y="736"/>
                </a:cubicBezTo>
                <a:cubicBezTo>
                  <a:pt x="443" y="657"/>
                  <a:pt x="443" y="657"/>
                  <a:pt x="443" y="657"/>
                </a:cubicBezTo>
                <a:cubicBezTo>
                  <a:pt x="404" y="618"/>
                  <a:pt x="352" y="596"/>
                  <a:pt x="297" y="596"/>
                </a:cubicBezTo>
                <a:cubicBezTo>
                  <a:pt x="242" y="596"/>
                  <a:pt x="190" y="618"/>
                  <a:pt x="150" y="657"/>
                </a:cubicBezTo>
                <a:cubicBezTo>
                  <a:pt x="111" y="696"/>
                  <a:pt x="90" y="748"/>
                  <a:pt x="90" y="803"/>
                </a:cubicBezTo>
                <a:cubicBezTo>
                  <a:pt x="90" y="859"/>
                  <a:pt x="111" y="911"/>
                  <a:pt x="150" y="950"/>
                </a:cubicBezTo>
                <a:cubicBezTo>
                  <a:pt x="257" y="1057"/>
                  <a:pt x="257" y="1057"/>
                  <a:pt x="257" y="1057"/>
                </a:cubicBezTo>
                <a:cubicBezTo>
                  <a:pt x="173" y="1163"/>
                  <a:pt x="90" y="1270"/>
                  <a:pt x="9" y="1378"/>
                </a:cubicBezTo>
                <a:cubicBezTo>
                  <a:pt x="0" y="1391"/>
                  <a:pt x="1" y="1409"/>
                  <a:pt x="13" y="1420"/>
                </a:cubicBezTo>
                <a:cubicBezTo>
                  <a:pt x="19" y="1426"/>
                  <a:pt x="27" y="1429"/>
                  <a:pt x="35" y="1429"/>
                </a:cubicBezTo>
                <a:cubicBezTo>
                  <a:pt x="42" y="1429"/>
                  <a:pt x="49" y="1427"/>
                  <a:pt x="55" y="1422"/>
                </a:cubicBezTo>
                <a:cubicBezTo>
                  <a:pt x="160" y="1339"/>
                  <a:pt x="264" y="1253"/>
                  <a:pt x="366" y="1165"/>
                </a:cubicBezTo>
                <a:cubicBezTo>
                  <a:pt x="466" y="1265"/>
                  <a:pt x="466" y="1265"/>
                  <a:pt x="466" y="1265"/>
                </a:cubicBezTo>
                <a:cubicBezTo>
                  <a:pt x="472" y="1272"/>
                  <a:pt x="481" y="1275"/>
                  <a:pt x="489" y="1275"/>
                </a:cubicBezTo>
                <a:cubicBezTo>
                  <a:pt x="497" y="1275"/>
                  <a:pt x="505" y="1272"/>
                  <a:pt x="511" y="1265"/>
                </a:cubicBezTo>
                <a:cubicBezTo>
                  <a:pt x="524" y="1253"/>
                  <a:pt x="524" y="1233"/>
                  <a:pt x="511" y="1220"/>
                </a:cubicBezTo>
                <a:cubicBezTo>
                  <a:pt x="415" y="1123"/>
                  <a:pt x="415" y="1123"/>
                  <a:pt x="415" y="1123"/>
                </a:cubicBezTo>
                <a:cubicBezTo>
                  <a:pt x="487" y="1061"/>
                  <a:pt x="559" y="997"/>
                  <a:pt x="629" y="933"/>
                </a:cubicBezTo>
                <a:cubicBezTo>
                  <a:pt x="749" y="1053"/>
                  <a:pt x="749" y="1053"/>
                  <a:pt x="749" y="1053"/>
                </a:cubicBezTo>
                <a:cubicBezTo>
                  <a:pt x="803" y="1107"/>
                  <a:pt x="874" y="1136"/>
                  <a:pt x="950" y="1136"/>
                </a:cubicBezTo>
                <a:cubicBezTo>
                  <a:pt x="1026" y="1136"/>
                  <a:pt x="1097" y="1107"/>
                  <a:pt x="1151" y="1053"/>
                </a:cubicBezTo>
                <a:cubicBezTo>
                  <a:pt x="1205" y="1000"/>
                  <a:pt x="1234" y="928"/>
                  <a:pt x="1234" y="852"/>
                </a:cubicBezTo>
                <a:cubicBezTo>
                  <a:pt x="1234" y="777"/>
                  <a:pt x="1205" y="705"/>
                  <a:pt x="1151" y="652"/>
                </a:cubicBezTo>
                <a:cubicBezTo>
                  <a:pt x="1042" y="542"/>
                  <a:pt x="1042" y="542"/>
                  <a:pt x="1042" y="542"/>
                </a:cubicBezTo>
                <a:cubicBezTo>
                  <a:pt x="1265" y="325"/>
                  <a:pt x="1265" y="325"/>
                  <a:pt x="1265" y="325"/>
                </a:cubicBezTo>
                <a:cubicBezTo>
                  <a:pt x="1276" y="344"/>
                  <a:pt x="1282" y="365"/>
                  <a:pt x="1282" y="387"/>
                </a:cubicBezTo>
                <a:cubicBezTo>
                  <a:pt x="1282" y="420"/>
                  <a:pt x="1269" y="451"/>
                  <a:pt x="1245" y="475"/>
                </a:cubicBezTo>
                <a:cubicBezTo>
                  <a:pt x="1235" y="485"/>
                  <a:pt x="1235" y="485"/>
                  <a:pt x="1235" y="485"/>
                </a:cubicBezTo>
                <a:cubicBezTo>
                  <a:pt x="1223" y="497"/>
                  <a:pt x="1223" y="518"/>
                  <a:pt x="1235" y="530"/>
                </a:cubicBezTo>
                <a:cubicBezTo>
                  <a:pt x="1241" y="536"/>
                  <a:pt x="1250" y="540"/>
                  <a:pt x="1258" y="540"/>
                </a:cubicBezTo>
                <a:cubicBezTo>
                  <a:pt x="1266" y="540"/>
                  <a:pt x="1274" y="536"/>
                  <a:pt x="1280" y="530"/>
                </a:cubicBezTo>
                <a:cubicBezTo>
                  <a:pt x="1291" y="520"/>
                  <a:pt x="1291" y="520"/>
                  <a:pt x="1291" y="520"/>
                </a:cubicBezTo>
                <a:cubicBezTo>
                  <a:pt x="1326" y="485"/>
                  <a:pt x="1346" y="437"/>
                  <a:pt x="1346" y="387"/>
                </a:cubicBezTo>
                <a:cubicBezTo>
                  <a:pt x="1346" y="348"/>
                  <a:pt x="1334" y="311"/>
                  <a:pt x="1312" y="280"/>
                </a:cubicBezTo>
                <a:lnTo>
                  <a:pt x="1331" y="261"/>
                </a:lnTo>
                <a:close/>
                <a:moveTo>
                  <a:pt x="832" y="333"/>
                </a:moveTo>
                <a:cubicBezTo>
                  <a:pt x="802" y="303"/>
                  <a:pt x="786" y="263"/>
                  <a:pt x="786" y="221"/>
                </a:cubicBezTo>
                <a:cubicBezTo>
                  <a:pt x="786" y="179"/>
                  <a:pt x="802" y="139"/>
                  <a:pt x="832" y="110"/>
                </a:cubicBezTo>
                <a:cubicBezTo>
                  <a:pt x="862" y="80"/>
                  <a:pt x="901" y="64"/>
                  <a:pt x="944" y="64"/>
                </a:cubicBezTo>
                <a:cubicBezTo>
                  <a:pt x="986" y="64"/>
                  <a:pt x="1025" y="80"/>
                  <a:pt x="1055" y="110"/>
                </a:cubicBezTo>
                <a:cubicBezTo>
                  <a:pt x="1070" y="125"/>
                  <a:pt x="1070" y="125"/>
                  <a:pt x="1070" y="125"/>
                </a:cubicBezTo>
                <a:cubicBezTo>
                  <a:pt x="858" y="359"/>
                  <a:pt x="858" y="359"/>
                  <a:pt x="858" y="359"/>
                </a:cubicBezTo>
                <a:lnTo>
                  <a:pt x="832" y="333"/>
                </a:lnTo>
                <a:close/>
                <a:moveTo>
                  <a:pt x="806" y="512"/>
                </a:moveTo>
                <a:cubicBezTo>
                  <a:pt x="1116" y="170"/>
                  <a:pt x="1116" y="170"/>
                  <a:pt x="1116" y="170"/>
                </a:cubicBezTo>
                <a:cubicBezTo>
                  <a:pt x="1147" y="201"/>
                  <a:pt x="1147" y="201"/>
                  <a:pt x="1147" y="201"/>
                </a:cubicBezTo>
                <a:cubicBezTo>
                  <a:pt x="1082" y="268"/>
                  <a:pt x="1082" y="268"/>
                  <a:pt x="1082" y="268"/>
                </a:cubicBezTo>
                <a:cubicBezTo>
                  <a:pt x="1069" y="281"/>
                  <a:pt x="1070" y="301"/>
                  <a:pt x="1082" y="314"/>
                </a:cubicBezTo>
                <a:cubicBezTo>
                  <a:pt x="1089" y="320"/>
                  <a:pt x="1097" y="323"/>
                  <a:pt x="1105" y="323"/>
                </a:cubicBezTo>
                <a:cubicBezTo>
                  <a:pt x="1113" y="323"/>
                  <a:pt x="1121" y="319"/>
                  <a:pt x="1128" y="313"/>
                </a:cubicBezTo>
                <a:cubicBezTo>
                  <a:pt x="1260" y="175"/>
                  <a:pt x="1260" y="175"/>
                  <a:pt x="1260" y="175"/>
                </a:cubicBezTo>
                <a:cubicBezTo>
                  <a:pt x="1273" y="163"/>
                  <a:pt x="1272" y="143"/>
                  <a:pt x="1260" y="130"/>
                </a:cubicBezTo>
                <a:cubicBezTo>
                  <a:pt x="1247" y="118"/>
                  <a:pt x="1227" y="118"/>
                  <a:pt x="1214" y="131"/>
                </a:cubicBezTo>
                <a:cubicBezTo>
                  <a:pt x="1191" y="155"/>
                  <a:pt x="1191" y="155"/>
                  <a:pt x="1191" y="155"/>
                </a:cubicBezTo>
                <a:cubicBezTo>
                  <a:pt x="1159" y="123"/>
                  <a:pt x="1159" y="123"/>
                  <a:pt x="1159" y="123"/>
                </a:cubicBezTo>
                <a:cubicBezTo>
                  <a:pt x="1174" y="106"/>
                  <a:pt x="1174" y="106"/>
                  <a:pt x="1174" y="106"/>
                </a:cubicBezTo>
                <a:cubicBezTo>
                  <a:pt x="1188" y="90"/>
                  <a:pt x="1208" y="81"/>
                  <a:pt x="1229" y="81"/>
                </a:cubicBezTo>
                <a:cubicBezTo>
                  <a:pt x="1230" y="81"/>
                  <a:pt x="1231" y="81"/>
                  <a:pt x="1232" y="81"/>
                </a:cubicBezTo>
                <a:cubicBezTo>
                  <a:pt x="1252" y="81"/>
                  <a:pt x="1272" y="88"/>
                  <a:pt x="1286" y="103"/>
                </a:cubicBezTo>
                <a:cubicBezTo>
                  <a:pt x="1302" y="117"/>
                  <a:pt x="1310" y="137"/>
                  <a:pt x="1310" y="159"/>
                </a:cubicBezTo>
                <a:cubicBezTo>
                  <a:pt x="1310" y="180"/>
                  <a:pt x="1302" y="200"/>
                  <a:pt x="1287" y="215"/>
                </a:cubicBezTo>
                <a:cubicBezTo>
                  <a:pt x="894" y="597"/>
                  <a:pt x="894" y="597"/>
                  <a:pt x="894" y="597"/>
                </a:cubicBezTo>
                <a:cubicBezTo>
                  <a:pt x="808" y="681"/>
                  <a:pt x="720" y="763"/>
                  <a:pt x="632" y="845"/>
                </a:cubicBezTo>
                <a:cubicBezTo>
                  <a:pt x="568" y="781"/>
                  <a:pt x="568" y="781"/>
                  <a:pt x="568" y="781"/>
                </a:cubicBezTo>
                <a:cubicBezTo>
                  <a:pt x="646" y="690"/>
                  <a:pt x="725" y="600"/>
                  <a:pt x="806" y="512"/>
                </a:cubicBezTo>
                <a:close/>
                <a:moveTo>
                  <a:pt x="196" y="904"/>
                </a:moveTo>
                <a:cubicBezTo>
                  <a:pt x="169" y="877"/>
                  <a:pt x="154" y="841"/>
                  <a:pt x="154" y="803"/>
                </a:cubicBezTo>
                <a:cubicBezTo>
                  <a:pt x="154" y="765"/>
                  <a:pt x="169" y="729"/>
                  <a:pt x="196" y="702"/>
                </a:cubicBezTo>
                <a:cubicBezTo>
                  <a:pt x="223" y="675"/>
                  <a:pt x="259" y="660"/>
                  <a:pt x="297" y="660"/>
                </a:cubicBezTo>
                <a:cubicBezTo>
                  <a:pt x="335" y="660"/>
                  <a:pt x="371" y="675"/>
                  <a:pt x="398" y="702"/>
                </a:cubicBezTo>
                <a:cubicBezTo>
                  <a:pt x="481" y="785"/>
                  <a:pt x="481" y="785"/>
                  <a:pt x="481" y="785"/>
                </a:cubicBezTo>
                <a:cubicBezTo>
                  <a:pt x="419" y="858"/>
                  <a:pt x="358" y="932"/>
                  <a:pt x="298" y="1006"/>
                </a:cubicBezTo>
                <a:lnTo>
                  <a:pt x="196" y="904"/>
                </a:lnTo>
                <a:close/>
                <a:moveTo>
                  <a:pt x="225" y="1200"/>
                </a:moveTo>
                <a:cubicBezTo>
                  <a:pt x="323" y="1075"/>
                  <a:pt x="424" y="951"/>
                  <a:pt x="526" y="830"/>
                </a:cubicBezTo>
                <a:cubicBezTo>
                  <a:pt x="584" y="888"/>
                  <a:pt x="584" y="888"/>
                  <a:pt x="584" y="888"/>
                </a:cubicBezTo>
                <a:cubicBezTo>
                  <a:pt x="467" y="994"/>
                  <a:pt x="347" y="1099"/>
                  <a:pt x="225" y="1200"/>
                </a:cubicBezTo>
                <a:close/>
                <a:moveTo>
                  <a:pt x="1106" y="697"/>
                </a:moveTo>
                <a:cubicBezTo>
                  <a:pt x="1147" y="738"/>
                  <a:pt x="1170" y="794"/>
                  <a:pt x="1170" y="852"/>
                </a:cubicBezTo>
                <a:cubicBezTo>
                  <a:pt x="1170" y="911"/>
                  <a:pt x="1147" y="966"/>
                  <a:pt x="1106" y="1008"/>
                </a:cubicBezTo>
                <a:cubicBezTo>
                  <a:pt x="1064" y="1049"/>
                  <a:pt x="1009" y="1072"/>
                  <a:pt x="950" y="1072"/>
                </a:cubicBezTo>
                <a:cubicBezTo>
                  <a:pt x="892" y="1072"/>
                  <a:pt x="836" y="1049"/>
                  <a:pt x="795" y="1008"/>
                </a:cubicBezTo>
                <a:cubicBezTo>
                  <a:pt x="677" y="890"/>
                  <a:pt x="677" y="890"/>
                  <a:pt x="677" y="890"/>
                </a:cubicBezTo>
                <a:cubicBezTo>
                  <a:pt x="766" y="809"/>
                  <a:pt x="853" y="726"/>
                  <a:pt x="939" y="643"/>
                </a:cubicBezTo>
                <a:cubicBezTo>
                  <a:pt x="996" y="587"/>
                  <a:pt x="996" y="587"/>
                  <a:pt x="996" y="587"/>
                </a:cubicBezTo>
                <a:lnTo>
                  <a:pt x="1106" y="697"/>
                </a:lnTo>
                <a:close/>
                <a:moveTo>
                  <a:pt x="1106" y="697"/>
                </a:moveTo>
                <a:cubicBezTo>
                  <a:pt x="1106" y="697"/>
                  <a:pt x="1106" y="697"/>
                  <a:pt x="1106" y="697"/>
                </a:cubicBezTo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dirty="0">
              <a:latin typeface="KBIZ한마음고딕 H" panose="02020503020101020101" pitchFamily="18" charset="-127"/>
              <a:ea typeface="KBIZ한마음고딕 H" panose="02020503020101020101" pitchFamily="18" charset="-127"/>
            </a:endParaRPr>
          </a:p>
        </p:txBody>
      </p:sp>
      <p:sp>
        <p:nvSpPr>
          <p:cNvPr id="88" name="Freeform 28"/>
          <p:cNvSpPr>
            <a:spLocks noEditPoints="1"/>
          </p:cNvSpPr>
          <p:nvPr/>
        </p:nvSpPr>
        <p:spPr bwMode="auto">
          <a:xfrm>
            <a:off x="1927554" y="3212362"/>
            <a:ext cx="1009900" cy="997815"/>
          </a:xfrm>
          <a:custGeom>
            <a:avLst/>
            <a:gdLst>
              <a:gd name="T0" fmla="*/ 970 w 1377"/>
              <a:gd name="T1" fmla="*/ 448 h 1360"/>
              <a:gd name="T2" fmla="*/ 960 w 1377"/>
              <a:gd name="T3" fmla="*/ 471 h 1360"/>
              <a:gd name="T4" fmla="*/ 970 w 1377"/>
              <a:gd name="T5" fmla="*/ 494 h 1360"/>
              <a:gd name="T6" fmla="*/ 1059 w 1377"/>
              <a:gd name="T7" fmla="*/ 583 h 1360"/>
              <a:gd name="T8" fmla="*/ 1082 w 1377"/>
              <a:gd name="T9" fmla="*/ 593 h 1360"/>
              <a:gd name="T10" fmla="*/ 1105 w 1377"/>
              <a:gd name="T11" fmla="*/ 583 h 1360"/>
              <a:gd name="T12" fmla="*/ 1292 w 1377"/>
              <a:gd name="T13" fmla="*/ 396 h 1360"/>
              <a:gd name="T14" fmla="*/ 1292 w 1377"/>
              <a:gd name="T15" fmla="*/ 85 h 1360"/>
              <a:gd name="T16" fmla="*/ 981 w 1377"/>
              <a:gd name="T17" fmla="*/ 85 h 1360"/>
              <a:gd name="T18" fmla="*/ 794 w 1377"/>
              <a:gd name="T19" fmla="*/ 272 h 1360"/>
              <a:gd name="T20" fmla="*/ 784 w 1377"/>
              <a:gd name="T21" fmla="*/ 295 h 1360"/>
              <a:gd name="T22" fmla="*/ 794 w 1377"/>
              <a:gd name="T23" fmla="*/ 318 h 1360"/>
              <a:gd name="T24" fmla="*/ 802 w 1377"/>
              <a:gd name="T25" fmla="*/ 325 h 1360"/>
              <a:gd name="T26" fmla="*/ 69 w 1377"/>
              <a:gd name="T27" fmla="*/ 1058 h 1360"/>
              <a:gd name="T28" fmla="*/ 69 w 1377"/>
              <a:gd name="T29" fmla="*/ 1308 h 1360"/>
              <a:gd name="T30" fmla="*/ 194 w 1377"/>
              <a:gd name="T31" fmla="*/ 1360 h 1360"/>
              <a:gd name="T32" fmla="*/ 310 w 1377"/>
              <a:gd name="T33" fmla="*/ 1317 h 1360"/>
              <a:gd name="T34" fmla="*/ 1255 w 1377"/>
              <a:gd name="T35" fmla="*/ 628 h 1360"/>
              <a:gd name="T36" fmla="*/ 1262 w 1377"/>
              <a:gd name="T37" fmla="*/ 584 h 1360"/>
              <a:gd name="T38" fmla="*/ 1218 w 1377"/>
              <a:gd name="T39" fmla="*/ 576 h 1360"/>
              <a:gd name="T40" fmla="*/ 371 w 1377"/>
              <a:gd name="T41" fmla="*/ 1192 h 1360"/>
              <a:gd name="T42" fmla="*/ 319 w 1377"/>
              <a:gd name="T43" fmla="*/ 1058 h 1360"/>
              <a:gd name="T44" fmla="*/ 210 w 1377"/>
              <a:gd name="T45" fmla="*/ 1007 h 1360"/>
              <a:gd name="T46" fmla="*/ 847 w 1377"/>
              <a:gd name="T47" fmla="*/ 371 h 1360"/>
              <a:gd name="T48" fmla="*/ 883 w 1377"/>
              <a:gd name="T49" fmla="*/ 407 h 1360"/>
              <a:gd name="T50" fmla="*/ 929 w 1377"/>
              <a:gd name="T51" fmla="*/ 407 h 1360"/>
              <a:gd name="T52" fmla="*/ 1009 w 1377"/>
              <a:gd name="T53" fmla="*/ 327 h 1360"/>
              <a:gd name="T54" fmla="*/ 1050 w 1377"/>
              <a:gd name="T55" fmla="*/ 327 h 1360"/>
              <a:gd name="T56" fmla="*/ 1050 w 1377"/>
              <a:gd name="T57" fmla="*/ 368 h 1360"/>
              <a:gd name="T58" fmla="*/ 970 w 1377"/>
              <a:gd name="T59" fmla="*/ 448 h 1360"/>
              <a:gd name="T60" fmla="*/ 274 w 1377"/>
              <a:gd name="T61" fmla="*/ 1263 h 1360"/>
              <a:gd name="T62" fmla="*/ 114 w 1377"/>
              <a:gd name="T63" fmla="*/ 1263 h 1360"/>
              <a:gd name="T64" fmla="*/ 114 w 1377"/>
              <a:gd name="T65" fmla="*/ 1103 h 1360"/>
              <a:gd name="T66" fmla="*/ 194 w 1377"/>
              <a:gd name="T67" fmla="*/ 1070 h 1360"/>
              <a:gd name="T68" fmla="*/ 274 w 1377"/>
              <a:gd name="T69" fmla="*/ 1103 h 1360"/>
              <a:gd name="T70" fmla="*/ 274 w 1377"/>
              <a:gd name="T71" fmla="*/ 1263 h 1360"/>
              <a:gd name="T72" fmla="*/ 1095 w 1377"/>
              <a:gd name="T73" fmla="*/ 414 h 1360"/>
              <a:gd name="T74" fmla="*/ 1113 w 1377"/>
              <a:gd name="T75" fmla="*/ 309 h 1360"/>
              <a:gd name="T76" fmla="*/ 1160 w 1377"/>
              <a:gd name="T77" fmla="*/ 262 h 1360"/>
              <a:gd name="T78" fmla="*/ 1160 w 1377"/>
              <a:gd name="T79" fmla="*/ 217 h 1360"/>
              <a:gd name="T80" fmla="*/ 1115 w 1377"/>
              <a:gd name="T81" fmla="*/ 217 h 1360"/>
              <a:gd name="T82" fmla="*/ 1068 w 1377"/>
              <a:gd name="T83" fmla="*/ 264 h 1360"/>
              <a:gd name="T84" fmla="*/ 963 w 1377"/>
              <a:gd name="T85" fmla="*/ 282 h 1360"/>
              <a:gd name="T86" fmla="*/ 906 w 1377"/>
              <a:gd name="T87" fmla="*/ 340 h 1360"/>
              <a:gd name="T88" fmla="*/ 862 w 1377"/>
              <a:gd name="T89" fmla="*/ 295 h 1360"/>
              <a:gd name="T90" fmla="*/ 1026 w 1377"/>
              <a:gd name="T91" fmla="*/ 131 h 1360"/>
              <a:gd name="T92" fmla="*/ 1246 w 1377"/>
              <a:gd name="T93" fmla="*/ 131 h 1360"/>
              <a:gd name="T94" fmla="*/ 1246 w 1377"/>
              <a:gd name="T95" fmla="*/ 351 h 1360"/>
              <a:gd name="T96" fmla="*/ 1082 w 1377"/>
              <a:gd name="T97" fmla="*/ 515 h 1360"/>
              <a:gd name="T98" fmla="*/ 1037 w 1377"/>
              <a:gd name="T99" fmla="*/ 471 h 1360"/>
              <a:gd name="T100" fmla="*/ 1095 w 1377"/>
              <a:gd name="T101" fmla="*/ 414 h 1360"/>
              <a:gd name="T102" fmla="*/ 1095 w 1377"/>
              <a:gd name="T103" fmla="*/ 414 h 1360"/>
              <a:gd name="T104" fmla="*/ 1095 w 1377"/>
              <a:gd name="T105" fmla="*/ 414 h 13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377" h="1360">
                <a:moveTo>
                  <a:pt x="970" y="448"/>
                </a:moveTo>
                <a:cubicBezTo>
                  <a:pt x="964" y="454"/>
                  <a:pt x="960" y="462"/>
                  <a:pt x="960" y="471"/>
                </a:cubicBezTo>
                <a:cubicBezTo>
                  <a:pt x="960" y="479"/>
                  <a:pt x="964" y="488"/>
                  <a:pt x="970" y="494"/>
                </a:cubicBezTo>
                <a:cubicBezTo>
                  <a:pt x="1059" y="583"/>
                  <a:pt x="1059" y="583"/>
                  <a:pt x="1059" y="583"/>
                </a:cubicBezTo>
                <a:cubicBezTo>
                  <a:pt x="1066" y="590"/>
                  <a:pt x="1074" y="593"/>
                  <a:pt x="1082" y="593"/>
                </a:cubicBezTo>
                <a:cubicBezTo>
                  <a:pt x="1090" y="593"/>
                  <a:pt x="1098" y="590"/>
                  <a:pt x="1105" y="583"/>
                </a:cubicBezTo>
                <a:cubicBezTo>
                  <a:pt x="1292" y="396"/>
                  <a:pt x="1292" y="396"/>
                  <a:pt x="1292" y="396"/>
                </a:cubicBezTo>
                <a:cubicBezTo>
                  <a:pt x="1377" y="311"/>
                  <a:pt x="1377" y="171"/>
                  <a:pt x="1292" y="85"/>
                </a:cubicBezTo>
                <a:cubicBezTo>
                  <a:pt x="1206" y="0"/>
                  <a:pt x="1066" y="0"/>
                  <a:pt x="981" y="85"/>
                </a:cubicBezTo>
                <a:cubicBezTo>
                  <a:pt x="794" y="272"/>
                  <a:pt x="794" y="272"/>
                  <a:pt x="794" y="272"/>
                </a:cubicBezTo>
                <a:cubicBezTo>
                  <a:pt x="788" y="278"/>
                  <a:pt x="784" y="286"/>
                  <a:pt x="784" y="295"/>
                </a:cubicBezTo>
                <a:cubicBezTo>
                  <a:pt x="784" y="303"/>
                  <a:pt x="788" y="312"/>
                  <a:pt x="794" y="318"/>
                </a:cubicBezTo>
                <a:cubicBezTo>
                  <a:pt x="802" y="325"/>
                  <a:pt x="802" y="325"/>
                  <a:pt x="802" y="325"/>
                </a:cubicBezTo>
                <a:cubicBezTo>
                  <a:pt x="69" y="1058"/>
                  <a:pt x="69" y="1058"/>
                  <a:pt x="69" y="1058"/>
                </a:cubicBezTo>
                <a:cubicBezTo>
                  <a:pt x="0" y="1127"/>
                  <a:pt x="0" y="1239"/>
                  <a:pt x="69" y="1308"/>
                </a:cubicBezTo>
                <a:cubicBezTo>
                  <a:pt x="103" y="1343"/>
                  <a:pt x="149" y="1360"/>
                  <a:pt x="194" y="1360"/>
                </a:cubicBezTo>
                <a:cubicBezTo>
                  <a:pt x="235" y="1360"/>
                  <a:pt x="277" y="1346"/>
                  <a:pt x="310" y="1317"/>
                </a:cubicBezTo>
                <a:cubicBezTo>
                  <a:pt x="312" y="1315"/>
                  <a:pt x="1255" y="628"/>
                  <a:pt x="1255" y="628"/>
                </a:cubicBezTo>
                <a:cubicBezTo>
                  <a:pt x="1270" y="618"/>
                  <a:pt x="1273" y="598"/>
                  <a:pt x="1262" y="584"/>
                </a:cubicBezTo>
                <a:cubicBezTo>
                  <a:pt x="1252" y="569"/>
                  <a:pt x="1232" y="566"/>
                  <a:pt x="1218" y="576"/>
                </a:cubicBezTo>
                <a:cubicBezTo>
                  <a:pt x="371" y="1192"/>
                  <a:pt x="371" y="1192"/>
                  <a:pt x="371" y="1192"/>
                </a:cubicBezTo>
                <a:cubicBezTo>
                  <a:pt x="373" y="1144"/>
                  <a:pt x="356" y="1095"/>
                  <a:pt x="319" y="1058"/>
                </a:cubicBezTo>
                <a:cubicBezTo>
                  <a:pt x="289" y="1028"/>
                  <a:pt x="250" y="1011"/>
                  <a:pt x="210" y="1007"/>
                </a:cubicBezTo>
                <a:cubicBezTo>
                  <a:pt x="847" y="371"/>
                  <a:pt x="847" y="371"/>
                  <a:pt x="847" y="371"/>
                </a:cubicBezTo>
                <a:cubicBezTo>
                  <a:pt x="883" y="407"/>
                  <a:pt x="883" y="407"/>
                  <a:pt x="883" y="407"/>
                </a:cubicBezTo>
                <a:cubicBezTo>
                  <a:pt x="896" y="420"/>
                  <a:pt x="916" y="420"/>
                  <a:pt x="929" y="407"/>
                </a:cubicBezTo>
                <a:cubicBezTo>
                  <a:pt x="1009" y="327"/>
                  <a:pt x="1009" y="327"/>
                  <a:pt x="1009" y="327"/>
                </a:cubicBezTo>
                <a:cubicBezTo>
                  <a:pt x="1020" y="316"/>
                  <a:pt x="1038" y="316"/>
                  <a:pt x="1050" y="327"/>
                </a:cubicBezTo>
                <a:cubicBezTo>
                  <a:pt x="1061" y="339"/>
                  <a:pt x="1061" y="357"/>
                  <a:pt x="1050" y="368"/>
                </a:cubicBezTo>
                <a:lnTo>
                  <a:pt x="970" y="448"/>
                </a:lnTo>
                <a:close/>
                <a:moveTo>
                  <a:pt x="274" y="1263"/>
                </a:moveTo>
                <a:cubicBezTo>
                  <a:pt x="230" y="1307"/>
                  <a:pt x="158" y="1307"/>
                  <a:pt x="114" y="1263"/>
                </a:cubicBezTo>
                <a:cubicBezTo>
                  <a:pt x="70" y="1219"/>
                  <a:pt x="70" y="1147"/>
                  <a:pt x="114" y="1103"/>
                </a:cubicBezTo>
                <a:cubicBezTo>
                  <a:pt x="136" y="1081"/>
                  <a:pt x="165" y="1070"/>
                  <a:pt x="194" y="1070"/>
                </a:cubicBezTo>
                <a:cubicBezTo>
                  <a:pt x="223" y="1070"/>
                  <a:pt x="252" y="1081"/>
                  <a:pt x="274" y="1103"/>
                </a:cubicBezTo>
                <a:cubicBezTo>
                  <a:pt x="318" y="1147"/>
                  <a:pt x="318" y="1219"/>
                  <a:pt x="274" y="1263"/>
                </a:cubicBezTo>
                <a:close/>
                <a:moveTo>
                  <a:pt x="1095" y="414"/>
                </a:moveTo>
                <a:cubicBezTo>
                  <a:pt x="1123" y="385"/>
                  <a:pt x="1129" y="343"/>
                  <a:pt x="1113" y="309"/>
                </a:cubicBezTo>
                <a:cubicBezTo>
                  <a:pt x="1160" y="262"/>
                  <a:pt x="1160" y="262"/>
                  <a:pt x="1160" y="262"/>
                </a:cubicBezTo>
                <a:cubicBezTo>
                  <a:pt x="1173" y="249"/>
                  <a:pt x="1173" y="229"/>
                  <a:pt x="1160" y="217"/>
                </a:cubicBezTo>
                <a:cubicBezTo>
                  <a:pt x="1148" y="204"/>
                  <a:pt x="1127" y="204"/>
                  <a:pt x="1115" y="217"/>
                </a:cubicBezTo>
                <a:cubicBezTo>
                  <a:pt x="1068" y="264"/>
                  <a:pt x="1068" y="264"/>
                  <a:pt x="1068" y="264"/>
                </a:cubicBezTo>
                <a:cubicBezTo>
                  <a:pt x="1034" y="248"/>
                  <a:pt x="992" y="254"/>
                  <a:pt x="963" y="282"/>
                </a:cubicBezTo>
                <a:cubicBezTo>
                  <a:pt x="906" y="340"/>
                  <a:pt x="906" y="340"/>
                  <a:pt x="906" y="340"/>
                </a:cubicBezTo>
                <a:cubicBezTo>
                  <a:pt x="862" y="295"/>
                  <a:pt x="862" y="295"/>
                  <a:pt x="862" y="295"/>
                </a:cubicBezTo>
                <a:cubicBezTo>
                  <a:pt x="1026" y="131"/>
                  <a:pt x="1026" y="131"/>
                  <a:pt x="1026" y="131"/>
                </a:cubicBezTo>
                <a:cubicBezTo>
                  <a:pt x="1087" y="70"/>
                  <a:pt x="1186" y="70"/>
                  <a:pt x="1246" y="131"/>
                </a:cubicBezTo>
                <a:cubicBezTo>
                  <a:pt x="1307" y="191"/>
                  <a:pt x="1307" y="290"/>
                  <a:pt x="1246" y="351"/>
                </a:cubicBezTo>
                <a:cubicBezTo>
                  <a:pt x="1082" y="515"/>
                  <a:pt x="1082" y="515"/>
                  <a:pt x="1082" y="515"/>
                </a:cubicBezTo>
                <a:cubicBezTo>
                  <a:pt x="1037" y="471"/>
                  <a:pt x="1037" y="471"/>
                  <a:pt x="1037" y="471"/>
                </a:cubicBezTo>
                <a:lnTo>
                  <a:pt x="1095" y="414"/>
                </a:lnTo>
                <a:close/>
                <a:moveTo>
                  <a:pt x="1095" y="414"/>
                </a:moveTo>
                <a:cubicBezTo>
                  <a:pt x="1095" y="414"/>
                  <a:pt x="1095" y="414"/>
                  <a:pt x="1095" y="414"/>
                </a:cubicBezTo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dirty="0">
              <a:latin typeface="KBIZ한마음고딕 H" panose="02020503020101020101" pitchFamily="18" charset="-127"/>
              <a:ea typeface="KBIZ한마음고딕 H" panose="02020503020101020101" pitchFamily="18" charset="-127"/>
            </a:endParaRPr>
          </a:p>
        </p:txBody>
      </p:sp>
      <p:grpSp>
        <p:nvGrpSpPr>
          <p:cNvPr id="218" name="그룹 217"/>
          <p:cNvGrpSpPr/>
          <p:nvPr/>
        </p:nvGrpSpPr>
        <p:grpSpPr>
          <a:xfrm>
            <a:off x="669940" y="978245"/>
            <a:ext cx="1018836" cy="3103563"/>
            <a:chOff x="-2365376" y="1587500"/>
            <a:chExt cx="2165351" cy="6596063"/>
          </a:xfrm>
        </p:grpSpPr>
        <p:sp>
          <p:nvSpPr>
            <p:cNvPr id="92" name="Freeform 32"/>
            <p:cNvSpPr>
              <a:spLocks/>
            </p:cNvSpPr>
            <p:nvPr/>
          </p:nvSpPr>
          <p:spPr bwMode="auto">
            <a:xfrm>
              <a:off x="-2365376" y="1587500"/>
              <a:ext cx="2165351" cy="1765300"/>
            </a:xfrm>
            <a:custGeom>
              <a:avLst/>
              <a:gdLst>
                <a:gd name="T0" fmla="*/ 116 w 574"/>
                <a:gd name="T1" fmla="*/ 408 h 470"/>
                <a:gd name="T2" fmla="*/ 285 w 574"/>
                <a:gd name="T3" fmla="*/ 426 h 470"/>
                <a:gd name="T4" fmla="*/ 483 w 574"/>
                <a:gd name="T5" fmla="*/ 470 h 470"/>
                <a:gd name="T6" fmla="*/ 532 w 574"/>
                <a:gd name="T7" fmla="*/ 295 h 470"/>
                <a:gd name="T8" fmla="*/ 394 w 574"/>
                <a:gd name="T9" fmla="*/ 235 h 470"/>
                <a:gd name="T10" fmla="*/ 366 w 574"/>
                <a:gd name="T11" fmla="*/ 137 h 470"/>
                <a:gd name="T12" fmla="*/ 307 w 574"/>
                <a:gd name="T13" fmla="*/ 123 h 470"/>
                <a:gd name="T14" fmla="*/ 309 w 574"/>
                <a:gd name="T15" fmla="*/ 40 h 470"/>
                <a:gd name="T16" fmla="*/ 286 w 574"/>
                <a:gd name="T17" fmla="*/ 0 h 470"/>
                <a:gd name="T18" fmla="*/ 285 w 574"/>
                <a:gd name="T19" fmla="*/ 0 h 470"/>
                <a:gd name="T20" fmla="*/ 263 w 574"/>
                <a:gd name="T21" fmla="*/ 40 h 470"/>
                <a:gd name="T22" fmla="*/ 264 w 574"/>
                <a:gd name="T23" fmla="*/ 123 h 470"/>
                <a:gd name="T24" fmla="*/ 206 w 574"/>
                <a:gd name="T25" fmla="*/ 137 h 470"/>
                <a:gd name="T26" fmla="*/ 178 w 574"/>
                <a:gd name="T27" fmla="*/ 235 h 470"/>
                <a:gd name="T28" fmla="*/ 40 w 574"/>
                <a:gd name="T29" fmla="*/ 295 h 470"/>
                <a:gd name="T30" fmla="*/ 81 w 574"/>
                <a:gd name="T31" fmla="*/ 451 h 470"/>
                <a:gd name="T32" fmla="*/ 116 w 574"/>
                <a:gd name="T33" fmla="*/ 408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4" h="470">
                  <a:moveTo>
                    <a:pt x="116" y="408"/>
                  </a:moveTo>
                  <a:cubicBezTo>
                    <a:pt x="171" y="358"/>
                    <a:pt x="246" y="437"/>
                    <a:pt x="285" y="426"/>
                  </a:cubicBezTo>
                  <a:cubicBezTo>
                    <a:pt x="380" y="386"/>
                    <a:pt x="442" y="409"/>
                    <a:pt x="483" y="470"/>
                  </a:cubicBezTo>
                  <a:cubicBezTo>
                    <a:pt x="527" y="366"/>
                    <a:pt x="574" y="333"/>
                    <a:pt x="532" y="295"/>
                  </a:cubicBezTo>
                  <a:cubicBezTo>
                    <a:pt x="489" y="257"/>
                    <a:pt x="436" y="272"/>
                    <a:pt x="394" y="235"/>
                  </a:cubicBezTo>
                  <a:cubicBezTo>
                    <a:pt x="352" y="198"/>
                    <a:pt x="377" y="168"/>
                    <a:pt x="366" y="137"/>
                  </a:cubicBezTo>
                  <a:cubicBezTo>
                    <a:pt x="354" y="107"/>
                    <a:pt x="307" y="123"/>
                    <a:pt x="307" y="123"/>
                  </a:cubicBezTo>
                  <a:cubicBezTo>
                    <a:pt x="307" y="123"/>
                    <a:pt x="315" y="73"/>
                    <a:pt x="309" y="40"/>
                  </a:cubicBezTo>
                  <a:cubicBezTo>
                    <a:pt x="303" y="10"/>
                    <a:pt x="291" y="2"/>
                    <a:pt x="286" y="0"/>
                  </a:cubicBezTo>
                  <a:cubicBezTo>
                    <a:pt x="285" y="0"/>
                    <a:pt x="285" y="0"/>
                    <a:pt x="285" y="0"/>
                  </a:cubicBezTo>
                  <a:cubicBezTo>
                    <a:pt x="280" y="2"/>
                    <a:pt x="268" y="10"/>
                    <a:pt x="263" y="40"/>
                  </a:cubicBezTo>
                  <a:cubicBezTo>
                    <a:pt x="257" y="73"/>
                    <a:pt x="264" y="123"/>
                    <a:pt x="264" y="123"/>
                  </a:cubicBezTo>
                  <a:cubicBezTo>
                    <a:pt x="264" y="123"/>
                    <a:pt x="218" y="107"/>
                    <a:pt x="206" y="137"/>
                  </a:cubicBezTo>
                  <a:cubicBezTo>
                    <a:pt x="194" y="168"/>
                    <a:pt x="219" y="198"/>
                    <a:pt x="178" y="235"/>
                  </a:cubicBezTo>
                  <a:cubicBezTo>
                    <a:pt x="136" y="272"/>
                    <a:pt x="83" y="257"/>
                    <a:pt x="40" y="295"/>
                  </a:cubicBezTo>
                  <a:cubicBezTo>
                    <a:pt x="0" y="330"/>
                    <a:pt x="39" y="362"/>
                    <a:pt x="81" y="451"/>
                  </a:cubicBezTo>
                  <a:cubicBezTo>
                    <a:pt x="90" y="435"/>
                    <a:pt x="101" y="420"/>
                    <a:pt x="116" y="408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  <p:sp>
          <p:nvSpPr>
            <p:cNvPr id="93" name="Freeform 33"/>
            <p:cNvSpPr>
              <a:spLocks/>
            </p:cNvSpPr>
            <p:nvPr/>
          </p:nvSpPr>
          <p:spPr bwMode="auto">
            <a:xfrm>
              <a:off x="-2319338" y="2890838"/>
              <a:ext cx="2065338" cy="3444875"/>
            </a:xfrm>
            <a:custGeom>
              <a:avLst/>
              <a:gdLst>
                <a:gd name="T0" fmla="*/ 296 w 548"/>
                <a:gd name="T1" fmla="*/ 917 h 917"/>
                <a:gd name="T2" fmla="*/ 488 w 548"/>
                <a:gd name="T3" fmla="*/ 917 h 917"/>
                <a:gd name="T4" fmla="*/ 532 w 548"/>
                <a:gd name="T5" fmla="*/ 678 h 917"/>
                <a:gd name="T6" fmla="*/ 450 w 548"/>
                <a:gd name="T7" fmla="*/ 387 h 917"/>
                <a:gd name="T8" fmla="*/ 469 w 548"/>
                <a:gd name="T9" fmla="*/ 128 h 917"/>
                <a:gd name="T10" fmla="*/ 471 w 548"/>
                <a:gd name="T11" fmla="*/ 123 h 917"/>
                <a:gd name="T12" fmla="*/ 276 w 548"/>
                <a:gd name="T13" fmla="*/ 70 h 917"/>
                <a:gd name="T14" fmla="*/ 104 w 548"/>
                <a:gd name="T15" fmla="*/ 61 h 917"/>
                <a:gd name="T16" fmla="*/ 69 w 548"/>
                <a:gd name="T17" fmla="*/ 104 h 917"/>
                <a:gd name="T18" fmla="*/ 79 w 548"/>
                <a:gd name="T19" fmla="*/ 128 h 917"/>
                <a:gd name="T20" fmla="*/ 98 w 548"/>
                <a:gd name="T21" fmla="*/ 387 h 917"/>
                <a:gd name="T22" fmla="*/ 16 w 548"/>
                <a:gd name="T23" fmla="*/ 678 h 917"/>
                <a:gd name="T24" fmla="*/ 60 w 548"/>
                <a:gd name="T25" fmla="*/ 917 h 917"/>
                <a:gd name="T26" fmla="*/ 251 w 548"/>
                <a:gd name="T27" fmla="*/ 917 h 9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48" h="917">
                  <a:moveTo>
                    <a:pt x="296" y="917"/>
                  </a:moveTo>
                  <a:cubicBezTo>
                    <a:pt x="488" y="917"/>
                    <a:pt x="488" y="917"/>
                    <a:pt x="488" y="917"/>
                  </a:cubicBezTo>
                  <a:cubicBezTo>
                    <a:pt x="488" y="917"/>
                    <a:pt x="516" y="824"/>
                    <a:pt x="532" y="678"/>
                  </a:cubicBezTo>
                  <a:cubicBezTo>
                    <a:pt x="548" y="531"/>
                    <a:pt x="473" y="444"/>
                    <a:pt x="450" y="387"/>
                  </a:cubicBezTo>
                  <a:cubicBezTo>
                    <a:pt x="427" y="331"/>
                    <a:pt x="424" y="235"/>
                    <a:pt x="469" y="128"/>
                  </a:cubicBezTo>
                  <a:cubicBezTo>
                    <a:pt x="469" y="126"/>
                    <a:pt x="470" y="124"/>
                    <a:pt x="471" y="123"/>
                  </a:cubicBezTo>
                  <a:cubicBezTo>
                    <a:pt x="457" y="57"/>
                    <a:pt x="420" y="0"/>
                    <a:pt x="276" y="70"/>
                  </a:cubicBezTo>
                  <a:cubicBezTo>
                    <a:pt x="237" y="81"/>
                    <a:pt x="166" y="1"/>
                    <a:pt x="104" y="61"/>
                  </a:cubicBezTo>
                  <a:cubicBezTo>
                    <a:pt x="90" y="74"/>
                    <a:pt x="78" y="88"/>
                    <a:pt x="69" y="104"/>
                  </a:cubicBezTo>
                  <a:cubicBezTo>
                    <a:pt x="72" y="112"/>
                    <a:pt x="76" y="119"/>
                    <a:pt x="79" y="128"/>
                  </a:cubicBezTo>
                  <a:cubicBezTo>
                    <a:pt x="124" y="235"/>
                    <a:pt x="121" y="331"/>
                    <a:pt x="98" y="387"/>
                  </a:cubicBezTo>
                  <a:cubicBezTo>
                    <a:pt x="75" y="444"/>
                    <a:pt x="0" y="531"/>
                    <a:pt x="16" y="678"/>
                  </a:cubicBezTo>
                  <a:cubicBezTo>
                    <a:pt x="32" y="824"/>
                    <a:pt x="60" y="917"/>
                    <a:pt x="60" y="917"/>
                  </a:cubicBezTo>
                  <a:cubicBezTo>
                    <a:pt x="251" y="917"/>
                    <a:pt x="251" y="917"/>
                    <a:pt x="251" y="917"/>
                  </a:cubicBezTo>
                </a:path>
              </a:pathLst>
            </a:custGeom>
            <a:solidFill>
              <a:schemeClr val="tx1">
                <a:lumMod val="6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  <p:sp>
          <p:nvSpPr>
            <p:cNvPr id="94" name="Freeform 34"/>
            <p:cNvSpPr>
              <a:spLocks/>
            </p:cNvSpPr>
            <p:nvPr/>
          </p:nvSpPr>
          <p:spPr bwMode="auto">
            <a:xfrm>
              <a:off x="-2225675" y="6335713"/>
              <a:ext cx="1878013" cy="1847850"/>
            </a:xfrm>
            <a:custGeom>
              <a:avLst/>
              <a:gdLst>
                <a:gd name="T0" fmla="*/ 226 w 498"/>
                <a:gd name="T1" fmla="*/ 0 h 492"/>
                <a:gd name="T2" fmla="*/ 226 w 498"/>
                <a:gd name="T3" fmla="*/ 404 h 492"/>
                <a:gd name="T4" fmla="*/ 64 w 498"/>
                <a:gd name="T5" fmla="*/ 433 h 492"/>
                <a:gd name="T6" fmla="*/ 247 w 498"/>
                <a:gd name="T7" fmla="*/ 492 h 492"/>
                <a:gd name="T8" fmla="*/ 248 w 498"/>
                <a:gd name="T9" fmla="*/ 492 h 492"/>
                <a:gd name="T10" fmla="*/ 249 w 498"/>
                <a:gd name="T11" fmla="*/ 492 h 492"/>
                <a:gd name="T12" fmla="*/ 250 w 498"/>
                <a:gd name="T13" fmla="*/ 492 h 492"/>
                <a:gd name="T14" fmla="*/ 250 w 498"/>
                <a:gd name="T15" fmla="*/ 492 h 492"/>
                <a:gd name="T16" fmla="*/ 434 w 498"/>
                <a:gd name="T17" fmla="*/ 433 h 492"/>
                <a:gd name="T18" fmla="*/ 271 w 498"/>
                <a:gd name="T19" fmla="*/ 404 h 492"/>
                <a:gd name="T20" fmla="*/ 271 w 498"/>
                <a:gd name="T21" fmla="*/ 0 h 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8" h="492">
                  <a:moveTo>
                    <a:pt x="226" y="0"/>
                  </a:moveTo>
                  <a:cubicBezTo>
                    <a:pt x="226" y="404"/>
                    <a:pt x="226" y="404"/>
                    <a:pt x="226" y="404"/>
                  </a:cubicBezTo>
                  <a:cubicBezTo>
                    <a:pt x="226" y="404"/>
                    <a:pt x="128" y="411"/>
                    <a:pt x="64" y="433"/>
                  </a:cubicBezTo>
                  <a:cubicBezTo>
                    <a:pt x="0" y="454"/>
                    <a:pt x="55" y="492"/>
                    <a:pt x="247" y="492"/>
                  </a:cubicBezTo>
                  <a:cubicBezTo>
                    <a:pt x="247" y="492"/>
                    <a:pt x="247" y="492"/>
                    <a:pt x="248" y="492"/>
                  </a:cubicBezTo>
                  <a:cubicBezTo>
                    <a:pt x="248" y="492"/>
                    <a:pt x="248" y="492"/>
                    <a:pt x="249" y="492"/>
                  </a:cubicBezTo>
                  <a:cubicBezTo>
                    <a:pt x="249" y="492"/>
                    <a:pt x="250" y="492"/>
                    <a:pt x="250" y="492"/>
                  </a:cubicBezTo>
                  <a:cubicBezTo>
                    <a:pt x="250" y="492"/>
                    <a:pt x="250" y="492"/>
                    <a:pt x="250" y="492"/>
                  </a:cubicBezTo>
                  <a:cubicBezTo>
                    <a:pt x="443" y="492"/>
                    <a:pt x="498" y="454"/>
                    <a:pt x="434" y="433"/>
                  </a:cubicBezTo>
                  <a:cubicBezTo>
                    <a:pt x="369" y="411"/>
                    <a:pt x="271" y="404"/>
                    <a:pt x="271" y="404"/>
                  </a:cubicBezTo>
                  <a:cubicBezTo>
                    <a:pt x="271" y="0"/>
                    <a:pt x="271" y="0"/>
                    <a:pt x="271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</p:grpSp>
      <p:grpSp>
        <p:nvGrpSpPr>
          <p:cNvPr id="34" name="그룹 33"/>
          <p:cNvGrpSpPr/>
          <p:nvPr/>
        </p:nvGrpSpPr>
        <p:grpSpPr>
          <a:xfrm>
            <a:off x="5946695" y="738550"/>
            <a:ext cx="2140600" cy="2140600"/>
            <a:chOff x="566569" y="1541229"/>
            <a:chExt cx="3600000" cy="3600000"/>
          </a:xfrm>
        </p:grpSpPr>
        <p:sp>
          <p:nvSpPr>
            <p:cNvPr id="40" name="타원 39"/>
            <p:cNvSpPr/>
            <p:nvPr/>
          </p:nvSpPr>
          <p:spPr>
            <a:xfrm>
              <a:off x="772629" y="1747289"/>
              <a:ext cx="3187879" cy="3187879"/>
            </a:xfrm>
            <a:prstGeom prst="ellipse">
              <a:avLst/>
            </a:prstGeom>
            <a:solidFill>
              <a:schemeClr val="tx1">
                <a:lumMod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  <p:sp>
          <p:nvSpPr>
            <p:cNvPr id="41" name="막힌 원호 40"/>
            <p:cNvSpPr/>
            <p:nvPr/>
          </p:nvSpPr>
          <p:spPr>
            <a:xfrm rot="12600000">
              <a:off x="566569" y="1541229"/>
              <a:ext cx="3600000" cy="3600000"/>
            </a:xfrm>
            <a:prstGeom prst="blockArc">
              <a:avLst>
                <a:gd name="adj1" fmla="val 10931225"/>
                <a:gd name="adj2" fmla="val 471682"/>
                <a:gd name="adj3" fmla="val 5589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  <p:sp>
          <p:nvSpPr>
            <p:cNvPr id="42" name="타원 41"/>
            <p:cNvSpPr/>
            <p:nvPr/>
          </p:nvSpPr>
          <p:spPr>
            <a:xfrm>
              <a:off x="998463" y="1973123"/>
              <a:ext cx="2736211" cy="2736211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</p:grpSp>
      <p:grpSp>
        <p:nvGrpSpPr>
          <p:cNvPr id="43" name="그룹 42"/>
          <p:cNvGrpSpPr/>
          <p:nvPr/>
        </p:nvGrpSpPr>
        <p:grpSpPr>
          <a:xfrm>
            <a:off x="10047731" y="2355246"/>
            <a:ext cx="1762180" cy="1847297"/>
            <a:chOff x="3910254" y="2692838"/>
            <a:chExt cx="2546476" cy="2669476"/>
          </a:xfrm>
        </p:grpSpPr>
        <p:sp>
          <p:nvSpPr>
            <p:cNvPr id="44" name="다이아몬드 43"/>
            <p:cNvSpPr/>
            <p:nvPr/>
          </p:nvSpPr>
          <p:spPr>
            <a:xfrm>
              <a:off x="3910254" y="2815838"/>
              <a:ext cx="2546476" cy="2546476"/>
            </a:xfrm>
            <a:prstGeom prst="diamond">
              <a:avLst/>
            </a:prstGeom>
            <a:solidFill>
              <a:schemeClr val="tx1">
                <a:lumMod val="75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  <p:sp>
          <p:nvSpPr>
            <p:cNvPr id="45" name="다이아몬드 44"/>
            <p:cNvSpPr/>
            <p:nvPr/>
          </p:nvSpPr>
          <p:spPr>
            <a:xfrm>
              <a:off x="3910254" y="2692838"/>
              <a:ext cx="2546476" cy="2546476"/>
            </a:xfrm>
            <a:prstGeom prst="diamond">
              <a:avLst/>
            </a:prstGeom>
            <a:solidFill>
              <a:schemeClr val="tx1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</p:grpSp>
      <p:grpSp>
        <p:nvGrpSpPr>
          <p:cNvPr id="46" name="그룹 45"/>
          <p:cNvGrpSpPr/>
          <p:nvPr/>
        </p:nvGrpSpPr>
        <p:grpSpPr>
          <a:xfrm>
            <a:off x="8099052" y="573072"/>
            <a:ext cx="3113163" cy="2587396"/>
            <a:chOff x="6288021" y="1741541"/>
            <a:chExt cx="5114719" cy="4250919"/>
          </a:xfrm>
        </p:grpSpPr>
        <p:grpSp>
          <p:nvGrpSpPr>
            <p:cNvPr id="47" name="그룹 46"/>
            <p:cNvGrpSpPr/>
            <p:nvPr/>
          </p:nvGrpSpPr>
          <p:grpSpPr>
            <a:xfrm>
              <a:off x="6288021" y="1741541"/>
              <a:ext cx="5114719" cy="4250919"/>
              <a:chOff x="7304024" y="1930400"/>
              <a:chExt cx="4154011" cy="3452460"/>
            </a:xfrm>
          </p:grpSpPr>
          <p:cxnSp>
            <p:nvCxnSpPr>
              <p:cNvPr id="53" name="직선 연결선 52"/>
              <p:cNvCxnSpPr/>
              <p:nvPr/>
            </p:nvCxnSpPr>
            <p:spPr>
              <a:xfrm>
                <a:off x="7944676" y="3913057"/>
                <a:ext cx="1469803" cy="1469803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직선 연결선 53"/>
              <p:cNvCxnSpPr/>
              <p:nvPr/>
            </p:nvCxnSpPr>
            <p:spPr>
              <a:xfrm flipH="1">
                <a:off x="8578482" y="3751593"/>
                <a:ext cx="1968246" cy="130833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직선 연결선 54"/>
              <p:cNvCxnSpPr/>
              <p:nvPr/>
            </p:nvCxnSpPr>
            <p:spPr>
              <a:xfrm>
                <a:off x="7364535" y="3186401"/>
                <a:ext cx="1873530" cy="187353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직선 연결선 55"/>
              <p:cNvCxnSpPr/>
              <p:nvPr/>
            </p:nvCxnSpPr>
            <p:spPr>
              <a:xfrm>
                <a:off x="9761273" y="2198846"/>
                <a:ext cx="899630" cy="220691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직선 연결선 56"/>
              <p:cNvCxnSpPr/>
              <p:nvPr/>
            </p:nvCxnSpPr>
            <p:spPr>
              <a:xfrm flipH="1">
                <a:off x="7304024" y="1930400"/>
                <a:ext cx="1160283" cy="317077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직선 연결선 57"/>
              <p:cNvCxnSpPr/>
              <p:nvPr/>
            </p:nvCxnSpPr>
            <p:spPr>
              <a:xfrm>
                <a:off x="8144671" y="1987061"/>
                <a:ext cx="3039439" cy="126686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직선 연결선 60"/>
              <p:cNvCxnSpPr/>
              <p:nvPr/>
            </p:nvCxnSpPr>
            <p:spPr>
              <a:xfrm>
                <a:off x="8418596" y="2210634"/>
                <a:ext cx="3039439" cy="1266862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직선 연결선 61"/>
              <p:cNvCxnSpPr/>
              <p:nvPr/>
            </p:nvCxnSpPr>
            <p:spPr>
              <a:xfrm>
                <a:off x="8706693" y="2154362"/>
                <a:ext cx="1438596" cy="599618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8" name="타원 47"/>
            <p:cNvSpPr/>
            <p:nvPr/>
          </p:nvSpPr>
          <p:spPr>
            <a:xfrm>
              <a:off x="7584120" y="1870710"/>
              <a:ext cx="129353" cy="129353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  <p:sp>
          <p:nvSpPr>
            <p:cNvPr id="49" name="타원 48"/>
            <p:cNvSpPr/>
            <p:nvPr/>
          </p:nvSpPr>
          <p:spPr>
            <a:xfrm>
              <a:off x="6884268" y="3808071"/>
              <a:ext cx="129353" cy="129353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  <p:sp>
          <p:nvSpPr>
            <p:cNvPr id="50" name="타원 49"/>
            <p:cNvSpPr/>
            <p:nvPr/>
          </p:nvSpPr>
          <p:spPr>
            <a:xfrm>
              <a:off x="8283613" y="5197247"/>
              <a:ext cx="129353" cy="129353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  <p:sp>
          <p:nvSpPr>
            <p:cNvPr id="51" name="타원 50"/>
            <p:cNvSpPr/>
            <p:nvPr/>
          </p:nvSpPr>
          <p:spPr>
            <a:xfrm>
              <a:off x="10071035" y="4021399"/>
              <a:ext cx="129353" cy="129353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  <p:sp>
          <p:nvSpPr>
            <p:cNvPr id="52" name="타원 51"/>
            <p:cNvSpPr/>
            <p:nvPr/>
          </p:nvSpPr>
          <p:spPr>
            <a:xfrm>
              <a:off x="9531553" y="2689117"/>
              <a:ext cx="129353" cy="129353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</p:grpSp>
      <p:grpSp>
        <p:nvGrpSpPr>
          <p:cNvPr id="65" name="그룹 64"/>
          <p:cNvGrpSpPr/>
          <p:nvPr/>
        </p:nvGrpSpPr>
        <p:grpSpPr>
          <a:xfrm>
            <a:off x="5724254" y="4081808"/>
            <a:ext cx="5543658" cy="1195945"/>
            <a:chOff x="6313470" y="4110270"/>
            <a:chExt cx="5543658" cy="1195945"/>
          </a:xfrm>
        </p:grpSpPr>
        <p:sp>
          <p:nvSpPr>
            <p:cNvPr id="66" name="타원 65"/>
            <p:cNvSpPr/>
            <p:nvPr/>
          </p:nvSpPr>
          <p:spPr>
            <a:xfrm>
              <a:off x="6408292" y="4577576"/>
              <a:ext cx="728638" cy="728639"/>
            </a:xfrm>
            <a:prstGeom prst="ellipse">
              <a:avLst/>
            </a:prstGeom>
            <a:solidFill>
              <a:srgbClr val="9CCF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  <p:sp>
          <p:nvSpPr>
            <p:cNvPr id="67" name="타원 66"/>
            <p:cNvSpPr/>
            <p:nvPr/>
          </p:nvSpPr>
          <p:spPr>
            <a:xfrm>
              <a:off x="11128490" y="4577576"/>
              <a:ext cx="728638" cy="72863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  <p:sp>
          <p:nvSpPr>
            <p:cNvPr id="68" name="타원 67"/>
            <p:cNvSpPr/>
            <p:nvPr/>
          </p:nvSpPr>
          <p:spPr>
            <a:xfrm>
              <a:off x="8296372" y="4577576"/>
              <a:ext cx="728638" cy="728639"/>
            </a:xfrm>
            <a:prstGeom prst="ellipse">
              <a:avLst/>
            </a:prstGeom>
            <a:solidFill>
              <a:srgbClr val="FF1B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  <p:sp>
          <p:nvSpPr>
            <p:cNvPr id="69" name="타원 68"/>
            <p:cNvSpPr/>
            <p:nvPr/>
          </p:nvSpPr>
          <p:spPr>
            <a:xfrm>
              <a:off x="7352332" y="4577576"/>
              <a:ext cx="728638" cy="728639"/>
            </a:xfrm>
            <a:prstGeom prst="ellipse">
              <a:avLst/>
            </a:prstGeom>
            <a:solidFill>
              <a:srgbClr val="FFC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  <p:sp>
          <p:nvSpPr>
            <p:cNvPr id="70" name="타원 69"/>
            <p:cNvSpPr/>
            <p:nvPr/>
          </p:nvSpPr>
          <p:spPr>
            <a:xfrm>
              <a:off x="10184452" y="4577576"/>
              <a:ext cx="728638" cy="728639"/>
            </a:xfrm>
            <a:prstGeom prst="ellipse">
              <a:avLst/>
            </a:prstGeom>
            <a:solidFill>
              <a:srgbClr val="A6E1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  <p:sp>
          <p:nvSpPr>
            <p:cNvPr id="71" name="타원 70"/>
            <p:cNvSpPr/>
            <p:nvPr/>
          </p:nvSpPr>
          <p:spPr>
            <a:xfrm>
              <a:off x="9240412" y="4577576"/>
              <a:ext cx="728638" cy="728639"/>
            </a:xfrm>
            <a:prstGeom prst="ellipse">
              <a:avLst/>
            </a:prstGeom>
            <a:solidFill>
              <a:srgbClr val="D299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  <p:sp>
          <p:nvSpPr>
            <p:cNvPr id="72" name="직사각형 71"/>
            <p:cNvSpPr/>
            <p:nvPr/>
          </p:nvSpPr>
          <p:spPr>
            <a:xfrm>
              <a:off x="6313470" y="4110270"/>
              <a:ext cx="100380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BIZ한마음고딕 H" panose="02020503020101020101" pitchFamily="18" charset="-127"/>
                  <a:ea typeface="KBIZ한마음고딕 H" panose="02020503020101020101" pitchFamily="18" charset="-127"/>
                </a:rPr>
                <a:t>사용색상</a:t>
              </a:r>
              <a:endParaRPr lang="en-US" altLang="ko-K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5257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3168</TotalTime>
  <Words>222</Words>
  <Application>Microsoft Office PowerPoint</Application>
  <PresentationFormat>와이드스크린</PresentationFormat>
  <Paragraphs>52</Paragraphs>
  <Slides>9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9</vt:i4>
      </vt:variant>
    </vt:vector>
  </HeadingPairs>
  <TitlesOfParts>
    <vt:vector size="15" baseType="lpstr">
      <vt:lpstr>KBIZ한마음고딕 H</vt:lpstr>
      <vt:lpstr>맑은 고딕</vt:lpstr>
      <vt:lpstr>Arial</vt:lpstr>
      <vt:lpstr>Calibri</vt:lpstr>
      <vt:lpstr>Wingdings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goni@xemi.co.kr</dc:creator>
  <cp:lastModifiedBy>김자령</cp:lastModifiedBy>
  <cp:revision>140</cp:revision>
  <dcterms:created xsi:type="dcterms:W3CDTF">2016-07-12T03:47:17Z</dcterms:created>
  <dcterms:modified xsi:type="dcterms:W3CDTF">2016-09-12T05:12:42Z</dcterms:modified>
</cp:coreProperties>
</file>