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1"/>
  </p:handoutMasterIdLst>
  <p:sldIdLst>
    <p:sldId id="257" r:id="rId2"/>
    <p:sldId id="258" r:id="rId3"/>
    <p:sldId id="270" r:id="rId4"/>
    <p:sldId id="272" r:id="rId5"/>
    <p:sldId id="273" r:id="rId6"/>
    <p:sldId id="259" r:id="rId7"/>
    <p:sldId id="269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DADA"/>
    <a:srgbClr val="FBB03B"/>
    <a:srgbClr val="5CC5C9"/>
    <a:srgbClr val="FDE0B1"/>
    <a:srgbClr val="FCC874"/>
    <a:srgbClr val="673B94"/>
    <a:srgbClr val="C9C9C7"/>
    <a:srgbClr val="A6A6A6"/>
    <a:srgbClr val="FF89B3"/>
    <a:srgbClr val="FF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58" y="1224"/>
      </p:cViewPr>
      <p:guideLst>
        <p:guide orient="horz" pos="36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590E-EFEE-4BD7-BCB5-4E86B8A569D6}" type="datetimeFigureOut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2016-08-18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DCDA-8D3C-465B-BA8D-DC72B256772E}" type="slidenum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‹#›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75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235200" y="0"/>
            <a:ext cx="9956800" cy="6858000"/>
          </a:xfrm>
          <a:prstGeom prst="rect">
            <a:avLst/>
          </a:prstGeom>
          <a:blipFill dpi="0" rotWithShape="1">
            <a:blip r:embed="rId2">
              <a:alphaModFix amt="59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032000" y="0"/>
            <a:ext cx="10160000" cy="6858000"/>
          </a:xfrm>
          <a:prstGeom prst="rect">
            <a:avLst/>
          </a:prstGeom>
          <a:gradFill flip="none" rotWithShape="1">
            <a:gsLst>
              <a:gs pos="100000">
                <a:srgbClr val="000000"/>
              </a:gs>
              <a:gs pos="0">
                <a:sysClr val="windowText" lastClr="000000"/>
              </a:gs>
              <a:gs pos="50000">
                <a:srgbClr val="000000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415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3784600" y="0"/>
            <a:ext cx="10157460" cy="6858000"/>
          </a:xfrm>
          <a:prstGeom prst="rect">
            <a:avLst/>
          </a:prstGeom>
          <a:blipFill dpi="0" rotWithShape="1">
            <a:blip r:embed="rId2">
              <a:alphaModFix amt="37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 r="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489200" y="0"/>
            <a:ext cx="79756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7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 l="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6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1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0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68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M" panose="02030600000101010101" pitchFamily="18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20000">
                <a:srgbClr val="000000">
                  <a:alpha val="70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5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196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80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5" r:id="rId3"/>
    <p:sldLayoutId id="2147483663" r:id="rId4"/>
    <p:sldLayoutId id="2147483664" r:id="rId5"/>
    <p:sldLayoutId id="2147483671" r:id="rId6"/>
    <p:sldLayoutId id="214748366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</a:t>
            </a:r>
          </a:p>
          <a:p>
            <a:pPr algn="r"/>
            <a:r>
              <a:rPr lang="ko-KR" altLang="en-US" sz="1400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400" b="1" dirty="0">
              <a:solidFill>
                <a:prstClr val="white">
                  <a:lumMod val="50000"/>
                  <a:lumOff val="50000"/>
                </a:prst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882616" y="1605905"/>
            <a:ext cx="5859011" cy="4487374"/>
            <a:chOff x="5882616" y="1529705"/>
            <a:chExt cx="5859011" cy="4487374"/>
          </a:xfrm>
        </p:grpSpPr>
        <p:sp>
          <p:nvSpPr>
            <p:cNvPr id="5" name="제목 1"/>
            <p:cNvSpPr txBox="1">
              <a:spLocks/>
            </p:cNvSpPr>
            <p:nvPr/>
          </p:nvSpPr>
          <p:spPr>
            <a:xfrm>
              <a:off x="5882616" y="2728228"/>
              <a:ext cx="585901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ko-KR" altLang="en-US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입력해주세요</a:t>
              </a:r>
              <a:endParaRPr lang="ko-KR" alt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8633084" y="3850548"/>
              <a:ext cx="31085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2400" dirty="0">
                  <a:solidFill>
                    <a:srgbClr val="FBB0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부제목을 입력하세요</a:t>
              </a: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5998750" y="1529705"/>
              <a:ext cx="4892364" cy="4487374"/>
              <a:chOff x="5998750" y="1573247"/>
              <a:chExt cx="4892364" cy="4487374"/>
            </a:xfrm>
          </p:grpSpPr>
          <p:cxnSp>
            <p:nvCxnSpPr>
              <p:cNvPr id="7" name="직선 연결선 6"/>
              <p:cNvCxnSpPr/>
              <p:nvPr/>
            </p:nvCxnSpPr>
            <p:spPr>
              <a:xfrm rot="2536758" flipV="1">
                <a:off x="5998750" y="1573247"/>
                <a:ext cx="4892364" cy="4420179"/>
              </a:xfrm>
              <a:prstGeom prst="line">
                <a:avLst/>
              </a:prstGeom>
              <a:ln w="38100" cap="rnd" cmpd="dbl">
                <a:solidFill>
                  <a:srgbClr val="FBB0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직선 연결선 7"/>
              <p:cNvCxnSpPr/>
              <p:nvPr/>
            </p:nvCxnSpPr>
            <p:spPr>
              <a:xfrm rot="2536758" flipV="1">
                <a:off x="5998750" y="1640442"/>
                <a:ext cx="4892364" cy="4420179"/>
              </a:xfrm>
              <a:prstGeom prst="line">
                <a:avLst/>
              </a:prstGeom>
              <a:ln w="38100" cap="rnd" cmpd="dbl">
                <a:solidFill>
                  <a:srgbClr val="A4DA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그룹 1"/>
          <p:cNvGrpSpPr/>
          <p:nvPr/>
        </p:nvGrpSpPr>
        <p:grpSpPr>
          <a:xfrm>
            <a:off x="5135537" y="2984500"/>
            <a:ext cx="419456" cy="704898"/>
            <a:chOff x="1729850" y="5360581"/>
            <a:chExt cx="256569" cy="564017"/>
          </a:xfrm>
        </p:grpSpPr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1729850" y="5821754"/>
              <a:ext cx="256569" cy="102844"/>
            </a:xfrm>
            <a:prstGeom prst="rect">
              <a:avLst/>
            </a:prstGeom>
            <a:solidFill>
              <a:srgbClr val="A4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1729850" y="5668030"/>
              <a:ext cx="256569" cy="92019"/>
            </a:xfrm>
            <a:prstGeom prst="rect">
              <a:avLst/>
            </a:prstGeom>
            <a:solidFill>
              <a:srgbClr val="A4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3" name="Rectangle 25"/>
            <p:cNvSpPr>
              <a:spLocks noChangeArrowheads="1"/>
            </p:cNvSpPr>
            <p:nvPr/>
          </p:nvSpPr>
          <p:spPr bwMode="auto">
            <a:xfrm>
              <a:off x="1729850" y="536058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1729850" y="5514305"/>
              <a:ext cx="256569" cy="92019"/>
            </a:xfrm>
            <a:prstGeom prst="rect">
              <a:avLst/>
            </a:prstGeom>
            <a:solidFill>
              <a:srgbClr val="A4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583194" y="3990562"/>
            <a:ext cx="419456" cy="320654"/>
            <a:chOff x="1729850" y="5668030"/>
            <a:chExt cx="256569" cy="256568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729850" y="5821754"/>
              <a:ext cx="256569" cy="102844"/>
            </a:xfrm>
            <a:prstGeom prst="rect">
              <a:avLst/>
            </a:prstGeom>
            <a:solidFill>
              <a:srgbClr val="A4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1729850" y="5668030"/>
              <a:ext cx="256569" cy="92019"/>
            </a:xfrm>
            <a:prstGeom prst="rect">
              <a:avLst/>
            </a:prstGeom>
            <a:solidFill>
              <a:srgbClr val="A4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+mn-ea"/>
              </a:rPr>
              <a:t>학습목표 및 내용</a:t>
            </a:r>
            <a:endParaRPr lang="ko-KR" altLang="en-US" sz="2000" b="1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9362550" y="153581"/>
            <a:ext cx="2627502" cy="973169"/>
            <a:chOff x="9349850" y="140881"/>
            <a:chExt cx="2627502" cy="973169"/>
          </a:xfrm>
        </p:grpSpPr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flipV="1">
              <a:off x="9349850" y="771928"/>
              <a:ext cx="262356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9349850" y="602054"/>
              <a:ext cx="256569" cy="1028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9349850" y="448330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9349850" y="14088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9349850" y="294605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11720783" y="868307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11720783" y="102203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5297732" y="1892296"/>
            <a:ext cx="6308751" cy="1447804"/>
            <a:chOff x="5297732" y="1866896"/>
            <a:chExt cx="6308751" cy="1447804"/>
          </a:xfrm>
        </p:grpSpPr>
        <p:sp>
          <p:nvSpPr>
            <p:cNvPr id="53" name="모서리가 둥근 직사각형 52"/>
            <p:cNvSpPr/>
            <p:nvPr/>
          </p:nvSpPr>
          <p:spPr>
            <a:xfrm>
              <a:off x="5297732" y="1866896"/>
              <a:ext cx="6308751" cy="1447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4" name="모서리가 둥근 직사각형 53"/>
            <p:cNvSpPr/>
            <p:nvPr/>
          </p:nvSpPr>
          <p:spPr>
            <a:xfrm>
              <a:off x="5392982" y="1938333"/>
              <a:ext cx="6173701" cy="1266829"/>
            </a:xfrm>
            <a:prstGeom prst="roundRect">
              <a:avLst/>
            </a:prstGeom>
            <a:solidFill>
              <a:srgbClr val="F6F5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5" name="양쪽 모서리가 둥근 사각형 54"/>
            <p:cNvSpPr/>
            <p:nvPr/>
          </p:nvSpPr>
          <p:spPr>
            <a:xfrm rot="16200000">
              <a:off x="5357649" y="1973670"/>
              <a:ext cx="1266829" cy="1196158"/>
            </a:xfrm>
            <a:prstGeom prst="round2SameRect">
              <a:avLst/>
            </a:prstGeom>
            <a:blipFill dpi="0" rotWithShape="1">
              <a:blip r:embed="rId2">
                <a:alphaModFix amt="50000"/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/>
              <a:stretch>
                <a:fillRect l="-33000" t="-38000" r="-24000" b="-24000"/>
              </a:stretch>
            </a:blipFill>
            <a:ln w="285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56" name="그림 55" descr="2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2346" y="2070098"/>
              <a:ext cx="341363" cy="162820"/>
            </a:xfrm>
            <a:prstGeom prst="rect">
              <a:avLst/>
            </a:prstGeom>
          </p:spPr>
        </p:pic>
        <p:pic>
          <p:nvPicPr>
            <p:cNvPr id="57" name="그림 56" descr="2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2346" y="2518569"/>
              <a:ext cx="341363" cy="162820"/>
            </a:xfrm>
            <a:prstGeom prst="rect">
              <a:avLst/>
            </a:prstGeom>
          </p:spPr>
        </p:pic>
        <p:pic>
          <p:nvPicPr>
            <p:cNvPr id="58" name="그림 57" descr="2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2346" y="2916240"/>
              <a:ext cx="341363" cy="162820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440607" y="2365345"/>
              <a:ext cx="1148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spc="-15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학습목표</a:t>
              </a:r>
              <a:endParaRPr lang="ko-KR" altLang="en-US" sz="2000" spc="-150" dirty="0">
                <a:solidFill>
                  <a:schemeClr val="bg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cxnSp>
          <p:nvCxnSpPr>
            <p:cNvPr id="60" name="직선 연결선 59"/>
            <p:cNvCxnSpPr/>
            <p:nvPr/>
          </p:nvCxnSpPr>
          <p:spPr>
            <a:xfrm>
              <a:off x="7136985" y="2796535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cxnSp>
          <p:nvCxnSpPr>
            <p:cNvPr id="61" name="직선 연결선 60"/>
            <p:cNvCxnSpPr/>
            <p:nvPr/>
          </p:nvCxnSpPr>
          <p:spPr>
            <a:xfrm>
              <a:off x="7136986" y="2393224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sp>
          <p:nvSpPr>
            <p:cNvPr id="72" name="TextBox 71"/>
            <p:cNvSpPr txBox="1"/>
            <p:nvPr/>
          </p:nvSpPr>
          <p:spPr>
            <a:xfrm>
              <a:off x="7369012" y="1991800"/>
              <a:ext cx="37321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lang="ko-KR" alt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lang="ko-KR" alt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297732" y="4341761"/>
            <a:ext cx="6308751" cy="1447804"/>
            <a:chOff x="5297732" y="4316361"/>
            <a:chExt cx="6308751" cy="1447804"/>
          </a:xfrm>
        </p:grpSpPr>
        <p:sp>
          <p:nvSpPr>
            <p:cNvPr id="62" name="모서리가 둥근 직사각형 61"/>
            <p:cNvSpPr/>
            <p:nvPr/>
          </p:nvSpPr>
          <p:spPr>
            <a:xfrm>
              <a:off x="5297732" y="4316361"/>
              <a:ext cx="6308751" cy="1447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3" name="모서리가 둥근 직사각형 62"/>
            <p:cNvSpPr/>
            <p:nvPr/>
          </p:nvSpPr>
          <p:spPr>
            <a:xfrm>
              <a:off x="5392982" y="4387798"/>
              <a:ext cx="6173701" cy="1266829"/>
            </a:xfrm>
            <a:prstGeom prst="roundRect">
              <a:avLst/>
            </a:prstGeom>
            <a:solidFill>
              <a:srgbClr val="F6F5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4" name="양쪽 모서리가 둥근 사각형 63"/>
            <p:cNvSpPr/>
            <p:nvPr/>
          </p:nvSpPr>
          <p:spPr>
            <a:xfrm rot="16200000">
              <a:off x="5357649" y="4423135"/>
              <a:ext cx="1266829" cy="1196158"/>
            </a:xfrm>
            <a:prstGeom prst="round2SameRect">
              <a:avLst/>
            </a:prstGeom>
            <a:blipFill>
              <a:blip r:embed="rId2">
                <a:alphaModFix amt="50000"/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 l="-33000" t="-38000" r="-24000" b="-24000"/>
              </a:stretch>
            </a:blipFill>
            <a:ln w="285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65" name="그림 64" descr="2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2346" y="4519563"/>
              <a:ext cx="341363" cy="162820"/>
            </a:xfrm>
            <a:prstGeom prst="rect">
              <a:avLst/>
            </a:prstGeom>
          </p:spPr>
        </p:pic>
        <p:pic>
          <p:nvPicPr>
            <p:cNvPr id="66" name="그림 65" descr="2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2346" y="4968034"/>
              <a:ext cx="341363" cy="162820"/>
            </a:xfrm>
            <a:prstGeom prst="rect">
              <a:avLst/>
            </a:prstGeom>
          </p:spPr>
        </p:pic>
        <p:pic>
          <p:nvPicPr>
            <p:cNvPr id="67" name="그림 66" descr="2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2346" y="5365705"/>
              <a:ext cx="341363" cy="162820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440607" y="4814810"/>
              <a:ext cx="1148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spc="-15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학습내용</a:t>
              </a:r>
              <a:endParaRPr lang="ko-KR" altLang="en-US" sz="2000" spc="-150" dirty="0">
                <a:solidFill>
                  <a:schemeClr val="bg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cxnSp>
          <p:nvCxnSpPr>
            <p:cNvPr id="69" name="직선 연결선 68"/>
            <p:cNvCxnSpPr/>
            <p:nvPr/>
          </p:nvCxnSpPr>
          <p:spPr>
            <a:xfrm>
              <a:off x="7136985" y="5246000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cxnSp>
          <p:nvCxnSpPr>
            <p:cNvPr id="70" name="직선 연결선 69"/>
            <p:cNvCxnSpPr/>
            <p:nvPr/>
          </p:nvCxnSpPr>
          <p:spPr>
            <a:xfrm>
              <a:off x="7136986" y="4842689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sp>
          <p:nvSpPr>
            <p:cNvPr id="75" name="TextBox 74"/>
            <p:cNvSpPr txBox="1"/>
            <p:nvPr/>
          </p:nvSpPr>
          <p:spPr>
            <a:xfrm>
              <a:off x="7369012" y="4451296"/>
              <a:ext cx="37321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내용을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내용을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내용을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54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5548122" y="1412836"/>
            <a:ext cx="482602" cy="482874"/>
            <a:chOff x="-2909887" y="7500937"/>
            <a:chExt cx="2822575" cy="2824163"/>
          </a:xfrm>
        </p:grpSpPr>
        <p:sp>
          <p:nvSpPr>
            <p:cNvPr id="19" name="Oval 54"/>
            <p:cNvSpPr>
              <a:spLocks noChangeArrowheads="1"/>
            </p:cNvSpPr>
            <p:nvPr/>
          </p:nvSpPr>
          <p:spPr bwMode="auto">
            <a:xfrm>
              <a:off x="-2797172" y="7613652"/>
              <a:ext cx="2597150" cy="2598738"/>
            </a:xfrm>
            <a:prstGeom prst="ellipse">
              <a:avLst/>
            </a:pr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" name="Oval 55"/>
            <p:cNvSpPr>
              <a:spLocks noChangeArrowheads="1"/>
            </p:cNvSpPr>
            <p:nvPr/>
          </p:nvSpPr>
          <p:spPr bwMode="auto">
            <a:xfrm>
              <a:off x="-2909887" y="7500937"/>
              <a:ext cx="2822575" cy="2824163"/>
            </a:xfrm>
            <a:prstGeom prst="ellipse">
              <a:avLst/>
            </a:prstGeom>
            <a:noFill/>
            <a:ln w="19050" cap="flat">
              <a:solidFill>
                <a:srgbClr val="FBB03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" name="Oval 56"/>
            <p:cNvSpPr>
              <a:spLocks noChangeArrowheads="1"/>
            </p:cNvSpPr>
            <p:nvPr/>
          </p:nvSpPr>
          <p:spPr bwMode="auto">
            <a:xfrm>
              <a:off x="-1887535" y="8525668"/>
              <a:ext cx="777878" cy="774701"/>
            </a:xfrm>
            <a:prstGeom prst="ellipse">
              <a:avLst/>
            </a:prstGeom>
            <a:solidFill>
              <a:srgbClr val="F3E3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" name="Oval 57"/>
            <p:cNvSpPr>
              <a:spLocks noChangeArrowheads="1"/>
            </p:cNvSpPr>
            <p:nvPr/>
          </p:nvSpPr>
          <p:spPr bwMode="auto">
            <a:xfrm>
              <a:off x="-2047871" y="8362953"/>
              <a:ext cx="1098548" cy="1100138"/>
            </a:xfrm>
            <a:prstGeom prst="ellipse">
              <a:avLst/>
            </a:prstGeom>
            <a:noFill/>
            <a:ln w="30163" cap="flat">
              <a:solidFill>
                <a:srgbClr val="F3E3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3" name="Oval 58"/>
            <p:cNvSpPr>
              <a:spLocks noChangeArrowheads="1"/>
            </p:cNvSpPr>
            <p:nvPr/>
          </p:nvSpPr>
          <p:spPr bwMode="auto">
            <a:xfrm>
              <a:off x="-1577182" y="8833646"/>
              <a:ext cx="157165" cy="158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sp>
        <p:nvSpPr>
          <p:cNvPr id="2" name="텍스트 개체 틀 8"/>
          <p:cNvSpPr txBox="1">
            <a:spLocks/>
          </p:cNvSpPr>
          <p:nvPr/>
        </p:nvSpPr>
        <p:spPr>
          <a:xfrm>
            <a:off x="6296646" y="2305873"/>
            <a:ext cx="5437372" cy="31645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홈의 단락에서 줄 간격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글머리 기호 수정 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3" name="부제목 2"/>
          <p:cNvSpPr txBox="1">
            <a:spLocks/>
          </p:cNvSpPr>
          <p:nvPr/>
        </p:nvSpPr>
        <p:spPr>
          <a:xfrm>
            <a:off x="6067332" y="1357178"/>
            <a:ext cx="2897903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ko-KR" altLang="en-US" sz="2000" b="1" dirty="0">
                <a:solidFill>
                  <a:prstClr val="white"/>
                </a:solidFill>
                <a:latin typeface="+mn-ea"/>
              </a:rPr>
              <a:t>제목을 </a:t>
            </a:r>
            <a:r>
              <a:rPr lang="ko-KR" altLang="en-US" sz="2000" b="1" dirty="0" smtClean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2000" b="1" dirty="0" smtClean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3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+mn-ea"/>
              </a:rPr>
              <a:t>제목을 입력하세요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7081972" y="5545936"/>
            <a:ext cx="4095753" cy="618705"/>
            <a:chOff x="7081972" y="5558636"/>
            <a:chExt cx="4095753" cy="618705"/>
          </a:xfrm>
        </p:grpSpPr>
        <p:sp>
          <p:nvSpPr>
            <p:cNvPr id="12" name="TextBox 11"/>
            <p:cNvSpPr txBox="1"/>
            <p:nvPr/>
          </p:nvSpPr>
          <p:spPr>
            <a:xfrm>
              <a:off x="7374325" y="5715676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i="1" dirty="0">
                  <a:solidFill>
                    <a:prstClr val="white"/>
                  </a:solidFill>
                  <a:latin typeface="+mn-ea"/>
                </a:rPr>
                <a:t>텍스트를 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+mn-ea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자유형 15"/>
            <p:cNvSpPr/>
            <p:nvPr/>
          </p:nvSpPr>
          <p:spPr>
            <a:xfrm>
              <a:off x="10731608" y="5584040"/>
              <a:ext cx="446117" cy="327176"/>
            </a:xfrm>
            <a:custGeom>
              <a:avLst/>
              <a:gdLst/>
              <a:ahLst/>
              <a:cxnLst/>
              <a:rect l="l" t="t" r="r" b="b"/>
              <a:pathLst>
                <a:path w="696737" h="510978">
                  <a:moveTo>
                    <a:pt x="550022" y="0"/>
                  </a:moveTo>
                  <a:lnTo>
                    <a:pt x="559922" y="12384"/>
                  </a:lnTo>
                  <a:lnTo>
                    <a:pt x="563471" y="12384"/>
                  </a:lnTo>
                  <a:lnTo>
                    <a:pt x="578340" y="7415"/>
                  </a:lnTo>
                  <a:cubicBezTo>
                    <a:pt x="597402" y="7415"/>
                    <a:pt x="614361" y="11957"/>
                    <a:pt x="629217" y="21041"/>
                  </a:cubicBezTo>
                  <a:cubicBezTo>
                    <a:pt x="644072" y="30125"/>
                    <a:pt x="664936" y="34667"/>
                    <a:pt x="691807" y="34667"/>
                  </a:cubicBezTo>
                  <a:lnTo>
                    <a:pt x="691807" y="84597"/>
                  </a:lnTo>
                  <a:cubicBezTo>
                    <a:pt x="691807" y="88778"/>
                    <a:pt x="692629" y="95818"/>
                    <a:pt x="694272" y="105717"/>
                  </a:cubicBezTo>
                  <a:cubicBezTo>
                    <a:pt x="695915" y="115617"/>
                    <a:pt x="696737" y="126870"/>
                    <a:pt x="696737" y="139478"/>
                  </a:cubicBezTo>
                  <a:cubicBezTo>
                    <a:pt x="696737" y="152085"/>
                    <a:pt x="695554" y="165527"/>
                    <a:pt x="693188" y="179804"/>
                  </a:cubicBezTo>
                  <a:cubicBezTo>
                    <a:pt x="690821" y="194082"/>
                    <a:pt x="686654" y="203218"/>
                    <a:pt x="680685" y="207215"/>
                  </a:cubicBezTo>
                  <a:cubicBezTo>
                    <a:pt x="673507" y="234533"/>
                    <a:pt x="667019" y="256488"/>
                    <a:pt x="661222" y="273079"/>
                  </a:cubicBezTo>
                  <a:cubicBezTo>
                    <a:pt x="655424" y="289670"/>
                    <a:pt x="646636" y="309008"/>
                    <a:pt x="634857" y="331094"/>
                  </a:cubicBezTo>
                  <a:lnTo>
                    <a:pt x="634857" y="340993"/>
                  </a:lnTo>
                  <a:cubicBezTo>
                    <a:pt x="612849" y="360555"/>
                    <a:pt x="593662" y="377094"/>
                    <a:pt x="577295" y="390608"/>
                  </a:cubicBezTo>
                  <a:cubicBezTo>
                    <a:pt x="560927" y="404123"/>
                    <a:pt x="544133" y="418413"/>
                    <a:pt x="526911" y="433479"/>
                  </a:cubicBezTo>
                  <a:cubicBezTo>
                    <a:pt x="517524" y="441314"/>
                    <a:pt x="498889" y="454224"/>
                    <a:pt x="471005" y="472208"/>
                  </a:cubicBezTo>
                  <a:cubicBezTo>
                    <a:pt x="443122" y="490193"/>
                    <a:pt x="415731" y="503116"/>
                    <a:pt x="388833" y="510978"/>
                  </a:cubicBezTo>
                  <a:lnTo>
                    <a:pt x="321904" y="472997"/>
                  </a:lnTo>
                  <a:lnTo>
                    <a:pt x="321904" y="389504"/>
                  </a:lnTo>
                  <a:cubicBezTo>
                    <a:pt x="336865" y="376647"/>
                    <a:pt x="346166" y="368397"/>
                    <a:pt x="349808" y="364756"/>
                  </a:cubicBezTo>
                  <a:cubicBezTo>
                    <a:pt x="353449" y="361114"/>
                    <a:pt x="356112" y="357624"/>
                    <a:pt x="357794" y="354285"/>
                  </a:cubicBezTo>
                  <a:cubicBezTo>
                    <a:pt x="359477" y="350945"/>
                    <a:pt x="362507" y="345443"/>
                    <a:pt x="366885" y="337779"/>
                  </a:cubicBezTo>
                  <a:cubicBezTo>
                    <a:pt x="371263" y="330115"/>
                    <a:pt x="380130" y="319604"/>
                    <a:pt x="393487" y="306247"/>
                  </a:cubicBezTo>
                  <a:cubicBezTo>
                    <a:pt x="395091" y="303855"/>
                    <a:pt x="398680" y="295526"/>
                    <a:pt x="404254" y="281263"/>
                  </a:cubicBezTo>
                  <a:cubicBezTo>
                    <a:pt x="409828" y="266999"/>
                    <a:pt x="415915" y="251203"/>
                    <a:pt x="422515" y="233876"/>
                  </a:cubicBezTo>
                  <a:cubicBezTo>
                    <a:pt x="429114" y="216549"/>
                    <a:pt x="435411" y="200155"/>
                    <a:pt x="441406" y="184695"/>
                  </a:cubicBezTo>
                  <a:cubicBezTo>
                    <a:pt x="447401" y="169235"/>
                    <a:pt x="451897" y="159230"/>
                    <a:pt x="454894" y="154682"/>
                  </a:cubicBezTo>
                  <a:cubicBezTo>
                    <a:pt x="461967" y="134883"/>
                    <a:pt x="465504" y="119041"/>
                    <a:pt x="465504" y="107157"/>
                  </a:cubicBezTo>
                  <a:cubicBezTo>
                    <a:pt x="465504" y="95273"/>
                    <a:pt x="462204" y="72490"/>
                    <a:pt x="455604" y="38808"/>
                  </a:cubicBezTo>
                  <a:cubicBezTo>
                    <a:pt x="465753" y="26871"/>
                    <a:pt x="480280" y="17419"/>
                    <a:pt x="499185" y="10451"/>
                  </a:cubicBezTo>
                  <a:cubicBezTo>
                    <a:pt x="518089" y="3484"/>
                    <a:pt x="535035" y="0"/>
                    <a:pt x="550022" y="0"/>
                  </a:cubicBezTo>
                  <a:close/>
                  <a:moveTo>
                    <a:pt x="228117" y="0"/>
                  </a:moveTo>
                  <a:lnTo>
                    <a:pt x="238017" y="12384"/>
                  </a:lnTo>
                  <a:lnTo>
                    <a:pt x="241566" y="12384"/>
                  </a:lnTo>
                  <a:lnTo>
                    <a:pt x="256435" y="7415"/>
                  </a:lnTo>
                  <a:cubicBezTo>
                    <a:pt x="275497" y="7415"/>
                    <a:pt x="292456" y="11957"/>
                    <a:pt x="307312" y="21041"/>
                  </a:cubicBezTo>
                  <a:cubicBezTo>
                    <a:pt x="322167" y="30125"/>
                    <a:pt x="343031" y="34667"/>
                    <a:pt x="369902" y="34667"/>
                  </a:cubicBezTo>
                  <a:lnTo>
                    <a:pt x="369902" y="84597"/>
                  </a:lnTo>
                  <a:cubicBezTo>
                    <a:pt x="369902" y="88778"/>
                    <a:pt x="370724" y="95818"/>
                    <a:pt x="372367" y="105717"/>
                  </a:cubicBezTo>
                  <a:cubicBezTo>
                    <a:pt x="374011" y="115617"/>
                    <a:pt x="374832" y="126870"/>
                    <a:pt x="374832" y="139478"/>
                  </a:cubicBezTo>
                  <a:cubicBezTo>
                    <a:pt x="374832" y="152085"/>
                    <a:pt x="373649" y="165527"/>
                    <a:pt x="371283" y="179804"/>
                  </a:cubicBezTo>
                  <a:cubicBezTo>
                    <a:pt x="368916" y="194082"/>
                    <a:pt x="364749" y="203218"/>
                    <a:pt x="358780" y="207215"/>
                  </a:cubicBezTo>
                  <a:cubicBezTo>
                    <a:pt x="351629" y="234507"/>
                    <a:pt x="345128" y="256488"/>
                    <a:pt x="339278" y="273157"/>
                  </a:cubicBezTo>
                  <a:cubicBezTo>
                    <a:pt x="333427" y="289827"/>
                    <a:pt x="324652" y="309140"/>
                    <a:pt x="312952" y="331094"/>
                  </a:cubicBezTo>
                  <a:lnTo>
                    <a:pt x="312952" y="340993"/>
                  </a:lnTo>
                  <a:cubicBezTo>
                    <a:pt x="290944" y="360555"/>
                    <a:pt x="271757" y="377094"/>
                    <a:pt x="255390" y="390608"/>
                  </a:cubicBezTo>
                  <a:cubicBezTo>
                    <a:pt x="239022" y="404123"/>
                    <a:pt x="222228" y="418413"/>
                    <a:pt x="205006" y="433479"/>
                  </a:cubicBezTo>
                  <a:cubicBezTo>
                    <a:pt x="195619" y="441314"/>
                    <a:pt x="176984" y="454224"/>
                    <a:pt x="149100" y="472208"/>
                  </a:cubicBezTo>
                  <a:cubicBezTo>
                    <a:pt x="121217" y="490193"/>
                    <a:pt x="93826" y="503116"/>
                    <a:pt x="66928" y="510978"/>
                  </a:cubicBezTo>
                  <a:lnTo>
                    <a:pt x="0" y="472997"/>
                  </a:lnTo>
                  <a:lnTo>
                    <a:pt x="0" y="389504"/>
                  </a:lnTo>
                  <a:cubicBezTo>
                    <a:pt x="14960" y="376647"/>
                    <a:pt x="24261" y="368397"/>
                    <a:pt x="27903" y="364756"/>
                  </a:cubicBezTo>
                  <a:cubicBezTo>
                    <a:pt x="31545" y="361114"/>
                    <a:pt x="34207" y="357624"/>
                    <a:pt x="35890" y="354285"/>
                  </a:cubicBezTo>
                  <a:cubicBezTo>
                    <a:pt x="37572" y="350945"/>
                    <a:pt x="40603" y="345443"/>
                    <a:pt x="44980" y="337779"/>
                  </a:cubicBezTo>
                  <a:cubicBezTo>
                    <a:pt x="49358" y="330115"/>
                    <a:pt x="58225" y="319604"/>
                    <a:pt x="71582" y="306247"/>
                  </a:cubicBezTo>
                  <a:cubicBezTo>
                    <a:pt x="73186" y="303855"/>
                    <a:pt x="76775" y="295526"/>
                    <a:pt x="82349" y="281263"/>
                  </a:cubicBezTo>
                  <a:cubicBezTo>
                    <a:pt x="87923" y="266999"/>
                    <a:pt x="94010" y="251203"/>
                    <a:pt x="100610" y="233876"/>
                  </a:cubicBezTo>
                  <a:cubicBezTo>
                    <a:pt x="107209" y="216549"/>
                    <a:pt x="113506" y="200155"/>
                    <a:pt x="119501" y="184695"/>
                  </a:cubicBezTo>
                  <a:cubicBezTo>
                    <a:pt x="125496" y="169235"/>
                    <a:pt x="129992" y="159230"/>
                    <a:pt x="132989" y="154682"/>
                  </a:cubicBezTo>
                  <a:cubicBezTo>
                    <a:pt x="140062" y="134883"/>
                    <a:pt x="143599" y="119041"/>
                    <a:pt x="143599" y="107157"/>
                  </a:cubicBezTo>
                  <a:cubicBezTo>
                    <a:pt x="143599" y="95273"/>
                    <a:pt x="140299" y="72490"/>
                    <a:pt x="133699" y="38808"/>
                  </a:cubicBezTo>
                  <a:cubicBezTo>
                    <a:pt x="143848" y="26871"/>
                    <a:pt x="158388" y="17419"/>
                    <a:pt x="177319" y="10451"/>
                  </a:cubicBezTo>
                  <a:cubicBezTo>
                    <a:pt x="196250" y="3484"/>
                    <a:pt x="213183" y="0"/>
                    <a:pt x="228117" y="0"/>
                  </a:cubicBezTo>
                  <a:close/>
                </a:path>
              </a:pathLst>
            </a:custGeom>
            <a:solidFill>
              <a:srgbClr val="FBB03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1CCF1"/>
                </a:solidFill>
                <a:latin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81972" y="5558636"/>
              <a:ext cx="394741" cy="352580"/>
            </a:xfrm>
            <a:custGeom>
              <a:avLst/>
              <a:gdLst/>
              <a:ahLst/>
              <a:cxnLst/>
              <a:rect l="l" t="t" r="r" b="b"/>
              <a:pathLst>
                <a:path w="616500" h="550654">
                  <a:moveTo>
                    <a:pt x="498457" y="0"/>
                  </a:moveTo>
                  <a:lnTo>
                    <a:pt x="577494" y="12424"/>
                  </a:lnTo>
                  <a:lnTo>
                    <a:pt x="606600" y="89962"/>
                  </a:lnTo>
                  <a:cubicBezTo>
                    <a:pt x="597240" y="107788"/>
                    <a:pt x="592008" y="118904"/>
                    <a:pt x="590903" y="123308"/>
                  </a:cubicBezTo>
                  <a:cubicBezTo>
                    <a:pt x="589799" y="127712"/>
                    <a:pt x="589247" y="132385"/>
                    <a:pt x="589247" y="137329"/>
                  </a:cubicBezTo>
                  <a:cubicBezTo>
                    <a:pt x="589247" y="142272"/>
                    <a:pt x="588267" y="148661"/>
                    <a:pt x="586309" y="156496"/>
                  </a:cubicBezTo>
                  <a:cubicBezTo>
                    <a:pt x="584350" y="164331"/>
                    <a:pt x="580373" y="175742"/>
                    <a:pt x="574378" y="190729"/>
                  </a:cubicBezTo>
                  <a:cubicBezTo>
                    <a:pt x="574378" y="194305"/>
                    <a:pt x="574378" y="203935"/>
                    <a:pt x="574378" y="219619"/>
                  </a:cubicBezTo>
                  <a:cubicBezTo>
                    <a:pt x="574378" y="235303"/>
                    <a:pt x="574378" y="252222"/>
                    <a:pt x="574378" y="270378"/>
                  </a:cubicBezTo>
                  <a:cubicBezTo>
                    <a:pt x="574378" y="288533"/>
                    <a:pt x="574378" y="305972"/>
                    <a:pt x="574378" y="322694"/>
                  </a:cubicBezTo>
                  <a:cubicBezTo>
                    <a:pt x="574378" y="339416"/>
                    <a:pt x="573563" y="350670"/>
                    <a:pt x="571933" y="356454"/>
                  </a:cubicBezTo>
                  <a:cubicBezTo>
                    <a:pt x="574904" y="375779"/>
                    <a:pt x="578526" y="391844"/>
                    <a:pt x="582799" y="404649"/>
                  </a:cubicBezTo>
                  <a:cubicBezTo>
                    <a:pt x="587071" y="417454"/>
                    <a:pt x="598305" y="438935"/>
                    <a:pt x="616500" y="469093"/>
                  </a:cubicBezTo>
                  <a:cubicBezTo>
                    <a:pt x="608191" y="482424"/>
                    <a:pt x="596662" y="496458"/>
                    <a:pt x="581911" y="511195"/>
                  </a:cubicBezTo>
                  <a:cubicBezTo>
                    <a:pt x="567161" y="525932"/>
                    <a:pt x="553186" y="533301"/>
                    <a:pt x="539987" y="533301"/>
                  </a:cubicBezTo>
                  <a:lnTo>
                    <a:pt x="532063" y="527679"/>
                  </a:lnTo>
                  <a:lnTo>
                    <a:pt x="527682" y="529869"/>
                  </a:lnTo>
                  <a:lnTo>
                    <a:pt x="515219" y="539848"/>
                  </a:lnTo>
                  <a:cubicBezTo>
                    <a:pt x="499207" y="547052"/>
                    <a:pt x="482110" y="549004"/>
                    <a:pt x="463928" y="545704"/>
                  </a:cubicBezTo>
                  <a:cubicBezTo>
                    <a:pt x="445746" y="542404"/>
                    <a:pt x="424285" y="544054"/>
                    <a:pt x="399543" y="550654"/>
                  </a:cubicBezTo>
                  <a:lnTo>
                    <a:pt x="379192" y="509519"/>
                  </a:lnTo>
                  <a:cubicBezTo>
                    <a:pt x="378035" y="506048"/>
                    <a:pt x="375097" y="499981"/>
                    <a:pt x="370378" y="491318"/>
                  </a:cubicBezTo>
                  <a:cubicBezTo>
                    <a:pt x="365658" y="482654"/>
                    <a:pt x="360518" y="472761"/>
                    <a:pt x="354957" y="461639"/>
                  </a:cubicBezTo>
                  <a:cubicBezTo>
                    <a:pt x="349396" y="450517"/>
                    <a:pt x="345215" y="437528"/>
                    <a:pt x="342415" y="422673"/>
                  </a:cubicBezTo>
                  <a:cubicBezTo>
                    <a:pt x="339615" y="407817"/>
                    <a:pt x="340686" y="397563"/>
                    <a:pt x="345629" y="391910"/>
                  </a:cubicBezTo>
                  <a:cubicBezTo>
                    <a:pt x="340791" y="367090"/>
                    <a:pt x="337932" y="344951"/>
                    <a:pt x="337051" y="325494"/>
                  </a:cubicBezTo>
                  <a:cubicBezTo>
                    <a:pt x="336171" y="306037"/>
                    <a:pt x="337373" y="284359"/>
                    <a:pt x="340660" y="260458"/>
                  </a:cubicBezTo>
                  <a:lnTo>
                    <a:pt x="338215" y="251703"/>
                  </a:lnTo>
                  <a:cubicBezTo>
                    <a:pt x="347628" y="226909"/>
                    <a:pt x="358309" y="203449"/>
                    <a:pt x="370259" y="181323"/>
                  </a:cubicBezTo>
                  <a:cubicBezTo>
                    <a:pt x="382209" y="159198"/>
                    <a:pt x="391524" y="142180"/>
                    <a:pt x="398202" y="130269"/>
                  </a:cubicBezTo>
                  <a:cubicBezTo>
                    <a:pt x="405959" y="114809"/>
                    <a:pt x="419039" y="94366"/>
                    <a:pt x="437444" y="68941"/>
                  </a:cubicBezTo>
                  <a:cubicBezTo>
                    <a:pt x="455849" y="43515"/>
                    <a:pt x="476187" y="20535"/>
                    <a:pt x="498457" y="0"/>
                  </a:cubicBezTo>
                  <a:close/>
                  <a:moveTo>
                    <a:pt x="161684" y="0"/>
                  </a:moveTo>
                  <a:lnTo>
                    <a:pt x="240760" y="12424"/>
                  </a:lnTo>
                  <a:lnTo>
                    <a:pt x="269827" y="89962"/>
                  </a:lnTo>
                  <a:cubicBezTo>
                    <a:pt x="260466" y="107788"/>
                    <a:pt x="255234" y="118904"/>
                    <a:pt x="254130" y="123308"/>
                  </a:cubicBezTo>
                  <a:cubicBezTo>
                    <a:pt x="253026" y="127712"/>
                    <a:pt x="252473" y="132385"/>
                    <a:pt x="252473" y="137329"/>
                  </a:cubicBezTo>
                  <a:cubicBezTo>
                    <a:pt x="252473" y="142272"/>
                    <a:pt x="251494" y="148667"/>
                    <a:pt x="249535" y="156516"/>
                  </a:cubicBezTo>
                  <a:cubicBezTo>
                    <a:pt x="247576" y="164364"/>
                    <a:pt x="243613" y="175769"/>
                    <a:pt x="237644" y="190729"/>
                  </a:cubicBezTo>
                  <a:cubicBezTo>
                    <a:pt x="237644" y="194305"/>
                    <a:pt x="237644" y="203935"/>
                    <a:pt x="237644" y="219619"/>
                  </a:cubicBezTo>
                  <a:cubicBezTo>
                    <a:pt x="237644" y="235303"/>
                    <a:pt x="237644" y="252222"/>
                    <a:pt x="237644" y="270378"/>
                  </a:cubicBezTo>
                  <a:cubicBezTo>
                    <a:pt x="237644" y="288533"/>
                    <a:pt x="237644" y="305978"/>
                    <a:pt x="237644" y="322714"/>
                  </a:cubicBezTo>
                  <a:cubicBezTo>
                    <a:pt x="237644" y="339449"/>
                    <a:pt x="236816" y="350670"/>
                    <a:pt x="235159" y="356375"/>
                  </a:cubicBezTo>
                  <a:cubicBezTo>
                    <a:pt x="238131" y="375753"/>
                    <a:pt x="241752" y="391844"/>
                    <a:pt x="246025" y="404649"/>
                  </a:cubicBezTo>
                  <a:cubicBezTo>
                    <a:pt x="250298" y="417454"/>
                    <a:pt x="261531" y="438935"/>
                    <a:pt x="279726" y="469093"/>
                  </a:cubicBezTo>
                  <a:cubicBezTo>
                    <a:pt x="271417" y="482424"/>
                    <a:pt x="259895" y="496458"/>
                    <a:pt x="245157" y="511195"/>
                  </a:cubicBezTo>
                  <a:cubicBezTo>
                    <a:pt x="230420" y="525932"/>
                    <a:pt x="216439" y="533301"/>
                    <a:pt x="203213" y="533301"/>
                  </a:cubicBezTo>
                  <a:lnTo>
                    <a:pt x="195341" y="527673"/>
                  </a:lnTo>
                  <a:lnTo>
                    <a:pt x="190948" y="529869"/>
                  </a:lnTo>
                  <a:lnTo>
                    <a:pt x="178446" y="539848"/>
                  </a:lnTo>
                  <a:cubicBezTo>
                    <a:pt x="162407" y="547052"/>
                    <a:pt x="145310" y="549004"/>
                    <a:pt x="127155" y="545704"/>
                  </a:cubicBezTo>
                  <a:cubicBezTo>
                    <a:pt x="108999" y="542404"/>
                    <a:pt x="87564" y="544054"/>
                    <a:pt x="62848" y="550654"/>
                  </a:cubicBezTo>
                  <a:lnTo>
                    <a:pt x="42419" y="509519"/>
                  </a:lnTo>
                  <a:cubicBezTo>
                    <a:pt x="41236" y="505969"/>
                    <a:pt x="38291" y="499876"/>
                    <a:pt x="33584" y="491239"/>
                  </a:cubicBezTo>
                  <a:cubicBezTo>
                    <a:pt x="28878" y="482601"/>
                    <a:pt x="23744" y="472728"/>
                    <a:pt x="18183" y="461619"/>
                  </a:cubicBezTo>
                  <a:cubicBezTo>
                    <a:pt x="12622" y="450511"/>
                    <a:pt x="8442" y="437528"/>
                    <a:pt x="5642" y="422673"/>
                  </a:cubicBezTo>
                  <a:cubicBezTo>
                    <a:pt x="2841" y="407817"/>
                    <a:pt x="3913" y="397563"/>
                    <a:pt x="8856" y="391910"/>
                  </a:cubicBezTo>
                  <a:cubicBezTo>
                    <a:pt x="4018" y="367090"/>
                    <a:pt x="1159" y="344951"/>
                    <a:pt x="278" y="325494"/>
                  </a:cubicBezTo>
                  <a:cubicBezTo>
                    <a:pt x="-603" y="306037"/>
                    <a:pt x="613" y="284372"/>
                    <a:pt x="3926" y="260498"/>
                  </a:cubicBezTo>
                  <a:lnTo>
                    <a:pt x="1441" y="251782"/>
                  </a:lnTo>
                  <a:cubicBezTo>
                    <a:pt x="10854" y="226961"/>
                    <a:pt x="21542" y="203482"/>
                    <a:pt x="33506" y="181343"/>
                  </a:cubicBezTo>
                  <a:cubicBezTo>
                    <a:pt x="45469" y="159204"/>
                    <a:pt x="54790" y="142180"/>
                    <a:pt x="61468" y="130269"/>
                  </a:cubicBezTo>
                  <a:cubicBezTo>
                    <a:pt x="69198" y="114809"/>
                    <a:pt x="82266" y="94366"/>
                    <a:pt x="100671" y="68941"/>
                  </a:cubicBezTo>
                  <a:cubicBezTo>
                    <a:pt x="119076" y="43515"/>
                    <a:pt x="139414" y="20535"/>
                    <a:pt x="161684" y="0"/>
                  </a:cubicBezTo>
                  <a:close/>
                </a:path>
              </a:pathLst>
            </a:custGeom>
            <a:solidFill>
              <a:srgbClr val="FBB03B">
                <a:alpha val="70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500" b="1" dirty="0" smtClean="0">
                <a:solidFill>
                  <a:srgbClr val="91CCF1"/>
                </a:solidFill>
                <a:effectLst/>
                <a:latin typeface="+mn-ea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9362550" y="153581"/>
            <a:ext cx="2627502" cy="973169"/>
            <a:chOff x="9349850" y="140881"/>
            <a:chExt cx="2627502" cy="973169"/>
          </a:xfrm>
        </p:grpSpPr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 flipV="1">
              <a:off x="9349850" y="771928"/>
              <a:ext cx="262356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9349850" y="602054"/>
              <a:ext cx="256569" cy="1028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9349850" y="448330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9349850" y="14088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9349850" y="294605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5" name="Rectangle 25"/>
            <p:cNvSpPr>
              <a:spLocks noChangeArrowheads="1"/>
            </p:cNvSpPr>
            <p:nvPr/>
          </p:nvSpPr>
          <p:spPr bwMode="auto">
            <a:xfrm>
              <a:off x="11720783" y="868307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6" name="Rectangle 26"/>
            <p:cNvSpPr>
              <a:spLocks noChangeArrowheads="1"/>
            </p:cNvSpPr>
            <p:nvPr/>
          </p:nvSpPr>
          <p:spPr bwMode="auto">
            <a:xfrm>
              <a:off x="11720783" y="102203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1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+mn-ea"/>
              </a:rPr>
              <a:t>제목을 입력하세요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9362550" y="153581"/>
            <a:ext cx="2627502" cy="973169"/>
            <a:chOff x="9349850" y="140881"/>
            <a:chExt cx="2627502" cy="973169"/>
          </a:xfrm>
        </p:grpSpPr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 flipV="1">
              <a:off x="9349850" y="771928"/>
              <a:ext cx="262356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9349850" y="602054"/>
              <a:ext cx="256569" cy="1028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9349850" y="448330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9349850" y="14088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9349850" y="294605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11720783" y="868307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11720783" y="102203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185570" y="1512575"/>
            <a:ext cx="4068596" cy="2855774"/>
            <a:chOff x="5185570" y="1512575"/>
            <a:chExt cx="4068596" cy="2855774"/>
          </a:xfrm>
        </p:grpSpPr>
        <p:grpSp>
          <p:nvGrpSpPr>
            <p:cNvPr id="12" name="그룹 11"/>
            <p:cNvGrpSpPr/>
            <p:nvPr/>
          </p:nvGrpSpPr>
          <p:grpSpPr>
            <a:xfrm>
              <a:off x="5185570" y="1512575"/>
              <a:ext cx="999330" cy="999892"/>
              <a:chOff x="5185570" y="1512575"/>
              <a:chExt cx="999330" cy="999892"/>
            </a:xfrm>
          </p:grpSpPr>
          <p:sp>
            <p:nvSpPr>
              <p:cNvPr id="52" name="Oval 54"/>
              <p:cNvSpPr>
                <a:spLocks noChangeArrowheads="1"/>
              </p:cNvSpPr>
              <p:nvPr/>
            </p:nvSpPr>
            <p:spPr bwMode="auto">
              <a:xfrm>
                <a:off x="5225476" y="1552481"/>
                <a:ext cx="919518" cy="920081"/>
              </a:xfrm>
              <a:prstGeom prst="ellipse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53" name="Oval 55"/>
              <p:cNvSpPr>
                <a:spLocks noChangeArrowheads="1"/>
              </p:cNvSpPr>
              <p:nvPr/>
            </p:nvSpPr>
            <p:spPr bwMode="auto">
              <a:xfrm>
                <a:off x="5185570" y="1512575"/>
                <a:ext cx="999330" cy="999892"/>
              </a:xfrm>
              <a:prstGeom prst="ellipse">
                <a:avLst/>
              </a:prstGeom>
              <a:noFill/>
              <a:ln w="38100" cap="flat">
                <a:solidFill>
                  <a:srgbClr val="FBB03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grpSp>
            <p:nvGrpSpPr>
              <p:cNvPr id="10" name="그룹 9"/>
              <p:cNvGrpSpPr/>
              <p:nvPr/>
            </p:nvGrpSpPr>
            <p:grpSpPr>
              <a:xfrm>
                <a:off x="5412034" y="1738925"/>
                <a:ext cx="546402" cy="547192"/>
                <a:chOff x="5491327" y="1817208"/>
                <a:chExt cx="388941" cy="389503"/>
              </a:xfrm>
            </p:grpSpPr>
            <p:sp>
              <p:nvSpPr>
                <p:cNvPr id="54" name="Oval 56"/>
                <p:cNvSpPr>
                  <a:spLocks noChangeArrowheads="1"/>
                </p:cNvSpPr>
                <p:nvPr/>
              </p:nvSpPr>
              <p:spPr bwMode="auto">
                <a:xfrm>
                  <a:off x="5548094" y="1875661"/>
                  <a:ext cx="275406" cy="274282"/>
                </a:xfrm>
                <a:prstGeom prst="ellipse">
                  <a:avLst/>
                </a:prstGeom>
                <a:solidFill>
                  <a:srgbClr val="F3E3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55" name="Oval 57"/>
                <p:cNvSpPr>
                  <a:spLocks noChangeArrowheads="1"/>
                </p:cNvSpPr>
                <p:nvPr/>
              </p:nvSpPr>
              <p:spPr bwMode="auto">
                <a:xfrm>
                  <a:off x="5491327" y="1817208"/>
                  <a:ext cx="388941" cy="389503"/>
                </a:xfrm>
                <a:prstGeom prst="ellipse">
                  <a:avLst/>
                </a:prstGeom>
                <a:noFill/>
                <a:ln w="30163" cap="flat">
                  <a:solidFill>
                    <a:srgbClr val="F3E39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56" name="Oval 58"/>
                <p:cNvSpPr>
                  <a:spLocks noChangeArrowheads="1"/>
                </p:cNvSpPr>
                <p:nvPr/>
              </p:nvSpPr>
              <p:spPr bwMode="auto">
                <a:xfrm>
                  <a:off x="5657132" y="1984700"/>
                  <a:ext cx="55643" cy="5620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</p:grpSp>
        </p:grpSp>
        <p:sp>
          <p:nvSpPr>
            <p:cNvPr id="57" name="TextBox 56"/>
            <p:cNvSpPr txBox="1"/>
            <p:nvPr/>
          </p:nvSpPr>
          <p:spPr>
            <a:xfrm>
              <a:off x="5431436" y="2798689"/>
              <a:ext cx="23227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6256229" y="1659519"/>
              <a:ext cx="2997937" cy="560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latinLnBrk="0">
                <a:lnSpc>
                  <a:spcPct val="150000"/>
                </a:lnSpc>
                <a:defRPr/>
              </a:pPr>
              <a:r>
                <a:rPr lang="ko-KR" altLang="en-US" sz="2400" b="1" kern="0" dirty="0" smtClean="0">
                  <a:solidFill>
                    <a:srgbClr val="FBB03B"/>
                  </a:solidFill>
                  <a:latin typeface="+mn-ea"/>
                  <a:cs typeface="조선일보명조" panose="02030304000000000000" pitchFamily="18" charset="-127"/>
                </a:rPr>
                <a:t>텍스트를 </a:t>
              </a:r>
              <a:r>
                <a:rPr lang="ko-KR" altLang="en-US" sz="2400" b="1" kern="0" dirty="0">
                  <a:solidFill>
                    <a:srgbClr val="FBB03B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endParaRPr lang="en-US" altLang="ko-KR" sz="2400" b="1" kern="0" dirty="0">
                <a:solidFill>
                  <a:srgbClr val="FBB03B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7725841" y="3358904"/>
            <a:ext cx="3969542" cy="2864096"/>
            <a:chOff x="7725841" y="3358904"/>
            <a:chExt cx="3969542" cy="2864096"/>
          </a:xfrm>
        </p:grpSpPr>
        <p:grpSp>
          <p:nvGrpSpPr>
            <p:cNvPr id="43" name="그룹 42"/>
            <p:cNvGrpSpPr/>
            <p:nvPr/>
          </p:nvGrpSpPr>
          <p:grpSpPr>
            <a:xfrm flipH="1">
              <a:off x="10794798" y="5160321"/>
              <a:ext cx="900585" cy="1062679"/>
              <a:chOff x="-3165475" y="11477625"/>
              <a:chExt cx="1681163" cy="1954213"/>
            </a:xfrm>
          </p:grpSpPr>
          <p:sp>
            <p:nvSpPr>
              <p:cNvPr id="44" name="Freeform 47"/>
              <p:cNvSpPr>
                <a:spLocks/>
              </p:cNvSpPr>
              <p:nvPr/>
            </p:nvSpPr>
            <p:spPr bwMode="auto">
              <a:xfrm>
                <a:off x="-3165475" y="11477625"/>
                <a:ext cx="1681163" cy="1954213"/>
              </a:xfrm>
              <a:custGeom>
                <a:avLst/>
                <a:gdLst>
                  <a:gd name="T0" fmla="*/ 429 w 448"/>
                  <a:gd name="T1" fmla="*/ 240 h 520"/>
                  <a:gd name="T2" fmla="*/ 429 w 448"/>
                  <a:gd name="T3" fmla="*/ 280 h 520"/>
                  <a:gd name="T4" fmla="*/ 266 w 448"/>
                  <a:gd name="T5" fmla="*/ 374 h 520"/>
                  <a:gd name="T6" fmla="*/ 196 w 448"/>
                  <a:gd name="T7" fmla="*/ 414 h 520"/>
                  <a:gd name="T8" fmla="*/ 34 w 448"/>
                  <a:gd name="T9" fmla="*/ 509 h 520"/>
                  <a:gd name="T10" fmla="*/ 0 w 448"/>
                  <a:gd name="T11" fmla="*/ 489 h 520"/>
                  <a:gd name="T12" fmla="*/ 0 w 448"/>
                  <a:gd name="T13" fmla="*/ 300 h 520"/>
                  <a:gd name="T14" fmla="*/ 0 w 448"/>
                  <a:gd name="T15" fmla="*/ 220 h 520"/>
                  <a:gd name="T16" fmla="*/ 0 w 448"/>
                  <a:gd name="T17" fmla="*/ 31 h 520"/>
                  <a:gd name="T18" fmla="*/ 34 w 448"/>
                  <a:gd name="T19" fmla="*/ 11 h 520"/>
                  <a:gd name="T20" fmla="*/ 197 w 448"/>
                  <a:gd name="T21" fmla="*/ 105 h 520"/>
                  <a:gd name="T22" fmla="*/ 266 w 448"/>
                  <a:gd name="T23" fmla="*/ 145 h 520"/>
                  <a:gd name="T24" fmla="*/ 429 w 448"/>
                  <a:gd name="T25" fmla="*/ 24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8" h="520">
                    <a:moveTo>
                      <a:pt x="429" y="240"/>
                    </a:moveTo>
                    <a:cubicBezTo>
                      <a:pt x="448" y="251"/>
                      <a:pt x="448" y="269"/>
                      <a:pt x="429" y="280"/>
                    </a:cubicBezTo>
                    <a:cubicBezTo>
                      <a:pt x="266" y="374"/>
                      <a:pt x="266" y="374"/>
                      <a:pt x="266" y="374"/>
                    </a:cubicBezTo>
                    <a:cubicBezTo>
                      <a:pt x="247" y="385"/>
                      <a:pt x="215" y="403"/>
                      <a:pt x="196" y="414"/>
                    </a:cubicBezTo>
                    <a:cubicBezTo>
                      <a:pt x="34" y="509"/>
                      <a:pt x="34" y="509"/>
                      <a:pt x="34" y="509"/>
                    </a:cubicBezTo>
                    <a:cubicBezTo>
                      <a:pt x="15" y="520"/>
                      <a:pt x="0" y="511"/>
                      <a:pt x="0" y="489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0" y="278"/>
                      <a:pt x="0" y="242"/>
                      <a:pt x="0" y="22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9"/>
                      <a:pt x="15" y="0"/>
                      <a:pt x="34" y="11"/>
                    </a:cubicBezTo>
                    <a:cubicBezTo>
                      <a:pt x="197" y="105"/>
                      <a:pt x="197" y="105"/>
                      <a:pt x="197" y="105"/>
                    </a:cubicBezTo>
                    <a:cubicBezTo>
                      <a:pt x="216" y="116"/>
                      <a:pt x="247" y="134"/>
                      <a:pt x="266" y="145"/>
                    </a:cubicBezTo>
                    <a:lnTo>
                      <a:pt x="429" y="240"/>
                    </a:lnTo>
                    <a:close/>
                  </a:path>
                </a:pathLst>
              </a:cu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45" name="Freeform 48"/>
              <p:cNvSpPr>
                <a:spLocks/>
              </p:cNvSpPr>
              <p:nvPr/>
            </p:nvSpPr>
            <p:spPr bwMode="auto">
              <a:xfrm>
                <a:off x="-3165475" y="11477625"/>
                <a:ext cx="1681163" cy="1954213"/>
              </a:xfrm>
              <a:custGeom>
                <a:avLst/>
                <a:gdLst>
                  <a:gd name="T0" fmla="*/ 429 w 448"/>
                  <a:gd name="T1" fmla="*/ 240 h 520"/>
                  <a:gd name="T2" fmla="*/ 429 w 448"/>
                  <a:gd name="T3" fmla="*/ 280 h 520"/>
                  <a:gd name="T4" fmla="*/ 266 w 448"/>
                  <a:gd name="T5" fmla="*/ 374 h 520"/>
                  <a:gd name="T6" fmla="*/ 196 w 448"/>
                  <a:gd name="T7" fmla="*/ 414 h 520"/>
                  <a:gd name="T8" fmla="*/ 34 w 448"/>
                  <a:gd name="T9" fmla="*/ 509 h 520"/>
                  <a:gd name="T10" fmla="*/ 0 w 448"/>
                  <a:gd name="T11" fmla="*/ 489 h 520"/>
                  <a:gd name="T12" fmla="*/ 0 w 448"/>
                  <a:gd name="T13" fmla="*/ 300 h 520"/>
                  <a:gd name="T14" fmla="*/ 0 w 448"/>
                  <a:gd name="T15" fmla="*/ 220 h 520"/>
                  <a:gd name="T16" fmla="*/ 0 w 448"/>
                  <a:gd name="T17" fmla="*/ 31 h 520"/>
                  <a:gd name="T18" fmla="*/ 34 w 448"/>
                  <a:gd name="T19" fmla="*/ 11 h 520"/>
                  <a:gd name="T20" fmla="*/ 197 w 448"/>
                  <a:gd name="T21" fmla="*/ 105 h 520"/>
                  <a:gd name="T22" fmla="*/ 266 w 448"/>
                  <a:gd name="T23" fmla="*/ 145 h 520"/>
                  <a:gd name="T24" fmla="*/ 429 w 448"/>
                  <a:gd name="T25" fmla="*/ 24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8" h="520">
                    <a:moveTo>
                      <a:pt x="429" y="240"/>
                    </a:moveTo>
                    <a:cubicBezTo>
                      <a:pt x="448" y="251"/>
                      <a:pt x="448" y="269"/>
                      <a:pt x="429" y="280"/>
                    </a:cubicBezTo>
                    <a:cubicBezTo>
                      <a:pt x="266" y="374"/>
                      <a:pt x="266" y="374"/>
                      <a:pt x="266" y="374"/>
                    </a:cubicBezTo>
                    <a:cubicBezTo>
                      <a:pt x="247" y="385"/>
                      <a:pt x="215" y="403"/>
                      <a:pt x="196" y="414"/>
                    </a:cubicBezTo>
                    <a:cubicBezTo>
                      <a:pt x="34" y="509"/>
                      <a:pt x="34" y="509"/>
                      <a:pt x="34" y="509"/>
                    </a:cubicBezTo>
                    <a:cubicBezTo>
                      <a:pt x="15" y="520"/>
                      <a:pt x="0" y="511"/>
                      <a:pt x="0" y="489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0" y="278"/>
                      <a:pt x="0" y="242"/>
                      <a:pt x="0" y="22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9"/>
                      <a:pt x="15" y="0"/>
                      <a:pt x="34" y="11"/>
                    </a:cubicBezTo>
                    <a:cubicBezTo>
                      <a:pt x="197" y="105"/>
                      <a:pt x="197" y="105"/>
                      <a:pt x="197" y="105"/>
                    </a:cubicBezTo>
                    <a:cubicBezTo>
                      <a:pt x="216" y="116"/>
                      <a:pt x="247" y="134"/>
                      <a:pt x="266" y="145"/>
                    </a:cubicBezTo>
                    <a:lnTo>
                      <a:pt x="429" y="240"/>
                    </a:lnTo>
                    <a:close/>
                  </a:path>
                </a:pathLst>
              </a:custGeom>
              <a:solidFill>
                <a:srgbClr val="5CC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46" name="Freeform 49"/>
              <p:cNvSpPr>
                <a:spLocks/>
              </p:cNvSpPr>
              <p:nvPr/>
            </p:nvSpPr>
            <p:spPr bwMode="auto">
              <a:xfrm>
                <a:off x="-2986087" y="11798300"/>
                <a:ext cx="1135063" cy="1312863"/>
              </a:xfrm>
              <a:custGeom>
                <a:avLst/>
                <a:gdLst>
                  <a:gd name="T0" fmla="*/ 0 w 302"/>
                  <a:gd name="T1" fmla="*/ 31 h 350"/>
                  <a:gd name="T2" fmla="*/ 34 w 302"/>
                  <a:gd name="T3" fmla="*/ 11 h 350"/>
                  <a:gd name="T4" fmla="*/ 283 w 302"/>
                  <a:gd name="T5" fmla="*/ 155 h 350"/>
                  <a:gd name="T6" fmla="*/ 283 w 302"/>
                  <a:gd name="T7" fmla="*/ 195 h 350"/>
                  <a:gd name="T8" fmla="*/ 34 w 302"/>
                  <a:gd name="T9" fmla="*/ 339 h 350"/>
                  <a:gd name="T10" fmla="*/ 0 w 302"/>
                  <a:gd name="T11" fmla="*/ 319 h 350"/>
                  <a:gd name="T12" fmla="*/ 0 w 302"/>
                  <a:gd name="T13" fmla="*/ 3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2" h="350">
                    <a:moveTo>
                      <a:pt x="0" y="31"/>
                    </a:moveTo>
                    <a:cubicBezTo>
                      <a:pt x="0" y="9"/>
                      <a:pt x="15" y="0"/>
                      <a:pt x="34" y="11"/>
                    </a:cubicBezTo>
                    <a:cubicBezTo>
                      <a:pt x="283" y="155"/>
                      <a:pt x="283" y="155"/>
                      <a:pt x="283" y="155"/>
                    </a:cubicBezTo>
                    <a:cubicBezTo>
                      <a:pt x="302" y="166"/>
                      <a:pt x="302" y="184"/>
                      <a:pt x="283" y="195"/>
                    </a:cubicBezTo>
                    <a:cubicBezTo>
                      <a:pt x="34" y="339"/>
                      <a:pt x="34" y="339"/>
                      <a:pt x="34" y="339"/>
                    </a:cubicBezTo>
                    <a:cubicBezTo>
                      <a:pt x="15" y="350"/>
                      <a:pt x="0" y="341"/>
                      <a:pt x="0" y="319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5CC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47" name="Freeform 50"/>
              <p:cNvSpPr>
                <a:spLocks/>
              </p:cNvSpPr>
              <p:nvPr/>
            </p:nvSpPr>
            <p:spPr bwMode="auto">
              <a:xfrm>
                <a:off x="-2992437" y="11798299"/>
                <a:ext cx="1141412" cy="1312863"/>
              </a:xfrm>
              <a:custGeom>
                <a:avLst/>
                <a:gdLst>
                  <a:gd name="T0" fmla="*/ 0 w 304"/>
                  <a:gd name="T1" fmla="*/ 31 h 350"/>
                  <a:gd name="T2" fmla="*/ 35 w 304"/>
                  <a:gd name="T3" fmla="*/ 11 h 350"/>
                  <a:gd name="T4" fmla="*/ 285 w 304"/>
                  <a:gd name="T5" fmla="*/ 155 h 350"/>
                  <a:gd name="T6" fmla="*/ 285 w 304"/>
                  <a:gd name="T7" fmla="*/ 195 h 350"/>
                  <a:gd name="T8" fmla="*/ 35 w 304"/>
                  <a:gd name="T9" fmla="*/ 339 h 350"/>
                  <a:gd name="T10" fmla="*/ 0 w 304"/>
                  <a:gd name="T11" fmla="*/ 319 h 350"/>
                  <a:gd name="T12" fmla="*/ 0 w 304"/>
                  <a:gd name="T13" fmla="*/ 3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350">
                    <a:moveTo>
                      <a:pt x="0" y="31"/>
                    </a:moveTo>
                    <a:cubicBezTo>
                      <a:pt x="0" y="9"/>
                      <a:pt x="16" y="0"/>
                      <a:pt x="35" y="11"/>
                    </a:cubicBezTo>
                    <a:cubicBezTo>
                      <a:pt x="285" y="155"/>
                      <a:pt x="285" y="155"/>
                      <a:pt x="285" y="155"/>
                    </a:cubicBezTo>
                    <a:cubicBezTo>
                      <a:pt x="304" y="166"/>
                      <a:pt x="304" y="184"/>
                      <a:pt x="285" y="195"/>
                    </a:cubicBezTo>
                    <a:cubicBezTo>
                      <a:pt x="35" y="339"/>
                      <a:pt x="35" y="339"/>
                      <a:pt x="35" y="339"/>
                    </a:cubicBezTo>
                    <a:cubicBezTo>
                      <a:pt x="16" y="350"/>
                      <a:pt x="0" y="341"/>
                      <a:pt x="0" y="319"/>
                    </a:cubicBezTo>
                    <a:lnTo>
                      <a:pt x="0" y="31"/>
                    </a:lnTo>
                    <a:close/>
                  </a:path>
                </a:pathLst>
              </a:custGeom>
              <a:noFill/>
              <a:ln w="444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auto">
              <a:xfrm>
                <a:off x="-2794000" y="12282488"/>
                <a:ext cx="341313" cy="341313"/>
              </a:xfrm>
              <a:prstGeom prst="ellipse">
                <a:avLst/>
              </a:prstGeom>
              <a:solidFill>
                <a:srgbClr val="A4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49" name="Oval 52"/>
              <p:cNvSpPr>
                <a:spLocks noChangeArrowheads="1"/>
              </p:cNvSpPr>
              <p:nvPr/>
            </p:nvSpPr>
            <p:spPr bwMode="auto">
              <a:xfrm>
                <a:off x="-2865437" y="12211050"/>
                <a:ext cx="484188" cy="484188"/>
              </a:xfrm>
              <a:prstGeom prst="ellipse">
                <a:avLst/>
              </a:prstGeom>
              <a:noFill/>
              <a:ln w="30163" cap="flat">
                <a:solidFill>
                  <a:srgbClr val="A4DAD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50" name="Oval 53"/>
              <p:cNvSpPr>
                <a:spLocks noChangeArrowheads="1"/>
              </p:cNvSpPr>
              <p:nvPr/>
            </p:nvSpPr>
            <p:spPr bwMode="auto">
              <a:xfrm>
                <a:off x="-2659062" y="12417425"/>
                <a:ext cx="71438" cy="666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9369565" y="3358904"/>
              <a:ext cx="23227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171450" marR="0" lvl="0" indent="-171450" algn="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7725841" y="5386980"/>
              <a:ext cx="2997937" cy="560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latinLnBrk="0">
                <a:lnSpc>
                  <a:spcPct val="150000"/>
                </a:lnSpc>
                <a:defRPr/>
              </a:pPr>
              <a:r>
                <a:rPr lang="ko-KR" altLang="en-US" sz="2400" b="1" kern="0" dirty="0" smtClean="0">
                  <a:solidFill>
                    <a:srgbClr val="5CC5C9"/>
                  </a:solidFill>
                  <a:latin typeface="+mn-ea"/>
                  <a:cs typeface="조선일보명조" panose="02030304000000000000" pitchFamily="18" charset="-127"/>
                </a:rPr>
                <a:t>텍스트를 </a:t>
              </a:r>
              <a:r>
                <a:rPr lang="ko-KR" altLang="en-US" sz="2400" b="1" kern="0" dirty="0">
                  <a:solidFill>
                    <a:srgbClr val="5CC5C9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endParaRPr lang="en-US" altLang="ko-KR" sz="2400" b="1" kern="0" dirty="0">
                <a:solidFill>
                  <a:srgbClr val="5CC5C9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5933312" y="1560836"/>
            <a:ext cx="5178428" cy="4706942"/>
            <a:chOff x="5933312" y="1560836"/>
            <a:chExt cx="5178428" cy="4706942"/>
          </a:xfrm>
        </p:grpSpPr>
        <p:cxnSp>
          <p:nvCxnSpPr>
            <p:cNvPr id="30" name="직선 연결선 29"/>
            <p:cNvCxnSpPr/>
            <p:nvPr/>
          </p:nvCxnSpPr>
          <p:spPr>
            <a:xfrm flipV="1">
              <a:off x="5933312" y="1560836"/>
              <a:ext cx="5118030" cy="4624065"/>
            </a:xfrm>
            <a:prstGeom prst="line">
              <a:avLst/>
            </a:prstGeom>
            <a:ln w="63500" cap="rnd" cmpd="dbl">
              <a:solidFill>
                <a:srgbClr val="FBB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 flipV="1">
              <a:off x="5993710" y="1643713"/>
              <a:ext cx="5118030" cy="4624065"/>
            </a:xfrm>
            <a:prstGeom prst="line">
              <a:avLst/>
            </a:prstGeom>
            <a:ln w="63500" cap="rnd" cmpd="dbl">
              <a:solidFill>
                <a:srgbClr val="A4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0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+mn-ea"/>
              </a:rPr>
              <a:t>제목을 입력하세요</a:t>
            </a:r>
          </a:p>
        </p:txBody>
      </p:sp>
      <p:grpSp>
        <p:nvGrpSpPr>
          <p:cNvPr id="55" name="그룹 54"/>
          <p:cNvGrpSpPr/>
          <p:nvPr/>
        </p:nvGrpSpPr>
        <p:grpSpPr>
          <a:xfrm>
            <a:off x="9362550" y="153581"/>
            <a:ext cx="2627502" cy="973169"/>
            <a:chOff x="9349850" y="140881"/>
            <a:chExt cx="2627502" cy="973169"/>
          </a:xfrm>
        </p:grpSpPr>
        <p:sp>
          <p:nvSpPr>
            <p:cNvPr id="56" name="Rectangle 11"/>
            <p:cNvSpPr>
              <a:spLocks noChangeArrowheads="1"/>
            </p:cNvSpPr>
            <p:nvPr/>
          </p:nvSpPr>
          <p:spPr bwMode="auto">
            <a:xfrm flipV="1">
              <a:off x="9349850" y="771928"/>
              <a:ext cx="262356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0" name="Rectangle 18"/>
            <p:cNvSpPr>
              <a:spLocks noChangeArrowheads="1"/>
            </p:cNvSpPr>
            <p:nvPr/>
          </p:nvSpPr>
          <p:spPr bwMode="auto">
            <a:xfrm>
              <a:off x="9349850" y="602054"/>
              <a:ext cx="256569" cy="1028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3" name="Rectangle 24"/>
            <p:cNvSpPr>
              <a:spLocks noChangeArrowheads="1"/>
            </p:cNvSpPr>
            <p:nvPr/>
          </p:nvSpPr>
          <p:spPr bwMode="auto">
            <a:xfrm>
              <a:off x="9349850" y="448330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7" name="Rectangle 25"/>
            <p:cNvSpPr>
              <a:spLocks noChangeArrowheads="1"/>
            </p:cNvSpPr>
            <p:nvPr/>
          </p:nvSpPr>
          <p:spPr bwMode="auto">
            <a:xfrm>
              <a:off x="9349850" y="14088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6" name="Rectangle 26"/>
            <p:cNvSpPr>
              <a:spLocks noChangeArrowheads="1"/>
            </p:cNvSpPr>
            <p:nvPr/>
          </p:nvSpPr>
          <p:spPr bwMode="auto">
            <a:xfrm>
              <a:off x="9349850" y="294605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720783" y="868307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8" name="Rectangle 26"/>
            <p:cNvSpPr>
              <a:spLocks noChangeArrowheads="1"/>
            </p:cNvSpPr>
            <p:nvPr/>
          </p:nvSpPr>
          <p:spPr bwMode="auto">
            <a:xfrm>
              <a:off x="11720783" y="102203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8530847" y="1993900"/>
            <a:ext cx="2015010" cy="2015009"/>
            <a:chOff x="8530847" y="1993900"/>
            <a:chExt cx="2015010" cy="2015009"/>
          </a:xfrm>
        </p:grpSpPr>
        <p:grpSp>
          <p:nvGrpSpPr>
            <p:cNvPr id="91" name="그룹 90"/>
            <p:cNvGrpSpPr/>
            <p:nvPr/>
          </p:nvGrpSpPr>
          <p:grpSpPr>
            <a:xfrm>
              <a:off x="8530847" y="1993900"/>
              <a:ext cx="2015010" cy="2015009"/>
              <a:chOff x="6373424" y="1663700"/>
              <a:chExt cx="2171700" cy="2171700"/>
            </a:xfrm>
          </p:grpSpPr>
          <p:sp>
            <p:nvSpPr>
              <p:cNvPr id="92" name="직사각형 91"/>
              <p:cNvSpPr/>
              <p:nvPr/>
            </p:nvSpPr>
            <p:spPr>
              <a:xfrm>
                <a:off x="6373424" y="1663700"/>
                <a:ext cx="2171700" cy="2171700"/>
              </a:xfrm>
              <a:prstGeom prst="roundRect">
                <a:avLst>
                  <a:gd name="adj" fmla="val 5952"/>
                </a:avLst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93" name="직사각형 92"/>
              <p:cNvSpPr/>
              <p:nvPr/>
            </p:nvSpPr>
            <p:spPr>
              <a:xfrm>
                <a:off x="6373424" y="2371053"/>
                <a:ext cx="1464346" cy="1464347"/>
              </a:xfrm>
              <a:prstGeom prst="roundRect">
                <a:avLst>
                  <a:gd name="adj" fmla="val 8254"/>
                </a:avLst>
              </a:prstGeom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8543547" y="3390765"/>
              <a:ext cx="86273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텍스트</a:t>
              </a:r>
              <a:endParaRPr kumimoji="0" lang="en-US" altLang="ko-KR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+mn-ea"/>
                </a:rPr>
                <a:t>(Text)</a:t>
              </a:r>
              <a:endParaRPr kumimoji="0" lang="ko-KR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8551830" y="1298529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ea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8556247" y="4181046"/>
            <a:ext cx="1559354" cy="1559354"/>
            <a:chOff x="8556247" y="4181046"/>
            <a:chExt cx="1559354" cy="1559354"/>
          </a:xfrm>
        </p:grpSpPr>
        <p:grpSp>
          <p:nvGrpSpPr>
            <p:cNvPr id="94" name="그룹 93"/>
            <p:cNvGrpSpPr/>
            <p:nvPr/>
          </p:nvGrpSpPr>
          <p:grpSpPr>
            <a:xfrm>
              <a:off x="8556247" y="4181046"/>
              <a:ext cx="1559354" cy="1559354"/>
              <a:chOff x="6400800" y="1663700"/>
              <a:chExt cx="2171700" cy="2171700"/>
            </a:xfrm>
          </p:grpSpPr>
          <p:sp>
            <p:nvSpPr>
              <p:cNvPr id="95" name="직사각형 94"/>
              <p:cNvSpPr/>
              <p:nvPr/>
            </p:nvSpPr>
            <p:spPr>
              <a:xfrm>
                <a:off x="6400800" y="1663700"/>
                <a:ext cx="2171700" cy="2171700"/>
              </a:xfrm>
              <a:prstGeom prst="roundRect">
                <a:avLst>
                  <a:gd name="adj" fmla="val 6894"/>
                </a:avLst>
              </a:prstGeom>
              <a:solidFill>
                <a:srgbClr val="A4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6400800" y="1663700"/>
                <a:ext cx="1464346" cy="1464346"/>
              </a:xfrm>
              <a:prstGeom prst="roundRect">
                <a:avLst>
                  <a:gd name="adj" fmla="val 9420"/>
                </a:avLst>
              </a:prstGeom>
              <a:solidFill>
                <a:srgbClr val="5CC5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sp>
          <p:nvSpPr>
            <p:cNvPr id="149" name="TextBox 148"/>
            <p:cNvSpPr txBox="1"/>
            <p:nvPr/>
          </p:nvSpPr>
          <p:spPr>
            <a:xfrm>
              <a:off x="8568946" y="4206446"/>
              <a:ext cx="86273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텍스트</a:t>
              </a:r>
              <a:endParaRPr kumimoji="0" lang="en-US" altLang="ko-KR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</a:rPr>
                <a:t>(Text)</a:t>
              </a:r>
              <a:endParaRPr kumimoji="0" lang="ko-KR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7067773" y="4181046"/>
            <a:ext cx="1306212" cy="1306212"/>
            <a:chOff x="7067773" y="4181046"/>
            <a:chExt cx="1306212" cy="1306212"/>
          </a:xfrm>
        </p:grpSpPr>
        <p:grpSp>
          <p:nvGrpSpPr>
            <p:cNvPr id="85" name="그룹 84"/>
            <p:cNvGrpSpPr/>
            <p:nvPr/>
          </p:nvGrpSpPr>
          <p:grpSpPr>
            <a:xfrm>
              <a:off x="7067773" y="4181046"/>
              <a:ext cx="1306212" cy="1306212"/>
              <a:chOff x="6400800" y="1663700"/>
              <a:chExt cx="2171700" cy="2171700"/>
            </a:xfrm>
          </p:grpSpPr>
          <p:sp>
            <p:nvSpPr>
              <p:cNvPr id="86" name="직사각형 85"/>
              <p:cNvSpPr/>
              <p:nvPr/>
            </p:nvSpPr>
            <p:spPr>
              <a:xfrm>
                <a:off x="6400800" y="1663700"/>
                <a:ext cx="2171700" cy="2171700"/>
              </a:xfrm>
              <a:prstGeom prst="roundRect">
                <a:avLst>
                  <a:gd name="adj" fmla="val 6944"/>
                </a:avLst>
              </a:prstGeom>
              <a:solidFill>
                <a:srgbClr val="C9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7108154" y="1663700"/>
                <a:ext cx="1464346" cy="1464346"/>
              </a:xfrm>
              <a:prstGeom prst="roundRect">
                <a:avLst>
                  <a:gd name="adj" fmla="val 8015"/>
                </a:avLst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sp>
          <p:nvSpPr>
            <p:cNvPr id="150" name="TextBox 149"/>
            <p:cNvSpPr txBox="1"/>
            <p:nvPr/>
          </p:nvSpPr>
          <p:spPr>
            <a:xfrm>
              <a:off x="7511248" y="4193199"/>
              <a:ext cx="86273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텍스트</a:t>
              </a:r>
              <a:endParaRPr kumimoji="0" lang="en-US" altLang="ko-KR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</a:rPr>
                <a:t>(Text)</a:t>
              </a:r>
              <a:endParaRPr kumimoji="0" lang="ko-KR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622243" y="2257168"/>
            <a:ext cx="1751742" cy="1751742"/>
            <a:chOff x="6622243" y="2257168"/>
            <a:chExt cx="1751742" cy="1751742"/>
          </a:xfrm>
        </p:grpSpPr>
        <p:grpSp>
          <p:nvGrpSpPr>
            <p:cNvPr id="6" name="그룹 5"/>
            <p:cNvGrpSpPr/>
            <p:nvPr/>
          </p:nvGrpSpPr>
          <p:grpSpPr>
            <a:xfrm>
              <a:off x="6622243" y="2257168"/>
              <a:ext cx="1751742" cy="1751742"/>
              <a:chOff x="6400800" y="1663700"/>
              <a:chExt cx="2171700" cy="2171700"/>
            </a:xfrm>
          </p:grpSpPr>
          <p:sp>
            <p:nvSpPr>
              <p:cNvPr id="5" name="직사각형 4"/>
              <p:cNvSpPr/>
              <p:nvPr/>
            </p:nvSpPr>
            <p:spPr>
              <a:xfrm>
                <a:off x="6400800" y="1663700"/>
                <a:ext cx="2171700" cy="2171700"/>
              </a:xfrm>
              <a:prstGeom prst="roundRect">
                <a:avLst>
                  <a:gd name="adj" fmla="val 7242"/>
                </a:avLst>
              </a:prstGeom>
              <a:solidFill>
                <a:srgbClr val="F3E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7108154" y="2371054"/>
                <a:ext cx="1464346" cy="1464346"/>
              </a:xfrm>
              <a:prstGeom prst="roundRect">
                <a:avLst>
                  <a:gd name="adj" fmla="val 10216"/>
                </a:avLst>
              </a:prstGeom>
              <a:solidFill>
                <a:srgbClr val="FBB0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7498548" y="3380656"/>
              <a:ext cx="86273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텍스트</a:t>
              </a:r>
              <a:endParaRPr kumimoji="0" lang="en-US" altLang="ko-KR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</a:rPr>
                <a:t>(Text)</a:t>
              </a:r>
              <a:endParaRPr kumimoji="0" lang="ko-KR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8521143" y="5778500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ea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619713" y="5550211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ea"/>
              <a:cs typeface="조선일보명조" panose="02030304000000000000" pitchFamily="18" charset="-127"/>
            </a:endParaRPr>
          </a:p>
          <a:p>
            <a:pPr marL="171450" marR="0" lvl="0" indent="-17145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553982" y="1549915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ea"/>
              <a:cs typeface="조선일보명조" panose="02030304000000000000" pitchFamily="18" charset="-127"/>
            </a:endParaRPr>
          </a:p>
          <a:p>
            <a:pPr marL="171450" marR="0" lvl="0" indent="-17145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ea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ea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5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52" grpId="0"/>
      <p:bldP spid="153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10048"/>
            <a:ext cx="5539347" cy="3960440"/>
          </a:xfrm>
          <a:prstGeom prst="rect">
            <a:avLst/>
          </a:prstGeom>
        </p:spPr>
      </p:pic>
      <p:grpSp>
        <p:nvGrpSpPr>
          <p:cNvPr id="48" name="그룹 47"/>
          <p:cNvGrpSpPr/>
          <p:nvPr/>
        </p:nvGrpSpPr>
        <p:grpSpPr>
          <a:xfrm>
            <a:off x="-1495" y="1647422"/>
            <a:ext cx="5757515" cy="4394252"/>
            <a:chOff x="7228091" y="685728"/>
            <a:chExt cx="3228932" cy="2939846"/>
          </a:xfrm>
        </p:grpSpPr>
        <p:sp>
          <p:nvSpPr>
            <p:cNvPr id="49" name="직사각형 48"/>
            <p:cNvSpPr/>
            <p:nvPr/>
          </p:nvSpPr>
          <p:spPr>
            <a:xfrm>
              <a:off x="7228091" y="685728"/>
              <a:ext cx="3228932" cy="2939846"/>
            </a:xfrm>
            <a:prstGeom prst="rect">
              <a:avLst/>
            </a:prstGeom>
            <a:gradFill>
              <a:gsLst>
                <a:gs pos="38000">
                  <a:srgbClr val="000000">
                    <a:alpha val="9000"/>
                  </a:srgbClr>
                </a:gs>
                <a:gs pos="18000">
                  <a:schemeClr val="bg1"/>
                </a:gs>
                <a:gs pos="100000">
                  <a:schemeClr val="bg1"/>
                </a:gs>
                <a:gs pos="84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618982" y="685728"/>
              <a:ext cx="2838040" cy="2939846"/>
            </a:xfrm>
            <a:prstGeom prst="rect">
              <a:avLst/>
            </a:prstGeom>
            <a:gradFill flip="none" rotWithShape="1">
              <a:gsLst>
                <a:gs pos="25000">
                  <a:srgbClr val="000000">
                    <a:alpha val="9000"/>
                  </a:srgbClr>
                </a:gs>
                <a:gs pos="0">
                  <a:schemeClr val="bg1"/>
                </a:gs>
                <a:gs pos="100000">
                  <a:schemeClr val="bg1"/>
                </a:gs>
                <a:gs pos="8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</p:grpSp>
      <p:sp>
        <p:nvSpPr>
          <p:cNvPr id="18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+mn-ea"/>
              </a:rPr>
              <a:t>제목을 입력하세요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9362550" y="153581"/>
            <a:ext cx="2627502" cy="973169"/>
            <a:chOff x="9349850" y="140881"/>
            <a:chExt cx="2627502" cy="973169"/>
          </a:xfrm>
        </p:grpSpPr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 flipV="1">
              <a:off x="9349850" y="771928"/>
              <a:ext cx="262356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9349850" y="602054"/>
              <a:ext cx="256569" cy="1028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9349850" y="448330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9349850" y="14088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9349850" y="294605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1720783" y="868307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1720783" y="102203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3656484" y="1393450"/>
            <a:ext cx="3600000" cy="3153150"/>
          </a:xfrm>
          <a:prstGeom prst="rect">
            <a:avLst/>
          </a:prstGeom>
          <a:solidFill>
            <a:sysClr val="windowText" lastClr="000000">
              <a:lumMod val="75000"/>
              <a:lumOff val="25000"/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69112" y="1235260"/>
            <a:ext cx="1889888" cy="1717817"/>
            <a:chOff x="5933312" y="1560836"/>
            <a:chExt cx="5178428" cy="4706942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933312" y="1560836"/>
              <a:ext cx="5118030" cy="4624065"/>
            </a:xfrm>
            <a:prstGeom prst="line">
              <a:avLst/>
            </a:prstGeom>
            <a:ln w="63500" cap="rnd" cmpd="dbl">
              <a:solidFill>
                <a:srgbClr val="FBB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993710" y="1643713"/>
              <a:ext cx="5118030" cy="4624065"/>
            </a:xfrm>
            <a:prstGeom prst="line">
              <a:avLst/>
            </a:prstGeom>
            <a:ln w="63500" cap="rnd" cmpd="dbl">
              <a:solidFill>
                <a:srgbClr val="A4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그룹 36"/>
          <p:cNvGrpSpPr/>
          <p:nvPr/>
        </p:nvGrpSpPr>
        <p:grpSpPr>
          <a:xfrm>
            <a:off x="4590632" y="5122112"/>
            <a:ext cx="1073622" cy="975871"/>
            <a:chOff x="5933312" y="1560836"/>
            <a:chExt cx="5178428" cy="4706942"/>
          </a:xfrm>
        </p:grpSpPr>
        <p:cxnSp>
          <p:nvCxnSpPr>
            <p:cNvPr id="38" name="직선 연결선 37"/>
            <p:cNvCxnSpPr/>
            <p:nvPr/>
          </p:nvCxnSpPr>
          <p:spPr>
            <a:xfrm flipV="1">
              <a:off x="5933312" y="1560836"/>
              <a:ext cx="5118030" cy="4624065"/>
            </a:xfrm>
            <a:prstGeom prst="line">
              <a:avLst/>
            </a:prstGeom>
            <a:ln w="38100" cap="rnd" cmpd="dbl">
              <a:solidFill>
                <a:srgbClr val="FBB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flipV="1">
              <a:off x="5993710" y="1643713"/>
              <a:ext cx="5118030" cy="4624065"/>
            </a:xfrm>
            <a:prstGeom prst="line">
              <a:avLst/>
            </a:prstGeom>
            <a:ln w="38100" cap="rnd" cmpd="dbl">
              <a:solidFill>
                <a:srgbClr val="A4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4095506" y="2101478"/>
            <a:ext cx="2733120" cy="1817801"/>
            <a:chOff x="4133606" y="2114178"/>
            <a:chExt cx="2733120" cy="1817801"/>
          </a:xfrm>
        </p:grpSpPr>
        <p:sp>
          <p:nvSpPr>
            <p:cNvPr id="44" name="TextBox 43"/>
            <p:cNvSpPr txBox="1"/>
            <p:nvPr/>
          </p:nvSpPr>
          <p:spPr>
            <a:xfrm>
              <a:off x="4176501" y="2177653"/>
              <a:ext cx="25148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400" b="1" i="1" dirty="0" smtClean="0">
                  <a:solidFill>
                    <a:prstClr val="white"/>
                  </a:solidFill>
                  <a:latin typeface="+mn-ea"/>
                </a:rPr>
                <a:t>이곳에</a:t>
              </a:r>
              <a:endParaRPr lang="en-US" altLang="ko-KR" sz="2400" b="1" i="1" dirty="0" smtClean="0">
                <a:solidFill>
                  <a:prstClr val="white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i="1" dirty="0" smtClean="0">
                  <a:solidFill>
                    <a:prstClr val="white"/>
                  </a:solidFill>
                  <a:latin typeface="+mn-ea"/>
                </a:rPr>
                <a:t>텍스트를</a:t>
              </a:r>
              <a:endParaRPr lang="en-US" altLang="ko-KR" sz="2400" b="1" i="1" dirty="0" smtClean="0">
                <a:solidFill>
                  <a:prstClr val="white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i="1" dirty="0" smtClean="0">
                  <a:solidFill>
                    <a:prstClr val="white"/>
                  </a:solidFill>
                  <a:latin typeface="+mn-ea"/>
                </a:rPr>
                <a:t>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+mn-ea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46" name="자유형 45"/>
            <p:cNvSpPr/>
            <p:nvPr/>
          </p:nvSpPr>
          <p:spPr>
            <a:xfrm>
              <a:off x="6420609" y="2114178"/>
              <a:ext cx="446117" cy="327176"/>
            </a:xfrm>
            <a:custGeom>
              <a:avLst/>
              <a:gdLst/>
              <a:ahLst/>
              <a:cxnLst/>
              <a:rect l="l" t="t" r="r" b="b"/>
              <a:pathLst>
                <a:path w="696737" h="510978">
                  <a:moveTo>
                    <a:pt x="550022" y="0"/>
                  </a:moveTo>
                  <a:lnTo>
                    <a:pt x="559922" y="12384"/>
                  </a:lnTo>
                  <a:lnTo>
                    <a:pt x="563471" y="12384"/>
                  </a:lnTo>
                  <a:lnTo>
                    <a:pt x="578340" y="7415"/>
                  </a:lnTo>
                  <a:cubicBezTo>
                    <a:pt x="597402" y="7415"/>
                    <a:pt x="614361" y="11957"/>
                    <a:pt x="629217" y="21041"/>
                  </a:cubicBezTo>
                  <a:cubicBezTo>
                    <a:pt x="644072" y="30125"/>
                    <a:pt x="664936" y="34667"/>
                    <a:pt x="691807" y="34667"/>
                  </a:cubicBezTo>
                  <a:lnTo>
                    <a:pt x="691807" y="84597"/>
                  </a:lnTo>
                  <a:cubicBezTo>
                    <a:pt x="691807" y="88778"/>
                    <a:pt x="692629" y="95818"/>
                    <a:pt x="694272" y="105717"/>
                  </a:cubicBezTo>
                  <a:cubicBezTo>
                    <a:pt x="695915" y="115617"/>
                    <a:pt x="696737" y="126870"/>
                    <a:pt x="696737" y="139478"/>
                  </a:cubicBezTo>
                  <a:cubicBezTo>
                    <a:pt x="696737" y="152085"/>
                    <a:pt x="695554" y="165527"/>
                    <a:pt x="693188" y="179804"/>
                  </a:cubicBezTo>
                  <a:cubicBezTo>
                    <a:pt x="690821" y="194082"/>
                    <a:pt x="686654" y="203218"/>
                    <a:pt x="680685" y="207215"/>
                  </a:cubicBezTo>
                  <a:cubicBezTo>
                    <a:pt x="673507" y="234533"/>
                    <a:pt x="667019" y="256488"/>
                    <a:pt x="661222" y="273079"/>
                  </a:cubicBezTo>
                  <a:cubicBezTo>
                    <a:pt x="655424" y="289670"/>
                    <a:pt x="646636" y="309008"/>
                    <a:pt x="634857" y="331094"/>
                  </a:cubicBezTo>
                  <a:lnTo>
                    <a:pt x="634857" y="340993"/>
                  </a:lnTo>
                  <a:cubicBezTo>
                    <a:pt x="612849" y="360555"/>
                    <a:pt x="593662" y="377094"/>
                    <a:pt x="577295" y="390608"/>
                  </a:cubicBezTo>
                  <a:cubicBezTo>
                    <a:pt x="560927" y="404123"/>
                    <a:pt x="544133" y="418413"/>
                    <a:pt x="526911" y="433479"/>
                  </a:cubicBezTo>
                  <a:cubicBezTo>
                    <a:pt x="517524" y="441314"/>
                    <a:pt x="498889" y="454224"/>
                    <a:pt x="471005" y="472208"/>
                  </a:cubicBezTo>
                  <a:cubicBezTo>
                    <a:pt x="443122" y="490193"/>
                    <a:pt x="415731" y="503116"/>
                    <a:pt x="388833" y="510978"/>
                  </a:cubicBezTo>
                  <a:lnTo>
                    <a:pt x="321904" y="472997"/>
                  </a:lnTo>
                  <a:lnTo>
                    <a:pt x="321904" y="389504"/>
                  </a:lnTo>
                  <a:cubicBezTo>
                    <a:pt x="336865" y="376647"/>
                    <a:pt x="346166" y="368397"/>
                    <a:pt x="349808" y="364756"/>
                  </a:cubicBezTo>
                  <a:cubicBezTo>
                    <a:pt x="353449" y="361114"/>
                    <a:pt x="356112" y="357624"/>
                    <a:pt x="357794" y="354285"/>
                  </a:cubicBezTo>
                  <a:cubicBezTo>
                    <a:pt x="359477" y="350945"/>
                    <a:pt x="362507" y="345443"/>
                    <a:pt x="366885" y="337779"/>
                  </a:cubicBezTo>
                  <a:cubicBezTo>
                    <a:pt x="371263" y="330115"/>
                    <a:pt x="380130" y="319604"/>
                    <a:pt x="393487" y="306247"/>
                  </a:cubicBezTo>
                  <a:cubicBezTo>
                    <a:pt x="395091" y="303855"/>
                    <a:pt x="398680" y="295526"/>
                    <a:pt x="404254" y="281263"/>
                  </a:cubicBezTo>
                  <a:cubicBezTo>
                    <a:pt x="409828" y="266999"/>
                    <a:pt x="415915" y="251203"/>
                    <a:pt x="422515" y="233876"/>
                  </a:cubicBezTo>
                  <a:cubicBezTo>
                    <a:pt x="429114" y="216549"/>
                    <a:pt x="435411" y="200155"/>
                    <a:pt x="441406" y="184695"/>
                  </a:cubicBezTo>
                  <a:cubicBezTo>
                    <a:pt x="447401" y="169235"/>
                    <a:pt x="451897" y="159230"/>
                    <a:pt x="454894" y="154682"/>
                  </a:cubicBezTo>
                  <a:cubicBezTo>
                    <a:pt x="461967" y="134883"/>
                    <a:pt x="465504" y="119041"/>
                    <a:pt x="465504" y="107157"/>
                  </a:cubicBezTo>
                  <a:cubicBezTo>
                    <a:pt x="465504" y="95273"/>
                    <a:pt x="462204" y="72490"/>
                    <a:pt x="455604" y="38808"/>
                  </a:cubicBezTo>
                  <a:cubicBezTo>
                    <a:pt x="465753" y="26871"/>
                    <a:pt x="480280" y="17419"/>
                    <a:pt x="499185" y="10451"/>
                  </a:cubicBezTo>
                  <a:cubicBezTo>
                    <a:pt x="518089" y="3484"/>
                    <a:pt x="535035" y="0"/>
                    <a:pt x="550022" y="0"/>
                  </a:cubicBezTo>
                  <a:close/>
                  <a:moveTo>
                    <a:pt x="228117" y="0"/>
                  </a:moveTo>
                  <a:lnTo>
                    <a:pt x="238017" y="12384"/>
                  </a:lnTo>
                  <a:lnTo>
                    <a:pt x="241566" y="12384"/>
                  </a:lnTo>
                  <a:lnTo>
                    <a:pt x="256435" y="7415"/>
                  </a:lnTo>
                  <a:cubicBezTo>
                    <a:pt x="275497" y="7415"/>
                    <a:pt x="292456" y="11957"/>
                    <a:pt x="307312" y="21041"/>
                  </a:cubicBezTo>
                  <a:cubicBezTo>
                    <a:pt x="322167" y="30125"/>
                    <a:pt x="343031" y="34667"/>
                    <a:pt x="369902" y="34667"/>
                  </a:cubicBezTo>
                  <a:lnTo>
                    <a:pt x="369902" y="84597"/>
                  </a:lnTo>
                  <a:cubicBezTo>
                    <a:pt x="369902" y="88778"/>
                    <a:pt x="370724" y="95818"/>
                    <a:pt x="372367" y="105717"/>
                  </a:cubicBezTo>
                  <a:cubicBezTo>
                    <a:pt x="374011" y="115617"/>
                    <a:pt x="374832" y="126870"/>
                    <a:pt x="374832" y="139478"/>
                  </a:cubicBezTo>
                  <a:cubicBezTo>
                    <a:pt x="374832" y="152085"/>
                    <a:pt x="373649" y="165527"/>
                    <a:pt x="371283" y="179804"/>
                  </a:cubicBezTo>
                  <a:cubicBezTo>
                    <a:pt x="368916" y="194082"/>
                    <a:pt x="364749" y="203218"/>
                    <a:pt x="358780" y="207215"/>
                  </a:cubicBezTo>
                  <a:cubicBezTo>
                    <a:pt x="351629" y="234507"/>
                    <a:pt x="345128" y="256488"/>
                    <a:pt x="339278" y="273157"/>
                  </a:cubicBezTo>
                  <a:cubicBezTo>
                    <a:pt x="333427" y="289827"/>
                    <a:pt x="324652" y="309140"/>
                    <a:pt x="312952" y="331094"/>
                  </a:cubicBezTo>
                  <a:lnTo>
                    <a:pt x="312952" y="340993"/>
                  </a:lnTo>
                  <a:cubicBezTo>
                    <a:pt x="290944" y="360555"/>
                    <a:pt x="271757" y="377094"/>
                    <a:pt x="255390" y="390608"/>
                  </a:cubicBezTo>
                  <a:cubicBezTo>
                    <a:pt x="239022" y="404123"/>
                    <a:pt x="222228" y="418413"/>
                    <a:pt x="205006" y="433479"/>
                  </a:cubicBezTo>
                  <a:cubicBezTo>
                    <a:pt x="195619" y="441314"/>
                    <a:pt x="176984" y="454224"/>
                    <a:pt x="149100" y="472208"/>
                  </a:cubicBezTo>
                  <a:cubicBezTo>
                    <a:pt x="121217" y="490193"/>
                    <a:pt x="93826" y="503116"/>
                    <a:pt x="66928" y="510978"/>
                  </a:cubicBezTo>
                  <a:lnTo>
                    <a:pt x="0" y="472997"/>
                  </a:lnTo>
                  <a:lnTo>
                    <a:pt x="0" y="389504"/>
                  </a:lnTo>
                  <a:cubicBezTo>
                    <a:pt x="14960" y="376647"/>
                    <a:pt x="24261" y="368397"/>
                    <a:pt x="27903" y="364756"/>
                  </a:cubicBezTo>
                  <a:cubicBezTo>
                    <a:pt x="31545" y="361114"/>
                    <a:pt x="34207" y="357624"/>
                    <a:pt x="35890" y="354285"/>
                  </a:cubicBezTo>
                  <a:cubicBezTo>
                    <a:pt x="37572" y="350945"/>
                    <a:pt x="40603" y="345443"/>
                    <a:pt x="44980" y="337779"/>
                  </a:cubicBezTo>
                  <a:cubicBezTo>
                    <a:pt x="49358" y="330115"/>
                    <a:pt x="58225" y="319604"/>
                    <a:pt x="71582" y="306247"/>
                  </a:cubicBezTo>
                  <a:cubicBezTo>
                    <a:pt x="73186" y="303855"/>
                    <a:pt x="76775" y="295526"/>
                    <a:pt x="82349" y="281263"/>
                  </a:cubicBezTo>
                  <a:cubicBezTo>
                    <a:pt x="87923" y="266999"/>
                    <a:pt x="94010" y="251203"/>
                    <a:pt x="100610" y="233876"/>
                  </a:cubicBezTo>
                  <a:cubicBezTo>
                    <a:pt x="107209" y="216549"/>
                    <a:pt x="113506" y="200155"/>
                    <a:pt x="119501" y="184695"/>
                  </a:cubicBezTo>
                  <a:cubicBezTo>
                    <a:pt x="125496" y="169235"/>
                    <a:pt x="129992" y="159230"/>
                    <a:pt x="132989" y="154682"/>
                  </a:cubicBezTo>
                  <a:cubicBezTo>
                    <a:pt x="140062" y="134883"/>
                    <a:pt x="143599" y="119041"/>
                    <a:pt x="143599" y="107157"/>
                  </a:cubicBezTo>
                  <a:cubicBezTo>
                    <a:pt x="143599" y="95273"/>
                    <a:pt x="140299" y="72490"/>
                    <a:pt x="133699" y="38808"/>
                  </a:cubicBezTo>
                  <a:cubicBezTo>
                    <a:pt x="143848" y="26871"/>
                    <a:pt x="158388" y="17419"/>
                    <a:pt x="177319" y="10451"/>
                  </a:cubicBezTo>
                  <a:cubicBezTo>
                    <a:pt x="196250" y="3484"/>
                    <a:pt x="213183" y="0"/>
                    <a:pt x="228117" y="0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1CCF1"/>
                </a:solidFill>
                <a:latin typeface="+mn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33606" y="2114178"/>
              <a:ext cx="394741" cy="352580"/>
            </a:xfrm>
            <a:custGeom>
              <a:avLst/>
              <a:gdLst/>
              <a:ahLst/>
              <a:cxnLst/>
              <a:rect l="l" t="t" r="r" b="b"/>
              <a:pathLst>
                <a:path w="616500" h="550654">
                  <a:moveTo>
                    <a:pt x="498457" y="0"/>
                  </a:moveTo>
                  <a:lnTo>
                    <a:pt x="577494" y="12424"/>
                  </a:lnTo>
                  <a:lnTo>
                    <a:pt x="606600" y="89962"/>
                  </a:lnTo>
                  <a:cubicBezTo>
                    <a:pt x="597240" y="107788"/>
                    <a:pt x="592008" y="118904"/>
                    <a:pt x="590903" y="123308"/>
                  </a:cubicBezTo>
                  <a:cubicBezTo>
                    <a:pt x="589799" y="127712"/>
                    <a:pt x="589247" y="132385"/>
                    <a:pt x="589247" y="137329"/>
                  </a:cubicBezTo>
                  <a:cubicBezTo>
                    <a:pt x="589247" y="142272"/>
                    <a:pt x="588267" y="148661"/>
                    <a:pt x="586309" y="156496"/>
                  </a:cubicBezTo>
                  <a:cubicBezTo>
                    <a:pt x="584350" y="164331"/>
                    <a:pt x="580373" y="175742"/>
                    <a:pt x="574378" y="190729"/>
                  </a:cubicBezTo>
                  <a:cubicBezTo>
                    <a:pt x="574378" y="194305"/>
                    <a:pt x="574378" y="203935"/>
                    <a:pt x="574378" y="219619"/>
                  </a:cubicBezTo>
                  <a:cubicBezTo>
                    <a:pt x="574378" y="235303"/>
                    <a:pt x="574378" y="252222"/>
                    <a:pt x="574378" y="270378"/>
                  </a:cubicBezTo>
                  <a:cubicBezTo>
                    <a:pt x="574378" y="288533"/>
                    <a:pt x="574378" y="305972"/>
                    <a:pt x="574378" y="322694"/>
                  </a:cubicBezTo>
                  <a:cubicBezTo>
                    <a:pt x="574378" y="339416"/>
                    <a:pt x="573563" y="350670"/>
                    <a:pt x="571933" y="356454"/>
                  </a:cubicBezTo>
                  <a:cubicBezTo>
                    <a:pt x="574904" y="375779"/>
                    <a:pt x="578526" y="391844"/>
                    <a:pt x="582799" y="404649"/>
                  </a:cubicBezTo>
                  <a:cubicBezTo>
                    <a:pt x="587071" y="417454"/>
                    <a:pt x="598305" y="438935"/>
                    <a:pt x="616500" y="469093"/>
                  </a:cubicBezTo>
                  <a:cubicBezTo>
                    <a:pt x="608191" y="482424"/>
                    <a:pt x="596662" y="496458"/>
                    <a:pt x="581911" y="511195"/>
                  </a:cubicBezTo>
                  <a:cubicBezTo>
                    <a:pt x="567161" y="525932"/>
                    <a:pt x="553186" y="533301"/>
                    <a:pt x="539987" y="533301"/>
                  </a:cubicBezTo>
                  <a:lnTo>
                    <a:pt x="532063" y="527679"/>
                  </a:lnTo>
                  <a:lnTo>
                    <a:pt x="527682" y="529869"/>
                  </a:lnTo>
                  <a:lnTo>
                    <a:pt x="515219" y="539848"/>
                  </a:lnTo>
                  <a:cubicBezTo>
                    <a:pt x="499207" y="547052"/>
                    <a:pt x="482110" y="549004"/>
                    <a:pt x="463928" y="545704"/>
                  </a:cubicBezTo>
                  <a:cubicBezTo>
                    <a:pt x="445746" y="542404"/>
                    <a:pt x="424285" y="544054"/>
                    <a:pt x="399543" y="550654"/>
                  </a:cubicBezTo>
                  <a:lnTo>
                    <a:pt x="379192" y="509519"/>
                  </a:lnTo>
                  <a:cubicBezTo>
                    <a:pt x="378035" y="506048"/>
                    <a:pt x="375097" y="499981"/>
                    <a:pt x="370378" y="491318"/>
                  </a:cubicBezTo>
                  <a:cubicBezTo>
                    <a:pt x="365658" y="482654"/>
                    <a:pt x="360518" y="472761"/>
                    <a:pt x="354957" y="461639"/>
                  </a:cubicBezTo>
                  <a:cubicBezTo>
                    <a:pt x="349396" y="450517"/>
                    <a:pt x="345215" y="437528"/>
                    <a:pt x="342415" y="422673"/>
                  </a:cubicBezTo>
                  <a:cubicBezTo>
                    <a:pt x="339615" y="407817"/>
                    <a:pt x="340686" y="397563"/>
                    <a:pt x="345629" y="391910"/>
                  </a:cubicBezTo>
                  <a:cubicBezTo>
                    <a:pt x="340791" y="367090"/>
                    <a:pt x="337932" y="344951"/>
                    <a:pt x="337051" y="325494"/>
                  </a:cubicBezTo>
                  <a:cubicBezTo>
                    <a:pt x="336171" y="306037"/>
                    <a:pt x="337373" y="284359"/>
                    <a:pt x="340660" y="260458"/>
                  </a:cubicBezTo>
                  <a:lnTo>
                    <a:pt x="338215" y="251703"/>
                  </a:lnTo>
                  <a:cubicBezTo>
                    <a:pt x="347628" y="226909"/>
                    <a:pt x="358309" y="203449"/>
                    <a:pt x="370259" y="181323"/>
                  </a:cubicBezTo>
                  <a:cubicBezTo>
                    <a:pt x="382209" y="159198"/>
                    <a:pt x="391524" y="142180"/>
                    <a:pt x="398202" y="130269"/>
                  </a:cubicBezTo>
                  <a:cubicBezTo>
                    <a:pt x="405959" y="114809"/>
                    <a:pt x="419039" y="94366"/>
                    <a:pt x="437444" y="68941"/>
                  </a:cubicBezTo>
                  <a:cubicBezTo>
                    <a:pt x="455849" y="43515"/>
                    <a:pt x="476187" y="20535"/>
                    <a:pt x="498457" y="0"/>
                  </a:cubicBezTo>
                  <a:close/>
                  <a:moveTo>
                    <a:pt x="161684" y="0"/>
                  </a:moveTo>
                  <a:lnTo>
                    <a:pt x="240760" y="12424"/>
                  </a:lnTo>
                  <a:lnTo>
                    <a:pt x="269827" y="89962"/>
                  </a:lnTo>
                  <a:cubicBezTo>
                    <a:pt x="260466" y="107788"/>
                    <a:pt x="255234" y="118904"/>
                    <a:pt x="254130" y="123308"/>
                  </a:cubicBezTo>
                  <a:cubicBezTo>
                    <a:pt x="253026" y="127712"/>
                    <a:pt x="252473" y="132385"/>
                    <a:pt x="252473" y="137329"/>
                  </a:cubicBezTo>
                  <a:cubicBezTo>
                    <a:pt x="252473" y="142272"/>
                    <a:pt x="251494" y="148667"/>
                    <a:pt x="249535" y="156516"/>
                  </a:cubicBezTo>
                  <a:cubicBezTo>
                    <a:pt x="247576" y="164364"/>
                    <a:pt x="243613" y="175769"/>
                    <a:pt x="237644" y="190729"/>
                  </a:cubicBezTo>
                  <a:cubicBezTo>
                    <a:pt x="237644" y="194305"/>
                    <a:pt x="237644" y="203935"/>
                    <a:pt x="237644" y="219619"/>
                  </a:cubicBezTo>
                  <a:cubicBezTo>
                    <a:pt x="237644" y="235303"/>
                    <a:pt x="237644" y="252222"/>
                    <a:pt x="237644" y="270378"/>
                  </a:cubicBezTo>
                  <a:cubicBezTo>
                    <a:pt x="237644" y="288533"/>
                    <a:pt x="237644" y="305978"/>
                    <a:pt x="237644" y="322714"/>
                  </a:cubicBezTo>
                  <a:cubicBezTo>
                    <a:pt x="237644" y="339449"/>
                    <a:pt x="236816" y="350670"/>
                    <a:pt x="235159" y="356375"/>
                  </a:cubicBezTo>
                  <a:cubicBezTo>
                    <a:pt x="238131" y="375753"/>
                    <a:pt x="241752" y="391844"/>
                    <a:pt x="246025" y="404649"/>
                  </a:cubicBezTo>
                  <a:cubicBezTo>
                    <a:pt x="250298" y="417454"/>
                    <a:pt x="261531" y="438935"/>
                    <a:pt x="279726" y="469093"/>
                  </a:cubicBezTo>
                  <a:cubicBezTo>
                    <a:pt x="271417" y="482424"/>
                    <a:pt x="259895" y="496458"/>
                    <a:pt x="245157" y="511195"/>
                  </a:cubicBezTo>
                  <a:cubicBezTo>
                    <a:pt x="230420" y="525932"/>
                    <a:pt x="216439" y="533301"/>
                    <a:pt x="203213" y="533301"/>
                  </a:cubicBezTo>
                  <a:lnTo>
                    <a:pt x="195341" y="527673"/>
                  </a:lnTo>
                  <a:lnTo>
                    <a:pt x="190948" y="529869"/>
                  </a:lnTo>
                  <a:lnTo>
                    <a:pt x="178446" y="539848"/>
                  </a:lnTo>
                  <a:cubicBezTo>
                    <a:pt x="162407" y="547052"/>
                    <a:pt x="145310" y="549004"/>
                    <a:pt x="127155" y="545704"/>
                  </a:cubicBezTo>
                  <a:cubicBezTo>
                    <a:pt x="108999" y="542404"/>
                    <a:pt x="87564" y="544054"/>
                    <a:pt x="62848" y="550654"/>
                  </a:cubicBezTo>
                  <a:lnTo>
                    <a:pt x="42419" y="509519"/>
                  </a:lnTo>
                  <a:cubicBezTo>
                    <a:pt x="41236" y="505969"/>
                    <a:pt x="38291" y="499876"/>
                    <a:pt x="33584" y="491239"/>
                  </a:cubicBezTo>
                  <a:cubicBezTo>
                    <a:pt x="28878" y="482601"/>
                    <a:pt x="23744" y="472728"/>
                    <a:pt x="18183" y="461619"/>
                  </a:cubicBezTo>
                  <a:cubicBezTo>
                    <a:pt x="12622" y="450511"/>
                    <a:pt x="8442" y="437528"/>
                    <a:pt x="5642" y="422673"/>
                  </a:cubicBezTo>
                  <a:cubicBezTo>
                    <a:pt x="2841" y="407817"/>
                    <a:pt x="3913" y="397563"/>
                    <a:pt x="8856" y="391910"/>
                  </a:cubicBezTo>
                  <a:cubicBezTo>
                    <a:pt x="4018" y="367090"/>
                    <a:pt x="1159" y="344951"/>
                    <a:pt x="278" y="325494"/>
                  </a:cubicBezTo>
                  <a:cubicBezTo>
                    <a:pt x="-603" y="306037"/>
                    <a:pt x="613" y="284372"/>
                    <a:pt x="3926" y="260498"/>
                  </a:cubicBezTo>
                  <a:lnTo>
                    <a:pt x="1441" y="251782"/>
                  </a:lnTo>
                  <a:cubicBezTo>
                    <a:pt x="10854" y="226961"/>
                    <a:pt x="21542" y="203482"/>
                    <a:pt x="33506" y="181343"/>
                  </a:cubicBezTo>
                  <a:cubicBezTo>
                    <a:pt x="45469" y="159204"/>
                    <a:pt x="54790" y="142180"/>
                    <a:pt x="61468" y="130269"/>
                  </a:cubicBezTo>
                  <a:cubicBezTo>
                    <a:pt x="69198" y="114809"/>
                    <a:pt x="82266" y="94366"/>
                    <a:pt x="100671" y="68941"/>
                  </a:cubicBezTo>
                  <a:cubicBezTo>
                    <a:pt x="119076" y="43515"/>
                    <a:pt x="139414" y="20535"/>
                    <a:pt x="161684" y="0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500" b="1" dirty="0" smtClean="0">
                <a:solidFill>
                  <a:srgbClr val="91CCF1"/>
                </a:solidFill>
                <a:effectLst/>
                <a:latin typeface="+mn-ea"/>
              </a:endParaRPr>
            </a:p>
          </p:txBody>
        </p:sp>
      </p:grpSp>
      <p:sp>
        <p:nvSpPr>
          <p:cNvPr id="6" name="직사각형 5"/>
          <p:cNvSpPr/>
          <p:nvPr/>
        </p:nvSpPr>
        <p:spPr>
          <a:xfrm>
            <a:off x="238796" y="6329542"/>
            <a:ext cx="75082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인물 이미지 위에 </a:t>
            </a:r>
            <a:r>
              <a:rPr lang="ko-KR" altLang="en-US" sz="1600" dirty="0" err="1">
                <a:solidFill>
                  <a:schemeClr val="tx1">
                    <a:lumMod val="50000"/>
                  </a:schemeClr>
                </a:solidFill>
                <a:latin typeface="+mn-ea"/>
              </a:rPr>
              <a:t>그라데이션</a:t>
            </a:r>
            <a:r>
              <a:rPr lang="ko-KR" altLang="en-US" sz="16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 도형이 있어 </a:t>
            </a:r>
            <a:r>
              <a:rPr lang="ko-KR" altLang="en-US" sz="1600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이미지를 배경에 </a:t>
            </a:r>
            <a:r>
              <a:rPr lang="ko-KR" altLang="en-US" sz="16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자연스럽게 합니다</a:t>
            </a:r>
            <a:r>
              <a:rPr lang="en-US" altLang="ko-KR" sz="1600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.</a:t>
            </a:r>
            <a:endParaRPr lang="en-US" altLang="ko-KR" sz="1600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8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+mn-ea"/>
              </a:rPr>
              <a:t>제목을 입력하세요</a:t>
            </a:r>
          </a:p>
        </p:txBody>
      </p:sp>
      <p:grpSp>
        <p:nvGrpSpPr>
          <p:cNvPr id="52" name="그룹 51"/>
          <p:cNvGrpSpPr/>
          <p:nvPr/>
        </p:nvGrpSpPr>
        <p:grpSpPr>
          <a:xfrm>
            <a:off x="9362550" y="153581"/>
            <a:ext cx="2627502" cy="973169"/>
            <a:chOff x="9349850" y="140881"/>
            <a:chExt cx="2627502" cy="973169"/>
          </a:xfrm>
        </p:grpSpPr>
        <p:sp>
          <p:nvSpPr>
            <p:cNvPr id="53" name="Rectangle 11"/>
            <p:cNvSpPr>
              <a:spLocks noChangeArrowheads="1"/>
            </p:cNvSpPr>
            <p:nvPr/>
          </p:nvSpPr>
          <p:spPr bwMode="auto">
            <a:xfrm flipV="1">
              <a:off x="9349850" y="771928"/>
              <a:ext cx="262356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4" name="Rectangle 18"/>
            <p:cNvSpPr>
              <a:spLocks noChangeArrowheads="1"/>
            </p:cNvSpPr>
            <p:nvPr/>
          </p:nvSpPr>
          <p:spPr bwMode="auto">
            <a:xfrm>
              <a:off x="9349850" y="602054"/>
              <a:ext cx="256569" cy="1028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5" name="Rectangle 24"/>
            <p:cNvSpPr>
              <a:spLocks noChangeArrowheads="1"/>
            </p:cNvSpPr>
            <p:nvPr/>
          </p:nvSpPr>
          <p:spPr bwMode="auto">
            <a:xfrm>
              <a:off x="9349850" y="448330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6" name="Rectangle 25"/>
            <p:cNvSpPr>
              <a:spLocks noChangeArrowheads="1"/>
            </p:cNvSpPr>
            <p:nvPr/>
          </p:nvSpPr>
          <p:spPr bwMode="auto">
            <a:xfrm>
              <a:off x="9349850" y="14088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7" name="Rectangle 26"/>
            <p:cNvSpPr>
              <a:spLocks noChangeArrowheads="1"/>
            </p:cNvSpPr>
            <p:nvPr/>
          </p:nvSpPr>
          <p:spPr bwMode="auto">
            <a:xfrm>
              <a:off x="9349850" y="294605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8" name="Rectangle 25"/>
            <p:cNvSpPr>
              <a:spLocks noChangeArrowheads="1"/>
            </p:cNvSpPr>
            <p:nvPr/>
          </p:nvSpPr>
          <p:spPr bwMode="auto">
            <a:xfrm>
              <a:off x="11720783" y="868307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9" name="Rectangle 26"/>
            <p:cNvSpPr>
              <a:spLocks noChangeArrowheads="1"/>
            </p:cNvSpPr>
            <p:nvPr/>
          </p:nvSpPr>
          <p:spPr bwMode="auto">
            <a:xfrm>
              <a:off x="11720783" y="102203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19" name="그룹 118"/>
          <p:cNvGrpSpPr/>
          <p:nvPr/>
        </p:nvGrpSpPr>
        <p:grpSpPr>
          <a:xfrm>
            <a:off x="370001" y="1631585"/>
            <a:ext cx="3875314" cy="4360167"/>
            <a:chOff x="326458" y="1602557"/>
            <a:chExt cx="3875314" cy="4360167"/>
          </a:xfrm>
        </p:grpSpPr>
        <p:grpSp>
          <p:nvGrpSpPr>
            <p:cNvPr id="39" name="그룹 38"/>
            <p:cNvGrpSpPr/>
            <p:nvPr/>
          </p:nvGrpSpPr>
          <p:grpSpPr>
            <a:xfrm>
              <a:off x="326458" y="1602557"/>
              <a:ext cx="3875314" cy="4360167"/>
              <a:chOff x="573201" y="1558634"/>
              <a:chExt cx="3875314" cy="4360167"/>
            </a:xfrm>
          </p:grpSpPr>
          <p:grpSp>
            <p:nvGrpSpPr>
              <p:cNvPr id="18" name="그룹 17"/>
              <p:cNvGrpSpPr/>
              <p:nvPr/>
            </p:nvGrpSpPr>
            <p:grpSpPr>
              <a:xfrm>
                <a:off x="573201" y="1558634"/>
                <a:ext cx="3875314" cy="3353091"/>
                <a:chOff x="477069" y="1608632"/>
                <a:chExt cx="3875314" cy="3353091"/>
              </a:xfrm>
            </p:grpSpPr>
            <p:grpSp>
              <p:nvGrpSpPr>
                <p:cNvPr id="16" name="그룹 15"/>
                <p:cNvGrpSpPr/>
                <p:nvPr/>
              </p:nvGrpSpPr>
              <p:grpSpPr>
                <a:xfrm>
                  <a:off x="477069" y="1608632"/>
                  <a:ext cx="3875314" cy="3353091"/>
                  <a:chOff x="737680" y="2120900"/>
                  <a:chExt cx="3875314" cy="3353091"/>
                </a:xfrm>
              </p:grpSpPr>
              <p:pic>
                <p:nvPicPr>
                  <p:cNvPr id="60" name="그림 59"/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chemeClr val="bg1">
                        <a:lumMod val="95000"/>
                        <a:lumOff val="5000"/>
                        <a:tint val="45000"/>
                        <a:satMod val="400000"/>
                      </a:schemeClr>
                    </a:duotone>
                  </a:blip>
                  <a:srcRect l="-7787" r="-7787"/>
                  <a:stretch>
                    <a:fillRect/>
                  </a:stretch>
                </p:blipFill>
                <p:spPr>
                  <a:xfrm>
                    <a:off x="737680" y="2120900"/>
                    <a:ext cx="3875314" cy="3353091"/>
                  </a:xfrm>
                  <a:custGeom>
                    <a:avLst/>
                    <a:gdLst>
                      <a:gd name="connsiteX0" fmla="*/ 261112 w 3875314"/>
                      <a:gd name="connsiteY0" fmla="*/ 2520155 h 3353091"/>
                      <a:gd name="connsiteX1" fmla="*/ 3614203 w 3875314"/>
                      <a:gd name="connsiteY1" fmla="*/ 2520155 h 3353091"/>
                      <a:gd name="connsiteX2" fmla="*/ 3614203 w 3875314"/>
                      <a:gd name="connsiteY2" fmla="*/ 3353091 h 3353091"/>
                      <a:gd name="connsiteX3" fmla="*/ 261112 w 3875314"/>
                      <a:gd name="connsiteY3" fmla="*/ 3353091 h 3353091"/>
                      <a:gd name="connsiteX4" fmla="*/ 3614203 w 3875314"/>
                      <a:gd name="connsiteY4" fmla="*/ 1908640 h 3353091"/>
                      <a:gd name="connsiteX5" fmla="*/ 3875314 w 3875314"/>
                      <a:gd name="connsiteY5" fmla="*/ 1908640 h 3353091"/>
                      <a:gd name="connsiteX6" fmla="*/ 3875314 w 3875314"/>
                      <a:gd name="connsiteY6" fmla="*/ 2520155 h 3353091"/>
                      <a:gd name="connsiteX7" fmla="*/ 3614203 w 3875314"/>
                      <a:gd name="connsiteY7" fmla="*/ 2520155 h 3353091"/>
                      <a:gd name="connsiteX8" fmla="*/ 0 w 3875314"/>
                      <a:gd name="connsiteY8" fmla="*/ 1908640 h 3353091"/>
                      <a:gd name="connsiteX9" fmla="*/ 261112 w 3875314"/>
                      <a:gd name="connsiteY9" fmla="*/ 1908640 h 3353091"/>
                      <a:gd name="connsiteX10" fmla="*/ 261112 w 3875314"/>
                      <a:gd name="connsiteY10" fmla="*/ 2520155 h 3353091"/>
                      <a:gd name="connsiteX11" fmla="*/ 0 w 3875314"/>
                      <a:gd name="connsiteY11" fmla="*/ 2520155 h 3353091"/>
                      <a:gd name="connsiteX12" fmla="*/ 261112 w 3875314"/>
                      <a:gd name="connsiteY12" fmla="*/ 0 h 3353091"/>
                      <a:gd name="connsiteX13" fmla="*/ 3614203 w 3875314"/>
                      <a:gd name="connsiteY13" fmla="*/ 0 h 3353091"/>
                      <a:gd name="connsiteX14" fmla="*/ 3614203 w 3875314"/>
                      <a:gd name="connsiteY14" fmla="*/ 1908640 h 3353091"/>
                      <a:gd name="connsiteX15" fmla="*/ 261112 w 3875314"/>
                      <a:gd name="connsiteY15" fmla="*/ 1908640 h 335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5314" h="3353091">
                        <a:moveTo>
                          <a:pt x="261112" y="2520155"/>
                        </a:moveTo>
                        <a:lnTo>
                          <a:pt x="3614203" y="2520155"/>
                        </a:lnTo>
                        <a:lnTo>
                          <a:pt x="3614203" y="3353091"/>
                        </a:lnTo>
                        <a:lnTo>
                          <a:pt x="261112" y="3353091"/>
                        </a:lnTo>
                        <a:close/>
                        <a:moveTo>
                          <a:pt x="3614203" y="1908640"/>
                        </a:moveTo>
                        <a:lnTo>
                          <a:pt x="3875314" y="1908640"/>
                        </a:lnTo>
                        <a:lnTo>
                          <a:pt x="3875314" y="2520155"/>
                        </a:lnTo>
                        <a:lnTo>
                          <a:pt x="3614203" y="2520155"/>
                        </a:lnTo>
                        <a:close/>
                        <a:moveTo>
                          <a:pt x="0" y="1908640"/>
                        </a:moveTo>
                        <a:lnTo>
                          <a:pt x="261112" y="1908640"/>
                        </a:lnTo>
                        <a:lnTo>
                          <a:pt x="261112" y="2520155"/>
                        </a:lnTo>
                        <a:lnTo>
                          <a:pt x="0" y="2520155"/>
                        </a:lnTo>
                        <a:close/>
                        <a:moveTo>
                          <a:pt x="261112" y="0"/>
                        </a:moveTo>
                        <a:lnTo>
                          <a:pt x="3614203" y="0"/>
                        </a:lnTo>
                        <a:lnTo>
                          <a:pt x="3614203" y="1908640"/>
                        </a:lnTo>
                        <a:lnTo>
                          <a:pt x="261112" y="1908640"/>
                        </a:lnTo>
                        <a:close/>
                      </a:path>
                    </a:pathLst>
                  </a:custGeom>
                  <a:noFill/>
                </p:spPr>
              </p:pic>
              <p:cxnSp>
                <p:nvCxnSpPr>
                  <p:cNvPr id="12" name="직선 연결선 11"/>
                  <p:cNvCxnSpPr/>
                  <p:nvPr/>
                </p:nvCxnSpPr>
                <p:spPr>
                  <a:xfrm>
                    <a:off x="1877052" y="4034970"/>
                    <a:ext cx="1596571" cy="0"/>
                  </a:xfrm>
                  <a:prstGeom prst="line">
                    <a:avLst/>
                  </a:prstGeom>
                  <a:ln w="25400">
                    <a:solidFill>
                      <a:srgbClr val="FBB03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직선 연결선 60"/>
                  <p:cNvCxnSpPr/>
                  <p:nvPr/>
                </p:nvCxnSpPr>
                <p:spPr>
                  <a:xfrm>
                    <a:off x="2065737" y="4615540"/>
                    <a:ext cx="1219200" cy="0"/>
                  </a:xfrm>
                  <a:prstGeom prst="line">
                    <a:avLst/>
                  </a:prstGeom>
                  <a:ln w="25400">
                    <a:solidFill>
                      <a:srgbClr val="FBB03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7" name="직사각형 86"/>
                <p:cNvSpPr/>
                <p:nvPr/>
              </p:nvSpPr>
              <p:spPr>
                <a:xfrm>
                  <a:off x="886103" y="3469151"/>
                  <a:ext cx="305724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latinLnBrk="0">
                    <a:lnSpc>
                      <a:spcPct val="150000"/>
                    </a:lnSpc>
                    <a:defRPr/>
                  </a:pPr>
                  <a:r>
                    <a:rPr lang="ko-KR" altLang="en-US" sz="2400" kern="0" dirty="0" smtClean="0">
                      <a:latin typeface="+mn-ea"/>
                      <a:cs typeface="조선일보명조" panose="02030304000000000000" pitchFamily="18" charset="-127"/>
                    </a:rPr>
                    <a:t>텍스트를 </a:t>
                  </a:r>
                  <a:r>
                    <a:rPr lang="ko-KR" altLang="en-US" sz="2400" kern="0" dirty="0">
                      <a:latin typeface="+mn-ea"/>
                      <a:cs typeface="조선일보명조" panose="02030304000000000000" pitchFamily="18" charset="-127"/>
                    </a:rPr>
                    <a:t>입력하세요</a:t>
                  </a:r>
                  <a:endParaRPr lang="en-US" altLang="ko-KR" sz="2400" kern="0" dirty="0">
                    <a:latin typeface="+mn-ea"/>
                    <a:cs typeface="조선일보명조" panose="02030304000000000000" pitchFamily="18" charset="-127"/>
                  </a:endParaRPr>
                </a:p>
              </p:txBody>
            </p:sp>
          </p:grpSp>
          <p:sp>
            <p:nvSpPr>
              <p:cNvPr id="89" name="TextBox 88"/>
              <p:cNvSpPr txBox="1"/>
              <p:nvPr/>
            </p:nvSpPr>
            <p:spPr>
              <a:xfrm>
                <a:off x="645092" y="5087804"/>
                <a:ext cx="3731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</p:txBody>
          </p:sp>
        </p:grpSp>
        <p:grpSp>
          <p:nvGrpSpPr>
            <p:cNvPr id="112" name="그룹 111"/>
            <p:cNvGrpSpPr/>
            <p:nvPr/>
          </p:nvGrpSpPr>
          <p:grpSpPr>
            <a:xfrm>
              <a:off x="1629395" y="2319785"/>
              <a:ext cx="1240412" cy="1020763"/>
              <a:chOff x="4052888" y="14362113"/>
              <a:chExt cx="2770188" cy="2279650"/>
            </a:xfrm>
          </p:grpSpPr>
          <p:sp>
            <p:nvSpPr>
              <p:cNvPr id="113" name="Oval 59"/>
              <p:cNvSpPr>
                <a:spLocks noChangeArrowheads="1"/>
              </p:cNvSpPr>
              <p:nvPr/>
            </p:nvSpPr>
            <p:spPr bwMode="auto">
              <a:xfrm>
                <a:off x="4300538" y="14362113"/>
                <a:ext cx="2278063" cy="22796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14" name="Freeform 60"/>
              <p:cNvSpPr>
                <a:spLocks/>
              </p:cNvSpPr>
              <p:nvPr/>
            </p:nvSpPr>
            <p:spPr bwMode="auto">
              <a:xfrm>
                <a:off x="4052888" y="14697075"/>
                <a:ext cx="415925" cy="1681163"/>
              </a:xfrm>
              <a:custGeom>
                <a:avLst/>
                <a:gdLst>
                  <a:gd name="T0" fmla="*/ 111 w 111"/>
                  <a:gd name="T1" fmla="*/ 447 h 448"/>
                  <a:gd name="T2" fmla="*/ 22 w 111"/>
                  <a:gd name="T3" fmla="*/ 214 h 448"/>
                  <a:gd name="T4" fmla="*/ 96 w 111"/>
                  <a:gd name="T5" fmla="*/ 0 h 448"/>
                  <a:gd name="T6" fmla="*/ 69 w 111"/>
                  <a:gd name="T7" fmla="*/ 0 h 448"/>
                  <a:gd name="T8" fmla="*/ 0 w 111"/>
                  <a:gd name="T9" fmla="*/ 214 h 448"/>
                  <a:gd name="T10" fmla="*/ 83 w 111"/>
                  <a:gd name="T11" fmla="*/ 448 h 448"/>
                  <a:gd name="T12" fmla="*/ 111 w 111"/>
                  <a:gd name="T13" fmla="*/ 447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448">
                    <a:moveTo>
                      <a:pt x="111" y="447"/>
                    </a:moveTo>
                    <a:cubicBezTo>
                      <a:pt x="56" y="385"/>
                      <a:pt x="22" y="304"/>
                      <a:pt x="22" y="214"/>
                    </a:cubicBezTo>
                    <a:cubicBezTo>
                      <a:pt x="22" y="134"/>
                      <a:pt x="49" y="60"/>
                      <a:pt x="96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26" y="61"/>
                      <a:pt x="0" y="135"/>
                      <a:pt x="0" y="214"/>
                    </a:cubicBezTo>
                    <a:cubicBezTo>
                      <a:pt x="0" y="303"/>
                      <a:pt x="31" y="384"/>
                      <a:pt x="83" y="448"/>
                    </a:cubicBezTo>
                    <a:cubicBezTo>
                      <a:pt x="93" y="447"/>
                      <a:pt x="102" y="447"/>
                      <a:pt x="111" y="447"/>
                    </a:cubicBezTo>
                    <a:close/>
                  </a:path>
                </a:pathLst>
              </a:cu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15" name="Freeform 61"/>
              <p:cNvSpPr>
                <a:spLocks/>
              </p:cNvSpPr>
              <p:nvPr/>
            </p:nvSpPr>
            <p:spPr bwMode="auto">
              <a:xfrm>
                <a:off x="6405563" y="14697075"/>
                <a:ext cx="417513" cy="1677988"/>
              </a:xfrm>
              <a:custGeom>
                <a:avLst/>
                <a:gdLst>
                  <a:gd name="T0" fmla="*/ 0 w 111"/>
                  <a:gd name="T1" fmla="*/ 447 h 447"/>
                  <a:gd name="T2" fmla="*/ 20 w 111"/>
                  <a:gd name="T3" fmla="*/ 447 h 447"/>
                  <a:gd name="T4" fmla="*/ 28 w 111"/>
                  <a:gd name="T5" fmla="*/ 447 h 447"/>
                  <a:gd name="T6" fmla="*/ 111 w 111"/>
                  <a:gd name="T7" fmla="*/ 214 h 447"/>
                  <a:gd name="T8" fmla="*/ 43 w 111"/>
                  <a:gd name="T9" fmla="*/ 0 h 447"/>
                  <a:gd name="T10" fmla="*/ 16 w 111"/>
                  <a:gd name="T11" fmla="*/ 0 h 447"/>
                  <a:gd name="T12" fmla="*/ 90 w 111"/>
                  <a:gd name="T13" fmla="*/ 214 h 447"/>
                  <a:gd name="T14" fmla="*/ 0 w 111"/>
                  <a:gd name="T15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1" h="447">
                    <a:moveTo>
                      <a:pt x="0" y="447"/>
                    </a:moveTo>
                    <a:cubicBezTo>
                      <a:pt x="7" y="447"/>
                      <a:pt x="14" y="447"/>
                      <a:pt x="20" y="447"/>
                    </a:cubicBezTo>
                    <a:cubicBezTo>
                      <a:pt x="23" y="447"/>
                      <a:pt x="26" y="447"/>
                      <a:pt x="28" y="447"/>
                    </a:cubicBezTo>
                    <a:cubicBezTo>
                      <a:pt x="80" y="384"/>
                      <a:pt x="111" y="303"/>
                      <a:pt x="111" y="214"/>
                    </a:cubicBezTo>
                    <a:cubicBezTo>
                      <a:pt x="111" y="135"/>
                      <a:pt x="86" y="61"/>
                      <a:pt x="43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62" y="60"/>
                      <a:pt x="90" y="134"/>
                      <a:pt x="90" y="214"/>
                    </a:cubicBezTo>
                    <a:cubicBezTo>
                      <a:pt x="90" y="304"/>
                      <a:pt x="56" y="386"/>
                      <a:pt x="0" y="447"/>
                    </a:cubicBezTo>
                    <a:close/>
                  </a:path>
                </a:pathLst>
              </a:cu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16" name="Oval 62"/>
              <p:cNvSpPr>
                <a:spLocks noChangeArrowheads="1"/>
              </p:cNvSpPr>
              <p:nvPr/>
            </p:nvSpPr>
            <p:spPr bwMode="auto">
              <a:xfrm>
                <a:off x="5002213" y="15063788"/>
                <a:ext cx="874713" cy="876300"/>
              </a:xfrm>
              <a:prstGeom prst="ellipse">
                <a:avLst/>
              </a:prstGeom>
              <a:solidFill>
                <a:srgbClr val="FBB03B"/>
              </a:solidFill>
              <a:ln w="444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17" name="Freeform 63"/>
              <p:cNvSpPr>
                <a:spLocks/>
              </p:cNvSpPr>
              <p:nvPr/>
            </p:nvSpPr>
            <p:spPr bwMode="auto">
              <a:xfrm>
                <a:off x="5215601" y="15195551"/>
                <a:ext cx="514349" cy="601664"/>
              </a:xfrm>
              <a:custGeom>
                <a:avLst/>
                <a:gdLst>
                  <a:gd name="T0" fmla="*/ 160 w 324"/>
                  <a:gd name="T1" fmla="*/ 0 h 379"/>
                  <a:gd name="T2" fmla="*/ 215 w 324"/>
                  <a:gd name="T3" fmla="*/ 95 h 379"/>
                  <a:gd name="T4" fmla="*/ 324 w 324"/>
                  <a:gd name="T5" fmla="*/ 95 h 379"/>
                  <a:gd name="T6" fmla="*/ 269 w 324"/>
                  <a:gd name="T7" fmla="*/ 190 h 379"/>
                  <a:gd name="T8" fmla="*/ 324 w 324"/>
                  <a:gd name="T9" fmla="*/ 284 h 379"/>
                  <a:gd name="T10" fmla="*/ 215 w 324"/>
                  <a:gd name="T11" fmla="*/ 284 h 379"/>
                  <a:gd name="T12" fmla="*/ 160 w 324"/>
                  <a:gd name="T13" fmla="*/ 379 h 379"/>
                  <a:gd name="T14" fmla="*/ 106 w 324"/>
                  <a:gd name="T15" fmla="*/ 284 h 379"/>
                  <a:gd name="T16" fmla="*/ 0 w 324"/>
                  <a:gd name="T17" fmla="*/ 284 h 379"/>
                  <a:gd name="T18" fmla="*/ 52 w 324"/>
                  <a:gd name="T19" fmla="*/ 190 h 379"/>
                  <a:gd name="T20" fmla="*/ 0 w 324"/>
                  <a:gd name="T21" fmla="*/ 95 h 379"/>
                  <a:gd name="T22" fmla="*/ 106 w 324"/>
                  <a:gd name="T23" fmla="*/ 95 h 379"/>
                  <a:gd name="T24" fmla="*/ 160 w 324"/>
                  <a:gd name="T25" fmla="*/ 0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379">
                    <a:moveTo>
                      <a:pt x="160" y="0"/>
                    </a:moveTo>
                    <a:lnTo>
                      <a:pt x="215" y="95"/>
                    </a:lnTo>
                    <a:lnTo>
                      <a:pt x="324" y="95"/>
                    </a:lnTo>
                    <a:lnTo>
                      <a:pt x="269" y="190"/>
                    </a:lnTo>
                    <a:lnTo>
                      <a:pt x="324" y="284"/>
                    </a:lnTo>
                    <a:lnTo>
                      <a:pt x="215" y="284"/>
                    </a:lnTo>
                    <a:lnTo>
                      <a:pt x="160" y="379"/>
                    </a:lnTo>
                    <a:lnTo>
                      <a:pt x="106" y="284"/>
                    </a:lnTo>
                    <a:lnTo>
                      <a:pt x="0" y="284"/>
                    </a:lnTo>
                    <a:lnTo>
                      <a:pt x="52" y="190"/>
                    </a:lnTo>
                    <a:lnTo>
                      <a:pt x="0" y="95"/>
                    </a:lnTo>
                    <a:lnTo>
                      <a:pt x="106" y="95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</p:grpSp>
      </p:grpSp>
      <p:grpSp>
        <p:nvGrpSpPr>
          <p:cNvPr id="50" name="그룹 49"/>
          <p:cNvGrpSpPr/>
          <p:nvPr/>
        </p:nvGrpSpPr>
        <p:grpSpPr>
          <a:xfrm>
            <a:off x="7959743" y="1660613"/>
            <a:ext cx="3875314" cy="4316244"/>
            <a:chOff x="7988771" y="1602557"/>
            <a:chExt cx="3875314" cy="4316244"/>
          </a:xfrm>
        </p:grpSpPr>
        <p:grpSp>
          <p:nvGrpSpPr>
            <p:cNvPr id="44" name="그룹 43"/>
            <p:cNvGrpSpPr/>
            <p:nvPr/>
          </p:nvGrpSpPr>
          <p:grpSpPr>
            <a:xfrm>
              <a:off x="7988771" y="1602557"/>
              <a:ext cx="3875314" cy="4316244"/>
              <a:chOff x="7858142" y="1816186"/>
              <a:chExt cx="3875314" cy="4316244"/>
            </a:xfrm>
          </p:grpSpPr>
          <p:grpSp>
            <p:nvGrpSpPr>
              <p:cNvPr id="38" name="그룹 37"/>
              <p:cNvGrpSpPr/>
              <p:nvPr/>
            </p:nvGrpSpPr>
            <p:grpSpPr>
              <a:xfrm>
                <a:off x="7858142" y="2779339"/>
                <a:ext cx="3875314" cy="3353091"/>
                <a:chOff x="7813420" y="2358424"/>
                <a:chExt cx="3875314" cy="3353091"/>
              </a:xfrm>
            </p:grpSpPr>
            <p:grpSp>
              <p:nvGrpSpPr>
                <p:cNvPr id="62" name="그룹 61"/>
                <p:cNvGrpSpPr/>
                <p:nvPr/>
              </p:nvGrpSpPr>
              <p:grpSpPr>
                <a:xfrm rot="10800000">
                  <a:off x="7813420" y="2358424"/>
                  <a:ext cx="3875314" cy="3353091"/>
                  <a:chOff x="737680" y="2120900"/>
                  <a:chExt cx="3875314" cy="3353091"/>
                </a:xfrm>
              </p:grpSpPr>
              <p:pic>
                <p:nvPicPr>
                  <p:cNvPr id="63" name="그림 62"/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bg1">
                        <a:lumMod val="95000"/>
                        <a:lumOff val="5000"/>
                        <a:tint val="45000"/>
                        <a:satMod val="400000"/>
                      </a:schemeClr>
                    </a:duotone>
                  </a:blip>
                  <a:srcRect l="-7787" r="-7787"/>
                  <a:stretch>
                    <a:fillRect/>
                  </a:stretch>
                </p:blipFill>
                <p:spPr>
                  <a:xfrm>
                    <a:off x="737680" y="2120900"/>
                    <a:ext cx="3875314" cy="3353091"/>
                  </a:xfrm>
                  <a:custGeom>
                    <a:avLst/>
                    <a:gdLst>
                      <a:gd name="connsiteX0" fmla="*/ 261112 w 3875314"/>
                      <a:gd name="connsiteY0" fmla="*/ 2520155 h 3353091"/>
                      <a:gd name="connsiteX1" fmla="*/ 3614203 w 3875314"/>
                      <a:gd name="connsiteY1" fmla="*/ 2520155 h 3353091"/>
                      <a:gd name="connsiteX2" fmla="*/ 3614203 w 3875314"/>
                      <a:gd name="connsiteY2" fmla="*/ 3353091 h 3353091"/>
                      <a:gd name="connsiteX3" fmla="*/ 261112 w 3875314"/>
                      <a:gd name="connsiteY3" fmla="*/ 3353091 h 3353091"/>
                      <a:gd name="connsiteX4" fmla="*/ 3614203 w 3875314"/>
                      <a:gd name="connsiteY4" fmla="*/ 1908640 h 3353091"/>
                      <a:gd name="connsiteX5" fmla="*/ 3875314 w 3875314"/>
                      <a:gd name="connsiteY5" fmla="*/ 1908640 h 3353091"/>
                      <a:gd name="connsiteX6" fmla="*/ 3875314 w 3875314"/>
                      <a:gd name="connsiteY6" fmla="*/ 2520155 h 3353091"/>
                      <a:gd name="connsiteX7" fmla="*/ 3614203 w 3875314"/>
                      <a:gd name="connsiteY7" fmla="*/ 2520155 h 3353091"/>
                      <a:gd name="connsiteX8" fmla="*/ 0 w 3875314"/>
                      <a:gd name="connsiteY8" fmla="*/ 1908640 h 3353091"/>
                      <a:gd name="connsiteX9" fmla="*/ 261112 w 3875314"/>
                      <a:gd name="connsiteY9" fmla="*/ 1908640 h 3353091"/>
                      <a:gd name="connsiteX10" fmla="*/ 261112 w 3875314"/>
                      <a:gd name="connsiteY10" fmla="*/ 2520155 h 3353091"/>
                      <a:gd name="connsiteX11" fmla="*/ 0 w 3875314"/>
                      <a:gd name="connsiteY11" fmla="*/ 2520155 h 3353091"/>
                      <a:gd name="connsiteX12" fmla="*/ 261112 w 3875314"/>
                      <a:gd name="connsiteY12" fmla="*/ 0 h 3353091"/>
                      <a:gd name="connsiteX13" fmla="*/ 3614203 w 3875314"/>
                      <a:gd name="connsiteY13" fmla="*/ 0 h 3353091"/>
                      <a:gd name="connsiteX14" fmla="*/ 3614203 w 3875314"/>
                      <a:gd name="connsiteY14" fmla="*/ 1908640 h 3353091"/>
                      <a:gd name="connsiteX15" fmla="*/ 261112 w 3875314"/>
                      <a:gd name="connsiteY15" fmla="*/ 1908640 h 335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5314" h="3353091">
                        <a:moveTo>
                          <a:pt x="261112" y="2520155"/>
                        </a:moveTo>
                        <a:lnTo>
                          <a:pt x="3614203" y="2520155"/>
                        </a:lnTo>
                        <a:lnTo>
                          <a:pt x="3614203" y="3353091"/>
                        </a:lnTo>
                        <a:lnTo>
                          <a:pt x="261112" y="3353091"/>
                        </a:lnTo>
                        <a:close/>
                        <a:moveTo>
                          <a:pt x="3614203" y="1908640"/>
                        </a:moveTo>
                        <a:lnTo>
                          <a:pt x="3875314" y="1908640"/>
                        </a:lnTo>
                        <a:lnTo>
                          <a:pt x="3875314" y="2520155"/>
                        </a:lnTo>
                        <a:lnTo>
                          <a:pt x="3614203" y="2520155"/>
                        </a:lnTo>
                        <a:close/>
                        <a:moveTo>
                          <a:pt x="0" y="1908640"/>
                        </a:moveTo>
                        <a:lnTo>
                          <a:pt x="261112" y="1908640"/>
                        </a:lnTo>
                        <a:lnTo>
                          <a:pt x="261112" y="2520155"/>
                        </a:lnTo>
                        <a:lnTo>
                          <a:pt x="0" y="2520155"/>
                        </a:lnTo>
                        <a:close/>
                        <a:moveTo>
                          <a:pt x="261112" y="0"/>
                        </a:moveTo>
                        <a:lnTo>
                          <a:pt x="3614203" y="0"/>
                        </a:lnTo>
                        <a:lnTo>
                          <a:pt x="3614203" y="1908640"/>
                        </a:lnTo>
                        <a:lnTo>
                          <a:pt x="261112" y="1908640"/>
                        </a:lnTo>
                        <a:close/>
                      </a:path>
                    </a:pathLst>
                  </a:custGeom>
                </p:spPr>
              </p:pic>
              <p:cxnSp>
                <p:nvCxnSpPr>
                  <p:cNvPr id="64" name="직선 연결선 63"/>
                  <p:cNvCxnSpPr/>
                  <p:nvPr/>
                </p:nvCxnSpPr>
                <p:spPr>
                  <a:xfrm>
                    <a:off x="1877052" y="4034970"/>
                    <a:ext cx="1596571" cy="0"/>
                  </a:xfrm>
                  <a:prstGeom prst="line">
                    <a:avLst/>
                  </a:prstGeom>
                  <a:ln w="25400">
                    <a:solidFill>
                      <a:srgbClr val="5CC5C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직선 연결선 64"/>
                  <p:cNvCxnSpPr/>
                  <p:nvPr/>
                </p:nvCxnSpPr>
                <p:spPr>
                  <a:xfrm>
                    <a:off x="2065737" y="4615540"/>
                    <a:ext cx="1219200" cy="0"/>
                  </a:xfrm>
                  <a:prstGeom prst="line">
                    <a:avLst/>
                  </a:prstGeom>
                  <a:ln w="25400">
                    <a:solidFill>
                      <a:srgbClr val="5CC5C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8" name="직사각형 87"/>
                <p:cNvSpPr/>
                <p:nvPr/>
              </p:nvSpPr>
              <p:spPr>
                <a:xfrm>
                  <a:off x="8222454" y="3187846"/>
                  <a:ext cx="305724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latinLnBrk="0">
                    <a:lnSpc>
                      <a:spcPct val="150000"/>
                    </a:lnSpc>
                    <a:defRPr/>
                  </a:pPr>
                  <a:r>
                    <a:rPr lang="ko-KR" altLang="en-US" sz="2400" kern="0" dirty="0" smtClean="0">
                      <a:latin typeface="+mn-ea"/>
                      <a:cs typeface="조선일보명조" panose="02030304000000000000" pitchFamily="18" charset="-127"/>
                    </a:rPr>
                    <a:t>텍스트를 </a:t>
                  </a:r>
                  <a:r>
                    <a:rPr lang="ko-KR" altLang="en-US" sz="2400" kern="0" dirty="0">
                      <a:latin typeface="+mn-ea"/>
                      <a:cs typeface="조선일보명조" panose="02030304000000000000" pitchFamily="18" charset="-127"/>
                    </a:rPr>
                    <a:t>입력하세요</a:t>
                  </a:r>
                  <a:endParaRPr lang="en-US" altLang="ko-KR" sz="2400" kern="0" dirty="0">
                    <a:latin typeface="+mn-ea"/>
                    <a:cs typeface="조선일보명조" panose="02030304000000000000" pitchFamily="18" charset="-127"/>
                  </a:endParaRPr>
                </a:p>
              </p:txBody>
            </p:sp>
          </p:grpSp>
          <p:sp>
            <p:nvSpPr>
              <p:cNvPr id="90" name="TextBox 89"/>
              <p:cNvSpPr txBox="1"/>
              <p:nvPr/>
            </p:nvSpPr>
            <p:spPr>
              <a:xfrm>
                <a:off x="7930033" y="1816186"/>
                <a:ext cx="37315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이곳에</a:t>
                </a:r>
                <a:r>
                  <a:rPr kumimoji="0" lang="en-US" altLang="ko-K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 </a:t>
                </a:r>
                <a:r>
                  <a:rPr kumimoji="0" lang="ko-KR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+mn-ea"/>
                    <a:cs typeface="조선일보명조" panose="02030304000000000000" pitchFamily="18" charset="-127"/>
                  </a:rPr>
                  <a:t>원하는 텍스트를 입력하세요</a:t>
                </a:r>
                <a:endPara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endParaRPr>
              </a:p>
            </p:txBody>
          </p:sp>
        </p:grpSp>
        <p:sp>
          <p:nvSpPr>
            <p:cNvPr id="118" name="Freeform 41"/>
            <p:cNvSpPr>
              <a:spLocks/>
            </p:cNvSpPr>
            <p:nvPr/>
          </p:nvSpPr>
          <p:spPr bwMode="auto">
            <a:xfrm>
              <a:off x="9002444" y="4145497"/>
              <a:ext cx="1847966" cy="1045488"/>
            </a:xfrm>
            <a:custGeom>
              <a:avLst/>
              <a:gdLst>
                <a:gd name="T0" fmla="*/ 0 w 1711"/>
                <a:gd name="T1" fmla="*/ 556 h 968"/>
                <a:gd name="T2" fmla="*/ 416 w 1711"/>
                <a:gd name="T3" fmla="*/ 556 h 968"/>
                <a:gd name="T4" fmla="*/ 484 w 1711"/>
                <a:gd name="T5" fmla="*/ 0 h 968"/>
                <a:gd name="T6" fmla="*/ 711 w 1711"/>
                <a:gd name="T7" fmla="*/ 968 h 968"/>
                <a:gd name="T8" fmla="*/ 827 w 1711"/>
                <a:gd name="T9" fmla="*/ 218 h 968"/>
                <a:gd name="T10" fmla="*/ 971 w 1711"/>
                <a:gd name="T11" fmla="*/ 757 h 968"/>
                <a:gd name="T12" fmla="*/ 1064 w 1711"/>
                <a:gd name="T13" fmla="*/ 334 h 968"/>
                <a:gd name="T14" fmla="*/ 1146 w 1711"/>
                <a:gd name="T15" fmla="*/ 528 h 968"/>
                <a:gd name="T16" fmla="*/ 1241 w 1711"/>
                <a:gd name="T17" fmla="*/ 166 h 968"/>
                <a:gd name="T18" fmla="*/ 1319 w 1711"/>
                <a:gd name="T19" fmla="*/ 906 h 968"/>
                <a:gd name="T20" fmla="*/ 1357 w 1711"/>
                <a:gd name="T21" fmla="*/ 417 h 968"/>
                <a:gd name="T22" fmla="*/ 1430 w 1711"/>
                <a:gd name="T23" fmla="*/ 556 h 968"/>
                <a:gd name="T24" fmla="*/ 1711 w 1711"/>
                <a:gd name="T25" fmla="*/ 556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1" h="968">
                  <a:moveTo>
                    <a:pt x="0" y="556"/>
                  </a:moveTo>
                  <a:lnTo>
                    <a:pt x="416" y="556"/>
                  </a:lnTo>
                  <a:lnTo>
                    <a:pt x="484" y="0"/>
                  </a:lnTo>
                  <a:lnTo>
                    <a:pt x="711" y="968"/>
                  </a:lnTo>
                  <a:lnTo>
                    <a:pt x="827" y="218"/>
                  </a:lnTo>
                  <a:lnTo>
                    <a:pt x="971" y="757"/>
                  </a:lnTo>
                  <a:lnTo>
                    <a:pt x="1064" y="334"/>
                  </a:lnTo>
                  <a:lnTo>
                    <a:pt x="1146" y="528"/>
                  </a:lnTo>
                  <a:lnTo>
                    <a:pt x="1241" y="166"/>
                  </a:lnTo>
                  <a:lnTo>
                    <a:pt x="1319" y="906"/>
                  </a:lnTo>
                  <a:lnTo>
                    <a:pt x="1357" y="417"/>
                  </a:lnTo>
                  <a:lnTo>
                    <a:pt x="1430" y="556"/>
                  </a:lnTo>
                  <a:lnTo>
                    <a:pt x="1711" y="556"/>
                  </a:lnTo>
                </a:path>
              </a:pathLst>
            </a:custGeom>
            <a:noFill/>
            <a:ln w="90488" cap="rnd">
              <a:solidFill>
                <a:srgbClr val="5CC5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6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+mn-ea"/>
              </a:rPr>
              <a:t>학습정리</a:t>
            </a:r>
            <a:endParaRPr lang="ko-KR" altLang="en-US" sz="2000" b="1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362550" y="153581"/>
            <a:ext cx="2627502" cy="973169"/>
            <a:chOff x="9349850" y="140881"/>
            <a:chExt cx="2627502" cy="973169"/>
          </a:xfrm>
        </p:grpSpPr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 flipV="1">
              <a:off x="9349850" y="771928"/>
              <a:ext cx="262356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9349850" y="602054"/>
              <a:ext cx="256569" cy="1028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9349850" y="448330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9349850" y="14088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" name="Rectangle 26"/>
            <p:cNvSpPr>
              <a:spLocks noChangeArrowheads="1"/>
            </p:cNvSpPr>
            <p:nvPr/>
          </p:nvSpPr>
          <p:spPr bwMode="auto">
            <a:xfrm>
              <a:off x="9349850" y="294605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11720783" y="868307"/>
              <a:ext cx="256569" cy="92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11720783" y="1022031"/>
              <a:ext cx="256569" cy="92019"/>
            </a:xfrm>
            <a:prstGeom prst="rect">
              <a:avLst/>
            </a:prstGeom>
            <a:solidFill>
              <a:srgbClr val="FBB03B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108700" y="1524003"/>
            <a:ext cx="5474275" cy="4673599"/>
            <a:chOff x="6108700" y="1524003"/>
            <a:chExt cx="5474275" cy="4673599"/>
          </a:xfrm>
        </p:grpSpPr>
        <p:pic>
          <p:nvPicPr>
            <p:cNvPr id="21" name="Picture 5" descr="C:\Documents and Settings\기본\바탕 화면\BDU (D)\조미진\자료\png이미지\87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09038" y="1123665"/>
              <a:ext cx="4673599" cy="5474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6952593" y="2350556"/>
              <a:ext cx="3732112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200000"/>
                </a:lnSpc>
                <a:buFont typeface="+mj-lt"/>
                <a:buAutoNum type="arabicPeriod"/>
              </a:pPr>
              <a:r>
                <a:rPr lang="ko-KR" alt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+mj-lt"/>
                <a:buAutoNum type="arabicPeriod"/>
              </a:pPr>
              <a:r>
                <a:rPr lang="ko-KR" alt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+mj-lt"/>
                <a:buAutoNum type="arabicPeriod"/>
              </a:pPr>
              <a:r>
                <a:rPr lang="ko-KR" alt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+mj-lt"/>
                <a:buAutoNum type="arabicPeriod"/>
              </a:pPr>
              <a:r>
                <a:rPr lang="ko-KR" alt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+mj-lt"/>
                <a:buAutoNum type="arabicPeriod"/>
              </a:pPr>
              <a:r>
                <a:rPr lang="ko-KR" alt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정리를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lang="en-US" altLang="ko-KR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543814" y="1880094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ko-KR" altLang="en-US" sz="2400" dirty="0">
                  <a:solidFill>
                    <a:schemeClr val="bg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학습정리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6734573" y="2880671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cxnSp>
          <p:nvCxnSpPr>
            <p:cNvPr id="26" name="직선 연결선 25"/>
            <p:cNvCxnSpPr/>
            <p:nvPr/>
          </p:nvCxnSpPr>
          <p:spPr>
            <a:xfrm>
              <a:off x="6734573" y="3379352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cxnSp>
          <p:nvCxnSpPr>
            <p:cNvPr id="27" name="직선 연결선 26"/>
            <p:cNvCxnSpPr/>
            <p:nvPr/>
          </p:nvCxnSpPr>
          <p:spPr>
            <a:xfrm>
              <a:off x="6734573" y="3878033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cxnSp>
          <p:nvCxnSpPr>
            <p:cNvPr id="28" name="직선 연결선 27"/>
            <p:cNvCxnSpPr/>
            <p:nvPr/>
          </p:nvCxnSpPr>
          <p:spPr>
            <a:xfrm>
              <a:off x="6734573" y="4376714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cxnSp>
          <p:nvCxnSpPr>
            <p:cNvPr id="30" name="직선 연결선 29"/>
            <p:cNvCxnSpPr/>
            <p:nvPr/>
          </p:nvCxnSpPr>
          <p:spPr>
            <a:xfrm>
              <a:off x="6734573" y="4875395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  <p:cxnSp>
          <p:nvCxnSpPr>
            <p:cNvPr id="31" name="직선 연결선 30"/>
            <p:cNvCxnSpPr/>
            <p:nvPr/>
          </p:nvCxnSpPr>
          <p:spPr>
            <a:xfrm>
              <a:off x="6734573" y="5374075"/>
              <a:ext cx="4197127" cy="2658"/>
            </a:xfrm>
            <a:prstGeom prst="line">
              <a:avLst/>
            </a:prstGeom>
            <a:noFill/>
            <a:ln w="6350" cap="flat" cmpd="sng" algn="ctr">
              <a:solidFill>
                <a:srgbClr val="EEECE1">
                  <a:lumMod val="25000"/>
                  <a:alpha val="53725"/>
                </a:srgbClr>
              </a:solidFill>
              <a:prstDash val="dash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9778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1588" y="5820286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+mn-ea"/>
              </a:rPr>
              <a:t>본</a:t>
            </a:r>
            <a:r>
              <a:rPr lang="en-US" altLang="ko-KR" dirty="0">
                <a:solidFill>
                  <a:prstClr val="white"/>
                </a:solidFill>
                <a:latin typeface="+mn-ea"/>
              </a:rPr>
              <a:t> PPT </a:t>
            </a:r>
            <a:r>
              <a:rPr lang="ko-KR" altLang="ko-KR" dirty="0">
                <a:solidFill>
                  <a:prstClr val="white"/>
                </a:solidFill>
                <a:latin typeface="+mn-ea"/>
              </a:rPr>
              <a:t>템플릿은 ㈜ 재미의 소유이며</a:t>
            </a:r>
            <a:r>
              <a:rPr lang="en-US" altLang="ko-KR" dirty="0">
                <a:solidFill>
                  <a:prstClr val="white"/>
                </a:solidFill>
                <a:latin typeface="+mn-ea"/>
              </a:rPr>
              <a:t> </a:t>
            </a:r>
            <a:r>
              <a:rPr lang="ko-KR" altLang="ko-KR" dirty="0">
                <a:solidFill>
                  <a:prstClr val="white"/>
                </a:solidFill>
                <a:latin typeface="+mn-ea"/>
              </a:rPr>
              <a:t>타 용도로 사용하실 수 없습니다</a:t>
            </a:r>
            <a:r>
              <a:rPr lang="en-US" altLang="ko-KR" dirty="0">
                <a:solidFill>
                  <a:prstClr val="white"/>
                </a:solidFill>
                <a:latin typeface="+mn-ea"/>
              </a:rPr>
              <a:t>.</a:t>
            </a:r>
            <a:endParaRPr lang="ko-KR" altLang="ko-KR" dirty="0">
              <a:solidFill>
                <a:prstClr val="white"/>
              </a:solidFill>
              <a:latin typeface="+mn-ea"/>
            </a:endParaRPr>
          </a:p>
          <a:p>
            <a:pPr algn="ctr"/>
            <a:r>
              <a:rPr lang="ko-KR" altLang="ko-KR" dirty="0">
                <a:solidFill>
                  <a:prstClr val="white"/>
                </a:solidFill>
                <a:latin typeface="+mn-ea"/>
              </a:rPr>
              <a:t>ⓒ </a:t>
            </a:r>
            <a:r>
              <a:rPr lang="en-US" altLang="ko-KR" dirty="0">
                <a:solidFill>
                  <a:prstClr val="white"/>
                </a:solidFill>
                <a:latin typeface="+mn-ea"/>
              </a:rPr>
              <a:t>Copyright 2016 XEMI all right reserved</a:t>
            </a:r>
            <a:endParaRPr lang="ko-KR" altLang="ko-KR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+mn-ea"/>
              </a:rPr>
              <a:t>사용소스</a:t>
            </a:r>
          </a:p>
        </p:txBody>
      </p:sp>
      <p:grpSp>
        <p:nvGrpSpPr>
          <p:cNvPr id="116" name="그룹 115"/>
          <p:cNvGrpSpPr/>
          <p:nvPr/>
        </p:nvGrpSpPr>
        <p:grpSpPr>
          <a:xfrm>
            <a:off x="7633914" y="3558089"/>
            <a:ext cx="733606" cy="1473201"/>
            <a:chOff x="519840" y="14325600"/>
            <a:chExt cx="1166813" cy="2343151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519840" y="15286038"/>
              <a:ext cx="1166813" cy="1044575"/>
            </a:xfrm>
            <a:custGeom>
              <a:avLst/>
              <a:gdLst>
                <a:gd name="T0" fmla="*/ 287 w 311"/>
                <a:gd name="T1" fmla="*/ 0 h 278"/>
                <a:gd name="T2" fmla="*/ 287 w 311"/>
                <a:gd name="T3" fmla="*/ 150 h 278"/>
                <a:gd name="T4" fmla="*/ 183 w 311"/>
                <a:gd name="T5" fmla="*/ 253 h 278"/>
                <a:gd name="T6" fmla="*/ 128 w 311"/>
                <a:gd name="T7" fmla="*/ 253 h 278"/>
                <a:gd name="T8" fmla="*/ 25 w 311"/>
                <a:gd name="T9" fmla="*/ 150 h 278"/>
                <a:gd name="T10" fmla="*/ 25 w 311"/>
                <a:gd name="T11" fmla="*/ 0 h 278"/>
                <a:gd name="T12" fmla="*/ 0 w 311"/>
                <a:gd name="T13" fmla="*/ 0 h 278"/>
                <a:gd name="T14" fmla="*/ 0 w 311"/>
                <a:gd name="T15" fmla="*/ 150 h 278"/>
                <a:gd name="T16" fmla="*/ 128 w 311"/>
                <a:gd name="T17" fmla="*/ 278 h 278"/>
                <a:gd name="T18" fmla="*/ 183 w 311"/>
                <a:gd name="T19" fmla="*/ 278 h 278"/>
                <a:gd name="T20" fmla="*/ 311 w 311"/>
                <a:gd name="T21" fmla="*/ 150 h 278"/>
                <a:gd name="T22" fmla="*/ 311 w 311"/>
                <a:gd name="T23" fmla="*/ 0 h 278"/>
                <a:gd name="T24" fmla="*/ 287 w 311"/>
                <a:gd name="T2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1" h="278">
                  <a:moveTo>
                    <a:pt x="287" y="0"/>
                  </a:moveTo>
                  <a:cubicBezTo>
                    <a:pt x="287" y="150"/>
                    <a:pt x="287" y="150"/>
                    <a:pt x="287" y="150"/>
                  </a:cubicBezTo>
                  <a:cubicBezTo>
                    <a:pt x="287" y="207"/>
                    <a:pt x="240" y="253"/>
                    <a:pt x="183" y="253"/>
                  </a:cubicBezTo>
                  <a:cubicBezTo>
                    <a:pt x="128" y="253"/>
                    <a:pt x="128" y="253"/>
                    <a:pt x="128" y="253"/>
                  </a:cubicBezTo>
                  <a:cubicBezTo>
                    <a:pt x="71" y="253"/>
                    <a:pt x="25" y="207"/>
                    <a:pt x="25" y="15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221"/>
                    <a:pt x="58" y="278"/>
                    <a:pt x="128" y="278"/>
                  </a:cubicBezTo>
                  <a:cubicBezTo>
                    <a:pt x="183" y="278"/>
                    <a:pt x="183" y="278"/>
                    <a:pt x="183" y="278"/>
                  </a:cubicBezTo>
                  <a:cubicBezTo>
                    <a:pt x="254" y="278"/>
                    <a:pt x="311" y="221"/>
                    <a:pt x="311" y="150"/>
                  </a:cubicBezTo>
                  <a:cubicBezTo>
                    <a:pt x="311" y="0"/>
                    <a:pt x="311" y="0"/>
                    <a:pt x="311" y="0"/>
                  </a:cubicBezTo>
                  <a:lnTo>
                    <a:pt x="2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954815" y="16248062"/>
              <a:ext cx="255588" cy="420689"/>
            </a:xfrm>
            <a:custGeom>
              <a:avLst/>
              <a:gdLst>
                <a:gd name="T0" fmla="*/ 68 w 68"/>
                <a:gd name="T1" fmla="*/ 79 h 112"/>
                <a:gd name="T2" fmla="*/ 35 w 68"/>
                <a:gd name="T3" fmla="*/ 112 h 112"/>
                <a:gd name="T4" fmla="*/ 33 w 68"/>
                <a:gd name="T5" fmla="*/ 112 h 112"/>
                <a:gd name="T6" fmla="*/ 0 w 68"/>
                <a:gd name="T7" fmla="*/ 79 h 112"/>
                <a:gd name="T8" fmla="*/ 0 w 68"/>
                <a:gd name="T9" fmla="*/ 33 h 112"/>
                <a:gd name="T10" fmla="*/ 33 w 68"/>
                <a:gd name="T11" fmla="*/ 0 h 112"/>
                <a:gd name="T12" fmla="*/ 35 w 68"/>
                <a:gd name="T13" fmla="*/ 0 h 112"/>
                <a:gd name="T14" fmla="*/ 68 w 68"/>
                <a:gd name="T15" fmla="*/ 33 h 112"/>
                <a:gd name="T16" fmla="*/ 68 w 68"/>
                <a:gd name="T17" fmla="*/ 7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12">
                  <a:moveTo>
                    <a:pt x="68" y="79"/>
                  </a:moveTo>
                  <a:cubicBezTo>
                    <a:pt x="68" y="97"/>
                    <a:pt x="53" y="112"/>
                    <a:pt x="35" y="112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15" y="112"/>
                    <a:pt x="0" y="97"/>
                    <a:pt x="0" y="7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3" y="0"/>
                    <a:pt x="68" y="15"/>
                    <a:pt x="68" y="33"/>
                  </a:cubicBezTo>
                  <a:lnTo>
                    <a:pt x="68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663575" y="15316200"/>
              <a:ext cx="900113" cy="330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663575" y="14609763"/>
              <a:ext cx="900113" cy="661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693738" y="14325600"/>
              <a:ext cx="866775" cy="223838"/>
            </a:xfrm>
            <a:custGeom>
              <a:avLst/>
              <a:gdLst>
                <a:gd name="T0" fmla="*/ 231 w 231"/>
                <a:gd name="T1" fmla="*/ 60 h 60"/>
                <a:gd name="T2" fmla="*/ 142 w 231"/>
                <a:gd name="T3" fmla="*/ 0 h 60"/>
                <a:gd name="T4" fmla="*/ 89 w 231"/>
                <a:gd name="T5" fmla="*/ 0 h 60"/>
                <a:gd name="T6" fmla="*/ 0 w 231"/>
                <a:gd name="T7" fmla="*/ 60 h 60"/>
                <a:gd name="T8" fmla="*/ 231 w 231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60">
                  <a:moveTo>
                    <a:pt x="231" y="60"/>
                  </a:moveTo>
                  <a:cubicBezTo>
                    <a:pt x="218" y="28"/>
                    <a:pt x="183" y="0"/>
                    <a:pt x="14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8" y="0"/>
                    <a:pt x="13" y="28"/>
                    <a:pt x="0" y="60"/>
                  </a:cubicBezTo>
                  <a:lnTo>
                    <a:pt x="23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63575" y="15706725"/>
              <a:ext cx="900113" cy="481013"/>
            </a:xfrm>
            <a:custGeom>
              <a:avLst/>
              <a:gdLst>
                <a:gd name="T0" fmla="*/ 0 w 240"/>
                <a:gd name="T1" fmla="*/ 0 h 128"/>
                <a:gd name="T2" fmla="*/ 0 w 240"/>
                <a:gd name="T3" fmla="*/ 38 h 128"/>
                <a:gd name="T4" fmla="*/ 97 w 240"/>
                <a:gd name="T5" fmla="*/ 128 h 128"/>
                <a:gd name="T6" fmla="*/ 150 w 240"/>
                <a:gd name="T7" fmla="*/ 128 h 128"/>
                <a:gd name="T8" fmla="*/ 240 w 240"/>
                <a:gd name="T9" fmla="*/ 38 h 128"/>
                <a:gd name="T10" fmla="*/ 240 w 240"/>
                <a:gd name="T11" fmla="*/ 0 h 128"/>
                <a:gd name="T12" fmla="*/ 0 w 240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128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88"/>
                    <a:pt x="46" y="128"/>
                    <a:pt x="97" y="128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202" y="128"/>
                    <a:pt x="240" y="88"/>
                    <a:pt x="240" y="38"/>
                  </a:cubicBezTo>
                  <a:cubicBezTo>
                    <a:pt x="240" y="0"/>
                    <a:pt x="240" y="0"/>
                    <a:pt x="24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4954826" y="1514214"/>
            <a:ext cx="1802475" cy="1034935"/>
            <a:chOff x="647700" y="11290300"/>
            <a:chExt cx="2643188" cy="1517651"/>
          </a:xfrm>
          <a:solidFill>
            <a:schemeClr val="tx1"/>
          </a:solidFill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647700" y="12657138"/>
              <a:ext cx="2643188" cy="150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647700" y="12417425"/>
              <a:ext cx="376238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1098550" y="12417425"/>
              <a:ext cx="376238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1549400" y="12417425"/>
              <a:ext cx="374650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2014538" y="12417425"/>
              <a:ext cx="360363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2465388" y="12417425"/>
              <a:ext cx="360363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2914650" y="12417425"/>
              <a:ext cx="376238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647700" y="12192000"/>
              <a:ext cx="376238" cy="150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1098550" y="12192000"/>
              <a:ext cx="376238" cy="150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1549400" y="12192000"/>
              <a:ext cx="374650" cy="150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2014538" y="12192000"/>
              <a:ext cx="360363" cy="150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2465388" y="12192000"/>
              <a:ext cx="360363" cy="150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2914650" y="12192000"/>
              <a:ext cx="376238" cy="150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647700" y="11966575"/>
              <a:ext cx="37623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7" name="Rectangle 25"/>
            <p:cNvSpPr>
              <a:spLocks noChangeArrowheads="1"/>
            </p:cNvSpPr>
            <p:nvPr/>
          </p:nvSpPr>
          <p:spPr bwMode="auto">
            <a:xfrm>
              <a:off x="647700" y="11515725"/>
              <a:ext cx="37623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647700" y="11741150"/>
              <a:ext cx="37623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1098550" y="11966575"/>
              <a:ext cx="37623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44" name="Rectangle 28"/>
            <p:cNvSpPr>
              <a:spLocks noChangeArrowheads="1"/>
            </p:cNvSpPr>
            <p:nvPr/>
          </p:nvSpPr>
          <p:spPr bwMode="auto">
            <a:xfrm>
              <a:off x="1549400" y="11966575"/>
              <a:ext cx="374650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45" name="Rectangle 29"/>
            <p:cNvSpPr>
              <a:spLocks noChangeArrowheads="1"/>
            </p:cNvSpPr>
            <p:nvPr/>
          </p:nvSpPr>
          <p:spPr bwMode="auto">
            <a:xfrm>
              <a:off x="2014538" y="11966575"/>
              <a:ext cx="360363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46" name="Rectangle 30"/>
            <p:cNvSpPr>
              <a:spLocks noChangeArrowheads="1"/>
            </p:cNvSpPr>
            <p:nvPr/>
          </p:nvSpPr>
          <p:spPr bwMode="auto">
            <a:xfrm>
              <a:off x="2465388" y="11966575"/>
              <a:ext cx="360363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2914650" y="11966575"/>
              <a:ext cx="37623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1098550" y="11741150"/>
              <a:ext cx="37623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2" name="Rectangle 33"/>
            <p:cNvSpPr>
              <a:spLocks noChangeArrowheads="1"/>
            </p:cNvSpPr>
            <p:nvPr/>
          </p:nvSpPr>
          <p:spPr bwMode="auto">
            <a:xfrm>
              <a:off x="1549400" y="11741150"/>
              <a:ext cx="374650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3" name="Rectangle 34"/>
            <p:cNvSpPr>
              <a:spLocks noChangeArrowheads="1"/>
            </p:cNvSpPr>
            <p:nvPr/>
          </p:nvSpPr>
          <p:spPr bwMode="auto">
            <a:xfrm>
              <a:off x="2014538" y="11741150"/>
              <a:ext cx="360363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4" name="Rectangle 35"/>
            <p:cNvSpPr>
              <a:spLocks noChangeArrowheads="1"/>
            </p:cNvSpPr>
            <p:nvPr/>
          </p:nvSpPr>
          <p:spPr bwMode="auto">
            <a:xfrm>
              <a:off x="2465388" y="11741150"/>
              <a:ext cx="360363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914650" y="11741150"/>
              <a:ext cx="37623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1549400" y="11515725"/>
              <a:ext cx="374650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014538" y="11515725"/>
              <a:ext cx="360363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2914650" y="11515725"/>
              <a:ext cx="37623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1549400" y="11290300"/>
              <a:ext cx="374650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sp>
        <p:nvSpPr>
          <p:cNvPr id="60" name="Freeform 41"/>
          <p:cNvSpPr>
            <a:spLocks/>
          </p:cNvSpPr>
          <p:nvPr/>
        </p:nvSpPr>
        <p:spPr bwMode="auto">
          <a:xfrm>
            <a:off x="834808" y="3784156"/>
            <a:ext cx="2099359" cy="1187714"/>
          </a:xfrm>
          <a:custGeom>
            <a:avLst/>
            <a:gdLst>
              <a:gd name="T0" fmla="*/ 0 w 1711"/>
              <a:gd name="T1" fmla="*/ 556 h 968"/>
              <a:gd name="T2" fmla="*/ 416 w 1711"/>
              <a:gd name="T3" fmla="*/ 556 h 968"/>
              <a:gd name="T4" fmla="*/ 484 w 1711"/>
              <a:gd name="T5" fmla="*/ 0 h 968"/>
              <a:gd name="T6" fmla="*/ 711 w 1711"/>
              <a:gd name="T7" fmla="*/ 968 h 968"/>
              <a:gd name="T8" fmla="*/ 827 w 1711"/>
              <a:gd name="T9" fmla="*/ 218 h 968"/>
              <a:gd name="T10" fmla="*/ 971 w 1711"/>
              <a:gd name="T11" fmla="*/ 757 h 968"/>
              <a:gd name="T12" fmla="*/ 1064 w 1711"/>
              <a:gd name="T13" fmla="*/ 334 h 968"/>
              <a:gd name="T14" fmla="*/ 1146 w 1711"/>
              <a:gd name="T15" fmla="*/ 528 h 968"/>
              <a:gd name="T16" fmla="*/ 1241 w 1711"/>
              <a:gd name="T17" fmla="*/ 166 h 968"/>
              <a:gd name="T18" fmla="*/ 1319 w 1711"/>
              <a:gd name="T19" fmla="*/ 906 h 968"/>
              <a:gd name="T20" fmla="*/ 1357 w 1711"/>
              <a:gd name="T21" fmla="*/ 417 h 968"/>
              <a:gd name="T22" fmla="*/ 1430 w 1711"/>
              <a:gd name="T23" fmla="*/ 556 h 968"/>
              <a:gd name="T24" fmla="*/ 1711 w 1711"/>
              <a:gd name="T25" fmla="*/ 556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11" h="968">
                <a:moveTo>
                  <a:pt x="0" y="556"/>
                </a:moveTo>
                <a:lnTo>
                  <a:pt x="416" y="556"/>
                </a:lnTo>
                <a:lnTo>
                  <a:pt x="484" y="0"/>
                </a:lnTo>
                <a:lnTo>
                  <a:pt x="711" y="968"/>
                </a:lnTo>
                <a:lnTo>
                  <a:pt x="827" y="218"/>
                </a:lnTo>
                <a:lnTo>
                  <a:pt x="971" y="757"/>
                </a:lnTo>
                <a:lnTo>
                  <a:pt x="1064" y="334"/>
                </a:lnTo>
                <a:lnTo>
                  <a:pt x="1146" y="528"/>
                </a:lnTo>
                <a:lnTo>
                  <a:pt x="1241" y="166"/>
                </a:lnTo>
                <a:lnTo>
                  <a:pt x="1319" y="906"/>
                </a:lnTo>
                <a:lnTo>
                  <a:pt x="1357" y="417"/>
                </a:lnTo>
                <a:lnTo>
                  <a:pt x="1430" y="556"/>
                </a:lnTo>
                <a:lnTo>
                  <a:pt x="1711" y="556"/>
                </a:lnTo>
              </a:path>
            </a:pathLst>
          </a:custGeom>
          <a:noFill/>
          <a:ln w="90488" cap="rnd">
            <a:solidFill>
              <a:srgbClr val="FBB03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n-ea"/>
            </a:endParaRPr>
          </a:p>
        </p:txBody>
      </p:sp>
      <p:grpSp>
        <p:nvGrpSpPr>
          <p:cNvPr id="114" name="그룹 113"/>
          <p:cNvGrpSpPr/>
          <p:nvPr/>
        </p:nvGrpSpPr>
        <p:grpSpPr>
          <a:xfrm>
            <a:off x="7158919" y="957846"/>
            <a:ext cx="1937385" cy="1770911"/>
            <a:chOff x="-2873375" y="13682660"/>
            <a:chExt cx="2752726" cy="2516191"/>
          </a:xfrm>
        </p:grpSpPr>
        <p:sp>
          <p:nvSpPr>
            <p:cNvPr id="61" name="Freeform 42"/>
            <p:cNvSpPr>
              <a:spLocks/>
            </p:cNvSpPr>
            <p:nvPr/>
          </p:nvSpPr>
          <p:spPr bwMode="auto">
            <a:xfrm>
              <a:off x="-2700337" y="13682660"/>
              <a:ext cx="2406651" cy="1933575"/>
            </a:xfrm>
            <a:custGeom>
              <a:avLst/>
              <a:gdLst>
                <a:gd name="T0" fmla="*/ 0 w 641"/>
                <a:gd name="T1" fmla="*/ 515 h 515"/>
                <a:gd name="T2" fmla="*/ 641 w 641"/>
                <a:gd name="T3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1" h="515">
                  <a:moveTo>
                    <a:pt x="0" y="515"/>
                  </a:moveTo>
                  <a:cubicBezTo>
                    <a:pt x="0" y="7"/>
                    <a:pt x="641" y="0"/>
                    <a:pt x="641" y="515"/>
                  </a:cubicBezTo>
                </a:path>
              </a:pathLst>
            </a:custGeom>
            <a:noFill/>
            <a:ln w="109538" cap="flat">
              <a:solidFill>
                <a:srgbClr val="24333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2" name="Freeform 43"/>
            <p:cNvSpPr>
              <a:spLocks noEditPoints="1"/>
            </p:cNvSpPr>
            <p:nvPr/>
          </p:nvSpPr>
          <p:spPr bwMode="auto">
            <a:xfrm>
              <a:off x="-2873375" y="15206663"/>
              <a:ext cx="582613" cy="969963"/>
            </a:xfrm>
            <a:custGeom>
              <a:avLst/>
              <a:gdLst>
                <a:gd name="T0" fmla="*/ 117 w 155"/>
                <a:gd name="T1" fmla="*/ 0 h 258"/>
                <a:gd name="T2" fmla="*/ 131 w 155"/>
                <a:gd name="T3" fmla="*/ 0 h 258"/>
                <a:gd name="T4" fmla="*/ 155 w 155"/>
                <a:gd name="T5" fmla="*/ 24 h 258"/>
                <a:gd name="T6" fmla="*/ 155 w 155"/>
                <a:gd name="T7" fmla="*/ 234 h 258"/>
                <a:gd name="T8" fmla="*/ 131 w 155"/>
                <a:gd name="T9" fmla="*/ 258 h 258"/>
                <a:gd name="T10" fmla="*/ 117 w 155"/>
                <a:gd name="T11" fmla="*/ 258 h 258"/>
                <a:gd name="T12" fmla="*/ 117 w 155"/>
                <a:gd name="T13" fmla="*/ 0 h 258"/>
                <a:gd name="T14" fmla="*/ 106 w 155"/>
                <a:gd name="T15" fmla="*/ 258 h 258"/>
                <a:gd name="T16" fmla="*/ 106 w 155"/>
                <a:gd name="T17" fmla="*/ 0 h 258"/>
                <a:gd name="T18" fmla="*/ 106 w 155"/>
                <a:gd name="T19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258">
                  <a:moveTo>
                    <a:pt x="117" y="0"/>
                  </a:moveTo>
                  <a:cubicBezTo>
                    <a:pt x="131" y="0"/>
                    <a:pt x="131" y="0"/>
                    <a:pt x="131" y="0"/>
                  </a:cubicBezTo>
                  <a:cubicBezTo>
                    <a:pt x="144" y="0"/>
                    <a:pt x="155" y="11"/>
                    <a:pt x="155" y="24"/>
                  </a:cubicBezTo>
                  <a:cubicBezTo>
                    <a:pt x="155" y="234"/>
                    <a:pt x="155" y="234"/>
                    <a:pt x="155" y="234"/>
                  </a:cubicBezTo>
                  <a:cubicBezTo>
                    <a:pt x="155" y="247"/>
                    <a:pt x="144" y="258"/>
                    <a:pt x="131" y="258"/>
                  </a:cubicBezTo>
                  <a:cubicBezTo>
                    <a:pt x="117" y="258"/>
                    <a:pt x="117" y="258"/>
                    <a:pt x="117" y="258"/>
                  </a:cubicBezTo>
                  <a:cubicBezTo>
                    <a:pt x="117" y="0"/>
                    <a:pt x="117" y="0"/>
                    <a:pt x="117" y="0"/>
                  </a:cubicBezTo>
                  <a:close/>
                  <a:moveTo>
                    <a:pt x="106" y="258"/>
                  </a:moveTo>
                  <a:cubicBezTo>
                    <a:pt x="0" y="258"/>
                    <a:pt x="1" y="0"/>
                    <a:pt x="106" y="0"/>
                  </a:cubicBezTo>
                  <a:lnTo>
                    <a:pt x="106" y="258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3" name="Freeform 44"/>
            <p:cNvSpPr>
              <a:spLocks noEditPoints="1"/>
            </p:cNvSpPr>
            <p:nvPr/>
          </p:nvSpPr>
          <p:spPr bwMode="auto">
            <a:xfrm>
              <a:off x="-703262" y="15206663"/>
              <a:ext cx="582613" cy="969963"/>
            </a:xfrm>
            <a:custGeom>
              <a:avLst/>
              <a:gdLst>
                <a:gd name="T0" fmla="*/ 37 w 155"/>
                <a:gd name="T1" fmla="*/ 0 h 258"/>
                <a:gd name="T2" fmla="*/ 24 w 155"/>
                <a:gd name="T3" fmla="*/ 0 h 258"/>
                <a:gd name="T4" fmla="*/ 0 w 155"/>
                <a:gd name="T5" fmla="*/ 24 h 258"/>
                <a:gd name="T6" fmla="*/ 0 w 155"/>
                <a:gd name="T7" fmla="*/ 234 h 258"/>
                <a:gd name="T8" fmla="*/ 24 w 155"/>
                <a:gd name="T9" fmla="*/ 258 h 258"/>
                <a:gd name="T10" fmla="*/ 37 w 155"/>
                <a:gd name="T11" fmla="*/ 258 h 258"/>
                <a:gd name="T12" fmla="*/ 37 w 155"/>
                <a:gd name="T13" fmla="*/ 0 h 258"/>
                <a:gd name="T14" fmla="*/ 48 w 155"/>
                <a:gd name="T15" fmla="*/ 258 h 258"/>
                <a:gd name="T16" fmla="*/ 48 w 155"/>
                <a:gd name="T17" fmla="*/ 0 h 258"/>
                <a:gd name="T18" fmla="*/ 48 w 155"/>
                <a:gd name="T19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258">
                  <a:moveTo>
                    <a:pt x="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247"/>
                    <a:pt x="11" y="258"/>
                    <a:pt x="24" y="258"/>
                  </a:cubicBezTo>
                  <a:cubicBezTo>
                    <a:pt x="37" y="258"/>
                    <a:pt x="37" y="258"/>
                    <a:pt x="37" y="258"/>
                  </a:cubicBezTo>
                  <a:cubicBezTo>
                    <a:pt x="37" y="0"/>
                    <a:pt x="37" y="0"/>
                    <a:pt x="37" y="0"/>
                  </a:cubicBezTo>
                  <a:close/>
                  <a:moveTo>
                    <a:pt x="48" y="258"/>
                  </a:moveTo>
                  <a:cubicBezTo>
                    <a:pt x="155" y="258"/>
                    <a:pt x="154" y="0"/>
                    <a:pt x="48" y="0"/>
                  </a:cubicBezTo>
                  <a:lnTo>
                    <a:pt x="48" y="258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>
              <a:off x="-2125662" y="14771688"/>
              <a:ext cx="1249363" cy="1427163"/>
            </a:xfrm>
            <a:custGeom>
              <a:avLst/>
              <a:gdLst>
                <a:gd name="T0" fmla="*/ 220 w 333"/>
                <a:gd name="T1" fmla="*/ 160 h 380"/>
                <a:gd name="T2" fmla="*/ 212 w 333"/>
                <a:gd name="T3" fmla="*/ 33 h 380"/>
                <a:gd name="T4" fmla="*/ 167 w 333"/>
                <a:gd name="T5" fmla="*/ 2 h 380"/>
                <a:gd name="T6" fmla="*/ 121 w 333"/>
                <a:gd name="T7" fmla="*/ 33 h 380"/>
                <a:gd name="T8" fmla="*/ 113 w 333"/>
                <a:gd name="T9" fmla="*/ 160 h 380"/>
                <a:gd name="T10" fmla="*/ 16 w 333"/>
                <a:gd name="T11" fmla="*/ 356 h 380"/>
                <a:gd name="T12" fmla="*/ 167 w 333"/>
                <a:gd name="T13" fmla="*/ 373 h 380"/>
                <a:gd name="T14" fmla="*/ 317 w 333"/>
                <a:gd name="T15" fmla="*/ 356 h 380"/>
                <a:gd name="T16" fmla="*/ 220 w 333"/>
                <a:gd name="T17" fmla="*/ 16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80">
                  <a:moveTo>
                    <a:pt x="220" y="160"/>
                  </a:moveTo>
                  <a:cubicBezTo>
                    <a:pt x="200" y="128"/>
                    <a:pt x="215" y="66"/>
                    <a:pt x="212" y="33"/>
                  </a:cubicBezTo>
                  <a:cubicBezTo>
                    <a:pt x="210" y="0"/>
                    <a:pt x="167" y="2"/>
                    <a:pt x="167" y="2"/>
                  </a:cubicBezTo>
                  <a:cubicBezTo>
                    <a:pt x="167" y="2"/>
                    <a:pt x="123" y="0"/>
                    <a:pt x="121" y="33"/>
                  </a:cubicBezTo>
                  <a:cubicBezTo>
                    <a:pt x="118" y="66"/>
                    <a:pt x="133" y="128"/>
                    <a:pt x="113" y="160"/>
                  </a:cubicBezTo>
                  <a:cubicBezTo>
                    <a:pt x="94" y="192"/>
                    <a:pt x="0" y="331"/>
                    <a:pt x="16" y="356"/>
                  </a:cubicBezTo>
                  <a:cubicBezTo>
                    <a:pt x="32" y="380"/>
                    <a:pt x="53" y="373"/>
                    <a:pt x="167" y="373"/>
                  </a:cubicBezTo>
                  <a:cubicBezTo>
                    <a:pt x="280" y="373"/>
                    <a:pt x="301" y="380"/>
                    <a:pt x="317" y="356"/>
                  </a:cubicBezTo>
                  <a:cubicBezTo>
                    <a:pt x="333" y="331"/>
                    <a:pt x="240" y="192"/>
                    <a:pt x="220" y="160"/>
                  </a:cubicBezTo>
                  <a:close/>
                </a:path>
              </a:pathLst>
            </a:custGeom>
            <a:noFill/>
            <a:ln w="60325" cap="flat">
              <a:solidFill>
                <a:srgbClr val="FBB03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>
              <a:off x="-2035175" y="15679738"/>
              <a:ext cx="1076325" cy="511175"/>
            </a:xfrm>
            <a:custGeom>
              <a:avLst/>
              <a:gdLst>
                <a:gd name="T0" fmla="*/ 229 w 287"/>
                <a:gd name="T1" fmla="*/ 0 h 136"/>
                <a:gd name="T2" fmla="*/ 58 w 287"/>
                <a:gd name="T3" fmla="*/ 0 h 136"/>
                <a:gd name="T4" fmla="*/ 9 w 287"/>
                <a:gd name="T5" fmla="*/ 114 h 136"/>
                <a:gd name="T6" fmla="*/ 143 w 287"/>
                <a:gd name="T7" fmla="*/ 129 h 136"/>
                <a:gd name="T8" fmla="*/ 278 w 287"/>
                <a:gd name="T9" fmla="*/ 114 h 136"/>
                <a:gd name="T10" fmla="*/ 229 w 287"/>
                <a:gd name="T1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136">
                  <a:moveTo>
                    <a:pt x="229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30" y="46"/>
                    <a:pt x="0" y="100"/>
                    <a:pt x="9" y="114"/>
                  </a:cubicBezTo>
                  <a:cubicBezTo>
                    <a:pt x="23" y="136"/>
                    <a:pt x="42" y="129"/>
                    <a:pt x="143" y="129"/>
                  </a:cubicBezTo>
                  <a:cubicBezTo>
                    <a:pt x="244" y="129"/>
                    <a:pt x="263" y="136"/>
                    <a:pt x="278" y="114"/>
                  </a:cubicBezTo>
                  <a:cubicBezTo>
                    <a:pt x="287" y="100"/>
                    <a:pt x="256" y="46"/>
                    <a:pt x="229" y="0"/>
                  </a:cubicBezTo>
                  <a:close/>
                </a:path>
              </a:pathLst>
            </a:custGeom>
            <a:solidFill>
              <a:srgbClr val="FBB03B"/>
            </a:solidFill>
            <a:ln w="60325" cap="flat">
              <a:solidFill>
                <a:srgbClr val="FBB03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3659503" y="3416120"/>
            <a:ext cx="1338375" cy="1555750"/>
            <a:chOff x="-3165475" y="11477625"/>
            <a:chExt cx="1681163" cy="1954213"/>
          </a:xfrm>
        </p:grpSpPr>
        <p:sp>
          <p:nvSpPr>
            <p:cNvPr id="66" name="Freeform 47"/>
            <p:cNvSpPr>
              <a:spLocks/>
            </p:cNvSpPr>
            <p:nvPr/>
          </p:nvSpPr>
          <p:spPr bwMode="auto">
            <a:xfrm>
              <a:off x="-3165475" y="11477625"/>
              <a:ext cx="1681163" cy="1954213"/>
            </a:xfrm>
            <a:custGeom>
              <a:avLst/>
              <a:gdLst>
                <a:gd name="T0" fmla="*/ 429 w 448"/>
                <a:gd name="T1" fmla="*/ 240 h 520"/>
                <a:gd name="T2" fmla="*/ 429 w 448"/>
                <a:gd name="T3" fmla="*/ 280 h 520"/>
                <a:gd name="T4" fmla="*/ 266 w 448"/>
                <a:gd name="T5" fmla="*/ 374 h 520"/>
                <a:gd name="T6" fmla="*/ 196 w 448"/>
                <a:gd name="T7" fmla="*/ 414 h 520"/>
                <a:gd name="T8" fmla="*/ 34 w 448"/>
                <a:gd name="T9" fmla="*/ 509 h 520"/>
                <a:gd name="T10" fmla="*/ 0 w 448"/>
                <a:gd name="T11" fmla="*/ 489 h 520"/>
                <a:gd name="T12" fmla="*/ 0 w 448"/>
                <a:gd name="T13" fmla="*/ 300 h 520"/>
                <a:gd name="T14" fmla="*/ 0 w 448"/>
                <a:gd name="T15" fmla="*/ 220 h 520"/>
                <a:gd name="T16" fmla="*/ 0 w 448"/>
                <a:gd name="T17" fmla="*/ 31 h 520"/>
                <a:gd name="T18" fmla="*/ 34 w 448"/>
                <a:gd name="T19" fmla="*/ 11 h 520"/>
                <a:gd name="T20" fmla="*/ 197 w 448"/>
                <a:gd name="T21" fmla="*/ 105 h 520"/>
                <a:gd name="T22" fmla="*/ 266 w 448"/>
                <a:gd name="T23" fmla="*/ 145 h 520"/>
                <a:gd name="T24" fmla="*/ 429 w 448"/>
                <a:gd name="T25" fmla="*/ 24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8" h="520">
                  <a:moveTo>
                    <a:pt x="429" y="240"/>
                  </a:moveTo>
                  <a:cubicBezTo>
                    <a:pt x="448" y="251"/>
                    <a:pt x="448" y="269"/>
                    <a:pt x="429" y="280"/>
                  </a:cubicBezTo>
                  <a:cubicBezTo>
                    <a:pt x="266" y="374"/>
                    <a:pt x="266" y="374"/>
                    <a:pt x="266" y="374"/>
                  </a:cubicBezTo>
                  <a:cubicBezTo>
                    <a:pt x="247" y="385"/>
                    <a:pt x="215" y="403"/>
                    <a:pt x="196" y="414"/>
                  </a:cubicBezTo>
                  <a:cubicBezTo>
                    <a:pt x="34" y="509"/>
                    <a:pt x="34" y="509"/>
                    <a:pt x="34" y="509"/>
                  </a:cubicBezTo>
                  <a:cubicBezTo>
                    <a:pt x="15" y="520"/>
                    <a:pt x="0" y="511"/>
                    <a:pt x="0" y="489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278"/>
                    <a:pt x="0" y="242"/>
                    <a:pt x="0" y="2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9"/>
                    <a:pt x="15" y="0"/>
                    <a:pt x="34" y="11"/>
                  </a:cubicBezTo>
                  <a:cubicBezTo>
                    <a:pt x="197" y="105"/>
                    <a:pt x="197" y="105"/>
                    <a:pt x="197" y="105"/>
                  </a:cubicBezTo>
                  <a:cubicBezTo>
                    <a:pt x="216" y="116"/>
                    <a:pt x="247" y="134"/>
                    <a:pt x="266" y="145"/>
                  </a:cubicBezTo>
                  <a:lnTo>
                    <a:pt x="429" y="24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7" name="Freeform 48"/>
            <p:cNvSpPr>
              <a:spLocks/>
            </p:cNvSpPr>
            <p:nvPr/>
          </p:nvSpPr>
          <p:spPr bwMode="auto">
            <a:xfrm>
              <a:off x="-3165475" y="11477625"/>
              <a:ext cx="1681163" cy="1954213"/>
            </a:xfrm>
            <a:custGeom>
              <a:avLst/>
              <a:gdLst>
                <a:gd name="T0" fmla="*/ 429 w 448"/>
                <a:gd name="T1" fmla="*/ 240 h 520"/>
                <a:gd name="T2" fmla="*/ 429 w 448"/>
                <a:gd name="T3" fmla="*/ 280 h 520"/>
                <a:gd name="T4" fmla="*/ 266 w 448"/>
                <a:gd name="T5" fmla="*/ 374 h 520"/>
                <a:gd name="T6" fmla="*/ 196 w 448"/>
                <a:gd name="T7" fmla="*/ 414 h 520"/>
                <a:gd name="T8" fmla="*/ 34 w 448"/>
                <a:gd name="T9" fmla="*/ 509 h 520"/>
                <a:gd name="T10" fmla="*/ 0 w 448"/>
                <a:gd name="T11" fmla="*/ 489 h 520"/>
                <a:gd name="T12" fmla="*/ 0 w 448"/>
                <a:gd name="T13" fmla="*/ 300 h 520"/>
                <a:gd name="T14" fmla="*/ 0 w 448"/>
                <a:gd name="T15" fmla="*/ 220 h 520"/>
                <a:gd name="T16" fmla="*/ 0 w 448"/>
                <a:gd name="T17" fmla="*/ 31 h 520"/>
                <a:gd name="T18" fmla="*/ 34 w 448"/>
                <a:gd name="T19" fmla="*/ 11 h 520"/>
                <a:gd name="T20" fmla="*/ 197 w 448"/>
                <a:gd name="T21" fmla="*/ 105 h 520"/>
                <a:gd name="T22" fmla="*/ 266 w 448"/>
                <a:gd name="T23" fmla="*/ 145 h 520"/>
                <a:gd name="T24" fmla="*/ 429 w 448"/>
                <a:gd name="T25" fmla="*/ 24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8" h="520">
                  <a:moveTo>
                    <a:pt x="429" y="240"/>
                  </a:moveTo>
                  <a:cubicBezTo>
                    <a:pt x="448" y="251"/>
                    <a:pt x="448" y="269"/>
                    <a:pt x="429" y="280"/>
                  </a:cubicBezTo>
                  <a:cubicBezTo>
                    <a:pt x="266" y="374"/>
                    <a:pt x="266" y="374"/>
                    <a:pt x="266" y="374"/>
                  </a:cubicBezTo>
                  <a:cubicBezTo>
                    <a:pt x="247" y="385"/>
                    <a:pt x="215" y="403"/>
                    <a:pt x="196" y="414"/>
                  </a:cubicBezTo>
                  <a:cubicBezTo>
                    <a:pt x="34" y="509"/>
                    <a:pt x="34" y="509"/>
                    <a:pt x="34" y="509"/>
                  </a:cubicBezTo>
                  <a:cubicBezTo>
                    <a:pt x="15" y="520"/>
                    <a:pt x="0" y="511"/>
                    <a:pt x="0" y="489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278"/>
                    <a:pt x="0" y="242"/>
                    <a:pt x="0" y="2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9"/>
                    <a:pt x="15" y="0"/>
                    <a:pt x="34" y="11"/>
                  </a:cubicBezTo>
                  <a:cubicBezTo>
                    <a:pt x="197" y="105"/>
                    <a:pt x="197" y="105"/>
                    <a:pt x="197" y="105"/>
                  </a:cubicBezTo>
                  <a:cubicBezTo>
                    <a:pt x="216" y="116"/>
                    <a:pt x="247" y="134"/>
                    <a:pt x="266" y="145"/>
                  </a:cubicBezTo>
                  <a:lnTo>
                    <a:pt x="429" y="24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8" name="Freeform 49"/>
            <p:cNvSpPr>
              <a:spLocks/>
            </p:cNvSpPr>
            <p:nvPr/>
          </p:nvSpPr>
          <p:spPr bwMode="auto">
            <a:xfrm>
              <a:off x="-2986087" y="11798300"/>
              <a:ext cx="1135063" cy="1312863"/>
            </a:xfrm>
            <a:custGeom>
              <a:avLst/>
              <a:gdLst>
                <a:gd name="T0" fmla="*/ 0 w 302"/>
                <a:gd name="T1" fmla="*/ 31 h 350"/>
                <a:gd name="T2" fmla="*/ 34 w 302"/>
                <a:gd name="T3" fmla="*/ 11 h 350"/>
                <a:gd name="T4" fmla="*/ 283 w 302"/>
                <a:gd name="T5" fmla="*/ 155 h 350"/>
                <a:gd name="T6" fmla="*/ 283 w 302"/>
                <a:gd name="T7" fmla="*/ 195 h 350"/>
                <a:gd name="T8" fmla="*/ 34 w 302"/>
                <a:gd name="T9" fmla="*/ 339 h 350"/>
                <a:gd name="T10" fmla="*/ 0 w 302"/>
                <a:gd name="T11" fmla="*/ 319 h 350"/>
                <a:gd name="T12" fmla="*/ 0 w 302"/>
                <a:gd name="T13" fmla="*/ 31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" h="350">
                  <a:moveTo>
                    <a:pt x="0" y="31"/>
                  </a:moveTo>
                  <a:cubicBezTo>
                    <a:pt x="0" y="9"/>
                    <a:pt x="15" y="0"/>
                    <a:pt x="34" y="11"/>
                  </a:cubicBezTo>
                  <a:cubicBezTo>
                    <a:pt x="283" y="155"/>
                    <a:pt x="283" y="155"/>
                    <a:pt x="283" y="155"/>
                  </a:cubicBezTo>
                  <a:cubicBezTo>
                    <a:pt x="302" y="166"/>
                    <a:pt x="302" y="184"/>
                    <a:pt x="283" y="195"/>
                  </a:cubicBezTo>
                  <a:cubicBezTo>
                    <a:pt x="34" y="339"/>
                    <a:pt x="34" y="339"/>
                    <a:pt x="34" y="339"/>
                  </a:cubicBezTo>
                  <a:cubicBezTo>
                    <a:pt x="15" y="350"/>
                    <a:pt x="0" y="341"/>
                    <a:pt x="0" y="319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9" name="Freeform 50"/>
            <p:cNvSpPr>
              <a:spLocks/>
            </p:cNvSpPr>
            <p:nvPr/>
          </p:nvSpPr>
          <p:spPr bwMode="auto">
            <a:xfrm>
              <a:off x="-2992437" y="11798299"/>
              <a:ext cx="1141413" cy="1312863"/>
            </a:xfrm>
            <a:custGeom>
              <a:avLst/>
              <a:gdLst>
                <a:gd name="T0" fmla="*/ 0 w 304"/>
                <a:gd name="T1" fmla="*/ 31 h 350"/>
                <a:gd name="T2" fmla="*/ 35 w 304"/>
                <a:gd name="T3" fmla="*/ 11 h 350"/>
                <a:gd name="T4" fmla="*/ 285 w 304"/>
                <a:gd name="T5" fmla="*/ 155 h 350"/>
                <a:gd name="T6" fmla="*/ 285 w 304"/>
                <a:gd name="T7" fmla="*/ 195 h 350"/>
                <a:gd name="T8" fmla="*/ 35 w 304"/>
                <a:gd name="T9" fmla="*/ 339 h 350"/>
                <a:gd name="T10" fmla="*/ 0 w 304"/>
                <a:gd name="T11" fmla="*/ 319 h 350"/>
                <a:gd name="T12" fmla="*/ 0 w 304"/>
                <a:gd name="T13" fmla="*/ 31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50">
                  <a:moveTo>
                    <a:pt x="0" y="31"/>
                  </a:moveTo>
                  <a:cubicBezTo>
                    <a:pt x="0" y="9"/>
                    <a:pt x="16" y="0"/>
                    <a:pt x="35" y="11"/>
                  </a:cubicBezTo>
                  <a:cubicBezTo>
                    <a:pt x="285" y="155"/>
                    <a:pt x="285" y="155"/>
                    <a:pt x="285" y="155"/>
                  </a:cubicBezTo>
                  <a:cubicBezTo>
                    <a:pt x="304" y="166"/>
                    <a:pt x="304" y="184"/>
                    <a:pt x="285" y="195"/>
                  </a:cubicBezTo>
                  <a:cubicBezTo>
                    <a:pt x="35" y="339"/>
                    <a:pt x="35" y="339"/>
                    <a:pt x="35" y="339"/>
                  </a:cubicBezTo>
                  <a:cubicBezTo>
                    <a:pt x="16" y="350"/>
                    <a:pt x="0" y="341"/>
                    <a:pt x="0" y="319"/>
                  </a:cubicBezTo>
                  <a:lnTo>
                    <a:pt x="0" y="31"/>
                  </a:lnTo>
                  <a:close/>
                </a:path>
              </a:pathLst>
            </a:custGeom>
            <a:noFill/>
            <a:ln w="444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0" name="Oval 51"/>
            <p:cNvSpPr>
              <a:spLocks noChangeArrowheads="1"/>
            </p:cNvSpPr>
            <p:nvPr/>
          </p:nvSpPr>
          <p:spPr bwMode="auto">
            <a:xfrm>
              <a:off x="-2794000" y="12282488"/>
              <a:ext cx="341313" cy="341313"/>
            </a:xfrm>
            <a:prstGeom prst="ellipse">
              <a:avLst/>
            </a:prstGeom>
            <a:solidFill>
              <a:srgbClr val="F3E3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-2865437" y="12211050"/>
              <a:ext cx="484188" cy="484188"/>
            </a:xfrm>
            <a:prstGeom prst="ellipse">
              <a:avLst/>
            </a:prstGeom>
            <a:noFill/>
            <a:ln w="30163" cap="flat">
              <a:solidFill>
                <a:srgbClr val="F3E3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2" name="Oval 53"/>
            <p:cNvSpPr>
              <a:spLocks noChangeArrowheads="1"/>
            </p:cNvSpPr>
            <p:nvPr/>
          </p:nvSpPr>
          <p:spPr bwMode="auto">
            <a:xfrm>
              <a:off x="-2659062" y="12417425"/>
              <a:ext cx="71438" cy="666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05" name="그룹 104"/>
          <p:cNvGrpSpPr/>
          <p:nvPr/>
        </p:nvGrpSpPr>
        <p:grpSpPr>
          <a:xfrm>
            <a:off x="654026" y="1416501"/>
            <a:ext cx="1803399" cy="1804414"/>
            <a:chOff x="-2909887" y="7500937"/>
            <a:chExt cx="2822575" cy="2824163"/>
          </a:xfrm>
        </p:grpSpPr>
        <p:sp>
          <p:nvSpPr>
            <p:cNvPr id="73" name="Oval 54"/>
            <p:cNvSpPr>
              <a:spLocks noChangeArrowheads="1"/>
            </p:cNvSpPr>
            <p:nvPr/>
          </p:nvSpPr>
          <p:spPr bwMode="auto">
            <a:xfrm>
              <a:off x="-2797175" y="7613650"/>
              <a:ext cx="2597150" cy="2598738"/>
            </a:xfrm>
            <a:prstGeom prst="ellipse">
              <a:avLst/>
            </a:pr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4" name="Oval 55"/>
            <p:cNvSpPr>
              <a:spLocks noChangeArrowheads="1"/>
            </p:cNvSpPr>
            <p:nvPr/>
          </p:nvSpPr>
          <p:spPr bwMode="auto">
            <a:xfrm>
              <a:off x="-2909887" y="7500937"/>
              <a:ext cx="2822575" cy="2824163"/>
            </a:xfrm>
            <a:prstGeom prst="ellipse">
              <a:avLst/>
            </a:prstGeom>
            <a:noFill/>
            <a:ln w="74613" cap="flat">
              <a:solidFill>
                <a:srgbClr val="FBB03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5" name="Oval 56"/>
            <p:cNvSpPr>
              <a:spLocks noChangeArrowheads="1"/>
            </p:cNvSpPr>
            <p:nvPr/>
          </p:nvSpPr>
          <p:spPr bwMode="auto">
            <a:xfrm>
              <a:off x="-1885950" y="8526462"/>
              <a:ext cx="777875" cy="774700"/>
            </a:xfrm>
            <a:prstGeom prst="ellipse">
              <a:avLst/>
            </a:prstGeom>
            <a:solidFill>
              <a:srgbClr val="F3E3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6" name="Oval 57"/>
            <p:cNvSpPr>
              <a:spLocks noChangeArrowheads="1"/>
            </p:cNvSpPr>
            <p:nvPr/>
          </p:nvSpPr>
          <p:spPr bwMode="auto">
            <a:xfrm>
              <a:off x="-2046287" y="8361362"/>
              <a:ext cx="1098550" cy="1100138"/>
            </a:xfrm>
            <a:prstGeom prst="ellipse">
              <a:avLst/>
            </a:prstGeom>
            <a:noFill/>
            <a:ln w="30163" cap="flat">
              <a:solidFill>
                <a:srgbClr val="F3E3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7" name="Oval 58"/>
            <p:cNvSpPr>
              <a:spLocks noChangeArrowheads="1"/>
            </p:cNvSpPr>
            <p:nvPr/>
          </p:nvSpPr>
          <p:spPr bwMode="auto">
            <a:xfrm>
              <a:off x="-1577975" y="8834438"/>
              <a:ext cx="157163" cy="158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17" name="그룹 116"/>
          <p:cNvGrpSpPr/>
          <p:nvPr/>
        </p:nvGrpSpPr>
        <p:grpSpPr>
          <a:xfrm>
            <a:off x="8886796" y="3400872"/>
            <a:ext cx="1240412" cy="1020763"/>
            <a:chOff x="4052888" y="14362113"/>
            <a:chExt cx="2770188" cy="2279650"/>
          </a:xfrm>
        </p:grpSpPr>
        <p:sp>
          <p:nvSpPr>
            <p:cNvPr id="78" name="Oval 59"/>
            <p:cNvSpPr>
              <a:spLocks noChangeArrowheads="1"/>
            </p:cNvSpPr>
            <p:nvPr/>
          </p:nvSpPr>
          <p:spPr bwMode="auto">
            <a:xfrm>
              <a:off x="4300538" y="14362113"/>
              <a:ext cx="2278063" cy="22796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9" name="Freeform 60"/>
            <p:cNvSpPr>
              <a:spLocks/>
            </p:cNvSpPr>
            <p:nvPr/>
          </p:nvSpPr>
          <p:spPr bwMode="auto">
            <a:xfrm>
              <a:off x="4052888" y="14697075"/>
              <a:ext cx="415925" cy="1681163"/>
            </a:xfrm>
            <a:custGeom>
              <a:avLst/>
              <a:gdLst>
                <a:gd name="T0" fmla="*/ 111 w 111"/>
                <a:gd name="T1" fmla="*/ 447 h 448"/>
                <a:gd name="T2" fmla="*/ 22 w 111"/>
                <a:gd name="T3" fmla="*/ 214 h 448"/>
                <a:gd name="T4" fmla="*/ 96 w 111"/>
                <a:gd name="T5" fmla="*/ 0 h 448"/>
                <a:gd name="T6" fmla="*/ 69 w 111"/>
                <a:gd name="T7" fmla="*/ 0 h 448"/>
                <a:gd name="T8" fmla="*/ 0 w 111"/>
                <a:gd name="T9" fmla="*/ 214 h 448"/>
                <a:gd name="T10" fmla="*/ 83 w 111"/>
                <a:gd name="T11" fmla="*/ 448 h 448"/>
                <a:gd name="T12" fmla="*/ 111 w 111"/>
                <a:gd name="T13" fmla="*/ 44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448">
                  <a:moveTo>
                    <a:pt x="111" y="447"/>
                  </a:moveTo>
                  <a:cubicBezTo>
                    <a:pt x="56" y="385"/>
                    <a:pt x="22" y="304"/>
                    <a:pt x="22" y="214"/>
                  </a:cubicBezTo>
                  <a:cubicBezTo>
                    <a:pt x="22" y="134"/>
                    <a:pt x="49" y="60"/>
                    <a:pt x="9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26" y="61"/>
                    <a:pt x="0" y="135"/>
                    <a:pt x="0" y="214"/>
                  </a:cubicBezTo>
                  <a:cubicBezTo>
                    <a:pt x="0" y="303"/>
                    <a:pt x="31" y="384"/>
                    <a:pt x="83" y="448"/>
                  </a:cubicBezTo>
                  <a:cubicBezTo>
                    <a:pt x="93" y="447"/>
                    <a:pt x="102" y="447"/>
                    <a:pt x="111" y="447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80" name="Freeform 61"/>
            <p:cNvSpPr>
              <a:spLocks/>
            </p:cNvSpPr>
            <p:nvPr/>
          </p:nvSpPr>
          <p:spPr bwMode="auto">
            <a:xfrm>
              <a:off x="6405563" y="14697075"/>
              <a:ext cx="417513" cy="1677988"/>
            </a:xfrm>
            <a:custGeom>
              <a:avLst/>
              <a:gdLst>
                <a:gd name="T0" fmla="*/ 0 w 111"/>
                <a:gd name="T1" fmla="*/ 447 h 447"/>
                <a:gd name="T2" fmla="*/ 20 w 111"/>
                <a:gd name="T3" fmla="*/ 447 h 447"/>
                <a:gd name="T4" fmla="*/ 28 w 111"/>
                <a:gd name="T5" fmla="*/ 447 h 447"/>
                <a:gd name="T6" fmla="*/ 111 w 111"/>
                <a:gd name="T7" fmla="*/ 214 h 447"/>
                <a:gd name="T8" fmla="*/ 43 w 111"/>
                <a:gd name="T9" fmla="*/ 0 h 447"/>
                <a:gd name="T10" fmla="*/ 16 w 111"/>
                <a:gd name="T11" fmla="*/ 0 h 447"/>
                <a:gd name="T12" fmla="*/ 90 w 111"/>
                <a:gd name="T13" fmla="*/ 214 h 447"/>
                <a:gd name="T14" fmla="*/ 0 w 111"/>
                <a:gd name="T15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447">
                  <a:moveTo>
                    <a:pt x="0" y="447"/>
                  </a:moveTo>
                  <a:cubicBezTo>
                    <a:pt x="7" y="447"/>
                    <a:pt x="14" y="447"/>
                    <a:pt x="20" y="447"/>
                  </a:cubicBezTo>
                  <a:cubicBezTo>
                    <a:pt x="23" y="447"/>
                    <a:pt x="26" y="447"/>
                    <a:pt x="28" y="447"/>
                  </a:cubicBezTo>
                  <a:cubicBezTo>
                    <a:pt x="80" y="384"/>
                    <a:pt x="111" y="303"/>
                    <a:pt x="111" y="214"/>
                  </a:cubicBezTo>
                  <a:cubicBezTo>
                    <a:pt x="111" y="135"/>
                    <a:pt x="86" y="61"/>
                    <a:pt x="4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2" y="60"/>
                    <a:pt x="90" y="134"/>
                    <a:pt x="90" y="214"/>
                  </a:cubicBezTo>
                  <a:cubicBezTo>
                    <a:pt x="90" y="304"/>
                    <a:pt x="56" y="386"/>
                    <a:pt x="0" y="447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81" name="Oval 62"/>
            <p:cNvSpPr>
              <a:spLocks noChangeArrowheads="1"/>
            </p:cNvSpPr>
            <p:nvPr/>
          </p:nvSpPr>
          <p:spPr bwMode="auto">
            <a:xfrm>
              <a:off x="5002213" y="15063788"/>
              <a:ext cx="874713" cy="876300"/>
            </a:xfrm>
            <a:prstGeom prst="ellipse">
              <a:avLst/>
            </a:prstGeom>
            <a:solidFill>
              <a:srgbClr val="FBB03B"/>
            </a:solidFill>
            <a:ln w="444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82" name="Freeform 63"/>
            <p:cNvSpPr>
              <a:spLocks/>
            </p:cNvSpPr>
            <p:nvPr/>
          </p:nvSpPr>
          <p:spPr bwMode="auto">
            <a:xfrm>
              <a:off x="5183188" y="15195550"/>
              <a:ext cx="514350" cy="601663"/>
            </a:xfrm>
            <a:custGeom>
              <a:avLst/>
              <a:gdLst>
                <a:gd name="T0" fmla="*/ 160 w 324"/>
                <a:gd name="T1" fmla="*/ 0 h 379"/>
                <a:gd name="T2" fmla="*/ 215 w 324"/>
                <a:gd name="T3" fmla="*/ 95 h 379"/>
                <a:gd name="T4" fmla="*/ 324 w 324"/>
                <a:gd name="T5" fmla="*/ 95 h 379"/>
                <a:gd name="T6" fmla="*/ 269 w 324"/>
                <a:gd name="T7" fmla="*/ 190 h 379"/>
                <a:gd name="T8" fmla="*/ 324 w 324"/>
                <a:gd name="T9" fmla="*/ 284 h 379"/>
                <a:gd name="T10" fmla="*/ 215 w 324"/>
                <a:gd name="T11" fmla="*/ 284 h 379"/>
                <a:gd name="T12" fmla="*/ 160 w 324"/>
                <a:gd name="T13" fmla="*/ 379 h 379"/>
                <a:gd name="T14" fmla="*/ 106 w 324"/>
                <a:gd name="T15" fmla="*/ 284 h 379"/>
                <a:gd name="T16" fmla="*/ 0 w 324"/>
                <a:gd name="T17" fmla="*/ 284 h 379"/>
                <a:gd name="T18" fmla="*/ 52 w 324"/>
                <a:gd name="T19" fmla="*/ 190 h 379"/>
                <a:gd name="T20" fmla="*/ 0 w 324"/>
                <a:gd name="T21" fmla="*/ 95 h 379"/>
                <a:gd name="T22" fmla="*/ 106 w 324"/>
                <a:gd name="T23" fmla="*/ 95 h 379"/>
                <a:gd name="T24" fmla="*/ 160 w 324"/>
                <a:gd name="T25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4" h="379">
                  <a:moveTo>
                    <a:pt x="160" y="0"/>
                  </a:moveTo>
                  <a:lnTo>
                    <a:pt x="215" y="95"/>
                  </a:lnTo>
                  <a:lnTo>
                    <a:pt x="324" y="95"/>
                  </a:lnTo>
                  <a:lnTo>
                    <a:pt x="269" y="190"/>
                  </a:lnTo>
                  <a:lnTo>
                    <a:pt x="324" y="284"/>
                  </a:lnTo>
                  <a:lnTo>
                    <a:pt x="215" y="284"/>
                  </a:lnTo>
                  <a:lnTo>
                    <a:pt x="160" y="379"/>
                  </a:lnTo>
                  <a:lnTo>
                    <a:pt x="106" y="284"/>
                  </a:lnTo>
                  <a:lnTo>
                    <a:pt x="0" y="284"/>
                  </a:lnTo>
                  <a:lnTo>
                    <a:pt x="52" y="190"/>
                  </a:lnTo>
                  <a:lnTo>
                    <a:pt x="0" y="95"/>
                  </a:lnTo>
                  <a:lnTo>
                    <a:pt x="106" y="95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5447145" y="3537567"/>
            <a:ext cx="1655763" cy="1369541"/>
            <a:chOff x="4221163" y="10899775"/>
            <a:chExt cx="2433638" cy="2012950"/>
          </a:xfrm>
          <a:solidFill>
            <a:schemeClr val="tx1"/>
          </a:solidFill>
        </p:grpSpPr>
        <p:sp>
          <p:nvSpPr>
            <p:cNvPr id="83" name="Rectangle 64"/>
            <p:cNvSpPr>
              <a:spLocks noChangeArrowheads="1"/>
            </p:cNvSpPr>
            <p:nvPr/>
          </p:nvSpPr>
          <p:spPr bwMode="auto">
            <a:xfrm>
              <a:off x="4221163" y="12792075"/>
              <a:ext cx="243363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84" name="Rectangle 65"/>
            <p:cNvSpPr>
              <a:spLocks noChangeArrowheads="1"/>
            </p:cNvSpPr>
            <p:nvPr/>
          </p:nvSpPr>
          <p:spPr bwMode="auto">
            <a:xfrm>
              <a:off x="6534150" y="11095038"/>
              <a:ext cx="120650" cy="1608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85" name="Rectangle 66"/>
            <p:cNvSpPr>
              <a:spLocks noChangeArrowheads="1"/>
            </p:cNvSpPr>
            <p:nvPr/>
          </p:nvSpPr>
          <p:spPr bwMode="auto">
            <a:xfrm>
              <a:off x="6338888" y="11185525"/>
              <a:ext cx="120650" cy="1517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86" name="Rectangle 67"/>
            <p:cNvSpPr>
              <a:spLocks noChangeArrowheads="1"/>
            </p:cNvSpPr>
            <p:nvPr/>
          </p:nvSpPr>
          <p:spPr bwMode="auto">
            <a:xfrm>
              <a:off x="6143625" y="11125200"/>
              <a:ext cx="120650" cy="1577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87" name="Rectangle 68"/>
            <p:cNvSpPr>
              <a:spLocks noChangeArrowheads="1"/>
            </p:cNvSpPr>
            <p:nvPr/>
          </p:nvSpPr>
          <p:spPr bwMode="auto">
            <a:xfrm>
              <a:off x="5962650" y="10899775"/>
              <a:ext cx="106363" cy="1803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89" name="Rectangle 69"/>
            <p:cNvSpPr>
              <a:spLocks noChangeArrowheads="1"/>
            </p:cNvSpPr>
            <p:nvPr/>
          </p:nvSpPr>
          <p:spPr bwMode="auto">
            <a:xfrm>
              <a:off x="5753100" y="11395075"/>
              <a:ext cx="120650" cy="130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0" name="Rectangle 70"/>
            <p:cNvSpPr>
              <a:spLocks noChangeArrowheads="1"/>
            </p:cNvSpPr>
            <p:nvPr/>
          </p:nvSpPr>
          <p:spPr bwMode="auto">
            <a:xfrm>
              <a:off x="5573713" y="11050588"/>
              <a:ext cx="104775" cy="1652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1" name="Rectangle 71"/>
            <p:cNvSpPr>
              <a:spLocks noChangeArrowheads="1"/>
            </p:cNvSpPr>
            <p:nvPr/>
          </p:nvSpPr>
          <p:spPr bwMode="auto">
            <a:xfrm>
              <a:off x="5362575" y="11004550"/>
              <a:ext cx="134938" cy="1698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2" name="Rectangle 72"/>
            <p:cNvSpPr>
              <a:spLocks noChangeArrowheads="1"/>
            </p:cNvSpPr>
            <p:nvPr/>
          </p:nvSpPr>
          <p:spPr bwMode="auto">
            <a:xfrm>
              <a:off x="5197475" y="10929938"/>
              <a:ext cx="90488" cy="17732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3" name="Rectangle 73"/>
            <p:cNvSpPr>
              <a:spLocks noChangeArrowheads="1"/>
            </p:cNvSpPr>
            <p:nvPr/>
          </p:nvSpPr>
          <p:spPr bwMode="auto">
            <a:xfrm>
              <a:off x="5002213" y="11050588"/>
              <a:ext cx="104775" cy="1652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4" name="Rectangle 74"/>
            <p:cNvSpPr>
              <a:spLocks noChangeArrowheads="1"/>
            </p:cNvSpPr>
            <p:nvPr/>
          </p:nvSpPr>
          <p:spPr bwMode="auto">
            <a:xfrm>
              <a:off x="4806950" y="11185525"/>
              <a:ext cx="90488" cy="1517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5" name="Rectangle 75"/>
            <p:cNvSpPr>
              <a:spLocks noChangeArrowheads="1"/>
            </p:cNvSpPr>
            <p:nvPr/>
          </p:nvSpPr>
          <p:spPr bwMode="auto">
            <a:xfrm>
              <a:off x="4611688" y="11366500"/>
              <a:ext cx="10477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6" name="Rectangle 76"/>
            <p:cNvSpPr>
              <a:spLocks noChangeArrowheads="1"/>
            </p:cNvSpPr>
            <p:nvPr/>
          </p:nvSpPr>
          <p:spPr bwMode="auto">
            <a:xfrm>
              <a:off x="4416425" y="11125200"/>
              <a:ext cx="104775" cy="1577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7" name="Rectangle 77"/>
            <p:cNvSpPr>
              <a:spLocks noChangeArrowheads="1"/>
            </p:cNvSpPr>
            <p:nvPr/>
          </p:nvSpPr>
          <p:spPr bwMode="auto">
            <a:xfrm>
              <a:off x="4221163" y="10899775"/>
              <a:ext cx="120650" cy="1803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06" name="그룹 105"/>
          <p:cNvGrpSpPr/>
          <p:nvPr/>
        </p:nvGrpSpPr>
        <p:grpSpPr>
          <a:xfrm>
            <a:off x="2928809" y="1397176"/>
            <a:ext cx="1512887" cy="1430508"/>
            <a:chOff x="4360863" y="7448550"/>
            <a:chExt cx="2157413" cy="2039938"/>
          </a:xfrm>
          <a:solidFill>
            <a:schemeClr val="tx1"/>
          </a:solidFill>
        </p:grpSpPr>
        <p:sp>
          <p:nvSpPr>
            <p:cNvPr id="98" name="Freeform 78"/>
            <p:cNvSpPr>
              <a:spLocks/>
            </p:cNvSpPr>
            <p:nvPr/>
          </p:nvSpPr>
          <p:spPr bwMode="auto">
            <a:xfrm>
              <a:off x="4360863" y="7448550"/>
              <a:ext cx="2157413" cy="1498600"/>
            </a:xfrm>
            <a:custGeom>
              <a:avLst/>
              <a:gdLst>
                <a:gd name="T0" fmla="*/ 548 w 575"/>
                <a:gd name="T1" fmla="*/ 395 h 399"/>
                <a:gd name="T2" fmla="*/ 552 w 575"/>
                <a:gd name="T3" fmla="*/ 398 h 399"/>
                <a:gd name="T4" fmla="*/ 575 w 575"/>
                <a:gd name="T5" fmla="*/ 287 h 399"/>
                <a:gd name="T6" fmla="*/ 287 w 575"/>
                <a:gd name="T7" fmla="*/ 0 h 399"/>
                <a:gd name="T8" fmla="*/ 0 w 575"/>
                <a:gd name="T9" fmla="*/ 287 h 399"/>
                <a:gd name="T10" fmla="*/ 22 w 575"/>
                <a:gd name="T11" fmla="*/ 399 h 399"/>
                <a:gd name="T12" fmla="*/ 26 w 575"/>
                <a:gd name="T13" fmla="*/ 395 h 399"/>
                <a:gd name="T14" fmla="*/ 43 w 575"/>
                <a:gd name="T15" fmla="*/ 372 h 399"/>
                <a:gd name="T16" fmla="*/ 29 w 575"/>
                <a:gd name="T17" fmla="*/ 287 h 399"/>
                <a:gd name="T18" fmla="*/ 287 w 575"/>
                <a:gd name="T19" fmla="*/ 30 h 399"/>
                <a:gd name="T20" fmla="*/ 545 w 575"/>
                <a:gd name="T21" fmla="*/ 287 h 399"/>
                <a:gd name="T22" fmla="*/ 531 w 575"/>
                <a:gd name="T23" fmla="*/ 372 h 399"/>
                <a:gd name="T24" fmla="*/ 548 w 575"/>
                <a:gd name="T25" fmla="*/ 39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399">
                  <a:moveTo>
                    <a:pt x="548" y="395"/>
                  </a:moveTo>
                  <a:cubicBezTo>
                    <a:pt x="550" y="396"/>
                    <a:pt x="551" y="397"/>
                    <a:pt x="552" y="398"/>
                  </a:cubicBezTo>
                  <a:cubicBezTo>
                    <a:pt x="567" y="363"/>
                    <a:pt x="575" y="326"/>
                    <a:pt x="575" y="287"/>
                  </a:cubicBezTo>
                  <a:cubicBezTo>
                    <a:pt x="575" y="129"/>
                    <a:pt x="446" y="0"/>
                    <a:pt x="287" y="0"/>
                  </a:cubicBezTo>
                  <a:cubicBezTo>
                    <a:pt x="129" y="0"/>
                    <a:pt x="0" y="129"/>
                    <a:pt x="0" y="287"/>
                  </a:cubicBezTo>
                  <a:cubicBezTo>
                    <a:pt x="0" y="326"/>
                    <a:pt x="7" y="364"/>
                    <a:pt x="22" y="399"/>
                  </a:cubicBezTo>
                  <a:cubicBezTo>
                    <a:pt x="23" y="397"/>
                    <a:pt x="25" y="396"/>
                    <a:pt x="26" y="395"/>
                  </a:cubicBezTo>
                  <a:cubicBezTo>
                    <a:pt x="29" y="385"/>
                    <a:pt x="35" y="377"/>
                    <a:pt x="43" y="372"/>
                  </a:cubicBezTo>
                  <a:cubicBezTo>
                    <a:pt x="34" y="345"/>
                    <a:pt x="29" y="317"/>
                    <a:pt x="29" y="287"/>
                  </a:cubicBezTo>
                  <a:cubicBezTo>
                    <a:pt x="29" y="145"/>
                    <a:pt x="145" y="30"/>
                    <a:pt x="287" y="30"/>
                  </a:cubicBezTo>
                  <a:cubicBezTo>
                    <a:pt x="429" y="30"/>
                    <a:pt x="545" y="145"/>
                    <a:pt x="545" y="287"/>
                  </a:cubicBezTo>
                  <a:cubicBezTo>
                    <a:pt x="545" y="317"/>
                    <a:pt x="540" y="345"/>
                    <a:pt x="531" y="372"/>
                  </a:cubicBezTo>
                  <a:cubicBezTo>
                    <a:pt x="540" y="377"/>
                    <a:pt x="545" y="385"/>
                    <a:pt x="548" y="3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99" name="Freeform 79"/>
            <p:cNvSpPr>
              <a:spLocks/>
            </p:cNvSpPr>
            <p:nvPr/>
          </p:nvSpPr>
          <p:spPr bwMode="auto">
            <a:xfrm>
              <a:off x="6229350" y="8932863"/>
              <a:ext cx="247650" cy="492125"/>
            </a:xfrm>
            <a:custGeom>
              <a:avLst/>
              <a:gdLst>
                <a:gd name="T0" fmla="*/ 50 w 66"/>
                <a:gd name="T1" fmla="*/ 0 h 131"/>
                <a:gd name="T2" fmla="*/ 49 w 66"/>
                <a:gd name="T3" fmla="*/ 24 h 131"/>
                <a:gd name="T4" fmla="*/ 15 w 66"/>
                <a:gd name="T5" fmla="*/ 111 h 131"/>
                <a:gd name="T6" fmla="*/ 0 w 66"/>
                <a:gd name="T7" fmla="*/ 130 h 131"/>
                <a:gd name="T8" fmla="*/ 33 w 66"/>
                <a:gd name="T9" fmla="*/ 110 h 131"/>
                <a:gd name="T10" fmla="*/ 61 w 66"/>
                <a:gd name="T11" fmla="*/ 36 h 131"/>
                <a:gd name="T12" fmla="*/ 54 w 66"/>
                <a:gd name="T13" fmla="*/ 3 h 131"/>
                <a:gd name="T14" fmla="*/ 50 w 66"/>
                <a:gd name="T1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31">
                  <a:moveTo>
                    <a:pt x="50" y="0"/>
                  </a:moveTo>
                  <a:cubicBezTo>
                    <a:pt x="52" y="7"/>
                    <a:pt x="52" y="16"/>
                    <a:pt x="49" y="24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2" y="119"/>
                    <a:pt x="7" y="125"/>
                    <a:pt x="0" y="130"/>
                  </a:cubicBezTo>
                  <a:cubicBezTo>
                    <a:pt x="14" y="131"/>
                    <a:pt x="28" y="124"/>
                    <a:pt x="33" y="11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6" y="25"/>
                    <a:pt x="63" y="12"/>
                    <a:pt x="54" y="3"/>
                  </a:cubicBezTo>
                  <a:cubicBezTo>
                    <a:pt x="53" y="2"/>
                    <a:pt x="52" y="1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0" name="Freeform 80"/>
            <p:cNvSpPr>
              <a:spLocks/>
            </p:cNvSpPr>
            <p:nvPr/>
          </p:nvSpPr>
          <p:spPr bwMode="auto">
            <a:xfrm>
              <a:off x="6086475" y="8815388"/>
              <a:ext cx="338138" cy="638175"/>
            </a:xfrm>
            <a:custGeom>
              <a:avLst/>
              <a:gdLst>
                <a:gd name="T0" fmla="*/ 53 w 90"/>
                <a:gd name="T1" fmla="*/ 142 h 170"/>
                <a:gd name="T2" fmla="*/ 87 w 90"/>
                <a:gd name="T3" fmla="*/ 55 h 170"/>
                <a:gd name="T4" fmla="*/ 88 w 90"/>
                <a:gd name="T5" fmla="*/ 31 h 170"/>
                <a:gd name="T6" fmla="*/ 71 w 90"/>
                <a:gd name="T7" fmla="*/ 8 h 170"/>
                <a:gd name="T8" fmla="*/ 64 w 90"/>
                <a:gd name="T9" fmla="*/ 4 h 170"/>
                <a:gd name="T10" fmla="*/ 55 w 90"/>
                <a:gd name="T11" fmla="*/ 0 h 170"/>
                <a:gd name="T12" fmla="*/ 55 w 90"/>
                <a:gd name="T13" fmla="*/ 36 h 170"/>
                <a:gd name="T14" fmla="*/ 13 w 90"/>
                <a:gd name="T15" fmla="*/ 145 h 170"/>
                <a:gd name="T16" fmla="*/ 0 w 90"/>
                <a:gd name="T17" fmla="*/ 164 h 170"/>
                <a:gd name="T18" fmla="*/ 3 w 90"/>
                <a:gd name="T19" fmla="*/ 165 h 170"/>
                <a:gd name="T20" fmla="*/ 38 w 90"/>
                <a:gd name="T21" fmla="*/ 161 h 170"/>
                <a:gd name="T22" fmla="*/ 53 w 90"/>
                <a:gd name="T23" fmla="*/ 14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170">
                  <a:moveTo>
                    <a:pt x="53" y="142"/>
                  </a:moveTo>
                  <a:cubicBezTo>
                    <a:pt x="87" y="55"/>
                    <a:pt x="87" y="55"/>
                    <a:pt x="87" y="55"/>
                  </a:cubicBezTo>
                  <a:cubicBezTo>
                    <a:pt x="90" y="47"/>
                    <a:pt x="90" y="38"/>
                    <a:pt x="88" y="31"/>
                  </a:cubicBezTo>
                  <a:cubicBezTo>
                    <a:pt x="85" y="21"/>
                    <a:pt x="80" y="13"/>
                    <a:pt x="71" y="8"/>
                  </a:cubicBezTo>
                  <a:cubicBezTo>
                    <a:pt x="69" y="6"/>
                    <a:pt x="67" y="5"/>
                    <a:pt x="64" y="4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9" y="11"/>
                    <a:pt x="59" y="24"/>
                    <a:pt x="55" y="36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0" y="152"/>
                    <a:pt x="6" y="159"/>
                    <a:pt x="0" y="164"/>
                  </a:cubicBezTo>
                  <a:cubicBezTo>
                    <a:pt x="3" y="165"/>
                    <a:pt x="3" y="165"/>
                    <a:pt x="3" y="165"/>
                  </a:cubicBezTo>
                  <a:cubicBezTo>
                    <a:pt x="15" y="170"/>
                    <a:pt x="28" y="168"/>
                    <a:pt x="38" y="161"/>
                  </a:cubicBezTo>
                  <a:cubicBezTo>
                    <a:pt x="45" y="156"/>
                    <a:pt x="50" y="150"/>
                    <a:pt x="53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1" name="Freeform 81"/>
            <p:cNvSpPr>
              <a:spLocks/>
            </p:cNvSpPr>
            <p:nvPr/>
          </p:nvSpPr>
          <p:spPr bwMode="auto">
            <a:xfrm>
              <a:off x="4402138" y="8932863"/>
              <a:ext cx="244475" cy="492125"/>
            </a:xfrm>
            <a:custGeom>
              <a:avLst/>
              <a:gdLst>
                <a:gd name="T0" fmla="*/ 50 w 65"/>
                <a:gd name="T1" fmla="*/ 111 h 131"/>
                <a:gd name="T2" fmla="*/ 17 w 65"/>
                <a:gd name="T3" fmla="*/ 24 h 131"/>
                <a:gd name="T4" fmla="*/ 15 w 65"/>
                <a:gd name="T5" fmla="*/ 0 h 131"/>
                <a:gd name="T6" fmla="*/ 11 w 65"/>
                <a:gd name="T7" fmla="*/ 4 h 131"/>
                <a:gd name="T8" fmla="*/ 4 w 65"/>
                <a:gd name="T9" fmla="*/ 36 h 131"/>
                <a:gd name="T10" fmla="*/ 32 w 65"/>
                <a:gd name="T11" fmla="*/ 110 h 131"/>
                <a:gd name="T12" fmla="*/ 65 w 65"/>
                <a:gd name="T13" fmla="*/ 130 h 131"/>
                <a:gd name="T14" fmla="*/ 50 w 65"/>
                <a:gd name="T15" fmla="*/ 11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131">
                  <a:moveTo>
                    <a:pt x="50" y="111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4" y="16"/>
                    <a:pt x="13" y="7"/>
                    <a:pt x="15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3" y="12"/>
                    <a:pt x="0" y="25"/>
                    <a:pt x="4" y="36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8" y="124"/>
                    <a:pt x="51" y="131"/>
                    <a:pt x="65" y="130"/>
                  </a:cubicBezTo>
                  <a:cubicBezTo>
                    <a:pt x="58" y="125"/>
                    <a:pt x="53" y="119"/>
                    <a:pt x="50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2" name="Freeform 82"/>
            <p:cNvSpPr>
              <a:spLocks/>
            </p:cNvSpPr>
            <p:nvPr/>
          </p:nvSpPr>
          <p:spPr bwMode="auto">
            <a:xfrm>
              <a:off x="4451350" y="8815388"/>
              <a:ext cx="336550" cy="638175"/>
            </a:xfrm>
            <a:custGeom>
              <a:avLst/>
              <a:gdLst>
                <a:gd name="T0" fmla="*/ 2 w 90"/>
                <a:gd name="T1" fmla="*/ 31 h 170"/>
                <a:gd name="T2" fmla="*/ 4 w 90"/>
                <a:gd name="T3" fmla="*/ 55 h 170"/>
                <a:gd name="T4" fmla="*/ 37 w 90"/>
                <a:gd name="T5" fmla="*/ 142 h 170"/>
                <a:gd name="T6" fmla="*/ 52 w 90"/>
                <a:gd name="T7" fmla="*/ 161 h 170"/>
                <a:gd name="T8" fmla="*/ 88 w 90"/>
                <a:gd name="T9" fmla="*/ 165 h 170"/>
                <a:gd name="T10" fmla="*/ 90 w 90"/>
                <a:gd name="T11" fmla="*/ 164 h 170"/>
                <a:gd name="T12" fmla="*/ 77 w 90"/>
                <a:gd name="T13" fmla="*/ 145 h 170"/>
                <a:gd name="T14" fmla="*/ 36 w 90"/>
                <a:gd name="T15" fmla="*/ 36 h 170"/>
                <a:gd name="T16" fmla="*/ 36 w 90"/>
                <a:gd name="T17" fmla="*/ 0 h 170"/>
                <a:gd name="T18" fmla="*/ 26 w 90"/>
                <a:gd name="T19" fmla="*/ 4 h 170"/>
                <a:gd name="T20" fmla="*/ 19 w 90"/>
                <a:gd name="T21" fmla="*/ 8 h 170"/>
                <a:gd name="T22" fmla="*/ 2 w 90"/>
                <a:gd name="T23" fmla="*/ 3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170">
                  <a:moveTo>
                    <a:pt x="2" y="31"/>
                  </a:moveTo>
                  <a:cubicBezTo>
                    <a:pt x="0" y="38"/>
                    <a:pt x="1" y="47"/>
                    <a:pt x="4" y="55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40" y="150"/>
                    <a:pt x="45" y="156"/>
                    <a:pt x="52" y="161"/>
                  </a:cubicBezTo>
                  <a:cubicBezTo>
                    <a:pt x="62" y="168"/>
                    <a:pt x="75" y="170"/>
                    <a:pt x="88" y="165"/>
                  </a:cubicBezTo>
                  <a:cubicBezTo>
                    <a:pt x="90" y="164"/>
                    <a:pt x="90" y="164"/>
                    <a:pt x="90" y="164"/>
                  </a:cubicBezTo>
                  <a:cubicBezTo>
                    <a:pt x="85" y="159"/>
                    <a:pt x="80" y="152"/>
                    <a:pt x="77" y="14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1" y="24"/>
                    <a:pt x="32" y="11"/>
                    <a:pt x="36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5"/>
                    <a:pt x="22" y="6"/>
                    <a:pt x="19" y="8"/>
                  </a:cubicBezTo>
                  <a:cubicBezTo>
                    <a:pt x="11" y="13"/>
                    <a:pt x="5" y="21"/>
                    <a:pt x="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3" name="Freeform 83"/>
            <p:cNvSpPr>
              <a:spLocks/>
            </p:cNvSpPr>
            <p:nvPr/>
          </p:nvSpPr>
          <p:spPr bwMode="auto">
            <a:xfrm>
              <a:off x="4567238" y="8643938"/>
              <a:ext cx="649288" cy="844550"/>
            </a:xfrm>
            <a:custGeom>
              <a:avLst/>
              <a:gdLst>
                <a:gd name="T0" fmla="*/ 5 w 173"/>
                <a:gd name="T1" fmla="*/ 82 h 225"/>
                <a:gd name="T2" fmla="*/ 46 w 173"/>
                <a:gd name="T3" fmla="*/ 191 h 225"/>
                <a:gd name="T4" fmla="*/ 59 w 173"/>
                <a:gd name="T5" fmla="*/ 210 h 225"/>
                <a:gd name="T6" fmla="*/ 109 w 173"/>
                <a:gd name="T7" fmla="*/ 219 h 225"/>
                <a:gd name="T8" fmla="*/ 135 w 173"/>
                <a:gd name="T9" fmla="*/ 209 h 225"/>
                <a:gd name="T10" fmla="*/ 163 w 173"/>
                <a:gd name="T11" fmla="*/ 146 h 225"/>
                <a:gd name="T12" fmla="*/ 121 w 173"/>
                <a:gd name="T13" fmla="*/ 37 h 225"/>
                <a:gd name="T14" fmla="*/ 59 w 173"/>
                <a:gd name="T15" fmla="*/ 9 h 225"/>
                <a:gd name="T16" fmla="*/ 33 w 173"/>
                <a:gd name="T17" fmla="*/ 19 h 225"/>
                <a:gd name="T18" fmla="*/ 5 w 173"/>
                <a:gd name="T19" fmla="*/ 46 h 225"/>
                <a:gd name="T20" fmla="*/ 5 w 173"/>
                <a:gd name="T21" fmla="*/ 8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225">
                  <a:moveTo>
                    <a:pt x="5" y="82"/>
                  </a:moveTo>
                  <a:cubicBezTo>
                    <a:pt x="46" y="191"/>
                    <a:pt x="46" y="191"/>
                    <a:pt x="46" y="191"/>
                  </a:cubicBezTo>
                  <a:cubicBezTo>
                    <a:pt x="49" y="198"/>
                    <a:pt x="54" y="205"/>
                    <a:pt x="59" y="210"/>
                  </a:cubicBezTo>
                  <a:cubicBezTo>
                    <a:pt x="73" y="221"/>
                    <a:pt x="91" y="225"/>
                    <a:pt x="109" y="219"/>
                  </a:cubicBezTo>
                  <a:cubicBezTo>
                    <a:pt x="135" y="209"/>
                    <a:pt x="135" y="209"/>
                    <a:pt x="135" y="209"/>
                  </a:cubicBezTo>
                  <a:cubicBezTo>
                    <a:pt x="160" y="199"/>
                    <a:pt x="173" y="171"/>
                    <a:pt x="163" y="146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12" y="12"/>
                    <a:pt x="84" y="0"/>
                    <a:pt x="59" y="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19" y="24"/>
                    <a:pt x="10" y="34"/>
                    <a:pt x="5" y="46"/>
                  </a:cubicBezTo>
                  <a:cubicBezTo>
                    <a:pt x="1" y="57"/>
                    <a:pt x="0" y="70"/>
                    <a:pt x="5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4" name="Freeform 84"/>
            <p:cNvSpPr>
              <a:spLocks/>
            </p:cNvSpPr>
            <p:nvPr/>
          </p:nvSpPr>
          <p:spPr bwMode="auto">
            <a:xfrm>
              <a:off x="5662613" y="8643938"/>
              <a:ext cx="646113" cy="844550"/>
            </a:xfrm>
            <a:custGeom>
              <a:avLst/>
              <a:gdLst>
                <a:gd name="T0" fmla="*/ 126 w 172"/>
                <a:gd name="T1" fmla="*/ 191 h 225"/>
                <a:gd name="T2" fmla="*/ 168 w 172"/>
                <a:gd name="T3" fmla="*/ 82 h 225"/>
                <a:gd name="T4" fmla="*/ 168 w 172"/>
                <a:gd name="T5" fmla="*/ 46 h 225"/>
                <a:gd name="T6" fmla="*/ 140 w 172"/>
                <a:gd name="T7" fmla="*/ 19 h 225"/>
                <a:gd name="T8" fmla="*/ 114 w 172"/>
                <a:gd name="T9" fmla="*/ 9 h 225"/>
                <a:gd name="T10" fmla="*/ 51 w 172"/>
                <a:gd name="T11" fmla="*/ 37 h 225"/>
                <a:gd name="T12" fmla="*/ 9 w 172"/>
                <a:gd name="T13" fmla="*/ 146 h 225"/>
                <a:gd name="T14" fmla="*/ 37 w 172"/>
                <a:gd name="T15" fmla="*/ 209 h 225"/>
                <a:gd name="T16" fmla="*/ 64 w 172"/>
                <a:gd name="T17" fmla="*/ 219 h 225"/>
                <a:gd name="T18" fmla="*/ 113 w 172"/>
                <a:gd name="T19" fmla="*/ 210 h 225"/>
                <a:gd name="T20" fmla="*/ 126 w 172"/>
                <a:gd name="T21" fmla="*/ 19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225">
                  <a:moveTo>
                    <a:pt x="126" y="191"/>
                  </a:moveTo>
                  <a:cubicBezTo>
                    <a:pt x="168" y="82"/>
                    <a:pt x="168" y="82"/>
                    <a:pt x="168" y="82"/>
                  </a:cubicBezTo>
                  <a:cubicBezTo>
                    <a:pt x="172" y="70"/>
                    <a:pt x="172" y="57"/>
                    <a:pt x="168" y="46"/>
                  </a:cubicBezTo>
                  <a:cubicBezTo>
                    <a:pt x="163" y="34"/>
                    <a:pt x="153" y="24"/>
                    <a:pt x="140" y="19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89" y="0"/>
                    <a:pt x="61" y="12"/>
                    <a:pt x="51" y="37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0" y="171"/>
                    <a:pt x="12" y="199"/>
                    <a:pt x="37" y="209"/>
                  </a:cubicBezTo>
                  <a:cubicBezTo>
                    <a:pt x="64" y="219"/>
                    <a:pt x="64" y="219"/>
                    <a:pt x="64" y="219"/>
                  </a:cubicBezTo>
                  <a:cubicBezTo>
                    <a:pt x="81" y="225"/>
                    <a:pt x="100" y="221"/>
                    <a:pt x="113" y="210"/>
                  </a:cubicBezTo>
                  <a:cubicBezTo>
                    <a:pt x="119" y="205"/>
                    <a:pt x="123" y="198"/>
                    <a:pt x="126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9152650" y="943956"/>
            <a:ext cx="2453240" cy="2122651"/>
            <a:chOff x="737680" y="2120900"/>
            <a:chExt cx="3875314" cy="3353091"/>
          </a:xfrm>
        </p:grpSpPr>
        <p:pic>
          <p:nvPicPr>
            <p:cNvPr id="129" name="그림 12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BB03B">
                  <a:tint val="45000"/>
                  <a:satMod val="400000"/>
                </a:srgbClr>
              </a:duotone>
            </a:blip>
            <a:srcRect l="-7787" r="-7787"/>
            <a:stretch>
              <a:fillRect/>
            </a:stretch>
          </p:blipFill>
          <p:spPr>
            <a:xfrm>
              <a:off x="737680" y="2120900"/>
              <a:ext cx="3875314" cy="3353091"/>
            </a:xfrm>
            <a:custGeom>
              <a:avLst/>
              <a:gdLst>
                <a:gd name="connsiteX0" fmla="*/ 261112 w 3875314"/>
                <a:gd name="connsiteY0" fmla="*/ 2520155 h 3353091"/>
                <a:gd name="connsiteX1" fmla="*/ 3614203 w 3875314"/>
                <a:gd name="connsiteY1" fmla="*/ 2520155 h 3353091"/>
                <a:gd name="connsiteX2" fmla="*/ 3614203 w 3875314"/>
                <a:gd name="connsiteY2" fmla="*/ 3353091 h 3353091"/>
                <a:gd name="connsiteX3" fmla="*/ 261112 w 3875314"/>
                <a:gd name="connsiteY3" fmla="*/ 3353091 h 3353091"/>
                <a:gd name="connsiteX4" fmla="*/ 3614203 w 3875314"/>
                <a:gd name="connsiteY4" fmla="*/ 1908640 h 3353091"/>
                <a:gd name="connsiteX5" fmla="*/ 3875314 w 3875314"/>
                <a:gd name="connsiteY5" fmla="*/ 1908640 h 3353091"/>
                <a:gd name="connsiteX6" fmla="*/ 3875314 w 3875314"/>
                <a:gd name="connsiteY6" fmla="*/ 2520155 h 3353091"/>
                <a:gd name="connsiteX7" fmla="*/ 3614203 w 3875314"/>
                <a:gd name="connsiteY7" fmla="*/ 2520155 h 3353091"/>
                <a:gd name="connsiteX8" fmla="*/ 0 w 3875314"/>
                <a:gd name="connsiteY8" fmla="*/ 1908640 h 3353091"/>
                <a:gd name="connsiteX9" fmla="*/ 261112 w 3875314"/>
                <a:gd name="connsiteY9" fmla="*/ 1908640 h 3353091"/>
                <a:gd name="connsiteX10" fmla="*/ 261112 w 3875314"/>
                <a:gd name="connsiteY10" fmla="*/ 2520155 h 3353091"/>
                <a:gd name="connsiteX11" fmla="*/ 0 w 3875314"/>
                <a:gd name="connsiteY11" fmla="*/ 2520155 h 3353091"/>
                <a:gd name="connsiteX12" fmla="*/ 261112 w 3875314"/>
                <a:gd name="connsiteY12" fmla="*/ 0 h 3353091"/>
                <a:gd name="connsiteX13" fmla="*/ 3614203 w 3875314"/>
                <a:gd name="connsiteY13" fmla="*/ 0 h 3353091"/>
                <a:gd name="connsiteX14" fmla="*/ 3614203 w 3875314"/>
                <a:gd name="connsiteY14" fmla="*/ 1908640 h 3353091"/>
                <a:gd name="connsiteX15" fmla="*/ 261112 w 3875314"/>
                <a:gd name="connsiteY15" fmla="*/ 1908640 h 335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75314" h="3353091">
                  <a:moveTo>
                    <a:pt x="261112" y="2520155"/>
                  </a:moveTo>
                  <a:lnTo>
                    <a:pt x="3614203" y="2520155"/>
                  </a:lnTo>
                  <a:lnTo>
                    <a:pt x="3614203" y="3353091"/>
                  </a:lnTo>
                  <a:lnTo>
                    <a:pt x="261112" y="3353091"/>
                  </a:lnTo>
                  <a:close/>
                  <a:moveTo>
                    <a:pt x="3614203" y="1908640"/>
                  </a:moveTo>
                  <a:lnTo>
                    <a:pt x="3875314" y="1908640"/>
                  </a:lnTo>
                  <a:lnTo>
                    <a:pt x="3875314" y="2520155"/>
                  </a:lnTo>
                  <a:lnTo>
                    <a:pt x="3614203" y="2520155"/>
                  </a:lnTo>
                  <a:close/>
                  <a:moveTo>
                    <a:pt x="0" y="1908640"/>
                  </a:moveTo>
                  <a:lnTo>
                    <a:pt x="261112" y="1908640"/>
                  </a:lnTo>
                  <a:lnTo>
                    <a:pt x="261112" y="2520155"/>
                  </a:lnTo>
                  <a:lnTo>
                    <a:pt x="0" y="2520155"/>
                  </a:lnTo>
                  <a:close/>
                  <a:moveTo>
                    <a:pt x="261112" y="0"/>
                  </a:moveTo>
                  <a:lnTo>
                    <a:pt x="3614203" y="0"/>
                  </a:lnTo>
                  <a:lnTo>
                    <a:pt x="3614203" y="1908640"/>
                  </a:lnTo>
                  <a:lnTo>
                    <a:pt x="261112" y="1908640"/>
                  </a:lnTo>
                  <a:close/>
                </a:path>
              </a:pathLst>
            </a:custGeom>
          </p:spPr>
        </p:pic>
        <p:cxnSp>
          <p:nvCxnSpPr>
            <p:cNvPr id="130" name="직선 연결선 129"/>
            <p:cNvCxnSpPr/>
            <p:nvPr/>
          </p:nvCxnSpPr>
          <p:spPr>
            <a:xfrm>
              <a:off x="1877052" y="4034970"/>
              <a:ext cx="1596571" cy="0"/>
            </a:xfrm>
            <a:prstGeom prst="line">
              <a:avLst/>
            </a:prstGeom>
            <a:ln w="15875">
              <a:solidFill>
                <a:srgbClr val="FBB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직선 연결선 130"/>
            <p:cNvCxnSpPr/>
            <p:nvPr/>
          </p:nvCxnSpPr>
          <p:spPr>
            <a:xfrm>
              <a:off x="2065737" y="4615540"/>
              <a:ext cx="1219200" cy="0"/>
            </a:xfrm>
            <a:prstGeom prst="line">
              <a:avLst/>
            </a:prstGeom>
            <a:ln w="15875">
              <a:solidFill>
                <a:srgbClr val="FBB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그룹 131"/>
          <p:cNvGrpSpPr/>
          <p:nvPr/>
        </p:nvGrpSpPr>
        <p:grpSpPr>
          <a:xfrm>
            <a:off x="9594067" y="3593293"/>
            <a:ext cx="1889888" cy="1717817"/>
            <a:chOff x="5933312" y="1560836"/>
            <a:chExt cx="5178428" cy="4706942"/>
          </a:xfrm>
        </p:grpSpPr>
        <p:cxnSp>
          <p:nvCxnSpPr>
            <p:cNvPr id="133" name="직선 연결선 132"/>
            <p:cNvCxnSpPr/>
            <p:nvPr/>
          </p:nvCxnSpPr>
          <p:spPr>
            <a:xfrm flipV="1">
              <a:off x="5933312" y="1560836"/>
              <a:ext cx="5118030" cy="4624065"/>
            </a:xfrm>
            <a:prstGeom prst="line">
              <a:avLst/>
            </a:prstGeom>
            <a:ln w="63500" cap="rnd" cmpd="dbl">
              <a:solidFill>
                <a:srgbClr val="FBB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/>
            <p:cNvCxnSpPr/>
            <p:nvPr/>
          </p:nvCxnSpPr>
          <p:spPr>
            <a:xfrm flipV="1">
              <a:off x="5993710" y="1643713"/>
              <a:ext cx="5118030" cy="4624065"/>
            </a:xfrm>
            <a:prstGeom prst="line">
              <a:avLst/>
            </a:prstGeom>
            <a:ln w="63500" cap="rnd" cmpd="dbl">
              <a:solidFill>
                <a:srgbClr val="A4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24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식품영양학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글꼴">
      <a:majorFont>
        <a:latin typeface="HY강B"/>
        <a:ea typeface="HY강B"/>
        <a:cs typeface=""/>
      </a:majorFont>
      <a:minorFont>
        <a:latin typeface="HY강B"/>
        <a:ea typeface="HY강B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3021</TotalTime>
  <Words>266</Words>
  <Application>Microsoft Office PowerPoint</Application>
  <PresentationFormat>와이드스크린</PresentationFormat>
  <Paragraphs>70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HY강B</vt:lpstr>
      <vt:lpstr>HY강M</vt:lpstr>
      <vt:lpstr>조선일보명조</vt:lpstr>
      <vt:lpstr>Arial</vt:lpstr>
      <vt:lpstr>식품영양학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201</cp:revision>
  <dcterms:created xsi:type="dcterms:W3CDTF">2016-07-21T06:59:42Z</dcterms:created>
  <dcterms:modified xsi:type="dcterms:W3CDTF">2016-08-18T05:10:20Z</dcterms:modified>
</cp:coreProperties>
</file>