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1"/>
  </p:notesMasterIdLst>
  <p:handoutMasterIdLst>
    <p:handoutMasterId r:id="rId12"/>
  </p:handoutMasterIdLst>
  <p:sldIdLst>
    <p:sldId id="270" r:id="rId2"/>
    <p:sldId id="281" r:id="rId3"/>
    <p:sldId id="284" r:id="rId4"/>
    <p:sldId id="286" r:id="rId5"/>
    <p:sldId id="285" r:id="rId6"/>
    <p:sldId id="288" r:id="rId7"/>
    <p:sldId id="287" r:id="rId8"/>
    <p:sldId id="283" r:id="rId9"/>
    <p:sldId id="266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" userDrawn="1">
          <p15:clr>
            <a:srgbClr val="A4A3A4"/>
          </p15:clr>
        </p15:guide>
        <p15:guide id="2" pos="7310" userDrawn="1">
          <p15:clr>
            <a:srgbClr val="A4A3A4"/>
          </p15:clr>
        </p15:guide>
        <p15:guide id="3" orient="horz" pos="40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D8D9"/>
    <a:srgbClr val="4BC4C4"/>
    <a:srgbClr val="FE7AC2"/>
    <a:srgbClr val="E04792"/>
    <a:srgbClr val="FDC23D"/>
    <a:srgbClr val="FCB415"/>
    <a:srgbClr val="B652A6"/>
    <a:srgbClr val="BF70ED"/>
    <a:srgbClr val="D18118"/>
    <a:srgbClr val="3D9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0" autoAdjust="0"/>
    <p:restoredTop sz="89311" autoAdjust="0"/>
  </p:normalViewPr>
  <p:slideViewPr>
    <p:cSldViewPr snapToGrid="0" showGuides="1">
      <p:cViewPr>
        <p:scale>
          <a:sx n="66" d="100"/>
          <a:sy n="66" d="100"/>
        </p:scale>
        <p:origin x="2226" y="828"/>
      </p:cViewPr>
      <p:guideLst>
        <p:guide orient="horz" pos="232"/>
        <p:guide pos="7310"/>
        <p:guide orient="horz" pos="406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265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A7E6C-6371-4812-8F55-03BD6CF49DEE}" type="datetimeFigureOut">
              <a:rPr lang="ko-KR" altLang="en-US" smtClean="0">
                <a:latin typeface="HY강B" panose="02030600000101010101" pitchFamily="18" charset="-127"/>
                <a:ea typeface="HY강B" panose="02030600000101010101" pitchFamily="18" charset="-127"/>
              </a:rPr>
              <a:t>2016-10-14</a:t>
            </a:fld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654D1-8F93-4B21-BBAF-C82FECE69A07}" type="slidenum">
              <a:rPr lang="ko-KR" altLang="en-US" smtClean="0">
                <a:latin typeface="HY강B" panose="02030600000101010101" pitchFamily="18" charset="-127"/>
                <a:ea typeface="HY강B" panose="02030600000101010101" pitchFamily="18" charset="-127"/>
              </a:rPr>
              <a:t>‹#›</a:t>
            </a:fld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6629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Y강B" panose="02030600000101010101" pitchFamily="18" charset="-127"/>
                <a:ea typeface="HY강B" panose="02030600000101010101" pitchFamily="18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Y강B" panose="02030600000101010101" pitchFamily="18" charset="-127"/>
                <a:ea typeface="HY강B" panose="02030600000101010101" pitchFamily="18" charset="-127"/>
              </a:defRPr>
            </a:lvl1pPr>
          </a:lstStyle>
          <a:p>
            <a:fld id="{0E916B0F-6787-49CF-A99B-EDC49AC38343}" type="datetimeFigureOut">
              <a:rPr lang="ko-KR" altLang="en-US" smtClean="0"/>
              <a:pPr/>
              <a:t>2016-10-14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Y강B" panose="02030600000101010101" pitchFamily="18" charset="-127"/>
                <a:ea typeface="HY강B" panose="02030600000101010101" pitchFamily="18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Y강B" panose="02030600000101010101" pitchFamily="18" charset="-127"/>
                <a:ea typeface="HY강B" panose="02030600000101010101" pitchFamily="18" charset="-127"/>
              </a:defRPr>
            </a:lvl1pPr>
          </a:lstStyle>
          <a:p>
            <a:fld id="{6D00DE6D-F609-4378-9D73-F838F1B4F7D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0087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HY강B" panose="02030600000101010101" pitchFamily="18" charset="-127"/>
        <a:ea typeface="HY강B" panose="02030600000101010101" pitchFamily="18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HY강B" panose="02030600000101010101" pitchFamily="18" charset="-127"/>
        <a:ea typeface="HY강B" panose="02030600000101010101" pitchFamily="18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HY강B" panose="02030600000101010101" pitchFamily="18" charset="-127"/>
        <a:ea typeface="HY강B" panose="02030600000101010101" pitchFamily="18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HY강B" panose="02030600000101010101" pitchFamily="18" charset="-127"/>
        <a:ea typeface="HY강B" panose="02030600000101010101" pitchFamily="18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HY강B" panose="02030600000101010101" pitchFamily="18" charset="-127"/>
        <a:ea typeface="HY강B" panose="02030600000101010101" pitchFamily="18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0DE6D-F609-4378-9D73-F838F1B4F7D3}" type="slidenum">
              <a:rPr lang="ko-KR" altLang="en-US" smtClean="0"/>
              <a:pPr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4134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4305299" y="0"/>
            <a:ext cx="7886701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4000" r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ea typeface="HY강B" panose="02030600000101010101" pitchFamily="18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2870200" y="0"/>
            <a:ext cx="8407401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69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633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944545" y="0"/>
            <a:ext cx="11247455" cy="6858000"/>
          </a:xfrm>
          <a:prstGeom prst="rect">
            <a:avLst/>
          </a:prstGeom>
          <a:blipFill dpi="0" rotWithShape="1">
            <a:blip r:embed="rId2">
              <a:alphaModFix amt="2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ea typeface="HY강B" panose="02030600000101010101" pitchFamily="18" charset="-127"/>
            </a:endParaRPr>
          </a:p>
        </p:txBody>
      </p:sp>
      <p:sp>
        <p:nvSpPr>
          <p:cNvPr id="8" name="모서리가 둥근 직사각형 7"/>
          <p:cNvSpPr/>
          <p:nvPr userDrawn="1"/>
        </p:nvSpPr>
        <p:spPr>
          <a:xfrm>
            <a:off x="673240" y="0"/>
            <a:ext cx="864221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ysClr val="windowText" lastClr="000000">
                  <a:alpha val="0"/>
                </a:sysClr>
              </a:gs>
              <a:gs pos="100000">
                <a:sysClr val="windowText" lastClr="000000">
                  <a:alpha val="0"/>
                </a:sysClr>
              </a:gs>
              <a:gs pos="44000">
                <a:srgbClr val="000000"/>
              </a:gs>
              <a:gs pos="0">
                <a:sysClr val="windowText" lastClr="000000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14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우측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2616201" y="0"/>
            <a:ext cx="95758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18000" r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ea typeface="HY강B" panose="02030600000101010101" pitchFamily="18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2311400" y="0"/>
            <a:ext cx="8407401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69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668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우측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2616201" y="0"/>
            <a:ext cx="95758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16000" r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ea typeface="HY강B" panose="02030600000101010101" pitchFamily="18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2311400" y="0"/>
            <a:ext cx="8407401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69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979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좌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 flipH="1">
            <a:off x="0" y="0"/>
            <a:ext cx="7289074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 r="-27000" b="-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ea typeface="HY강B" panose="02030600000101010101" pitchFamily="18" charset="-127"/>
            </a:endParaRPr>
          </a:p>
        </p:txBody>
      </p:sp>
      <p:sp>
        <p:nvSpPr>
          <p:cNvPr id="6" name="직사각형 5"/>
          <p:cNvSpPr/>
          <p:nvPr userDrawn="1"/>
        </p:nvSpPr>
        <p:spPr>
          <a:xfrm flipH="1">
            <a:off x="405952" y="0"/>
            <a:ext cx="6883122" cy="6858000"/>
          </a:xfrm>
          <a:prstGeom prst="rect">
            <a:avLst/>
          </a:prstGeom>
          <a:gradFill flip="none" rotWithShape="1">
            <a:gsLst>
              <a:gs pos="26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3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67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대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blipFill dpi="0" rotWithShape="1">
            <a:blip r:embed="rId2">
              <a:alphaModFix amt="90000"/>
            </a:blip>
            <a:srcRect/>
            <a:stretch>
              <a:fillRect t="-10000" b="-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ea typeface="HY강B" panose="02030600000101010101" pitchFamily="18" charset="-127"/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41000">
                <a:srgbClr val="000000"/>
              </a:gs>
              <a:gs pos="64000">
                <a:sysClr val="windowText" lastClr="000000"/>
              </a:gs>
              <a:gs pos="0">
                <a:srgbClr val="000000">
                  <a:alpha val="60000"/>
                </a:srgbClr>
              </a:gs>
              <a:gs pos="100000">
                <a:sysClr val="windowText" lastClr="000000">
                  <a:alpha val="6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7360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173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319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69" r:id="rId2"/>
    <p:sldLayoutId id="2147483670" r:id="rId3"/>
    <p:sldLayoutId id="2147483673" r:id="rId4"/>
    <p:sldLayoutId id="2147483654" r:id="rId5"/>
    <p:sldLayoutId id="2147483672" r:id="rId6"/>
    <p:sldLayoutId id="2147483655" r:id="rId7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40"/>
          <p:cNvSpPr>
            <a:spLocks noEditPoints="1"/>
          </p:cNvSpPr>
          <p:nvPr/>
        </p:nvSpPr>
        <p:spPr bwMode="auto">
          <a:xfrm>
            <a:off x="5750392" y="2600349"/>
            <a:ext cx="1135645" cy="1524000"/>
          </a:xfrm>
          <a:custGeom>
            <a:avLst/>
            <a:gdLst>
              <a:gd name="T0" fmla="*/ 2 w 490"/>
              <a:gd name="T1" fmla="*/ 593 h 655"/>
              <a:gd name="T2" fmla="*/ 417 w 490"/>
              <a:gd name="T3" fmla="*/ 655 h 655"/>
              <a:gd name="T4" fmla="*/ 77 w 490"/>
              <a:gd name="T5" fmla="*/ 598 h 655"/>
              <a:gd name="T6" fmla="*/ 79 w 490"/>
              <a:gd name="T7" fmla="*/ 599 h 655"/>
              <a:gd name="T8" fmla="*/ 435 w 490"/>
              <a:gd name="T9" fmla="*/ 434 h 655"/>
              <a:gd name="T10" fmla="*/ 47 w 490"/>
              <a:gd name="T11" fmla="*/ 429 h 655"/>
              <a:gd name="T12" fmla="*/ 91 w 490"/>
              <a:gd name="T13" fmla="*/ 295 h 655"/>
              <a:gd name="T14" fmla="*/ 221 w 490"/>
              <a:gd name="T15" fmla="*/ 239 h 655"/>
              <a:gd name="T16" fmla="*/ 178 w 490"/>
              <a:gd name="T17" fmla="*/ 245 h 655"/>
              <a:gd name="T18" fmla="*/ 236 w 490"/>
              <a:gd name="T19" fmla="*/ 214 h 655"/>
              <a:gd name="T20" fmla="*/ 150 w 490"/>
              <a:gd name="T21" fmla="*/ 230 h 655"/>
              <a:gd name="T22" fmla="*/ 185 w 490"/>
              <a:gd name="T23" fmla="*/ 292 h 655"/>
              <a:gd name="T24" fmla="*/ 185 w 490"/>
              <a:gd name="T25" fmla="*/ 292 h 655"/>
              <a:gd name="T26" fmla="*/ 163 w 490"/>
              <a:gd name="T27" fmla="*/ 278 h 655"/>
              <a:gd name="T28" fmla="*/ 161 w 490"/>
              <a:gd name="T29" fmla="*/ 364 h 655"/>
              <a:gd name="T30" fmla="*/ 146 w 490"/>
              <a:gd name="T31" fmla="*/ 385 h 655"/>
              <a:gd name="T32" fmla="*/ 182 w 490"/>
              <a:gd name="T33" fmla="*/ 170 h 655"/>
              <a:gd name="T34" fmla="*/ 172 w 490"/>
              <a:gd name="T35" fmla="*/ 400 h 655"/>
              <a:gd name="T36" fmla="*/ 305 w 490"/>
              <a:gd name="T37" fmla="*/ 345 h 655"/>
              <a:gd name="T38" fmla="*/ 307 w 490"/>
              <a:gd name="T39" fmla="*/ 305 h 655"/>
              <a:gd name="T40" fmla="*/ 306 w 490"/>
              <a:gd name="T41" fmla="*/ 106 h 655"/>
              <a:gd name="T42" fmla="*/ 217 w 490"/>
              <a:gd name="T43" fmla="*/ 485 h 655"/>
              <a:gd name="T44" fmla="*/ 269 w 490"/>
              <a:gd name="T45" fmla="*/ 92 h 655"/>
              <a:gd name="T46" fmla="*/ 122 w 490"/>
              <a:gd name="T47" fmla="*/ 458 h 655"/>
              <a:gd name="T48" fmla="*/ 122 w 490"/>
              <a:gd name="T49" fmla="*/ 458 h 655"/>
              <a:gd name="T50" fmla="*/ 290 w 490"/>
              <a:gd name="T51" fmla="*/ 499 h 655"/>
              <a:gd name="T52" fmla="*/ 277 w 490"/>
              <a:gd name="T53" fmla="*/ 376 h 655"/>
              <a:gd name="T54" fmla="*/ 169 w 490"/>
              <a:gd name="T55" fmla="*/ 110 h 655"/>
              <a:gd name="T56" fmla="*/ 109 w 490"/>
              <a:gd name="T57" fmla="*/ 172 h 655"/>
              <a:gd name="T58" fmla="*/ 287 w 490"/>
              <a:gd name="T59" fmla="*/ 456 h 655"/>
              <a:gd name="T60" fmla="*/ 313 w 490"/>
              <a:gd name="T61" fmla="*/ 390 h 655"/>
              <a:gd name="T62" fmla="*/ 211 w 490"/>
              <a:gd name="T63" fmla="*/ 81 h 655"/>
              <a:gd name="T64" fmla="*/ 108 w 490"/>
              <a:gd name="T65" fmla="*/ 526 h 655"/>
              <a:gd name="T66" fmla="*/ 199 w 490"/>
              <a:gd name="T67" fmla="*/ 531 h 655"/>
              <a:gd name="T68" fmla="*/ 228 w 490"/>
              <a:gd name="T69" fmla="*/ 559 h 655"/>
              <a:gd name="T70" fmla="*/ 344 w 490"/>
              <a:gd name="T71" fmla="*/ 563 h 655"/>
              <a:gd name="T72" fmla="*/ 337 w 490"/>
              <a:gd name="T73" fmla="*/ 399 h 655"/>
              <a:gd name="T74" fmla="*/ 365 w 490"/>
              <a:gd name="T75" fmla="*/ 125 h 655"/>
              <a:gd name="T76" fmla="*/ 153 w 490"/>
              <a:gd name="T77" fmla="*/ 517 h 655"/>
              <a:gd name="T78" fmla="*/ 137 w 490"/>
              <a:gd name="T79" fmla="*/ 510 h 655"/>
              <a:gd name="T80" fmla="*/ 404 w 490"/>
              <a:gd name="T81" fmla="*/ 111 h 655"/>
              <a:gd name="T82" fmla="*/ 38 w 490"/>
              <a:gd name="T83" fmla="*/ 515 h 655"/>
              <a:gd name="T84" fmla="*/ 94 w 490"/>
              <a:gd name="T85" fmla="*/ 573 h 655"/>
              <a:gd name="T86" fmla="*/ 162 w 490"/>
              <a:gd name="T87" fmla="*/ 575 h 655"/>
              <a:gd name="T88" fmla="*/ 385 w 490"/>
              <a:gd name="T89" fmla="*/ 434 h 655"/>
              <a:gd name="T90" fmla="*/ 381 w 490"/>
              <a:gd name="T91" fmla="*/ 468 h 655"/>
              <a:gd name="T92" fmla="*/ 39 w 490"/>
              <a:gd name="T93" fmla="*/ 190 h 655"/>
              <a:gd name="T94" fmla="*/ 36 w 490"/>
              <a:gd name="T95" fmla="*/ 292 h 655"/>
              <a:gd name="T96" fmla="*/ 335 w 490"/>
              <a:gd name="T97" fmla="*/ 607 h 655"/>
              <a:gd name="T98" fmla="*/ 363 w 490"/>
              <a:gd name="T99" fmla="*/ 603 h 655"/>
              <a:gd name="T100" fmla="*/ 50 w 490"/>
              <a:gd name="T101" fmla="*/ 118 h 655"/>
              <a:gd name="T102" fmla="*/ 52 w 490"/>
              <a:gd name="T103" fmla="*/ 118 h 655"/>
              <a:gd name="T104" fmla="*/ 109 w 490"/>
              <a:gd name="T105" fmla="*/ 604 h 655"/>
              <a:gd name="T106" fmla="*/ 395 w 490"/>
              <a:gd name="T107" fmla="*/ 598 h 655"/>
              <a:gd name="T108" fmla="*/ 457 w 490"/>
              <a:gd name="T109" fmla="*/ 59 h 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90" h="655">
                <a:moveTo>
                  <a:pt x="487" y="15"/>
                </a:moveTo>
                <a:cubicBezTo>
                  <a:pt x="486" y="7"/>
                  <a:pt x="481" y="0"/>
                  <a:pt x="472" y="0"/>
                </a:cubicBezTo>
                <a:cubicBezTo>
                  <a:pt x="324" y="8"/>
                  <a:pt x="176" y="12"/>
                  <a:pt x="28" y="19"/>
                </a:cubicBezTo>
                <a:cubicBezTo>
                  <a:pt x="21" y="19"/>
                  <a:pt x="15" y="24"/>
                  <a:pt x="15" y="31"/>
                </a:cubicBezTo>
                <a:cubicBezTo>
                  <a:pt x="14" y="213"/>
                  <a:pt x="4" y="395"/>
                  <a:pt x="5" y="576"/>
                </a:cubicBezTo>
                <a:cubicBezTo>
                  <a:pt x="1" y="580"/>
                  <a:pt x="0" y="587"/>
                  <a:pt x="2" y="593"/>
                </a:cubicBezTo>
                <a:cubicBezTo>
                  <a:pt x="3" y="594"/>
                  <a:pt x="3" y="595"/>
                  <a:pt x="4" y="595"/>
                </a:cubicBezTo>
                <a:cubicBezTo>
                  <a:pt x="1" y="602"/>
                  <a:pt x="3" y="610"/>
                  <a:pt x="11" y="612"/>
                </a:cubicBezTo>
                <a:cubicBezTo>
                  <a:pt x="60" y="623"/>
                  <a:pt x="110" y="630"/>
                  <a:pt x="160" y="635"/>
                </a:cubicBezTo>
                <a:cubicBezTo>
                  <a:pt x="173" y="636"/>
                  <a:pt x="185" y="638"/>
                  <a:pt x="198" y="639"/>
                </a:cubicBezTo>
                <a:cubicBezTo>
                  <a:pt x="234" y="643"/>
                  <a:pt x="271" y="646"/>
                  <a:pt x="307" y="649"/>
                </a:cubicBezTo>
                <a:cubicBezTo>
                  <a:pt x="344" y="652"/>
                  <a:pt x="380" y="654"/>
                  <a:pt x="417" y="655"/>
                </a:cubicBezTo>
                <a:cubicBezTo>
                  <a:pt x="430" y="655"/>
                  <a:pt x="450" y="653"/>
                  <a:pt x="455" y="640"/>
                </a:cubicBezTo>
                <a:cubicBezTo>
                  <a:pt x="460" y="638"/>
                  <a:pt x="464" y="633"/>
                  <a:pt x="463" y="627"/>
                </a:cubicBezTo>
                <a:cubicBezTo>
                  <a:pt x="460" y="524"/>
                  <a:pt x="461" y="421"/>
                  <a:pt x="466" y="318"/>
                </a:cubicBezTo>
                <a:cubicBezTo>
                  <a:pt x="468" y="267"/>
                  <a:pt x="472" y="217"/>
                  <a:pt x="476" y="166"/>
                </a:cubicBezTo>
                <a:cubicBezTo>
                  <a:pt x="481" y="116"/>
                  <a:pt x="490" y="65"/>
                  <a:pt x="487" y="15"/>
                </a:cubicBezTo>
                <a:close/>
                <a:moveTo>
                  <a:pt x="77" y="598"/>
                </a:moveTo>
                <a:cubicBezTo>
                  <a:pt x="75" y="596"/>
                  <a:pt x="73" y="594"/>
                  <a:pt x="71" y="593"/>
                </a:cubicBezTo>
                <a:cubicBezTo>
                  <a:pt x="74" y="593"/>
                  <a:pt x="76" y="593"/>
                  <a:pt x="78" y="593"/>
                </a:cubicBezTo>
                <a:cubicBezTo>
                  <a:pt x="80" y="595"/>
                  <a:pt x="83" y="597"/>
                  <a:pt x="86" y="597"/>
                </a:cubicBezTo>
                <a:cubicBezTo>
                  <a:pt x="89" y="598"/>
                  <a:pt x="91" y="598"/>
                  <a:pt x="93" y="598"/>
                </a:cubicBezTo>
                <a:cubicBezTo>
                  <a:pt x="96" y="600"/>
                  <a:pt x="98" y="601"/>
                  <a:pt x="100" y="603"/>
                </a:cubicBezTo>
                <a:cubicBezTo>
                  <a:pt x="93" y="602"/>
                  <a:pt x="86" y="601"/>
                  <a:pt x="79" y="599"/>
                </a:cubicBezTo>
                <a:cubicBezTo>
                  <a:pt x="78" y="599"/>
                  <a:pt x="78" y="598"/>
                  <a:pt x="77" y="598"/>
                </a:cubicBezTo>
                <a:close/>
                <a:moveTo>
                  <a:pt x="435" y="434"/>
                </a:moveTo>
                <a:cubicBezTo>
                  <a:pt x="434" y="430"/>
                  <a:pt x="433" y="426"/>
                  <a:pt x="431" y="422"/>
                </a:cubicBezTo>
                <a:cubicBezTo>
                  <a:pt x="431" y="421"/>
                  <a:pt x="431" y="420"/>
                  <a:pt x="430" y="419"/>
                </a:cubicBezTo>
                <a:cubicBezTo>
                  <a:pt x="432" y="419"/>
                  <a:pt x="433" y="419"/>
                  <a:pt x="435" y="419"/>
                </a:cubicBezTo>
                <a:cubicBezTo>
                  <a:pt x="435" y="424"/>
                  <a:pt x="435" y="429"/>
                  <a:pt x="435" y="434"/>
                </a:cubicBezTo>
                <a:close/>
                <a:moveTo>
                  <a:pt x="47" y="429"/>
                </a:moveTo>
                <a:cubicBezTo>
                  <a:pt x="51" y="430"/>
                  <a:pt x="57" y="428"/>
                  <a:pt x="59" y="424"/>
                </a:cubicBezTo>
                <a:cubicBezTo>
                  <a:pt x="58" y="430"/>
                  <a:pt x="57" y="437"/>
                  <a:pt x="56" y="443"/>
                </a:cubicBezTo>
                <a:cubicBezTo>
                  <a:pt x="52" y="449"/>
                  <a:pt x="49" y="455"/>
                  <a:pt x="45" y="462"/>
                </a:cubicBezTo>
                <a:cubicBezTo>
                  <a:pt x="45" y="454"/>
                  <a:pt x="46" y="445"/>
                  <a:pt x="46" y="441"/>
                </a:cubicBezTo>
                <a:cubicBezTo>
                  <a:pt x="46" y="437"/>
                  <a:pt x="46" y="433"/>
                  <a:pt x="47" y="429"/>
                </a:cubicBezTo>
                <a:close/>
                <a:moveTo>
                  <a:pt x="199" y="554"/>
                </a:moveTo>
                <a:cubicBezTo>
                  <a:pt x="201" y="554"/>
                  <a:pt x="203" y="554"/>
                  <a:pt x="205" y="554"/>
                </a:cubicBezTo>
                <a:cubicBezTo>
                  <a:pt x="205" y="554"/>
                  <a:pt x="205" y="555"/>
                  <a:pt x="205" y="556"/>
                </a:cubicBezTo>
                <a:cubicBezTo>
                  <a:pt x="205" y="555"/>
                  <a:pt x="204" y="555"/>
                  <a:pt x="203" y="555"/>
                </a:cubicBezTo>
                <a:cubicBezTo>
                  <a:pt x="201" y="555"/>
                  <a:pt x="200" y="555"/>
                  <a:pt x="199" y="554"/>
                </a:cubicBezTo>
                <a:close/>
                <a:moveTo>
                  <a:pt x="91" y="295"/>
                </a:moveTo>
                <a:cubicBezTo>
                  <a:pt x="91" y="296"/>
                  <a:pt x="92" y="296"/>
                  <a:pt x="92" y="296"/>
                </a:cubicBezTo>
                <a:cubicBezTo>
                  <a:pt x="92" y="298"/>
                  <a:pt x="91" y="300"/>
                  <a:pt x="91" y="301"/>
                </a:cubicBezTo>
                <a:cubicBezTo>
                  <a:pt x="90" y="301"/>
                  <a:pt x="90" y="301"/>
                  <a:pt x="89" y="301"/>
                </a:cubicBezTo>
                <a:cubicBezTo>
                  <a:pt x="90" y="299"/>
                  <a:pt x="90" y="297"/>
                  <a:pt x="91" y="295"/>
                </a:cubicBezTo>
                <a:close/>
                <a:moveTo>
                  <a:pt x="235" y="246"/>
                </a:moveTo>
                <a:cubicBezTo>
                  <a:pt x="230" y="244"/>
                  <a:pt x="225" y="241"/>
                  <a:pt x="221" y="239"/>
                </a:cubicBezTo>
                <a:cubicBezTo>
                  <a:pt x="222" y="238"/>
                  <a:pt x="222" y="236"/>
                  <a:pt x="223" y="235"/>
                </a:cubicBezTo>
                <a:cubicBezTo>
                  <a:pt x="227" y="239"/>
                  <a:pt x="231" y="242"/>
                  <a:pt x="235" y="246"/>
                </a:cubicBezTo>
                <a:cubicBezTo>
                  <a:pt x="235" y="246"/>
                  <a:pt x="235" y="246"/>
                  <a:pt x="235" y="246"/>
                </a:cubicBezTo>
                <a:close/>
                <a:moveTo>
                  <a:pt x="179" y="251"/>
                </a:moveTo>
                <a:cubicBezTo>
                  <a:pt x="178" y="250"/>
                  <a:pt x="176" y="249"/>
                  <a:pt x="175" y="249"/>
                </a:cubicBezTo>
                <a:cubicBezTo>
                  <a:pt x="176" y="248"/>
                  <a:pt x="177" y="246"/>
                  <a:pt x="178" y="245"/>
                </a:cubicBezTo>
                <a:cubicBezTo>
                  <a:pt x="179" y="246"/>
                  <a:pt x="180" y="247"/>
                  <a:pt x="181" y="247"/>
                </a:cubicBezTo>
                <a:cubicBezTo>
                  <a:pt x="180" y="248"/>
                  <a:pt x="180" y="250"/>
                  <a:pt x="179" y="251"/>
                </a:cubicBezTo>
                <a:close/>
                <a:moveTo>
                  <a:pt x="236" y="214"/>
                </a:moveTo>
                <a:cubicBezTo>
                  <a:pt x="238" y="210"/>
                  <a:pt x="240" y="206"/>
                  <a:pt x="242" y="202"/>
                </a:cubicBezTo>
                <a:cubicBezTo>
                  <a:pt x="243" y="209"/>
                  <a:pt x="244" y="215"/>
                  <a:pt x="245" y="222"/>
                </a:cubicBezTo>
                <a:cubicBezTo>
                  <a:pt x="242" y="219"/>
                  <a:pt x="239" y="216"/>
                  <a:pt x="236" y="214"/>
                </a:cubicBezTo>
                <a:close/>
                <a:moveTo>
                  <a:pt x="201" y="215"/>
                </a:moveTo>
                <a:cubicBezTo>
                  <a:pt x="199" y="219"/>
                  <a:pt x="196" y="222"/>
                  <a:pt x="194" y="226"/>
                </a:cubicBezTo>
                <a:cubicBezTo>
                  <a:pt x="194" y="225"/>
                  <a:pt x="193" y="225"/>
                  <a:pt x="193" y="225"/>
                </a:cubicBezTo>
                <a:cubicBezTo>
                  <a:pt x="195" y="221"/>
                  <a:pt x="198" y="218"/>
                  <a:pt x="200" y="215"/>
                </a:cubicBezTo>
                <a:cubicBezTo>
                  <a:pt x="201" y="215"/>
                  <a:pt x="201" y="215"/>
                  <a:pt x="201" y="215"/>
                </a:cubicBezTo>
                <a:close/>
                <a:moveTo>
                  <a:pt x="150" y="230"/>
                </a:moveTo>
                <a:cubicBezTo>
                  <a:pt x="151" y="230"/>
                  <a:pt x="152" y="231"/>
                  <a:pt x="153" y="232"/>
                </a:cubicBezTo>
                <a:cubicBezTo>
                  <a:pt x="152" y="233"/>
                  <a:pt x="152" y="235"/>
                  <a:pt x="151" y="237"/>
                </a:cubicBezTo>
                <a:cubicBezTo>
                  <a:pt x="151" y="236"/>
                  <a:pt x="150" y="236"/>
                  <a:pt x="150" y="236"/>
                </a:cubicBezTo>
                <a:cubicBezTo>
                  <a:pt x="150" y="236"/>
                  <a:pt x="150" y="236"/>
                  <a:pt x="150" y="236"/>
                </a:cubicBezTo>
                <a:cubicBezTo>
                  <a:pt x="151" y="234"/>
                  <a:pt x="150" y="232"/>
                  <a:pt x="150" y="230"/>
                </a:cubicBezTo>
                <a:close/>
                <a:moveTo>
                  <a:pt x="185" y="292"/>
                </a:moveTo>
                <a:cubicBezTo>
                  <a:pt x="190" y="295"/>
                  <a:pt x="196" y="299"/>
                  <a:pt x="201" y="302"/>
                </a:cubicBezTo>
                <a:cubicBezTo>
                  <a:pt x="200" y="305"/>
                  <a:pt x="198" y="307"/>
                  <a:pt x="196" y="310"/>
                </a:cubicBezTo>
                <a:cubicBezTo>
                  <a:pt x="194" y="310"/>
                  <a:pt x="191" y="311"/>
                  <a:pt x="189" y="312"/>
                </a:cubicBezTo>
                <a:cubicBezTo>
                  <a:pt x="185" y="310"/>
                  <a:pt x="180" y="308"/>
                  <a:pt x="176" y="306"/>
                </a:cubicBezTo>
                <a:cubicBezTo>
                  <a:pt x="178" y="302"/>
                  <a:pt x="180" y="299"/>
                  <a:pt x="182" y="295"/>
                </a:cubicBezTo>
                <a:cubicBezTo>
                  <a:pt x="183" y="294"/>
                  <a:pt x="184" y="293"/>
                  <a:pt x="185" y="292"/>
                </a:cubicBezTo>
                <a:close/>
                <a:moveTo>
                  <a:pt x="163" y="278"/>
                </a:moveTo>
                <a:cubicBezTo>
                  <a:pt x="162" y="280"/>
                  <a:pt x="161" y="282"/>
                  <a:pt x="160" y="284"/>
                </a:cubicBezTo>
                <a:cubicBezTo>
                  <a:pt x="157" y="288"/>
                  <a:pt x="154" y="291"/>
                  <a:pt x="152" y="295"/>
                </a:cubicBezTo>
                <a:cubicBezTo>
                  <a:pt x="148" y="293"/>
                  <a:pt x="145" y="292"/>
                  <a:pt x="141" y="290"/>
                </a:cubicBezTo>
                <a:cubicBezTo>
                  <a:pt x="143" y="282"/>
                  <a:pt x="144" y="275"/>
                  <a:pt x="146" y="267"/>
                </a:cubicBezTo>
                <a:cubicBezTo>
                  <a:pt x="152" y="270"/>
                  <a:pt x="158" y="274"/>
                  <a:pt x="163" y="278"/>
                </a:cubicBezTo>
                <a:close/>
                <a:moveTo>
                  <a:pt x="151" y="359"/>
                </a:moveTo>
                <a:cubicBezTo>
                  <a:pt x="152" y="356"/>
                  <a:pt x="153" y="354"/>
                  <a:pt x="154" y="352"/>
                </a:cubicBezTo>
                <a:cubicBezTo>
                  <a:pt x="156" y="351"/>
                  <a:pt x="157" y="350"/>
                  <a:pt x="159" y="350"/>
                </a:cubicBezTo>
                <a:cubicBezTo>
                  <a:pt x="163" y="348"/>
                  <a:pt x="167" y="346"/>
                  <a:pt x="171" y="344"/>
                </a:cubicBezTo>
                <a:cubicBezTo>
                  <a:pt x="172" y="345"/>
                  <a:pt x="173" y="345"/>
                  <a:pt x="174" y="346"/>
                </a:cubicBezTo>
                <a:cubicBezTo>
                  <a:pt x="170" y="352"/>
                  <a:pt x="165" y="358"/>
                  <a:pt x="161" y="364"/>
                </a:cubicBezTo>
                <a:cubicBezTo>
                  <a:pt x="161" y="364"/>
                  <a:pt x="160" y="364"/>
                  <a:pt x="159" y="363"/>
                </a:cubicBezTo>
                <a:cubicBezTo>
                  <a:pt x="157" y="362"/>
                  <a:pt x="154" y="360"/>
                  <a:pt x="151" y="359"/>
                </a:cubicBezTo>
                <a:close/>
                <a:moveTo>
                  <a:pt x="146" y="385"/>
                </a:moveTo>
                <a:cubicBezTo>
                  <a:pt x="142" y="391"/>
                  <a:pt x="137" y="397"/>
                  <a:pt x="133" y="403"/>
                </a:cubicBezTo>
                <a:cubicBezTo>
                  <a:pt x="135" y="396"/>
                  <a:pt x="138" y="389"/>
                  <a:pt x="141" y="382"/>
                </a:cubicBezTo>
                <a:cubicBezTo>
                  <a:pt x="143" y="383"/>
                  <a:pt x="145" y="384"/>
                  <a:pt x="146" y="385"/>
                </a:cubicBezTo>
                <a:close/>
                <a:moveTo>
                  <a:pt x="240" y="124"/>
                </a:moveTo>
                <a:cubicBezTo>
                  <a:pt x="240" y="125"/>
                  <a:pt x="240" y="125"/>
                  <a:pt x="240" y="125"/>
                </a:cubicBezTo>
                <a:cubicBezTo>
                  <a:pt x="240" y="125"/>
                  <a:pt x="239" y="126"/>
                  <a:pt x="239" y="127"/>
                </a:cubicBezTo>
                <a:cubicBezTo>
                  <a:pt x="226" y="138"/>
                  <a:pt x="214" y="149"/>
                  <a:pt x="203" y="161"/>
                </a:cubicBezTo>
                <a:cubicBezTo>
                  <a:pt x="198" y="165"/>
                  <a:pt x="192" y="169"/>
                  <a:pt x="187" y="173"/>
                </a:cubicBezTo>
                <a:cubicBezTo>
                  <a:pt x="185" y="172"/>
                  <a:pt x="184" y="171"/>
                  <a:pt x="182" y="170"/>
                </a:cubicBezTo>
                <a:cubicBezTo>
                  <a:pt x="186" y="167"/>
                  <a:pt x="189" y="163"/>
                  <a:pt x="192" y="159"/>
                </a:cubicBezTo>
                <a:cubicBezTo>
                  <a:pt x="201" y="162"/>
                  <a:pt x="209" y="152"/>
                  <a:pt x="207" y="144"/>
                </a:cubicBezTo>
                <a:cubicBezTo>
                  <a:pt x="215" y="137"/>
                  <a:pt x="222" y="129"/>
                  <a:pt x="230" y="121"/>
                </a:cubicBezTo>
                <a:cubicBezTo>
                  <a:pt x="234" y="122"/>
                  <a:pt x="237" y="123"/>
                  <a:pt x="240" y="124"/>
                </a:cubicBezTo>
                <a:close/>
                <a:moveTo>
                  <a:pt x="168" y="398"/>
                </a:moveTo>
                <a:cubicBezTo>
                  <a:pt x="169" y="399"/>
                  <a:pt x="171" y="400"/>
                  <a:pt x="172" y="400"/>
                </a:cubicBezTo>
                <a:cubicBezTo>
                  <a:pt x="169" y="407"/>
                  <a:pt x="167" y="413"/>
                  <a:pt x="164" y="420"/>
                </a:cubicBezTo>
                <a:cubicBezTo>
                  <a:pt x="161" y="418"/>
                  <a:pt x="158" y="416"/>
                  <a:pt x="155" y="415"/>
                </a:cubicBezTo>
                <a:cubicBezTo>
                  <a:pt x="159" y="409"/>
                  <a:pt x="164" y="404"/>
                  <a:pt x="168" y="398"/>
                </a:cubicBezTo>
                <a:close/>
                <a:moveTo>
                  <a:pt x="295" y="332"/>
                </a:moveTo>
                <a:cubicBezTo>
                  <a:pt x="300" y="334"/>
                  <a:pt x="304" y="336"/>
                  <a:pt x="308" y="338"/>
                </a:cubicBezTo>
                <a:cubicBezTo>
                  <a:pt x="307" y="340"/>
                  <a:pt x="306" y="342"/>
                  <a:pt x="305" y="345"/>
                </a:cubicBezTo>
                <a:cubicBezTo>
                  <a:pt x="302" y="342"/>
                  <a:pt x="298" y="339"/>
                  <a:pt x="294" y="336"/>
                </a:cubicBezTo>
                <a:cubicBezTo>
                  <a:pt x="294" y="335"/>
                  <a:pt x="295" y="334"/>
                  <a:pt x="295" y="332"/>
                </a:cubicBezTo>
                <a:close/>
                <a:moveTo>
                  <a:pt x="307" y="305"/>
                </a:moveTo>
                <a:cubicBezTo>
                  <a:pt x="310" y="300"/>
                  <a:pt x="312" y="295"/>
                  <a:pt x="314" y="290"/>
                </a:cubicBezTo>
                <a:cubicBezTo>
                  <a:pt x="314" y="296"/>
                  <a:pt x="313" y="303"/>
                  <a:pt x="313" y="309"/>
                </a:cubicBezTo>
                <a:cubicBezTo>
                  <a:pt x="311" y="307"/>
                  <a:pt x="309" y="306"/>
                  <a:pt x="307" y="305"/>
                </a:cubicBezTo>
                <a:close/>
                <a:moveTo>
                  <a:pt x="295" y="172"/>
                </a:moveTo>
                <a:cubicBezTo>
                  <a:pt x="293" y="163"/>
                  <a:pt x="291" y="154"/>
                  <a:pt x="288" y="146"/>
                </a:cubicBezTo>
                <a:cubicBezTo>
                  <a:pt x="289" y="142"/>
                  <a:pt x="290" y="139"/>
                  <a:pt x="291" y="135"/>
                </a:cubicBezTo>
                <a:cubicBezTo>
                  <a:pt x="298" y="131"/>
                  <a:pt x="302" y="121"/>
                  <a:pt x="296" y="115"/>
                </a:cubicBezTo>
                <a:cubicBezTo>
                  <a:pt x="296" y="114"/>
                  <a:pt x="296" y="114"/>
                  <a:pt x="296" y="114"/>
                </a:cubicBezTo>
                <a:cubicBezTo>
                  <a:pt x="299" y="111"/>
                  <a:pt x="303" y="109"/>
                  <a:pt x="306" y="106"/>
                </a:cubicBezTo>
                <a:cubicBezTo>
                  <a:pt x="301" y="127"/>
                  <a:pt x="298" y="148"/>
                  <a:pt x="296" y="169"/>
                </a:cubicBezTo>
                <a:cubicBezTo>
                  <a:pt x="296" y="170"/>
                  <a:pt x="295" y="171"/>
                  <a:pt x="295" y="172"/>
                </a:cubicBezTo>
                <a:close/>
                <a:moveTo>
                  <a:pt x="217" y="485"/>
                </a:moveTo>
                <a:cubicBezTo>
                  <a:pt x="216" y="490"/>
                  <a:pt x="215" y="495"/>
                  <a:pt x="214" y="500"/>
                </a:cubicBezTo>
                <a:cubicBezTo>
                  <a:pt x="212" y="499"/>
                  <a:pt x="211" y="499"/>
                  <a:pt x="210" y="498"/>
                </a:cubicBezTo>
                <a:cubicBezTo>
                  <a:pt x="212" y="494"/>
                  <a:pt x="215" y="489"/>
                  <a:pt x="217" y="485"/>
                </a:cubicBezTo>
                <a:close/>
                <a:moveTo>
                  <a:pt x="269" y="92"/>
                </a:moveTo>
                <a:cubicBezTo>
                  <a:pt x="269" y="92"/>
                  <a:pt x="268" y="92"/>
                  <a:pt x="268" y="93"/>
                </a:cubicBezTo>
                <a:cubicBezTo>
                  <a:pt x="268" y="92"/>
                  <a:pt x="267" y="91"/>
                  <a:pt x="267" y="90"/>
                </a:cubicBezTo>
                <a:cubicBezTo>
                  <a:pt x="267" y="90"/>
                  <a:pt x="266" y="89"/>
                  <a:pt x="266" y="88"/>
                </a:cubicBezTo>
                <a:cubicBezTo>
                  <a:pt x="266" y="88"/>
                  <a:pt x="267" y="87"/>
                  <a:pt x="268" y="86"/>
                </a:cubicBezTo>
                <a:cubicBezTo>
                  <a:pt x="268" y="88"/>
                  <a:pt x="268" y="90"/>
                  <a:pt x="269" y="92"/>
                </a:cubicBezTo>
                <a:close/>
                <a:moveTo>
                  <a:pt x="76" y="493"/>
                </a:moveTo>
                <a:cubicBezTo>
                  <a:pt x="77" y="492"/>
                  <a:pt x="79" y="490"/>
                  <a:pt x="80" y="488"/>
                </a:cubicBezTo>
                <a:cubicBezTo>
                  <a:pt x="80" y="488"/>
                  <a:pt x="80" y="488"/>
                  <a:pt x="80" y="488"/>
                </a:cubicBezTo>
                <a:cubicBezTo>
                  <a:pt x="79" y="492"/>
                  <a:pt x="78" y="496"/>
                  <a:pt x="77" y="500"/>
                </a:cubicBezTo>
                <a:cubicBezTo>
                  <a:pt x="77" y="498"/>
                  <a:pt x="76" y="496"/>
                  <a:pt x="76" y="493"/>
                </a:cubicBezTo>
                <a:close/>
                <a:moveTo>
                  <a:pt x="122" y="458"/>
                </a:moveTo>
                <a:cubicBezTo>
                  <a:pt x="122" y="457"/>
                  <a:pt x="121" y="456"/>
                  <a:pt x="121" y="454"/>
                </a:cubicBezTo>
                <a:cubicBezTo>
                  <a:pt x="125" y="450"/>
                  <a:pt x="129" y="445"/>
                  <a:pt x="133" y="441"/>
                </a:cubicBezTo>
                <a:cubicBezTo>
                  <a:pt x="139" y="444"/>
                  <a:pt x="145" y="446"/>
                  <a:pt x="151" y="449"/>
                </a:cubicBezTo>
                <a:cubicBezTo>
                  <a:pt x="147" y="457"/>
                  <a:pt x="144" y="464"/>
                  <a:pt x="140" y="472"/>
                </a:cubicBezTo>
                <a:cubicBezTo>
                  <a:pt x="137" y="471"/>
                  <a:pt x="134" y="470"/>
                  <a:pt x="131" y="469"/>
                </a:cubicBezTo>
                <a:cubicBezTo>
                  <a:pt x="132" y="463"/>
                  <a:pt x="127" y="458"/>
                  <a:pt x="122" y="458"/>
                </a:cubicBezTo>
                <a:close/>
                <a:moveTo>
                  <a:pt x="261" y="514"/>
                </a:moveTo>
                <a:cubicBezTo>
                  <a:pt x="266" y="518"/>
                  <a:pt x="271" y="522"/>
                  <a:pt x="276" y="527"/>
                </a:cubicBezTo>
                <a:cubicBezTo>
                  <a:pt x="270" y="524"/>
                  <a:pt x="264" y="521"/>
                  <a:pt x="258" y="519"/>
                </a:cubicBezTo>
                <a:cubicBezTo>
                  <a:pt x="259" y="517"/>
                  <a:pt x="260" y="515"/>
                  <a:pt x="261" y="514"/>
                </a:cubicBezTo>
                <a:close/>
                <a:moveTo>
                  <a:pt x="280" y="496"/>
                </a:moveTo>
                <a:cubicBezTo>
                  <a:pt x="283" y="497"/>
                  <a:pt x="287" y="498"/>
                  <a:pt x="290" y="499"/>
                </a:cubicBezTo>
                <a:cubicBezTo>
                  <a:pt x="290" y="501"/>
                  <a:pt x="289" y="503"/>
                  <a:pt x="289" y="504"/>
                </a:cubicBezTo>
                <a:cubicBezTo>
                  <a:pt x="286" y="502"/>
                  <a:pt x="283" y="499"/>
                  <a:pt x="280" y="496"/>
                </a:cubicBezTo>
                <a:close/>
                <a:moveTo>
                  <a:pt x="283" y="397"/>
                </a:moveTo>
                <a:cubicBezTo>
                  <a:pt x="281" y="395"/>
                  <a:pt x="278" y="393"/>
                  <a:pt x="276" y="390"/>
                </a:cubicBezTo>
                <a:cubicBezTo>
                  <a:pt x="276" y="386"/>
                  <a:pt x="277" y="381"/>
                  <a:pt x="277" y="376"/>
                </a:cubicBezTo>
                <a:cubicBezTo>
                  <a:pt x="277" y="376"/>
                  <a:pt x="277" y="376"/>
                  <a:pt x="277" y="376"/>
                </a:cubicBezTo>
                <a:cubicBezTo>
                  <a:pt x="281" y="378"/>
                  <a:pt x="286" y="380"/>
                  <a:pt x="290" y="381"/>
                </a:cubicBezTo>
                <a:cubicBezTo>
                  <a:pt x="288" y="386"/>
                  <a:pt x="286" y="391"/>
                  <a:pt x="284" y="395"/>
                </a:cubicBezTo>
                <a:cubicBezTo>
                  <a:pt x="284" y="396"/>
                  <a:pt x="283" y="396"/>
                  <a:pt x="283" y="397"/>
                </a:cubicBezTo>
                <a:close/>
                <a:moveTo>
                  <a:pt x="185" y="107"/>
                </a:moveTo>
                <a:cubicBezTo>
                  <a:pt x="182" y="110"/>
                  <a:pt x="180" y="113"/>
                  <a:pt x="177" y="116"/>
                </a:cubicBezTo>
                <a:cubicBezTo>
                  <a:pt x="174" y="114"/>
                  <a:pt x="172" y="112"/>
                  <a:pt x="169" y="110"/>
                </a:cubicBezTo>
                <a:cubicBezTo>
                  <a:pt x="171" y="108"/>
                  <a:pt x="173" y="106"/>
                  <a:pt x="175" y="103"/>
                </a:cubicBezTo>
                <a:cubicBezTo>
                  <a:pt x="178" y="104"/>
                  <a:pt x="182" y="106"/>
                  <a:pt x="185" y="107"/>
                </a:cubicBezTo>
                <a:close/>
                <a:moveTo>
                  <a:pt x="109" y="172"/>
                </a:moveTo>
                <a:cubicBezTo>
                  <a:pt x="108" y="173"/>
                  <a:pt x="107" y="174"/>
                  <a:pt x="106" y="175"/>
                </a:cubicBezTo>
                <a:cubicBezTo>
                  <a:pt x="107" y="174"/>
                  <a:pt x="106" y="172"/>
                  <a:pt x="106" y="170"/>
                </a:cubicBezTo>
                <a:cubicBezTo>
                  <a:pt x="107" y="171"/>
                  <a:pt x="108" y="171"/>
                  <a:pt x="109" y="172"/>
                </a:cubicBezTo>
                <a:close/>
                <a:moveTo>
                  <a:pt x="287" y="456"/>
                </a:moveTo>
                <a:cubicBezTo>
                  <a:pt x="289" y="451"/>
                  <a:pt x="291" y="445"/>
                  <a:pt x="293" y="440"/>
                </a:cubicBezTo>
                <a:cubicBezTo>
                  <a:pt x="293" y="440"/>
                  <a:pt x="293" y="440"/>
                  <a:pt x="294" y="440"/>
                </a:cubicBezTo>
                <a:cubicBezTo>
                  <a:pt x="297" y="441"/>
                  <a:pt x="300" y="440"/>
                  <a:pt x="302" y="439"/>
                </a:cubicBezTo>
                <a:cubicBezTo>
                  <a:pt x="300" y="447"/>
                  <a:pt x="299" y="456"/>
                  <a:pt x="297" y="465"/>
                </a:cubicBezTo>
                <a:cubicBezTo>
                  <a:pt x="293" y="462"/>
                  <a:pt x="290" y="459"/>
                  <a:pt x="287" y="456"/>
                </a:cubicBezTo>
                <a:close/>
                <a:moveTo>
                  <a:pt x="311" y="403"/>
                </a:moveTo>
                <a:cubicBezTo>
                  <a:pt x="310" y="408"/>
                  <a:pt x="308" y="414"/>
                  <a:pt x="307" y="420"/>
                </a:cubicBezTo>
                <a:cubicBezTo>
                  <a:pt x="307" y="419"/>
                  <a:pt x="306" y="419"/>
                  <a:pt x="306" y="419"/>
                </a:cubicBezTo>
                <a:cubicBezTo>
                  <a:pt x="305" y="418"/>
                  <a:pt x="304" y="417"/>
                  <a:pt x="303" y="416"/>
                </a:cubicBezTo>
                <a:cubicBezTo>
                  <a:pt x="303" y="414"/>
                  <a:pt x="304" y="413"/>
                  <a:pt x="304" y="412"/>
                </a:cubicBezTo>
                <a:cubicBezTo>
                  <a:pt x="307" y="405"/>
                  <a:pt x="310" y="398"/>
                  <a:pt x="313" y="390"/>
                </a:cubicBezTo>
                <a:cubicBezTo>
                  <a:pt x="313" y="390"/>
                  <a:pt x="314" y="390"/>
                  <a:pt x="314" y="391"/>
                </a:cubicBezTo>
                <a:cubicBezTo>
                  <a:pt x="313" y="395"/>
                  <a:pt x="312" y="399"/>
                  <a:pt x="311" y="403"/>
                </a:cubicBezTo>
                <a:close/>
                <a:moveTo>
                  <a:pt x="211" y="81"/>
                </a:moveTo>
                <a:cubicBezTo>
                  <a:pt x="207" y="79"/>
                  <a:pt x="202" y="78"/>
                  <a:pt x="198" y="77"/>
                </a:cubicBezTo>
                <a:cubicBezTo>
                  <a:pt x="204" y="77"/>
                  <a:pt x="210" y="77"/>
                  <a:pt x="215" y="77"/>
                </a:cubicBezTo>
                <a:cubicBezTo>
                  <a:pt x="214" y="78"/>
                  <a:pt x="212" y="79"/>
                  <a:pt x="211" y="81"/>
                </a:cubicBezTo>
                <a:close/>
                <a:moveTo>
                  <a:pt x="101" y="182"/>
                </a:moveTo>
                <a:cubicBezTo>
                  <a:pt x="101" y="182"/>
                  <a:pt x="102" y="182"/>
                  <a:pt x="102" y="182"/>
                </a:cubicBezTo>
                <a:cubicBezTo>
                  <a:pt x="97" y="190"/>
                  <a:pt x="92" y="197"/>
                  <a:pt x="88" y="205"/>
                </a:cubicBezTo>
                <a:cubicBezTo>
                  <a:pt x="89" y="200"/>
                  <a:pt x="89" y="194"/>
                  <a:pt x="90" y="188"/>
                </a:cubicBezTo>
                <a:lnTo>
                  <a:pt x="101" y="182"/>
                </a:lnTo>
                <a:close/>
                <a:moveTo>
                  <a:pt x="108" y="526"/>
                </a:moveTo>
                <a:cubicBezTo>
                  <a:pt x="107" y="520"/>
                  <a:pt x="106" y="515"/>
                  <a:pt x="105" y="510"/>
                </a:cubicBezTo>
                <a:cubicBezTo>
                  <a:pt x="109" y="520"/>
                  <a:pt x="114" y="530"/>
                  <a:pt x="119" y="540"/>
                </a:cubicBezTo>
                <a:cubicBezTo>
                  <a:pt x="113" y="539"/>
                  <a:pt x="108" y="538"/>
                  <a:pt x="103" y="537"/>
                </a:cubicBezTo>
                <a:cubicBezTo>
                  <a:pt x="107" y="535"/>
                  <a:pt x="109" y="531"/>
                  <a:pt x="108" y="526"/>
                </a:cubicBezTo>
                <a:close/>
                <a:moveTo>
                  <a:pt x="190" y="527"/>
                </a:moveTo>
                <a:cubicBezTo>
                  <a:pt x="193" y="528"/>
                  <a:pt x="196" y="530"/>
                  <a:pt x="199" y="531"/>
                </a:cubicBezTo>
                <a:cubicBezTo>
                  <a:pt x="195" y="531"/>
                  <a:pt x="191" y="531"/>
                  <a:pt x="187" y="531"/>
                </a:cubicBezTo>
                <a:cubicBezTo>
                  <a:pt x="188" y="529"/>
                  <a:pt x="189" y="528"/>
                  <a:pt x="190" y="527"/>
                </a:cubicBezTo>
                <a:close/>
                <a:moveTo>
                  <a:pt x="240" y="545"/>
                </a:moveTo>
                <a:cubicBezTo>
                  <a:pt x="252" y="549"/>
                  <a:pt x="264" y="552"/>
                  <a:pt x="276" y="555"/>
                </a:cubicBezTo>
                <a:cubicBezTo>
                  <a:pt x="282" y="559"/>
                  <a:pt x="289" y="562"/>
                  <a:pt x="296" y="566"/>
                </a:cubicBezTo>
                <a:cubicBezTo>
                  <a:pt x="273" y="564"/>
                  <a:pt x="250" y="561"/>
                  <a:pt x="228" y="559"/>
                </a:cubicBezTo>
                <a:cubicBezTo>
                  <a:pt x="232" y="554"/>
                  <a:pt x="236" y="550"/>
                  <a:pt x="240" y="545"/>
                </a:cubicBezTo>
                <a:close/>
                <a:moveTo>
                  <a:pt x="332" y="556"/>
                </a:moveTo>
                <a:cubicBezTo>
                  <a:pt x="332" y="552"/>
                  <a:pt x="331" y="548"/>
                  <a:pt x="328" y="545"/>
                </a:cubicBezTo>
                <a:cubicBezTo>
                  <a:pt x="328" y="544"/>
                  <a:pt x="328" y="544"/>
                  <a:pt x="328" y="544"/>
                </a:cubicBezTo>
                <a:cubicBezTo>
                  <a:pt x="337" y="528"/>
                  <a:pt x="345" y="512"/>
                  <a:pt x="352" y="495"/>
                </a:cubicBezTo>
                <a:cubicBezTo>
                  <a:pt x="350" y="518"/>
                  <a:pt x="347" y="540"/>
                  <a:pt x="344" y="563"/>
                </a:cubicBezTo>
                <a:cubicBezTo>
                  <a:pt x="340" y="560"/>
                  <a:pt x="336" y="558"/>
                  <a:pt x="332" y="556"/>
                </a:cubicBezTo>
                <a:close/>
                <a:moveTo>
                  <a:pt x="313" y="521"/>
                </a:moveTo>
                <a:cubicBezTo>
                  <a:pt x="313" y="514"/>
                  <a:pt x="314" y="507"/>
                  <a:pt x="315" y="500"/>
                </a:cubicBezTo>
                <a:cubicBezTo>
                  <a:pt x="318" y="496"/>
                  <a:pt x="320" y="490"/>
                  <a:pt x="318" y="485"/>
                </a:cubicBezTo>
                <a:cubicBezTo>
                  <a:pt x="318" y="482"/>
                  <a:pt x="319" y="478"/>
                  <a:pt x="320" y="475"/>
                </a:cubicBezTo>
                <a:cubicBezTo>
                  <a:pt x="325" y="449"/>
                  <a:pt x="331" y="424"/>
                  <a:pt x="337" y="399"/>
                </a:cubicBezTo>
                <a:cubicBezTo>
                  <a:pt x="337" y="399"/>
                  <a:pt x="337" y="399"/>
                  <a:pt x="337" y="400"/>
                </a:cubicBezTo>
                <a:cubicBezTo>
                  <a:pt x="341" y="401"/>
                  <a:pt x="345" y="400"/>
                  <a:pt x="348" y="398"/>
                </a:cubicBezTo>
                <a:cubicBezTo>
                  <a:pt x="349" y="405"/>
                  <a:pt x="349" y="413"/>
                  <a:pt x="350" y="421"/>
                </a:cubicBezTo>
                <a:cubicBezTo>
                  <a:pt x="342" y="456"/>
                  <a:pt x="330" y="489"/>
                  <a:pt x="313" y="521"/>
                </a:cubicBezTo>
                <a:close/>
                <a:moveTo>
                  <a:pt x="365" y="128"/>
                </a:moveTo>
                <a:cubicBezTo>
                  <a:pt x="365" y="127"/>
                  <a:pt x="365" y="126"/>
                  <a:pt x="365" y="125"/>
                </a:cubicBezTo>
                <a:cubicBezTo>
                  <a:pt x="366" y="123"/>
                  <a:pt x="368" y="122"/>
                  <a:pt x="369" y="121"/>
                </a:cubicBezTo>
                <a:cubicBezTo>
                  <a:pt x="368" y="123"/>
                  <a:pt x="366" y="126"/>
                  <a:pt x="365" y="128"/>
                </a:cubicBezTo>
                <a:close/>
                <a:moveTo>
                  <a:pt x="137" y="510"/>
                </a:moveTo>
                <a:cubicBezTo>
                  <a:pt x="140" y="512"/>
                  <a:pt x="144" y="512"/>
                  <a:pt x="148" y="510"/>
                </a:cubicBezTo>
                <a:cubicBezTo>
                  <a:pt x="150" y="511"/>
                  <a:pt x="153" y="513"/>
                  <a:pt x="156" y="514"/>
                </a:cubicBezTo>
                <a:cubicBezTo>
                  <a:pt x="155" y="515"/>
                  <a:pt x="154" y="516"/>
                  <a:pt x="153" y="517"/>
                </a:cubicBezTo>
                <a:cubicBezTo>
                  <a:pt x="150" y="521"/>
                  <a:pt x="149" y="527"/>
                  <a:pt x="152" y="531"/>
                </a:cubicBezTo>
                <a:cubicBezTo>
                  <a:pt x="153" y="533"/>
                  <a:pt x="154" y="535"/>
                  <a:pt x="155" y="537"/>
                </a:cubicBezTo>
                <a:cubicBezTo>
                  <a:pt x="157" y="541"/>
                  <a:pt x="160" y="543"/>
                  <a:pt x="163" y="545"/>
                </a:cubicBezTo>
                <a:cubicBezTo>
                  <a:pt x="166" y="546"/>
                  <a:pt x="168" y="548"/>
                  <a:pt x="171" y="549"/>
                </a:cubicBezTo>
                <a:cubicBezTo>
                  <a:pt x="162" y="548"/>
                  <a:pt x="154" y="546"/>
                  <a:pt x="145" y="544"/>
                </a:cubicBezTo>
                <a:cubicBezTo>
                  <a:pt x="142" y="533"/>
                  <a:pt x="140" y="521"/>
                  <a:pt x="137" y="510"/>
                </a:cubicBezTo>
                <a:close/>
                <a:moveTo>
                  <a:pt x="396" y="184"/>
                </a:moveTo>
                <a:cubicBezTo>
                  <a:pt x="396" y="180"/>
                  <a:pt x="397" y="176"/>
                  <a:pt x="397" y="171"/>
                </a:cubicBezTo>
                <a:cubicBezTo>
                  <a:pt x="401" y="162"/>
                  <a:pt x="406" y="154"/>
                  <a:pt x="411" y="145"/>
                </a:cubicBezTo>
                <a:cubicBezTo>
                  <a:pt x="413" y="146"/>
                  <a:pt x="414" y="147"/>
                  <a:pt x="416" y="148"/>
                </a:cubicBezTo>
                <a:cubicBezTo>
                  <a:pt x="409" y="160"/>
                  <a:pt x="402" y="172"/>
                  <a:pt x="396" y="184"/>
                </a:cubicBezTo>
                <a:close/>
                <a:moveTo>
                  <a:pt x="404" y="111"/>
                </a:moveTo>
                <a:cubicBezTo>
                  <a:pt x="402" y="113"/>
                  <a:pt x="401" y="115"/>
                  <a:pt x="399" y="117"/>
                </a:cubicBezTo>
                <a:cubicBezTo>
                  <a:pt x="398" y="111"/>
                  <a:pt x="393" y="108"/>
                  <a:pt x="388" y="107"/>
                </a:cubicBezTo>
                <a:cubicBezTo>
                  <a:pt x="394" y="104"/>
                  <a:pt x="399" y="100"/>
                  <a:pt x="405" y="96"/>
                </a:cubicBezTo>
                <a:cubicBezTo>
                  <a:pt x="404" y="101"/>
                  <a:pt x="404" y="106"/>
                  <a:pt x="404" y="111"/>
                </a:cubicBezTo>
                <a:close/>
                <a:moveTo>
                  <a:pt x="37" y="511"/>
                </a:moveTo>
                <a:cubicBezTo>
                  <a:pt x="37" y="512"/>
                  <a:pt x="37" y="514"/>
                  <a:pt x="38" y="515"/>
                </a:cubicBezTo>
                <a:cubicBezTo>
                  <a:pt x="38" y="515"/>
                  <a:pt x="38" y="516"/>
                  <a:pt x="38" y="516"/>
                </a:cubicBezTo>
                <a:cubicBezTo>
                  <a:pt x="36" y="523"/>
                  <a:pt x="34" y="530"/>
                  <a:pt x="31" y="537"/>
                </a:cubicBezTo>
                <a:cubicBezTo>
                  <a:pt x="31" y="536"/>
                  <a:pt x="31" y="536"/>
                  <a:pt x="30" y="536"/>
                </a:cubicBezTo>
                <a:cubicBezTo>
                  <a:pt x="30" y="531"/>
                  <a:pt x="31" y="525"/>
                  <a:pt x="31" y="520"/>
                </a:cubicBezTo>
                <a:cubicBezTo>
                  <a:pt x="33" y="517"/>
                  <a:pt x="35" y="514"/>
                  <a:pt x="37" y="511"/>
                </a:cubicBezTo>
                <a:close/>
                <a:moveTo>
                  <a:pt x="94" y="573"/>
                </a:moveTo>
                <a:cubicBezTo>
                  <a:pt x="90" y="568"/>
                  <a:pt x="86" y="563"/>
                  <a:pt x="83" y="558"/>
                </a:cubicBezTo>
                <a:cubicBezTo>
                  <a:pt x="85" y="559"/>
                  <a:pt x="87" y="559"/>
                  <a:pt x="89" y="560"/>
                </a:cubicBezTo>
                <a:cubicBezTo>
                  <a:pt x="92" y="564"/>
                  <a:pt x="95" y="568"/>
                  <a:pt x="97" y="573"/>
                </a:cubicBezTo>
                <a:cubicBezTo>
                  <a:pt x="96" y="573"/>
                  <a:pt x="95" y="573"/>
                  <a:pt x="94" y="573"/>
                </a:cubicBezTo>
                <a:close/>
                <a:moveTo>
                  <a:pt x="112" y="565"/>
                </a:moveTo>
                <a:cubicBezTo>
                  <a:pt x="129" y="569"/>
                  <a:pt x="145" y="572"/>
                  <a:pt x="162" y="575"/>
                </a:cubicBezTo>
                <a:cubicBezTo>
                  <a:pt x="147" y="574"/>
                  <a:pt x="131" y="574"/>
                  <a:pt x="116" y="574"/>
                </a:cubicBezTo>
                <a:cubicBezTo>
                  <a:pt x="115" y="571"/>
                  <a:pt x="113" y="568"/>
                  <a:pt x="112" y="565"/>
                </a:cubicBezTo>
                <a:close/>
                <a:moveTo>
                  <a:pt x="381" y="468"/>
                </a:moveTo>
                <a:cubicBezTo>
                  <a:pt x="381" y="464"/>
                  <a:pt x="381" y="459"/>
                  <a:pt x="381" y="455"/>
                </a:cubicBezTo>
                <a:cubicBezTo>
                  <a:pt x="381" y="447"/>
                  <a:pt x="382" y="440"/>
                  <a:pt x="382" y="433"/>
                </a:cubicBezTo>
                <a:cubicBezTo>
                  <a:pt x="383" y="433"/>
                  <a:pt x="384" y="434"/>
                  <a:pt x="385" y="434"/>
                </a:cubicBezTo>
                <a:cubicBezTo>
                  <a:pt x="386" y="437"/>
                  <a:pt x="388" y="440"/>
                  <a:pt x="389" y="443"/>
                </a:cubicBezTo>
                <a:cubicBezTo>
                  <a:pt x="389" y="445"/>
                  <a:pt x="389" y="447"/>
                  <a:pt x="389" y="450"/>
                </a:cubicBezTo>
                <a:cubicBezTo>
                  <a:pt x="389" y="455"/>
                  <a:pt x="388" y="459"/>
                  <a:pt x="388" y="464"/>
                </a:cubicBezTo>
                <a:cubicBezTo>
                  <a:pt x="386" y="465"/>
                  <a:pt x="383" y="468"/>
                  <a:pt x="382" y="471"/>
                </a:cubicBezTo>
                <a:cubicBezTo>
                  <a:pt x="382" y="472"/>
                  <a:pt x="382" y="473"/>
                  <a:pt x="382" y="473"/>
                </a:cubicBezTo>
                <a:cubicBezTo>
                  <a:pt x="381" y="472"/>
                  <a:pt x="381" y="470"/>
                  <a:pt x="381" y="468"/>
                </a:cubicBezTo>
                <a:close/>
                <a:moveTo>
                  <a:pt x="425" y="195"/>
                </a:moveTo>
                <a:cubicBezTo>
                  <a:pt x="424" y="193"/>
                  <a:pt x="422" y="192"/>
                  <a:pt x="420" y="192"/>
                </a:cubicBezTo>
                <a:cubicBezTo>
                  <a:pt x="422" y="188"/>
                  <a:pt x="424" y="184"/>
                  <a:pt x="426" y="181"/>
                </a:cubicBezTo>
                <a:cubicBezTo>
                  <a:pt x="426" y="185"/>
                  <a:pt x="426" y="190"/>
                  <a:pt x="425" y="195"/>
                </a:cubicBezTo>
                <a:close/>
                <a:moveTo>
                  <a:pt x="42" y="168"/>
                </a:moveTo>
                <a:cubicBezTo>
                  <a:pt x="41" y="175"/>
                  <a:pt x="40" y="182"/>
                  <a:pt x="39" y="190"/>
                </a:cubicBezTo>
                <a:cubicBezTo>
                  <a:pt x="36" y="193"/>
                  <a:pt x="36" y="198"/>
                  <a:pt x="38" y="201"/>
                </a:cubicBezTo>
                <a:cubicBezTo>
                  <a:pt x="37" y="208"/>
                  <a:pt x="37" y="215"/>
                  <a:pt x="36" y="222"/>
                </a:cubicBezTo>
                <a:cubicBezTo>
                  <a:pt x="36" y="203"/>
                  <a:pt x="37" y="184"/>
                  <a:pt x="37" y="165"/>
                </a:cubicBezTo>
                <a:cubicBezTo>
                  <a:pt x="39" y="166"/>
                  <a:pt x="41" y="167"/>
                  <a:pt x="42" y="168"/>
                </a:cubicBezTo>
                <a:close/>
                <a:moveTo>
                  <a:pt x="35" y="280"/>
                </a:moveTo>
                <a:cubicBezTo>
                  <a:pt x="36" y="284"/>
                  <a:pt x="36" y="288"/>
                  <a:pt x="36" y="292"/>
                </a:cubicBezTo>
                <a:cubicBezTo>
                  <a:pt x="36" y="298"/>
                  <a:pt x="41" y="302"/>
                  <a:pt x="46" y="303"/>
                </a:cubicBezTo>
                <a:cubicBezTo>
                  <a:pt x="44" y="309"/>
                  <a:pt x="42" y="315"/>
                  <a:pt x="40" y="322"/>
                </a:cubicBezTo>
                <a:cubicBezTo>
                  <a:pt x="38" y="330"/>
                  <a:pt x="36" y="338"/>
                  <a:pt x="35" y="346"/>
                </a:cubicBezTo>
                <a:cubicBezTo>
                  <a:pt x="35" y="324"/>
                  <a:pt x="35" y="302"/>
                  <a:pt x="35" y="280"/>
                </a:cubicBezTo>
                <a:close/>
                <a:moveTo>
                  <a:pt x="335" y="606"/>
                </a:moveTo>
                <a:cubicBezTo>
                  <a:pt x="335" y="606"/>
                  <a:pt x="335" y="606"/>
                  <a:pt x="335" y="607"/>
                </a:cubicBezTo>
                <a:cubicBezTo>
                  <a:pt x="332" y="607"/>
                  <a:pt x="330" y="607"/>
                  <a:pt x="327" y="607"/>
                </a:cubicBezTo>
                <a:cubicBezTo>
                  <a:pt x="330" y="607"/>
                  <a:pt x="333" y="606"/>
                  <a:pt x="335" y="606"/>
                </a:cubicBezTo>
                <a:close/>
                <a:moveTo>
                  <a:pt x="363" y="603"/>
                </a:moveTo>
                <a:cubicBezTo>
                  <a:pt x="365" y="598"/>
                  <a:pt x="366" y="592"/>
                  <a:pt x="367" y="587"/>
                </a:cubicBezTo>
                <a:cubicBezTo>
                  <a:pt x="368" y="592"/>
                  <a:pt x="368" y="597"/>
                  <a:pt x="369" y="602"/>
                </a:cubicBezTo>
                <a:cubicBezTo>
                  <a:pt x="367" y="603"/>
                  <a:pt x="365" y="603"/>
                  <a:pt x="363" y="603"/>
                </a:cubicBezTo>
                <a:close/>
                <a:moveTo>
                  <a:pt x="257" y="42"/>
                </a:moveTo>
                <a:cubicBezTo>
                  <a:pt x="246" y="41"/>
                  <a:pt x="235" y="40"/>
                  <a:pt x="223" y="40"/>
                </a:cubicBezTo>
                <a:cubicBezTo>
                  <a:pt x="235" y="40"/>
                  <a:pt x="246" y="39"/>
                  <a:pt x="257" y="39"/>
                </a:cubicBezTo>
                <a:cubicBezTo>
                  <a:pt x="257" y="40"/>
                  <a:pt x="257" y="41"/>
                  <a:pt x="257" y="42"/>
                </a:cubicBezTo>
                <a:close/>
                <a:moveTo>
                  <a:pt x="52" y="118"/>
                </a:moveTo>
                <a:cubicBezTo>
                  <a:pt x="51" y="118"/>
                  <a:pt x="51" y="118"/>
                  <a:pt x="50" y="118"/>
                </a:cubicBezTo>
                <a:cubicBezTo>
                  <a:pt x="41" y="120"/>
                  <a:pt x="39" y="133"/>
                  <a:pt x="47" y="138"/>
                </a:cubicBezTo>
                <a:cubicBezTo>
                  <a:pt x="48" y="138"/>
                  <a:pt x="48" y="138"/>
                  <a:pt x="48" y="138"/>
                </a:cubicBezTo>
                <a:cubicBezTo>
                  <a:pt x="48" y="139"/>
                  <a:pt x="48" y="139"/>
                  <a:pt x="48" y="140"/>
                </a:cubicBezTo>
                <a:cubicBezTo>
                  <a:pt x="45" y="140"/>
                  <a:pt x="41" y="141"/>
                  <a:pt x="37" y="141"/>
                </a:cubicBezTo>
                <a:cubicBezTo>
                  <a:pt x="38" y="126"/>
                  <a:pt x="38" y="111"/>
                  <a:pt x="38" y="96"/>
                </a:cubicBezTo>
                <a:cubicBezTo>
                  <a:pt x="43" y="104"/>
                  <a:pt x="48" y="111"/>
                  <a:pt x="52" y="118"/>
                </a:cubicBezTo>
                <a:close/>
                <a:moveTo>
                  <a:pt x="27" y="586"/>
                </a:moveTo>
                <a:cubicBezTo>
                  <a:pt x="36" y="588"/>
                  <a:pt x="44" y="590"/>
                  <a:pt x="53" y="591"/>
                </a:cubicBezTo>
                <a:cubicBezTo>
                  <a:pt x="55" y="593"/>
                  <a:pt x="57" y="594"/>
                  <a:pt x="59" y="596"/>
                </a:cubicBezTo>
                <a:cubicBezTo>
                  <a:pt x="48" y="594"/>
                  <a:pt x="36" y="592"/>
                  <a:pt x="25" y="590"/>
                </a:cubicBezTo>
                <a:cubicBezTo>
                  <a:pt x="26" y="589"/>
                  <a:pt x="27" y="587"/>
                  <a:pt x="27" y="586"/>
                </a:cubicBezTo>
                <a:close/>
                <a:moveTo>
                  <a:pt x="109" y="604"/>
                </a:moveTo>
                <a:cubicBezTo>
                  <a:pt x="110" y="603"/>
                  <a:pt x="111" y="602"/>
                  <a:pt x="112" y="600"/>
                </a:cubicBezTo>
                <a:cubicBezTo>
                  <a:pt x="133" y="602"/>
                  <a:pt x="154" y="604"/>
                  <a:pt x="175" y="605"/>
                </a:cubicBezTo>
                <a:cubicBezTo>
                  <a:pt x="175" y="607"/>
                  <a:pt x="176" y="609"/>
                  <a:pt x="177" y="611"/>
                </a:cubicBezTo>
                <a:cubicBezTo>
                  <a:pt x="154" y="609"/>
                  <a:pt x="131" y="607"/>
                  <a:pt x="109" y="604"/>
                </a:cubicBezTo>
                <a:close/>
                <a:moveTo>
                  <a:pt x="396" y="607"/>
                </a:moveTo>
                <a:cubicBezTo>
                  <a:pt x="395" y="604"/>
                  <a:pt x="395" y="601"/>
                  <a:pt x="395" y="598"/>
                </a:cubicBezTo>
                <a:cubicBezTo>
                  <a:pt x="396" y="598"/>
                  <a:pt x="398" y="597"/>
                  <a:pt x="399" y="596"/>
                </a:cubicBezTo>
                <a:cubicBezTo>
                  <a:pt x="401" y="600"/>
                  <a:pt x="403" y="604"/>
                  <a:pt x="405" y="607"/>
                </a:cubicBezTo>
                <a:cubicBezTo>
                  <a:pt x="402" y="607"/>
                  <a:pt x="399" y="607"/>
                  <a:pt x="396" y="607"/>
                </a:cubicBezTo>
                <a:close/>
                <a:moveTo>
                  <a:pt x="452" y="131"/>
                </a:moveTo>
                <a:cubicBezTo>
                  <a:pt x="452" y="130"/>
                  <a:pt x="451" y="129"/>
                  <a:pt x="451" y="128"/>
                </a:cubicBezTo>
                <a:cubicBezTo>
                  <a:pt x="453" y="105"/>
                  <a:pt x="455" y="82"/>
                  <a:pt x="457" y="59"/>
                </a:cubicBezTo>
                <a:cubicBezTo>
                  <a:pt x="457" y="52"/>
                  <a:pt x="452" y="48"/>
                  <a:pt x="447" y="46"/>
                </a:cubicBezTo>
                <a:cubicBezTo>
                  <a:pt x="449" y="42"/>
                  <a:pt x="451" y="38"/>
                  <a:pt x="453" y="34"/>
                </a:cubicBezTo>
                <a:cubicBezTo>
                  <a:pt x="454" y="33"/>
                  <a:pt x="455" y="31"/>
                  <a:pt x="455" y="30"/>
                </a:cubicBezTo>
                <a:cubicBezTo>
                  <a:pt x="456" y="29"/>
                  <a:pt x="458" y="29"/>
                  <a:pt x="459" y="29"/>
                </a:cubicBezTo>
                <a:cubicBezTo>
                  <a:pt x="460" y="63"/>
                  <a:pt x="456" y="97"/>
                  <a:pt x="452" y="131"/>
                </a:cubicBezTo>
                <a:close/>
              </a:path>
            </a:pathLst>
          </a:custGeom>
          <a:solidFill>
            <a:srgbClr val="F077AB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3" name="Freeform 41"/>
          <p:cNvSpPr>
            <a:spLocks noEditPoints="1"/>
          </p:cNvSpPr>
          <p:nvPr/>
        </p:nvSpPr>
        <p:spPr bwMode="auto">
          <a:xfrm>
            <a:off x="6621121" y="3046695"/>
            <a:ext cx="953236" cy="1371012"/>
          </a:xfrm>
          <a:custGeom>
            <a:avLst/>
            <a:gdLst>
              <a:gd name="T0" fmla="*/ 20 w 411"/>
              <a:gd name="T1" fmla="*/ 50 h 589"/>
              <a:gd name="T2" fmla="*/ 36 w 411"/>
              <a:gd name="T3" fmla="*/ 584 h 589"/>
              <a:gd name="T4" fmla="*/ 392 w 411"/>
              <a:gd name="T5" fmla="*/ 2 h 589"/>
              <a:gd name="T6" fmla="*/ 200 w 411"/>
              <a:gd name="T7" fmla="*/ 396 h 589"/>
              <a:gd name="T8" fmla="*/ 177 w 411"/>
              <a:gd name="T9" fmla="*/ 416 h 589"/>
              <a:gd name="T10" fmla="*/ 346 w 411"/>
              <a:gd name="T11" fmla="*/ 273 h 589"/>
              <a:gd name="T12" fmla="*/ 241 w 411"/>
              <a:gd name="T13" fmla="*/ 466 h 589"/>
              <a:gd name="T14" fmla="*/ 321 w 411"/>
              <a:gd name="T15" fmla="*/ 496 h 589"/>
              <a:gd name="T16" fmla="*/ 321 w 411"/>
              <a:gd name="T17" fmla="*/ 496 h 589"/>
              <a:gd name="T18" fmla="*/ 306 w 411"/>
              <a:gd name="T19" fmla="*/ 427 h 589"/>
              <a:gd name="T20" fmla="*/ 268 w 411"/>
              <a:gd name="T21" fmla="*/ 405 h 589"/>
              <a:gd name="T22" fmla="*/ 310 w 411"/>
              <a:gd name="T23" fmla="*/ 314 h 589"/>
              <a:gd name="T24" fmla="*/ 255 w 411"/>
              <a:gd name="T25" fmla="*/ 160 h 589"/>
              <a:gd name="T26" fmla="*/ 235 w 411"/>
              <a:gd name="T27" fmla="*/ 363 h 589"/>
              <a:gd name="T28" fmla="*/ 242 w 411"/>
              <a:gd name="T29" fmla="*/ 362 h 589"/>
              <a:gd name="T30" fmla="*/ 230 w 411"/>
              <a:gd name="T31" fmla="*/ 391 h 589"/>
              <a:gd name="T32" fmla="*/ 218 w 411"/>
              <a:gd name="T33" fmla="*/ 244 h 589"/>
              <a:gd name="T34" fmla="*/ 208 w 411"/>
              <a:gd name="T35" fmla="*/ 341 h 589"/>
              <a:gd name="T36" fmla="*/ 200 w 411"/>
              <a:gd name="T37" fmla="*/ 114 h 589"/>
              <a:gd name="T38" fmla="*/ 200 w 411"/>
              <a:gd name="T39" fmla="*/ 114 h 589"/>
              <a:gd name="T40" fmla="*/ 339 w 411"/>
              <a:gd name="T41" fmla="*/ 394 h 589"/>
              <a:gd name="T42" fmla="*/ 347 w 411"/>
              <a:gd name="T43" fmla="*/ 338 h 589"/>
              <a:gd name="T44" fmla="*/ 355 w 411"/>
              <a:gd name="T45" fmla="*/ 368 h 589"/>
              <a:gd name="T46" fmla="*/ 364 w 411"/>
              <a:gd name="T47" fmla="*/ 241 h 589"/>
              <a:gd name="T48" fmla="*/ 366 w 411"/>
              <a:gd name="T49" fmla="*/ 166 h 589"/>
              <a:gd name="T50" fmla="*/ 380 w 411"/>
              <a:gd name="T51" fmla="*/ 33 h 589"/>
              <a:gd name="T52" fmla="*/ 342 w 411"/>
              <a:gd name="T53" fmla="*/ 41 h 589"/>
              <a:gd name="T54" fmla="*/ 293 w 411"/>
              <a:gd name="T55" fmla="*/ 143 h 589"/>
              <a:gd name="T56" fmla="*/ 293 w 411"/>
              <a:gd name="T57" fmla="*/ 143 h 589"/>
              <a:gd name="T58" fmla="*/ 244 w 411"/>
              <a:gd name="T59" fmla="*/ 125 h 589"/>
              <a:gd name="T60" fmla="*/ 286 w 411"/>
              <a:gd name="T61" fmla="*/ 99 h 589"/>
              <a:gd name="T62" fmla="*/ 264 w 411"/>
              <a:gd name="T63" fmla="*/ 81 h 589"/>
              <a:gd name="T64" fmla="*/ 156 w 411"/>
              <a:gd name="T65" fmla="*/ 168 h 589"/>
              <a:gd name="T66" fmla="*/ 156 w 411"/>
              <a:gd name="T67" fmla="*/ 168 h 589"/>
              <a:gd name="T68" fmla="*/ 50 w 411"/>
              <a:gd name="T69" fmla="*/ 80 h 589"/>
              <a:gd name="T70" fmla="*/ 47 w 411"/>
              <a:gd name="T71" fmla="*/ 129 h 589"/>
              <a:gd name="T72" fmla="*/ 57 w 411"/>
              <a:gd name="T73" fmla="*/ 311 h 589"/>
              <a:gd name="T74" fmla="*/ 57 w 411"/>
              <a:gd name="T75" fmla="*/ 311 h 589"/>
              <a:gd name="T76" fmla="*/ 113 w 411"/>
              <a:gd name="T77" fmla="*/ 74 h 589"/>
              <a:gd name="T78" fmla="*/ 103 w 411"/>
              <a:gd name="T79" fmla="*/ 265 h 589"/>
              <a:gd name="T80" fmla="*/ 86 w 411"/>
              <a:gd name="T81" fmla="*/ 337 h 589"/>
              <a:gd name="T82" fmla="*/ 104 w 411"/>
              <a:gd name="T83" fmla="*/ 205 h 589"/>
              <a:gd name="T84" fmla="*/ 103 w 411"/>
              <a:gd name="T85" fmla="*/ 486 h 589"/>
              <a:gd name="T86" fmla="*/ 102 w 411"/>
              <a:gd name="T87" fmla="*/ 495 h 589"/>
              <a:gd name="T88" fmla="*/ 106 w 411"/>
              <a:gd name="T89" fmla="*/ 430 h 589"/>
              <a:gd name="T90" fmla="*/ 108 w 411"/>
              <a:gd name="T91" fmla="*/ 351 h 589"/>
              <a:gd name="T92" fmla="*/ 111 w 411"/>
              <a:gd name="T93" fmla="*/ 457 h 589"/>
              <a:gd name="T94" fmla="*/ 68 w 411"/>
              <a:gd name="T95" fmla="*/ 116 h 589"/>
              <a:gd name="T96" fmla="*/ 92 w 411"/>
              <a:gd name="T97" fmla="*/ 538 h 589"/>
              <a:gd name="T98" fmla="*/ 93 w 411"/>
              <a:gd name="T99" fmla="*/ 534 h 589"/>
              <a:gd name="T100" fmla="*/ 147 w 411"/>
              <a:gd name="T101" fmla="*/ 425 h 589"/>
              <a:gd name="T102" fmla="*/ 146 w 411"/>
              <a:gd name="T103" fmla="*/ 414 h 589"/>
              <a:gd name="T104" fmla="*/ 150 w 411"/>
              <a:gd name="T105" fmla="*/ 353 h 589"/>
              <a:gd name="T106" fmla="*/ 127 w 411"/>
              <a:gd name="T107" fmla="*/ 251 h 589"/>
              <a:gd name="T108" fmla="*/ 169 w 411"/>
              <a:gd name="T109" fmla="*/ 224 h 589"/>
              <a:gd name="T110" fmla="*/ 241 w 411"/>
              <a:gd name="T111" fmla="*/ 508 h 589"/>
              <a:gd name="T112" fmla="*/ 250 w 411"/>
              <a:gd name="T113" fmla="*/ 543 h 589"/>
              <a:gd name="T114" fmla="*/ 311 w 411"/>
              <a:gd name="T115" fmla="*/ 537 h 589"/>
              <a:gd name="T116" fmla="*/ 342 w 411"/>
              <a:gd name="T117" fmla="*/ 523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11" h="589">
                <a:moveTo>
                  <a:pt x="392" y="2"/>
                </a:moveTo>
                <a:cubicBezTo>
                  <a:pt x="356" y="10"/>
                  <a:pt x="319" y="17"/>
                  <a:pt x="283" y="23"/>
                </a:cubicBezTo>
                <a:cubicBezTo>
                  <a:pt x="280" y="20"/>
                  <a:pt x="278" y="18"/>
                  <a:pt x="274" y="19"/>
                </a:cubicBezTo>
                <a:cubicBezTo>
                  <a:pt x="190" y="29"/>
                  <a:pt x="103" y="32"/>
                  <a:pt x="20" y="50"/>
                </a:cubicBezTo>
                <a:cubicBezTo>
                  <a:pt x="14" y="44"/>
                  <a:pt x="2" y="45"/>
                  <a:pt x="2" y="56"/>
                </a:cubicBezTo>
                <a:cubicBezTo>
                  <a:pt x="0" y="142"/>
                  <a:pt x="7" y="228"/>
                  <a:pt x="11" y="313"/>
                </a:cubicBezTo>
                <a:cubicBezTo>
                  <a:pt x="15" y="399"/>
                  <a:pt x="19" y="485"/>
                  <a:pt x="23" y="571"/>
                </a:cubicBezTo>
                <a:cubicBezTo>
                  <a:pt x="23" y="578"/>
                  <a:pt x="29" y="583"/>
                  <a:pt x="36" y="584"/>
                </a:cubicBezTo>
                <a:cubicBezTo>
                  <a:pt x="145" y="589"/>
                  <a:pt x="254" y="580"/>
                  <a:pt x="361" y="556"/>
                </a:cubicBezTo>
                <a:cubicBezTo>
                  <a:pt x="367" y="554"/>
                  <a:pt x="371" y="548"/>
                  <a:pt x="371" y="542"/>
                </a:cubicBezTo>
                <a:cubicBezTo>
                  <a:pt x="385" y="366"/>
                  <a:pt x="400" y="191"/>
                  <a:pt x="411" y="15"/>
                </a:cubicBezTo>
                <a:cubicBezTo>
                  <a:pt x="411" y="6"/>
                  <a:pt x="401" y="0"/>
                  <a:pt x="392" y="2"/>
                </a:cubicBezTo>
                <a:close/>
                <a:moveTo>
                  <a:pt x="182" y="390"/>
                </a:moveTo>
                <a:cubicBezTo>
                  <a:pt x="182" y="389"/>
                  <a:pt x="182" y="388"/>
                  <a:pt x="182" y="387"/>
                </a:cubicBezTo>
                <a:cubicBezTo>
                  <a:pt x="189" y="388"/>
                  <a:pt x="195" y="388"/>
                  <a:pt x="201" y="389"/>
                </a:cubicBezTo>
                <a:cubicBezTo>
                  <a:pt x="200" y="391"/>
                  <a:pt x="200" y="393"/>
                  <a:pt x="200" y="396"/>
                </a:cubicBezTo>
                <a:cubicBezTo>
                  <a:pt x="194" y="394"/>
                  <a:pt x="188" y="392"/>
                  <a:pt x="182" y="390"/>
                </a:cubicBezTo>
                <a:close/>
                <a:moveTo>
                  <a:pt x="193" y="421"/>
                </a:moveTo>
                <a:cubicBezTo>
                  <a:pt x="187" y="422"/>
                  <a:pt x="181" y="422"/>
                  <a:pt x="175" y="423"/>
                </a:cubicBezTo>
                <a:cubicBezTo>
                  <a:pt x="176" y="421"/>
                  <a:pt x="177" y="419"/>
                  <a:pt x="177" y="416"/>
                </a:cubicBezTo>
                <a:cubicBezTo>
                  <a:pt x="182" y="418"/>
                  <a:pt x="188" y="420"/>
                  <a:pt x="193" y="421"/>
                </a:cubicBezTo>
                <a:close/>
                <a:moveTo>
                  <a:pt x="359" y="304"/>
                </a:moveTo>
                <a:cubicBezTo>
                  <a:pt x="354" y="296"/>
                  <a:pt x="350" y="289"/>
                  <a:pt x="346" y="280"/>
                </a:cubicBezTo>
                <a:cubicBezTo>
                  <a:pt x="346" y="278"/>
                  <a:pt x="346" y="275"/>
                  <a:pt x="346" y="273"/>
                </a:cubicBezTo>
                <a:cubicBezTo>
                  <a:pt x="348" y="274"/>
                  <a:pt x="349" y="276"/>
                  <a:pt x="350" y="277"/>
                </a:cubicBezTo>
                <a:cubicBezTo>
                  <a:pt x="353" y="281"/>
                  <a:pt x="357" y="283"/>
                  <a:pt x="361" y="283"/>
                </a:cubicBezTo>
                <a:cubicBezTo>
                  <a:pt x="360" y="290"/>
                  <a:pt x="360" y="297"/>
                  <a:pt x="359" y="304"/>
                </a:cubicBezTo>
                <a:close/>
                <a:moveTo>
                  <a:pt x="241" y="466"/>
                </a:moveTo>
                <a:cubicBezTo>
                  <a:pt x="241" y="466"/>
                  <a:pt x="242" y="467"/>
                  <a:pt x="242" y="467"/>
                </a:cubicBezTo>
                <a:cubicBezTo>
                  <a:pt x="240" y="467"/>
                  <a:pt x="237" y="467"/>
                  <a:pt x="235" y="467"/>
                </a:cubicBezTo>
                <a:cubicBezTo>
                  <a:pt x="237" y="466"/>
                  <a:pt x="239" y="466"/>
                  <a:pt x="241" y="466"/>
                </a:cubicBezTo>
                <a:close/>
                <a:moveTo>
                  <a:pt x="321" y="496"/>
                </a:moveTo>
                <a:cubicBezTo>
                  <a:pt x="319" y="495"/>
                  <a:pt x="318" y="493"/>
                  <a:pt x="316" y="492"/>
                </a:cubicBezTo>
                <a:cubicBezTo>
                  <a:pt x="317" y="491"/>
                  <a:pt x="317" y="489"/>
                  <a:pt x="317" y="488"/>
                </a:cubicBezTo>
                <a:cubicBezTo>
                  <a:pt x="319" y="489"/>
                  <a:pt x="320" y="490"/>
                  <a:pt x="322" y="490"/>
                </a:cubicBezTo>
                <a:cubicBezTo>
                  <a:pt x="321" y="492"/>
                  <a:pt x="321" y="494"/>
                  <a:pt x="321" y="496"/>
                </a:cubicBezTo>
                <a:close/>
                <a:moveTo>
                  <a:pt x="306" y="427"/>
                </a:moveTo>
                <a:cubicBezTo>
                  <a:pt x="301" y="419"/>
                  <a:pt x="296" y="410"/>
                  <a:pt x="292" y="402"/>
                </a:cubicBezTo>
                <a:cubicBezTo>
                  <a:pt x="297" y="405"/>
                  <a:pt x="301" y="409"/>
                  <a:pt x="305" y="413"/>
                </a:cubicBezTo>
                <a:cubicBezTo>
                  <a:pt x="305" y="418"/>
                  <a:pt x="305" y="423"/>
                  <a:pt x="306" y="427"/>
                </a:cubicBezTo>
                <a:close/>
                <a:moveTo>
                  <a:pt x="268" y="405"/>
                </a:moveTo>
                <a:cubicBezTo>
                  <a:pt x="269" y="408"/>
                  <a:pt x="270" y="411"/>
                  <a:pt x="272" y="414"/>
                </a:cubicBezTo>
                <a:cubicBezTo>
                  <a:pt x="270" y="414"/>
                  <a:pt x="268" y="413"/>
                  <a:pt x="266" y="413"/>
                </a:cubicBezTo>
                <a:cubicBezTo>
                  <a:pt x="267" y="410"/>
                  <a:pt x="267" y="408"/>
                  <a:pt x="268" y="405"/>
                </a:cubicBezTo>
                <a:close/>
                <a:moveTo>
                  <a:pt x="312" y="301"/>
                </a:moveTo>
                <a:cubicBezTo>
                  <a:pt x="313" y="305"/>
                  <a:pt x="314" y="309"/>
                  <a:pt x="315" y="312"/>
                </a:cubicBezTo>
                <a:cubicBezTo>
                  <a:pt x="315" y="314"/>
                  <a:pt x="315" y="316"/>
                  <a:pt x="315" y="317"/>
                </a:cubicBezTo>
                <a:cubicBezTo>
                  <a:pt x="313" y="316"/>
                  <a:pt x="312" y="315"/>
                  <a:pt x="310" y="314"/>
                </a:cubicBezTo>
                <a:cubicBezTo>
                  <a:pt x="311" y="310"/>
                  <a:pt x="312" y="305"/>
                  <a:pt x="312" y="301"/>
                </a:cubicBezTo>
                <a:close/>
                <a:moveTo>
                  <a:pt x="256" y="166"/>
                </a:moveTo>
                <a:cubicBezTo>
                  <a:pt x="256" y="166"/>
                  <a:pt x="255" y="166"/>
                  <a:pt x="255" y="165"/>
                </a:cubicBezTo>
                <a:cubicBezTo>
                  <a:pt x="255" y="163"/>
                  <a:pt x="255" y="162"/>
                  <a:pt x="255" y="160"/>
                </a:cubicBezTo>
                <a:cubicBezTo>
                  <a:pt x="256" y="159"/>
                  <a:pt x="257" y="159"/>
                  <a:pt x="259" y="158"/>
                </a:cubicBezTo>
                <a:cubicBezTo>
                  <a:pt x="258" y="161"/>
                  <a:pt x="257" y="164"/>
                  <a:pt x="256" y="166"/>
                </a:cubicBezTo>
                <a:close/>
                <a:moveTo>
                  <a:pt x="242" y="362"/>
                </a:moveTo>
                <a:cubicBezTo>
                  <a:pt x="240" y="362"/>
                  <a:pt x="237" y="363"/>
                  <a:pt x="235" y="363"/>
                </a:cubicBezTo>
                <a:cubicBezTo>
                  <a:pt x="237" y="353"/>
                  <a:pt x="240" y="343"/>
                  <a:pt x="242" y="333"/>
                </a:cubicBezTo>
                <a:cubicBezTo>
                  <a:pt x="242" y="334"/>
                  <a:pt x="243" y="334"/>
                  <a:pt x="244" y="335"/>
                </a:cubicBezTo>
                <a:cubicBezTo>
                  <a:pt x="244" y="335"/>
                  <a:pt x="244" y="335"/>
                  <a:pt x="245" y="335"/>
                </a:cubicBezTo>
                <a:cubicBezTo>
                  <a:pt x="244" y="344"/>
                  <a:pt x="243" y="353"/>
                  <a:pt x="242" y="362"/>
                </a:cubicBezTo>
                <a:close/>
                <a:moveTo>
                  <a:pt x="239" y="391"/>
                </a:moveTo>
                <a:cubicBezTo>
                  <a:pt x="238" y="395"/>
                  <a:pt x="238" y="399"/>
                  <a:pt x="237" y="403"/>
                </a:cubicBezTo>
                <a:cubicBezTo>
                  <a:pt x="234" y="401"/>
                  <a:pt x="231" y="399"/>
                  <a:pt x="228" y="397"/>
                </a:cubicBezTo>
                <a:cubicBezTo>
                  <a:pt x="229" y="395"/>
                  <a:pt x="229" y="393"/>
                  <a:pt x="230" y="391"/>
                </a:cubicBezTo>
                <a:cubicBezTo>
                  <a:pt x="233" y="391"/>
                  <a:pt x="236" y="391"/>
                  <a:pt x="239" y="391"/>
                </a:cubicBezTo>
                <a:close/>
                <a:moveTo>
                  <a:pt x="216" y="278"/>
                </a:moveTo>
                <a:cubicBezTo>
                  <a:pt x="214" y="276"/>
                  <a:pt x="212" y="274"/>
                  <a:pt x="210" y="272"/>
                </a:cubicBezTo>
                <a:cubicBezTo>
                  <a:pt x="212" y="263"/>
                  <a:pt x="215" y="253"/>
                  <a:pt x="218" y="244"/>
                </a:cubicBezTo>
                <a:cubicBezTo>
                  <a:pt x="219" y="244"/>
                  <a:pt x="220" y="245"/>
                  <a:pt x="220" y="245"/>
                </a:cubicBezTo>
                <a:cubicBezTo>
                  <a:pt x="219" y="256"/>
                  <a:pt x="218" y="267"/>
                  <a:pt x="216" y="278"/>
                </a:cubicBezTo>
                <a:close/>
                <a:moveTo>
                  <a:pt x="212" y="309"/>
                </a:moveTo>
                <a:cubicBezTo>
                  <a:pt x="211" y="319"/>
                  <a:pt x="209" y="330"/>
                  <a:pt x="208" y="341"/>
                </a:cubicBezTo>
                <a:cubicBezTo>
                  <a:pt x="204" y="336"/>
                  <a:pt x="200" y="332"/>
                  <a:pt x="196" y="328"/>
                </a:cubicBezTo>
                <a:cubicBezTo>
                  <a:pt x="198" y="319"/>
                  <a:pt x="200" y="310"/>
                  <a:pt x="202" y="301"/>
                </a:cubicBezTo>
                <a:cubicBezTo>
                  <a:pt x="206" y="304"/>
                  <a:pt x="209" y="306"/>
                  <a:pt x="212" y="309"/>
                </a:cubicBezTo>
                <a:close/>
                <a:moveTo>
                  <a:pt x="200" y="114"/>
                </a:moveTo>
                <a:cubicBezTo>
                  <a:pt x="197" y="113"/>
                  <a:pt x="193" y="112"/>
                  <a:pt x="189" y="110"/>
                </a:cubicBezTo>
                <a:cubicBezTo>
                  <a:pt x="189" y="110"/>
                  <a:pt x="190" y="110"/>
                  <a:pt x="190" y="110"/>
                </a:cubicBezTo>
                <a:cubicBezTo>
                  <a:pt x="196" y="110"/>
                  <a:pt x="202" y="110"/>
                  <a:pt x="208" y="110"/>
                </a:cubicBezTo>
                <a:cubicBezTo>
                  <a:pt x="205" y="112"/>
                  <a:pt x="203" y="113"/>
                  <a:pt x="200" y="114"/>
                </a:cubicBezTo>
                <a:close/>
                <a:moveTo>
                  <a:pt x="349" y="459"/>
                </a:moveTo>
                <a:cubicBezTo>
                  <a:pt x="348" y="441"/>
                  <a:pt x="346" y="424"/>
                  <a:pt x="342" y="406"/>
                </a:cubicBezTo>
                <a:cubicBezTo>
                  <a:pt x="342" y="404"/>
                  <a:pt x="340" y="402"/>
                  <a:pt x="339" y="401"/>
                </a:cubicBezTo>
                <a:cubicBezTo>
                  <a:pt x="339" y="398"/>
                  <a:pt x="339" y="396"/>
                  <a:pt x="339" y="394"/>
                </a:cubicBezTo>
                <a:cubicBezTo>
                  <a:pt x="343" y="397"/>
                  <a:pt x="349" y="397"/>
                  <a:pt x="353" y="394"/>
                </a:cubicBezTo>
                <a:cubicBezTo>
                  <a:pt x="352" y="416"/>
                  <a:pt x="350" y="437"/>
                  <a:pt x="349" y="459"/>
                </a:cubicBezTo>
                <a:close/>
                <a:moveTo>
                  <a:pt x="355" y="368"/>
                </a:moveTo>
                <a:cubicBezTo>
                  <a:pt x="352" y="358"/>
                  <a:pt x="350" y="348"/>
                  <a:pt x="347" y="338"/>
                </a:cubicBezTo>
                <a:cubicBezTo>
                  <a:pt x="348" y="335"/>
                  <a:pt x="348" y="333"/>
                  <a:pt x="349" y="331"/>
                </a:cubicBezTo>
                <a:cubicBezTo>
                  <a:pt x="350" y="332"/>
                  <a:pt x="351" y="333"/>
                  <a:pt x="352" y="334"/>
                </a:cubicBezTo>
                <a:cubicBezTo>
                  <a:pt x="353" y="335"/>
                  <a:pt x="355" y="337"/>
                  <a:pt x="357" y="337"/>
                </a:cubicBezTo>
                <a:cubicBezTo>
                  <a:pt x="356" y="347"/>
                  <a:pt x="356" y="358"/>
                  <a:pt x="355" y="368"/>
                </a:cubicBezTo>
                <a:close/>
                <a:moveTo>
                  <a:pt x="364" y="241"/>
                </a:moveTo>
                <a:cubicBezTo>
                  <a:pt x="362" y="235"/>
                  <a:pt x="360" y="229"/>
                  <a:pt x="358" y="223"/>
                </a:cubicBezTo>
                <a:cubicBezTo>
                  <a:pt x="360" y="224"/>
                  <a:pt x="363" y="225"/>
                  <a:pt x="365" y="224"/>
                </a:cubicBezTo>
                <a:cubicBezTo>
                  <a:pt x="365" y="230"/>
                  <a:pt x="364" y="235"/>
                  <a:pt x="364" y="241"/>
                </a:cubicBezTo>
                <a:close/>
                <a:moveTo>
                  <a:pt x="366" y="166"/>
                </a:moveTo>
                <a:cubicBezTo>
                  <a:pt x="367" y="166"/>
                  <a:pt x="368" y="167"/>
                  <a:pt x="369" y="167"/>
                </a:cubicBezTo>
                <a:cubicBezTo>
                  <a:pt x="369" y="170"/>
                  <a:pt x="369" y="173"/>
                  <a:pt x="369" y="176"/>
                </a:cubicBezTo>
                <a:cubicBezTo>
                  <a:pt x="368" y="172"/>
                  <a:pt x="367" y="169"/>
                  <a:pt x="366" y="166"/>
                </a:cubicBezTo>
                <a:close/>
                <a:moveTo>
                  <a:pt x="378" y="60"/>
                </a:moveTo>
                <a:cubicBezTo>
                  <a:pt x="378" y="53"/>
                  <a:pt x="377" y="46"/>
                  <a:pt x="377" y="39"/>
                </a:cubicBezTo>
                <a:cubicBezTo>
                  <a:pt x="377" y="37"/>
                  <a:pt x="376" y="35"/>
                  <a:pt x="375" y="34"/>
                </a:cubicBezTo>
                <a:cubicBezTo>
                  <a:pt x="377" y="34"/>
                  <a:pt x="379" y="33"/>
                  <a:pt x="380" y="33"/>
                </a:cubicBezTo>
                <a:cubicBezTo>
                  <a:pt x="379" y="42"/>
                  <a:pt x="379" y="51"/>
                  <a:pt x="378" y="60"/>
                </a:cubicBezTo>
                <a:close/>
                <a:moveTo>
                  <a:pt x="350" y="39"/>
                </a:moveTo>
                <a:cubicBezTo>
                  <a:pt x="349" y="39"/>
                  <a:pt x="349" y="39"/>
                  <a:pt x="349" y="39"/>
                </a:cubicBezTo>
                <a:cubicBezTo>
                  <a:pt x="346" y="39"/>
                  <a:pt x="344" y="40"/>
                  <a:pt x="342" y="41"/>
                </a:cubicBezTo>
                <a:cubicBezTo>
                  <a:pt x="333" y="45"/>
                  <a:pt x="325" y="50"/>
                  <a:pt x="316" y="54"/>
                </a:cubicBezTo>
                <a:cubicBezTo>
                  <a:pt x="313" y="51"/>
                  <a:pt x="310" y="49"/>
                  <a:pt x="307" y="46"/>
                </a:cubicBezTo>
                <a:cubicBezTo>
                  <a:pt x="321" y="44"/>
                  <a:pt x="335" y="41"/>
                  <a:pt x="350" y="39"/>
                </a:cubicBezTo>
                <a:close/>
                <a:moveTo>
                  <a:pt x="293" y="143"/>
                </a:moveTo>
                <a:cubicBezTo>
                  <a:pt x="294" y="143"/>
                  <a:pt x="295" y="143"/>
                  <a:pt x="295" y="143"/>
                </a:cubicBezTo>
                <a:cubicBezTo>
                  <a:pt x="297" y="143"/>
                  <a:pt x="299" y="142"/>
                  <a:pt x="301" y="142"/>
                </a:cubicBezTo>
                <a:cubicBezTo>
                  <a:pt x="297" y="151"/>
                  <a:pt x="294" y="160"/>
                  <a:pt x="290" y="169"/>
                </a:cubicBezTo>
                <a:cubicBezTo>
                  <a:pt x="291" y="161"/>
                  <a:pt x="292" y="152"/>
                  <a:pt x="293" y="143"/>
                </a:cubicBezTo>
                <a:close/>
                <a:moveTo>
                  <a:pt x="286" y="99"/>
                </a:moveTo>
                <a:cubicBezTo>
                  <a:pt x="287" y="102"/>
                  <a:pt x="288" y="104"/>
                  <a:pt x="290" y="106"/>
                </a:cubicBezTo>
                <a:cubicBezTo>
                  <a:pt x="288" y="109"/>
                  <a:pt x="286" y="113"/>
                  <a:pt x="284" y="117"/>
                </a:cubicBezTo>
                <a:cubicBezTo>
                  <a:pt x="271" y="120"/>
                  <a:pt x="258" y="122"/>
                  <a:pt x="244" y="125"/>
                </a:cubicBezTo>
                <a:cubicBezTo>
                  <a:pt x="242" y="125"/>
                  <a:pt x="240" y="125"/>
                  <a:pt x="239" y="126"/>
                </a:cubicBezTo>
                <a:cubicBezTo>
                  <a:pt x="237" y="126"/>
                  <a:pt x="235" y="127"/>
                  <a:pt x="234" y="127"/>
                </a:cubicBezTo>
                <a:cubicBezTo>
                  <a:pt x="233" y="127"/>
                  <a:pt x="233" y="127"/>
                  <a:pt x="233" y="127"/>
                </a:cubicBezTo>
                <a:cubicBezTo>
                  <a:pt x="250" y="118"/>
                  <a:pt x="268" y="108"/>
                  <a:pt x="286" y="99"/>
                </a:cubicBezTo>
                <a:close/>
                <a:moveTo>
                  <a:pt x="264" y="81"/>
                </a:moveTo>
                <a:cubicBezTo>
                  <a:pt x="260" y="83"/>
                  <a:pt x="256" y="85"/>
                  <a:pt x="253" y="87"/>
                </a:cubicBezTo>
                <a:cubicBezTo>
                  <a:pt x="252" y="87"/>
                  <a:pt x="251" y="86"/>
                  <a:pt x="251" y="86"/>
                </a:cubicBezTo>
                <a:cubicBezTo>
                  <a:pt x="255" y="84"/>
                  <a:pt x="260" y="83"/>
                  <a:pt x="264" y="81"/>
                </a:cubicBezTo>
                <a:close/>
                <a:moveTo>
                  <a:pt x="243" y="57"/>
                </a:moveTo>
                <a:cubicBezTo>
                  <a:pt x="216" y="63"/>
                  <a:pt x="189" y="66"/>
                  <a:pt x="161" y="68"/>
                </a:cubicBezTo>
                <a:cubicBezTo>
                  <a:pt x="189" y="65"/>
                  <a:pt x="216" y="61"/>
                  <a:pt x="243" y="57"/>
                </a:cubicBezTo>
                <a:close/>
                <a:moveTo>
                  <a:pt x="156" y="168"/>
                </a:moveTo>
                <a:cubicBezTo>
                  <a:pt x="169" y="172"/>
                  <a:pt x="169" y="172"/>
                  <a:pt x="169" y="172"/>
                </a:cubicBezTo>
                <a:cubicBezTo>
                  <a:pt x="166" y="173"/>
                  <a:pt x="164" y="174"/>
                  <a:pt x="161" y="175"/>
                </a:cubicBezTo>
                <a:cubicBezTo>
                  <a:pt x="157" y="173"/>
                  <a:pt x="154" y="171"/>
                  <a:pt x="150" y="170"/>
                </a:cubicBezTo>
                <a:cubicBezTo>
                  <a:pt x="152" y="169"/>
                  <a:pt x="154" y="169"/>
                  <a:pt x="156" y="168"/>
                </a:cubicBezTo>
                <a:close/>
                <a:moveTo>
                  <a:pt x="50" y="80"/>
                </a:moveTo>
                <a:cubicBezTo>
                  <a:pt x="49" y="80"/>
                  <a:pt x="48" y="81"/>
                  <a:pt x="47" y="82"/>
                </a:cubicBezTo>
                <a:cubicBezTo>
                  <a:pt x="46" y="81"/>
                  <a:pt x="45" y="81"/>
                  <a:pt x="44" y="80"/>
                </a:cubicBezTo>
                <a:cubicBezTo>
                  <a:pt x="46" y="80"/>
                  <a:pt x="48" y="80"/>
                  <a:pt x="50" y="80"/>
                </a:cubicBezTo>
                <a:close/>
                <a:moveTo>
                  <a:pt x="46" y="147"/>
                </a:moveTo>
                <a:cubicBezTo>
                  <a:pt x="45" y="140"/>
                  <a:pt x="44" y="132"/>
                  <a:pt x="43" y="124"/>
                </a:cubicBezTo>
                <a:cubicBezTo>
                  <a:pt x="43" y="121"/>
                  <a:pt x="43" y="118"/>
                  <a:pt x="42" y="115"/>
                </a:cubicBezTo>
                <a:cubicBezTo>
                  <a:pt x="44" y="120"/>
                  <a:pt x="46" y="124"/>
                  <a:pt x="47" y="129"/>
                </a:cubicBezTo>
                <a:cubicBezTo>
                  <a:pt x="47" y="132"/>
                  <a:pt x="48" y="135"/>
                  <a:pt x="51" y="138"/>
                </a:cubicBezTo>
                <a:cubicBezTo>
                  <a:pt x="51" y="139"/>
                  <a:pt x="52" y="140"/>
                  <a:pt x="52" y="142"/>
                </a:cubicBezTo>
                <a:cubicBezTo>
                  <a:pt x="50" y="143"/>
                  <a:pt x="48" y="145"/>
                  <a:pt x="46" y="147"/>
                </a:cubicBezTo>
                <a:close/>
                <a:moveTo>
                  <a:pt x="57" y="311"/>
                </a:moveTo>
                <a:cubicBezTo>
                  <a:pt x="57" y="311"/>
                  <a:pt x="57" y="311"/>
                  <a:pt x="56" y="311"/>
                </a:cubicBezTo>
                <a:cubicBezTo>
                  <a:pt x="58" y="303"/>
                  <a:pt x="60" y="295"/>
                  <a:pt x="61" y="287"/>
                </a:cubicBezTo>
                <a:cubicBezTo>
                  <a:pt x="61" y="287"/>
                  <a:pt x="61" y="287"/>
                  <a:pt x="62" y="287"/>
                </a:cubicBezTo>
                <a:cubicBezTo>
                  <a:pt x="60" y="295"/>
                  <a:pt x="58" y="303"/>
                  <a:pt x="57" y="311"/>
                </a:cubicBezTo>
                <a:close/>
                <a:moveTo>
                  <a:pt x="113" y="74"/>
                </a:moveTo>
                <a:cubicBezTo>
                  <a:pt x="111" y="76"/>
                  <a:pt x="110" y="78"/>
                  <a:pt x="110" y="80"/>
                </a:cubicBezTo>
                <a:cubicBezTo>
                  <a:pt x="95" y="80"/>
                  <a:pt x="80" y="79"/>
                  <a:pt x="65" y="78"/>
                </a:cubicBezTo>
                <a:cubicBezTo>
                  <a:pt x="81" y="77"/>
                  <a:pt x="97" y="76"/>
                  <a:pt x="113" y="74"/>
                </a:cubicBezTo>
                <a:close/>
                <a:moveTo>
                  <a:pt x="75" y="246"/>
                </a:moveTo>
                <a:cubicBezTo>
                  <a:pt x="75" y="241"/>
                  <a:pt x="75" y="236"/>
                  <a:pt x="75" y="232"/>
                </a:cubicBezTo>
                <a:cubicBezTo>
                  <a:pt x="85" y="242"/>
                  <a:pt x="94" y="253"/>
                  <a:pt x="103" y="263"/>
                </a:cubicBezTo>
                <a:cubicBezTo>
                  <a:pt x="103" y="263"/>
                  <a:pt x="103" y="264"/>
                  <a:pt x="103" y="265"/>
                </a:cubicBezTo>
                <a:cubicBezTo>
                  <a:pt x="93" y="258"/>
                  <a:pt x="84" y="252"/>
                  <a:pt x="75" y="246"/>
                </a:cubicBezTo>
                <a:close/>
                <a:moveTo>
                  <a:pt x="91" y="305"/>
                </a:moveTo>
                <a:cubicBezTo>
                  <a:pt x="89" y="315"/>
                  <a:pt x="87" y="326"/>
                  <a:pt x="86" y="337"/>
                </a:cubicBezTo>
                <a:cubicBezTo>
                  <a:pt x="86" y="337"/>
                  <a:pt x="86" y="337"/>
                  <a:pt x="86" y="337"/>
                </a:cubicBezTo>
                <a:cubicBezTo>
                  <a:pt x="86" y="325"/>
                  <a:pt x="86" y="313"/>
                  <a:pt x="86" y="301"/>
                </a:cubicBezTo>
                <a:cubicBezTo>
                  <a:pt x="88" y="302"/>
                  <a:pt x="89" y="303"/>
                  <a:pt x="91" y="305"/>
                </a:cubicBezTo>
                <a:close/>
                <a:moveTo>
                  <a:pt x="84" y="184"/>
                </a:moveTo>
                <a:cubicBezTo>
                  <a:pt x="91" y="191"/>
                  <a:pt x="97" y="198"/>
                  <a:pt x="104" y="205"/>
                </a:cubicBezTo>
                <a:cubicBezTo>
                  <a:pt x="104" y="207"/>
                  <a:pt x="103" y="209"/>
                  <a:pt x="104" y="211"/>
                </a:cubicBezTo>
                <a:cubicBezTo>
                  <a:pt x="98" y="209"/>
                  <a:pt x="92" y="206"/>
                  <a:pt x="87" y="204"/>
                </a:cubicBezTo>
                <a:cubicBezTo>
                  <a:pt x="86" y="199"/>
                  <a:pt x="85" y="192"/>
                  <a:pt x="84" y="184"/>
                </a:cubicBezTo>
                <a:close/>
                <a:moveTo>
                  <a:pt x="103" y="486"/>
                </a:moveTo>
                <a:cubicBezTo>
                  <a:pt x="106" y="487"/>
                  <a:pt x="109" y="487"/>
                  <a:pt x="111" y="487"/>
                </a:cubicBezTo>
                <a:cubicBezTo>
                  <a:pt x="111" y="489"/>
                  <a:pt x="111" y="491"/>
                  <a:pt x="111" y="493"/>
                </a:cubicBezTo>
                <a:cubicBezTo>
                  <a:pt x="111" y="493"/>
                  <a:pt x="111" y="493"/>
                  <a:pt x="111" y="493"/>
                </a:cubicBezTo>
                <a:cubicBezTo>
                  <a:pt x="108" y="494"/>
                  <a:pt x="105" y="494"/>
                  <a:pt x="102" y="495"/>
                </a:cubicBezTo>
                <a:cubicBezTo>
                  <a:pt x="102" y="492"/>
                  <a:pt x="103" y="489"/>
                  <a:pt x="103" y="486"/>
                </a:cubicBezTo>
                <a:close/>
                <a:moveTo>
                  <a:pt x="110" y="390"/>
                </a:moveTo>
                <a:cubicBezTo>
                  <a:pt x="110" y="403"/>
                  <a:pt x="111" y="415"/>
                  <a:pt x="111" y="428"/>
                </a:cubicBezTo>
                <a:cubicBezTo>
                  <a:pt x="109" y="428"/>
                  <a:pt x="108" y="429"/>
                  <a:pt x="106" y="430"/>
                </a:cubicBezTo>
                <a:cubicBezTo>
                  <a:pt x="106" y="416"/>
                  <a:pt x="106" y="403"/>
                  <a:pt x="106" y="389"/>
                </a:cubicBezTo>
                <a:cubicBezTo>
                  <a:pt x="108" y="389"/>
                  <a:pt x="109" y="390"/>
                  <a:pt x="110" y="390"/>
                </a:cubicBezTo>
                <a:close/>
                <a:moveTo>
                  <a:pt x="107" y="360"/>
                </a:moveTo>
                <a:cubicBezTo>
                  <a:pt x="108" y="357"/>
                  <a:pt x="108" y="354"/>
                  <a:pt x="108" y="351"/>
                </a:cubicBezTo>
                <a:cubicBezTo>
                  <a:pt x="108" y="354"/>
                  <a:pt x="108" y="357"/>
                  <a:pt x="108" y="360"/>
                </a:cubicBezTo>
                <a:cubicBezTo>
                  <a:pt x="108" y="360"/>
                  <a:pt x="108" y="360"/>
                  <a:pt x="107" y="360"/>
                </a:cubicBezTo>
                <a:close/>
                <a:moveTo>
                  <a:pt x="111" y="453"/>
                </a:moveTo>
                <a:cubicBezTo>
                  <a:pt x="111" y="454"/>
                  <a:pt x="111" y="456"/>
                  <a:pt x="111" y="457"/>
                </a:cubicBezTo>
                <a:cubicBezTo>
                  <a:pt x="109" y="457"/>
                  <a:pt x="107" y="458"/>
                  <a:pt x="105" y="458"/>
                </a:cubicBezTo>
                <a:cubicBezTo>
                  <a:pt x="106" y="455"/>
                  <a:pt x="106" y="453"/>
                  <a:pt x="106" y="451"/>
                </a:cubicBezTo>
                <a:cubicBezTo>
                  <a:pt x="107" y="452"/>
                  <a:pt x="109" y="453"/>
                  <a:pt x="111" y="453"/>
                </a:cubicBezTo>
                <a:close/>
                <a:moveTo>
                  <a:pt x="68" y="116"/>
                </a:moveTo>
                <a:cubicBezTo>
                  <a:pt x="70" y="117"/>
                  <a:pt x="72" y="118"/>
                  <a:pt x="74" y="120"/>
                </a:cubicBezTo>
                <a:cubicBezTo>
                  <a:pt x="72" y="119"/>
                  <a:pt x="71" y="119"/>
                  <a:pt x="69" y="118"/>
                </a:cubicBezTo>
                <a:cubicBezTo>
                  <a:pt x="69" y="117"/>
                  <a:pt x="68" y="116"/>
                  <a:pt x="68" y="116"/>
                </a:cubicBezTo>
                <a:close/>
                <a:moveTo>
                  <a:pt x="92" y="538"/>
                </a:moveTo>
                <a:cubicBezTo>
                  <a:pt x="87" y="539"/>
                  <a:pt x="85" y="543"/>
                  <a:pt x="84" y="548"/>
                </a:cubicBezTo>
                <a:cubicBezTo>
                  <a:pt x="80" y="548"/>
                  <a:pt x="75" y="548"/>
                  <a:pt x="71" y="549"/>
                </a:cubicBezTo>
                <a:cubicBezTo>
                  <a:pt x="71" y="545"/>
                  <a:pt x="72" y="542"/>
                  <a:pt x="72" y="538"/>
                </a:cubicBezTo>
                <a:cubicBezTo>
                  <a:pt x="78" y="544"/>
                  <a:pt x="89" y="544"/>
                  <a:pt x="93" y="534"/>
                </a:cubicBezTo>
                <a:cubicBezTo>
                  <a:pt x="94" y="531"/>
                  <a:pt x="94" y="528"/>
                  <a:pt x="95" y="526"/>
                </a:cubicBezTo>
                <a:cubicBezTo>
                  <a:pt x="109" y="527"/>
                  <a:pt x="122" y="528"/>
                  <a:pt x="136" y="529"/>
                </a:cubicBezTo>
                <a:cubicBezTo>
                  <a:pt x="121" y="532"/>
                  <a:pt x="107" y="535"/>
                  <a:pt x="92" y="538"/>
                </a:cubicBezTo>
                <a:close/>
                <a:moveTo>
                  <a:pt x="147" y="425"/>
                </a:moveTo>
                <a:cubicBezTo>
                  <a:pt x="143" y="425"/>
                  <a:pt x="140" y="425"/>
                  <a:pt x="136" y="426"/>
                </a:cubicBezTo>
                <a:cubicBezTo>
                  <a:pt x="135" y="417"/>
                  <a:pt x="135" y="409"/>
                  <a:pt x="135" y="401"/>
                </a:cubicBezTo>
                <a:cubicBezTo>
                  <a:pt x="139" y="403"/>
                  <a:pt x="143" y="404"/>
                  <a:pt x="147" y="406"/>
                </a:cubicBezTo>
                <a:cubicBezTo>
                  <a:pt x="147" y="409"/>
                  <a:pt x="146" y="412"/>
                  <a:pt x="146" y="414"/>
                </a:cubicBezTo>
                <a:cubicBezTo>
                  <a:pt x="145" y="418"/>
                  <a:pt x="146" y="422"/>
                  <a:pt x="147" y="425"/>
                </a:cubicBezTo>
                <a:close/>
                <a:moveTo>
                  <a:pt x="145" y="358"/>
                </a:moveTo>
                <a:cubicBezTo>
                  <a:pt x="146" y="357"/>
                  <a:pt x="148" y="356"/>
                  <a:pt x="149" y="354"/>
                </a:cubicBezTo>
                <a:cubicBezTo>
                  <a:pt x="149" y="353"/>
                  <a:pt x="149" y="353"/>
                  <a:pt x="150" y="353"/>
                </a:cubicBezTo>
                <a:cubicBezTo>
                  <a:pt x="151" y="354"/>
                  <a:pt x="152" y="356"/>
                  <a:pt x="152" y="358"/>
                </a:cubicBezTo>
                <a:cubicBezTo>
                  <a:pt x="150" y="358"/>
                  <a:pt x="147" y="358"/>
                  <a:pt x="145" y="358"/>
                </a:cubicBezTo>
                <a:close/>
                <a:moveTo>
                  <a:pt x="150" y="276"/>
                </a:moveTo>
                <a:cubicBezTo>
                  <a:pt x="142" y="268"/>
                  <a:pt x="135" y="259"/>
                  <a:pt x="127" y="251"/>
                </a:cubicBezTo>
                <a:cubicBezTo>
                  <a:pt x="136" y="256"/>
                  <a:pt x="145" y="261"/>
                  <a:pt x="154" y="266"/>
                </a:cubicBezTo>
                <a:cubicBezTo>
                  <a:pt x="153" y="270"/>
                  <a:pt x="151" y="273"/>
                  <a:pt x="150" y="276"/>
                </a:cubicBezTo>
                <a:close/>
                <a:moveTo>
                  <a:pt x="161" y="226"/>
                </a:moveTo>
                <a:cubicBezTo>
                  <a:pt x="164" y="225"/>
                  <a:pt x="166" y="225"/>
                  <a:pt x="169" y="224"/>
                </a:cubicBezTo>
                <a:cubicBezTo>
                  <a:pt x="168" y="226"/>
                  <a:pt x="167" y="229"/>
                  <a:pt x="166" y="232"/>
                </a:cubicBezTo>
                <a:cubicBezTo>
                  <a:pt x="164" y="230"/>
                  <a:pt x="163" y="228"/>
                  <a:pt x="161" y="226"/>
                </a:cubicBezTo>
                <a:close/>
                <a:moveTo>
                  <a:pt x="212" y="501"/>
                </a:moveTo>
                <a:cubicBezTo>
                  <a:pt x="222" y="504"/>
                  <a:pt x="231" y="506"/>
                  <a:pt x="241" y="508"/>
                </a:cubicBezTo>
                <a:cubicBezTo>
                  <a:pt x="232" y="509"/>
                  <a:pt x="223" y="510"/>
                  <a:pt x="214" y="512"/>
                </a:cubicBezTo>
                <a:cubicBezTo>
                  <a:pt x="199" y="510"/>
                  <a:pt x="184" y="509"/>
                  <a:pt x="169" y="508"/>
                </a:cubicBezTo>
                <a:cubicBezTo>
                  <a:pt x="183" y="506"/>
                  <a:pt x="198" y="504"/>
                  <a:pt x="212" y="501"/>
                </a:cubicBezTo>
                <a:close/>
                <a:moveTo>
                  <a:pt x="250" y="543"/>
                </a:moveTo>
                <a:cubicBezTo>
                  <a:pt x="260" y="542"/>
                  <a:pt x="269" y="542"/>
                  <a:pt x="279" y="542"/>
                </a:cubicBezTo>
                <a:cubicBezTo>
                  <a:pt x="286" y="542"/>
                  <a:pt x="290" y="538"/>
                  <a:pt x="291" y="533"/>
                </a:cubicBezTo>
                <a:cubicBezTo>
                  <a:pt x="298" y="532"/>
                  <a:pt x="306" y="530"/>
                  <a:pt x="313" y="528"/>
                </a:cubicBezTo>
                <a:cubicBezTo>
                  <a:pt x="312" y="531"/>
                  <a:pt x="311" y="534"/>
                  <a:pt x="311" y="537"/>
                </a:cubicBezTo>
                <a:cubicBezTo>
                  <a:pt x="290" y="541"/>
                  <a:pt x="270" y="544"/>
                  <a:pt x="249" y="547"/>
                </a:cubicBezTo>
                <a:cubicBezTo>
                  <a:pt x="249" y="546"/>
                  <a:pt x="250" y="544"/>
                  <a:pt x="250" y="543"/>
                </a:cubicBezTo>
                <a:close/>
                <a:moveTo>
                  <a:pt x="340" y="531"/>
                </a:moveTo>
                <a:cubicBezTo>
                  <a:pt x="340" y="528"/>
                  <a:pt x="341" y="526"/>
                  <a:pt x="342" y="523"/>
                </a:cubicBezTo>
                <a:cubicBezTo>
                  <a:pt x="342" y="521"/>
                  <a:pt x="343" y="520"/>
                  <a:pt x="344" y="518"/>
                </a:cubicBezTo>
                <a:cubicBezTo>
                  <a:pt x="344" y="522"/>
                  <a:pt x="344" y="526"/>
                  <a:pt x="344" y="530"/>
                </a:cubicBezTo>
                <a:cubicBezTo>
                  <a:pt x="342" y="530"/>
                  <a:pt x="341" y="531"/>
                  <a:pt x="340" y="531"/>
                </a:cubicBezTo>
                <a:close/>
              </a:path>
            </a:pathLst>
          </a:custGeom>
          <a:solidFill>
            <a:srgbClr val="F8B133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4" name="Freeform 42"/>
          <p:cNvSpPr>
            <a:spLocks noEditPoints="1"/>
          </p:cNvSpPr>
          <p:nvPr/>
        </p:nvSpPr>
        <p:spPr bwMode="auto">
          <a:xfrm>
            <a:off x="7923377" y="2313135"/>
            <a:ext cx="1082687" cy="1419066"/>
          </a:xfrm>
          <a:custGeom>
            <a:avLst/>
            <a:gdLst>
              <a:gd name="T0" fmla="*/ 25 w 467"/>
              <a:gd name="T1" fmla="*/ 34 h 610"/>
              <a:gd name="T2" fmla="*/ 27 w 467"/>
              <a:gd name="T3" fmla="*/ 71 h 610"/>
              <a:gd name="T4" fmla="*/ 11 w 467"/>
              <a:gd name="T5" fmla="*/ 558 h 610"/>
              <a:gd name="T6" fmla="*/ 467 w 467"/>
              <a:gd name="T7" fmla="*/ 14 h 610"/>
              <a:gd name="T8" fmla="*/ 266 w 467"/>
              <a:gd name="T9" fmla="*/ 184 h 610"/>
              <a:gd name="T10" fmla="*/ 264 w 467"/>
              <a:gd name="T11" fmla="*/ 211 h 610"/>
              <a:gd name="T12" fmla="*/ 275 w 467"/>
              <a:gd name="T13" fmla="*/ 312 h 610"/>
              <a:gd name="T14" fmla="*/ 303 w 467"/>
              <a:gd name="T15" fmla="*/ 395 h 610"/>
              <a:gd name="T16" fmla="*/ 310 w 467"/>
              <a:gd name="T17" fmla="*/ 416 h 610"/>
              <a:gd name="T18" fmla="*/ 353 w 467"/>
              <a:gd name="T19" fmla="*/ 330 h 610"/>
              <a:gd name="T20" fmla="*/ 338 w 467"/>
              <a:gd name="T21" fmla="*/ 452 h 610"/>
              <a:gd name="T22" fmla="*/ 350 w 467"/>
              <a:gd name="T23" fmla="*/ 110 h 610"/>
              <a:gd name="T24" fmla="*/ 350 w 467"/>
              <a:gd name="T25" fmla="*/ 110 h 610"/>
              <a:gd name="T26" fmla="*/ 347 w 467"/>
              <a:gd name="T27" fmla="*/ 465 h 610"/>
              <a:gd name="T28" fmla="*/ 312 w 467"/>
              <a:gd name="T29" fmla="*/ 483 h 610"/>
              <a:gd name="T30" fmla="*/ 410 w 467"/>
              <a:gd name="T31" fmla="*/ 480 h 610"/>
              <a:gd name="T32" fmla="*/ 406 w 467"/>
              <a:gd name="T33" fmla="*/ 485 h 610"/>
              <a:gd name="T34" fmla="*/ 365 w 467"/>
              <a:gd name="T35" fmla="*/ 33 h 610"/>
              <a:gd name="T36" fmla="*/ 326 w 467"/>
              <a:gd name="T37" fmla="*/ 201 h 610"/>
              <a:gd name="T38" fmla="*/ 319 w 467"/>
              <a:gd name="T39" fmla="*/ 304 h 610"/>
              <a:gd name="T40" fmla="*/ 301 w 467"/>
              <a:gd name="T41" fmla="*/ 331 h 610"/>
              <a:gd name="T42" fmla="*/ 314 w 467"/>
              <a:gd name="T43" fmla="*/ 363 h 610"/>
              <a:gd name="T44" fmla="*/ 297 w 467"/>
              <a:gd name="T45" fmla="*/ 98 h 610"/>
              <a:gd name="T46" fmla="*/ 259 w 467"/>
              <a:gd name="T47" fmla="*/ 89 h 610"/>
              <a:gd name="T48" fmla="*/ 239 w 467"/>
              <a:gd name="T49" fmla="*/ 203 h 610"/>
              <a:gd name="T50" fmla="*/ 240 w 467"/>
              <a:gd name="T51" fmla="*/ 187 h 610"/>
              <a:gd name="T52" fmla="*/ 212 w 467"/>
              <a:gd name="T53" fmla="*/ 293 h 610"/>
              <a:gd name="T54" fmla="*/ 208 w 467"/>
              <a:gd name="T55" fmla="*/ 176 h 610"/>
              <a:gd name="T56" fmla="*/ 214 w 467"/>
              <a:gd name="T57" fmla="*/ 184 h 610"/>
              <a:gd name="T58" fmla="*/ 67 w 467"/>
              <a:gd name="T59" fmla="*/ 110 h 610"/>
              <a:gd name="T60" fmla="*/ 67 w 467"/>
              <a:gd name="T61" fmla="*/ 112 h 610"/>
              <a:gd name="T62" fmla="*/ 79 w 467"/>
              <a:gd name="T63" fmla="*/ 232 h 610"/>
              <a:gd name="T64" fmla="*/ 79 w 467"/>
              <a:gd name="T65" fmla="*/ 238 h 610"/>
              <a:gd name="T66" fmla="*/ 73 w 467"/>
              <a:gd name="T67" fmla="*/ 319 h 610"/>
              <a:gd name="T68" fmla="*/ 69 w 467"/>
              <a:gd name="T69" fmla="*/ 400 h 610"/>
              <a:gd name="T70" fmla="*/ 69 w 467"/>
              <a:gd name="T71" fmla="*/ 400 h 610"/>
              <a:gd name="T72" fmla="*/ 41 w 467"/>
              <a:gd name="T73" fmla="*/ 513 h 610"/>
              <a:gd name="T74" fmla="*/ 112 w 467"/>
              <a:gd name="T75" fmla="*/ 493 h 610"/>
              <a:gd name="T76" fmla="*/ 123 w 467"/>
              <a:gd name="T77" fmla="*/ 494 h 610"/>
              <a:gd name="T78" fmla="*/ 165 w 467"/>
              <a:gd name="T79" fmla="*/ 411 h 610"/>
              <a:gd name="T80" fmla="*/ 143 w 467"/>
              <a:gd name="T81" fmla="*/ 413 h 610"/>
              <a:gd name="T82" fmla="*/ 138 w 467"/>
              <a:gd name="T83" fmla="*/ 399 h 610"/>
              <a:gd name="T84" fmla="*/ 138 w 467"/>
              <a:gd name="T85" fmla="*/ 394 h 610"/>
              <a:gd name="T86" fmla="*/ 126 w 467"/>
              <a:gd name="T87" fmla="*/ 359 h 610"/>
              <a:gd name="T88" fmla="*/ 138 w 467"/>
              <a:gd name="T89" fmla="*/ 363 h 610"/>
              <a:gd name="T90" fmla="*/ 117 w 467"/>
              <a:gd name="T91" fmla="*/ 243 h 610"/>
              <a:gd name="T92" fmla="*/ 109 w 467"/>
              <a:gd name="T93" fmla="*/ 262 h 610"/>
              <a:gd name="T94" fmla="*/ 86 w 467"/>
              <a:gd name="T95" fmla="*/ 44 h 610"/>
              <a:gd name="T96" fmla="*/ 62 w 467"/>
              <a:gd name="T97" fmla="*/ 43 h 610"/>
              <a:gd name="T98" fmla="*/ 60 w 467"/>
              <a:gd name="T99" fmla="*/ 72 h 610"/>
              <a:gd name="T100" fmla="*/ 48 w 467"/>
              <a:gd name="T101" fmla="*/ 98 h 610"/>
              <a:gd name="T102" fmla="*/ 48 w 467"/>
              <a:gd name="T103" fmla="*/ 98 h 610"/>
              <a:gd name="T104" fmla="*/ 309 w 467"/>
              <a:gd name="T105" fmla="*/ 546 h 610"/>
              <a:gd name="T106" fmla="*/ 331 w 467"/>
              <a:gd name="T107" fmla="*/ 545 h 610"/>
              <a:gd name="T108" fmla="*/ 361 w 467"/>
              <a:gd name="T109" fmla="*/ 551 h 610"/>
              <a:gd name="T110" fmla="*/ 398 w 467"/>
              <a:gd name="T111" fmla="*/ 567 h 610"/>
              <a:gd name="T112" fmla="*/ 315 w 467"/>
              <a:gd name="T113" fmla="*/ 569 h 610"/>
              <a:gd name="T114" fmla="*/ 427 w 467"/>
              <a:gd name="T115" fmla="*/ 216 h 610"/>
              <a:gd name="T116" fmla="*/ 438 w 467"/>
              <a:gd name="T117" fmla="*/ 35 h 610"/>
              <a:gd name="T118" fmla="*/ 438 w 467"/>
              <a:gd name="T119" fmla="*/ 35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67" h="610">
                <a:moveTo>
                  <a:pt x="453" y="0"/>
                </a:moveTo>
                <a:cubicBezTo>
                  <a:pt x="314" y="3"/>
                  <a:pt x="175" y="5"/>
                  <a:pt x="37" y="19"/>
                </a:cubicBezTo>
                <a:cubicBezTo>
                  <a:pt x="29" y="20"/>
                  <a:pt x="23" y="26"/>
                  <a:pt x="25" y="34"/>
                </a:cubicBezTo>
                <a:cubicBezTo>
                  <a:pt x="26" y="40"/>
                  <a:pt x="28" y="47"/>
                  <a:pt x="29" y="53"/>
                </a:cubicBezTo>
                <a:cubicBezTo>
                  <a:pt x="29" y="53"/>
                  <a:pt x="29" y="54"/>
                  <a:pt x="29" y="54"/>
                </a:cubicBezTo>
                <a:cubicBezTo>
                  <a:pt x="28" y="60"/>
                  <a:pt x="27" y="66"/>
                  <a:pt x="27" y="71"/>
                </a:cubicBezTo>
                <a:cubicBezTo>
                  <a:pt x="26" y="73"/>
                  <a:pt x="25" y="75"/>
                  <a:pt x="26" y="77"/>
                </a:cubicBezTo>
                <a:cubicBezTo>
                  <a:pt x="7" y="232"/>
                  <a:pt x="4" y="389"/>
                  <a:pt x="0" y="544"/>
                </a:cubicBezTo>
                <a:cubicBezTo>
                  <a:pt x="0" y="550"/>
                  <a:pt x="5" y="557"/>
                  <a:pt x="11" y="558"/>
                </a:cubicBezTo>
                <a:cubicBezTo>
                  <a:pt x="145" y="581"/>
                  <a:pt x="281" y="599"/>
                  <a:pt x="417" y="609"/>
                </a:cubicBezTo>
                <a:cubicBezTo>
                  <a:pt x="426" y="610"/>
                  <a:pt x="432" y="601"/>
                  <a:pt x="433" y="594"/>
                </a:cubicBezTo>
                <a:cubicBezTo>
                  <a:pt x="447" y="400"/>
                  <a:pt x="459" y="207"/>
                  <a:pt x="467" y="14"/>
                </a:cubicBezTo>
                <a:cubicBezTo>
                  <a:pt x="467" y="6"/>
                  <a:pt x="461" y="0"/>
                  <a:pt x="453" y="0"/>
                </a:cubicBezTo>
                <a:close/>
                <a:moveTo>
                  <a:pt x="264" y="211"/>
                </a:moveTo>
                <a:cubicBezTo>
                  <a:pt x="265" y="202"/>
                  <a:pt x="265" y="193"/>
                  <a:pt x="266" y="184"/>
                </a:cubicBezTo>
                <a:cubicBezTo>
                  <a:pt x="266" y="181"/>
                  <a:pt x="266" y="177"/>
                  <a:pt x="266" y="174"/>
                </a:cubicBezTo>
                <a:cubicBezTo>
                  <a:pt x="268" y="175"/>
                  <a:pt x="271" y="174"/>
                  <a:pt x="273" y="174"/>
                </a:cubicBezTo>
                <a:cubicBezTo>
                  <a:pt x="270" y="186"/>
                  <a:pt x="267" y="199"/>
                  <a:pt x="264" y="211"/>
                </a:cubicBezTo>
                <a:close/>
                <a:moveTo>
                  <a:pt x="274" y="302"/>
                </a:moveTo>
                <a:cubicBezTo>
                  <a:pt x="274" y="303"/>
                  <a:pt x="275" y="303"/>
                  <a:pt x="276" y="304"/>
                </a:cubicBezTo>
                <a:cubicBezTo>
                  <a:pt x="275" y="307"/>
                  <a:pt x="275" y="310"/>
                  <a:pt x="275" y="312"/>
                </a:cubicBezTo>
                <a:cubicBezTo>
                  <a:pt x="274" y="311"/>
                  <a:pt x="273" y="310"/>
                  <a:pt x="272" y="309"/>
                </a:cubicBezTo>
                <a:cubicBezTo>
                  <a:pt x="273" y="307"/>
                  <a:pt x="273" y="304"/>
                  <a:pt x="274" y="302"/>
                </a:cubicBezTo>
                <a:close/>
                <a:moveTo>
                  <a:pt x="303" y="395"/>
                </a:moveTo>
                <a:cubicBezTo>
                  <a:pt x="303" y="396"/>
                  <a:pt x="304" y="396"/>
                  <a:pt x="304" y="396"/>
                </a:cubicBezTo>
                <a:cubicBezTo>
                  <a:pt x="306" y="399"/>
                  <a:pt x="309" y="401"/>
                  <a:pt x="312" y="401"/>
                </a:cubicBezTo>
                <a:cubicBezTo>
                  <a:pt x="311" y="406"/>
                  <a:pt x="311" y="411"/>
                  <a:pt x="310" y="416"/>
                </a:cubicBezTo>
                <a:cubicBezTo>
                  <a:pt x="308" y="409"/>
                  <a:pt x="306" y="402"/>
                  <a:pt x="303" y="395"/>
                </a:cubicBezTo>
                <a:close/>
                <a:moveTo>
                  <a:pt x="356" y="293"/>
                </a:moveTo>
                <a:cubicBezTo>
                  <a:pt x="355" y="306"/>
                  <a:pt x="354" y="318"/>
                  <a:pt x="353" y="330"/>
                </a:cubicBezTo>
                <a:cubicBezTo>
                  <a:pt x="347" y="371"/>
                  <a:pt x="343" y="411"/>
                  <a:pt x="340" y="452"/>
                </a:cubicBezTo>
                <a:cubicBezTo>
                  <a:pt x="340" y="453"/>
                  <a:pt x="340" y="454"/>
                  <a:pt x="340" y="455"/>
                </a:cubicBezTo>
                <a:cubicBezTo>
                  <a:pt x="339" y="454"/>
                  <a:pt x="338" y="453"/>
                  <a:pt x="338" y="452"/>
                </a:cubicBezTo>
                <a:cubicBezTo>
                  <a:pt x="338" y="452"/>
                  <a:pt x="337" y="452"/>
                  <a:pt x="337" y="451"/>
                </a:cubicBezTo>
                <a:cubicBezTo>
                  <a:pt x="342" y="399"/>
                  <a:pt x="347" y="346"/>
                  <a:pt x="356" y="293"/>
                </a:cubicBezTo>
                <a:close/>
                <a:moveTo>
                  <a:pt x="350" y="110"/>
                </a:moveTo>
                <a:cubicBezTo>
                  <a:pt x="352" y="111"/>
                  <a:pt x="354" y="111"/>
                  <a:pt x="355" y="111"/>
                </a:cubicBezTo>
                <a:cubicBezTo>
                  <a:pt x="355" y="112"/>
                  <a:pt x="355" y="113"/>
                  <a:pt x="355" y="114"/>
                </a:cubicBezTo>
                <a:cubicBezTo>
                  <a:pt x="353" y="113"/>
                  <a:pt x="352" y="112"/>
                  <a:pt x="350" y="110"/>
                </a:cubicBezTo>
                <a:close/>
                <a:moveTo>
                  <a:pt x="351" y="466"/>
                </a:moveTo>
                <a:cubicBezTo>
                  <a:pt x="351" y="468"/>
                  <a:pt x="352" y="471"/>
                  <a:pt x="352" y="473"/>
                </a:cubicBezTo>
                <a:cubicBezTo>
                  <a:pt x="350" y="470"/>
                  <a:pt x="349" y="468"/>
                  <a:pt x="347" y="465"/>
                </a:cubicBezTo>
                <a:cubicBezTo>
                  <a:pt x="348" y="465"/>
                  <a:pt x="349" y="466"/>
                  <a:pt x="351" y="466"/>
                </a:cubicBezTo>
                <a:close/>
                <a:moveTo>
                  <a:pt x="307" y="475"/>
                </a:moveTo>
                <a:cubicBezTo>
                  <a:pt x="308" y="478"/>
                  <a:pt x="310" y="481"/>
                  <a:pt x="312" y="483"/>
                </a:cubicBezTo>
                <a:cubicBezTo>
                  <a:pt x="311" y="482"/>
                  <a:pt x="309" y="482"/>
                  <a:pt x="307" y="481"/>
                </a:cubicBezTo>
                <a:cubicBezTo>
                  <a:pt x="307" y="479"/>
                  <a:pt x="307" y="477"/>
                  <a:pt x="307" y="475"/>
                </a:cubicBezTo>
                <a:close/>
                <a:moveTo>
                  <a:pt x="410" y="480"/>
                </a:moveTo>
                <a:cubicBezTo>
                  <a:pt x="409" y="490"/>
                  <a:pt x="409" y="499"/>
                  <a:pt x="408" y="508"/>
                </a:cubicBezTo>
                <a:cubicBezTo>
                  <a:pt x="407" y="506"/>
                  <a:pt x="406" y="503"/>
                  <a:pt x="404" y="500"/>
                </a:cubicBezTo>
                <a:cubicBezTo>
                  <a:pt x="405" y="495"/>
                  <a:pt x="406" y="490"/>
                  <a:pt x="406" y="485"/>
                </a:cubicBezTo>
                <a:cubicBezTo>
                  <a:pt x="407" y="483"/>
                  <a:pt x="409" y="482"/>
                  <a:pt x="410" y="480"/>
                </a:cubicBezTo>
                <a:close/>
                <a:moveTo>
                  <a:pt x="373" y="30"/>
                </a:moveTo>
                <a:cubicBezTo>
                  <a:pt x="370" y="30"/>
                  <a:pt x="367" y="31"/>
                  <a:pt x="365" y="33"/>
                </a:cubicBezTo>
                <a:cubicBezTo>
                  <a:pt x="347" y="33"/>
                  <a:pt x="328" y="32"/>
                  <a:pt x="309" y="32"/>
                </a:cubicBezTo>
                <a:cubicBezTo>
                  <a:pt x="330" y="31"/>
                  <a:pt x="351" y="30"/>
                  <a:pt x="373" y="30"/>
                </a:cubicBezTo>
                <a:close/>
                <a:moveTo>
                  <a:pt x="326" y="201"/>
                </a:moveTo>
                <a:cubicBezTo>
                  <a:pt x="326" y="203"/>
                  <a:pt x="326" y="205"/>
                  <a:pt x="326" y="206"/>
                </a:cubicBezTo>
                <a:cubicBezTo>
                  <a:pt x="324" y="236"/>
                  <a:pt x="321" y="266"/>
                  <a:pt x="319" y="296"/>
                </a:cubicBezTo>
                <a:cubicBezTo>
                  <a:pt x="319" y="298"/>
                  <a:pt x="319" y="301"/>
                  <a:pt x="319" y="304"/>
                </a:cubicBezTo>
                <a:cubicBezTo>
                  <a:pt x="315" y="299"/>
                  <a:pt x="311" y="293"/>
                  <a:pt x="307" y="288"/>
                </a:cubicBezTo>
                <a:cubicBezTo>
                  <a:pt x="312" y="259"/>
                  <a:pt x="318" y="230"/>
                  <a:pt x="326" y="201"/>
                </a:cubicBezTo>
                <a:close/>
                <a:moveTo>
                  <a:pt x="301" y="331"/>
                </a:moveTo>
                <a:cubicBezTo>
                  <a:pt x="304" y="334"/>
                  <a:pt x="306" y="337"/>
                  <a:pt x="309" y="340"/>
                </a:cubicBezTo>
                <a:cubicBezTo>
                  <a:pt x="311" y="342"/>
                  <a:pt x="313" y="344"/>
                  <a:pt x="316" y="344"/>
                </a:cubicBezTo>
                <a:cubicBezTo>
                  <a:pt x="314" y="363"/>
                  <a:pt x="314" y="363"/>
                  <a:pt x="314" y="363"/>
                </a:cubicBezTo>
                <a:cubicBezTo>
                  <a:pt x="309" y="357"/>
                  <a:pt x="305" y="350"/>
                  <a:pt x="300" y="344"/>
                </a:cubicBezTo>
                <a:cubicBezTo>
                  <a:pt x="300" y="340"/>
                  <a:pt x="300" y="335"/>
                  <a:pt x="301" y="331"/>
                </a:cubicBezTo>
                <a:close/>
                <a:moveTo>
                  <a:pt x="297" y="98"/>
                </a:moveTo>
                <a:cubicBezTo>
                  <a:pt x="295" y="99"/>
                  <a:pt x="293" y="101"/>
                  <a:pt x="292" y="104"/>
                </a:cubicBezTo>
                <a:cubicBezTo>
                  <a:pt x="291" y="109"/>
                  <a:pt x="290" y="113"/>
                  <a:pt x="288" y="117"/>
                </a:cubicBezTo>
                <a:cubicBezTo>
                  <a:pt x="279" y="108"/>
                  <a:pt x="269" y="98"/>
                  <a:pt x="259" y="89"/>
                </a:cubicBezTo>
                <a:cubicBezTo>
                  <a:pt x="272" y="92"/>
                  <a:pt x="284" y="95"/>
                  <a:pt x="297" y="98"/>
                </a:cubicBezTo>
                <a:close/>
                <a:moveTo>
                  <a:pt x="240" y="187"/>
                </a:moveTo>
                <a:cubicBezTo>
                  <a:pt x="239" y="192"/>
                  <a:pt x="239" y="198"/>
                  <a:pt x="239" y="203"/>
                </a:cubicBezTo>
                <a:cubicBezTo>
                  <a:pt x="239" y="205"/>
                  <a:pt x="239" y="207"/>
                  <a:pt x="238" y="209"/>
                </a:cubicBezTo>
                <a:cubicBezTo>
                  <a:pt x="237" y="207"/>
                  <a:pt x="236" y="206"/>
                  <a:pt x="235" y="205"/>
                </a:cubicBezTo>
                <a:cubicBezTo>
                  <a:pt x="236" y="199"/>
                  <a:pt x="238" y="193"/>
                  <a:pt x="240" y="187"/>
                </a:cubicBezTo>
                <a:close/>
                <a:moveTo>
                  <a:pt x="222" y="310"/>
                </a:moveTo>
                <a:cubicBezTo>
                  <a:pt x="218" y="305"/>
                  <a:pt x="215" y="300"/>
                  <a:pt x="212" y="295"/>
                </a:cubicBezTo>
                <a:cubicBezTo>
                  <a:pt x="212" y="294"/>
                  <a:pt x="212" y="294"/>
                  <a:pt x="212" y="293"/>
                </a:cubicBezTo>
                <a:cubicBezTo>
                  <a:pt x="217" y="301"/>
                  <a:pt x="223" y="309"/>
                  <a:pt x="228" y="317"/>
                </a:cubicBezTo>
                <a:cubicBezTo>
                  <a:pt x="226" y="315"/>
                  <a:pt x="224" y="312"/>
                  <a:pt x="222" y="310"/>
                </a:cubicBezTo>
                <a:close/>
                <a:moveTo>
                  <a:pt x="208" y="176"/>
                </a:moveTo>
                <a:cubicBezTo>
                  <a:pt x="211" y="174"/>
                  <a:pt x="212" y="170"/>
                  <a:pt x="212" y="167"/>
                </a:cubicBezTo>
                <a:cubicBezTo>
                  <a:pt x="214" y="168"/>
                  <a:pt x="216" y="169"/>
                  <a:pt x="218" y="170"/>
                </a:cubicBezTo>
                <a:cubicBezTo>
                  <a:pt x="217" y="175"/>
                  <a:pt x="215" y="179"/>
                  <a:pt x="214" y="184"/>
                </a:cubicBezTo>
                <a:cubicBezTo>
                  <a:pt x="212" y="182"/>
                  <a:pt x="210" y="180"/>
                  <a:pt x="208" y="178"/>
                </a:cubicBezTo>
                <a:cubicBezTo>
                  <a:pt x="208" y="177"/>
                  <a:pt x="208" y="177"/>
                  <a:pt x="208" y="176"/>
                </a:cubicBezTo>
                <a:close/>
                <a:moveTo>
                  <a:pt x="67" y="110"/>
                </a:moveTo>
                <a:cubicBezTo>
                  <a:pt x="70" y="112"/>
                  <a:pt x="72" y="113"/>
                  <a:pt x="75" y="114"/>
                </a:cubicBezTo>
                <a:cubicBezTo>
                  <a:pt x="72" y="127"/>
                  <a:pt x="69" y="141"/>
                  <a:pt x="67" y="154"/>
                </a:cubicBezTo>
                <a:cubicBezTo>
                  <a:pt x="67" y="140"/>
                  <a:pt x="67" y="126"/>
                  <a:pt x="67" y="112"/>
                </a:cubicBezTo>
                <a:cubicBezTo>
                  <a:pt x="67" y="112"/>
                  <a:pt x="67" y="111"/>
                  <a:pt x="67" y="110"/>
                </a:cubicBezTo>
                <a:close/>
                <a:moveTo>
                  <a:pt x="81" y="205"/>
                </a:moveTo>
                <a:cubicBezTo>
                  <a:pt x="80" y="214"/>
                  <a:pt x="80" y="223"/>
                  <a:pt x="79" y="232"/>
                </a:cubicBezTo>
                <a:cubicBezTo>
                  <a:pt x="79" y="234"/>
                  <a:pt x="78" y="235"/>
                  <a:pt x="78" y="236"/>
                </a:cubicBezTo>
                <a:cubicBezTo>
                  <a:pt x="78" y="237"/>
                  <a:pt x="79" y="238"/>
                  <a:pt x="79" y="238"/>
                </a:cubicBezTo>
                <a:cubicBezTo>
                  <a:pt x="79" y="238"/>
                  <a:pt x="79" y="238"/>
                  <a:pt x="79" y="238"/>
                </a:cubicBezTo>
                <a:cubicBezTo>
                  <a:pt x="78" y="247"/>
                  <a:pt x="77" y="255"/>
                  <a:pt x="77" y="264"/>
                </a:cubicBezTo>
                <a:cubicBezTo>
                  <a:pt x="75" y="268"/>
                  <a:pt x="74" y="272"/>
                  <a:pt x="76" y="276"/>
                </a:cubicBezTo>
                <a:cubicBezTo>
                  <a:pt x="75" y="290"/>
                  <a:pt x="74" y="304"/>
                  <a:pt x="73" y="319"/>
                </a:cubicBezTo>
                <a:cubicBezTo>
                  <a:pt x="71" y="328"/>
                  <a:pt x="68" y="337"/>
                  <a:pt x="65" y="346"/>
                </a:cubicBezTo>
                <a:cubicBezTo>
                  <a:pt x="68" y="299"/>
                  <a:pt x="74" y="252"/>
                  <a:pt x="81" y="205"/>
                </a:cubicBezTo>
                <a:close/>
                <a:moveTo>
                  <a:pt x="69" y="400"/>
                </a:moveTo>
                <a:cubicBezTo>
                  <a:pt x="69" y="401"/>
                  <a:pt x="69" y="403"/>
                  <a:pt x="70" y="404"/>
                </a:cubicBezTo>
                <a:cubicBezTo>
                  <a:pt x="69" y="404"/>
                  <a:pt x="68" y="404"/>
                  <a:pt x="67" y="404"/>
                </a:cubicBezTo>
                <a:cubicBezTo>
                  <a:pt x="68" y="403"/>
                  <a:pt x="69" y="401"/>
                  <a:pt x="69" y="400"/>
                </a:cubicBezTo>
                <a:close/>
                <a:moveTo>
                  <a:pt x="54" y="506"/>
                </a:moveTo>
                <a:cubicBezTo>
                  <a:pt x="55" y="510"/>
                  <a:pt x="55" y="513"/>
                  <a:pt x="56" y="517"/>
                </a:cubicBezTo>
                <a:cubicBezTo>
                  <a:pt x="51" y="515"/>
                  <a:pt x="46" y="514"/>
                  <a:pt x="41" y="513"/>
                </a:cubicBezTo>
                <a:cubicBezTo>
                  <a:pt x="43" y="504"/>
                  <a:pt x="45" y="495"/>
                  <a:pt x="47" y="485"/>
                </a:cubicBezTo>
                <a:cubicBezTo>
                  <a:pt x="50" y="492"/>
                  <a:pt x="52" y="499"/>
                  <a:pt x="54" y="506"/>
                </a:cubicBezTo>
                <a:close/>
                <a:moveTo>
                  <a:pt x="112" y="493"/>
                </a:moveTo>
                <a:cubicBezTo>
                  <a:pt x="111" y="486"/>
                  <a:pt x="109" y="479"/>
                  <a:pt x="107" y="472"/>
                </a:cubicBezTo>
                <a:cubicBezTo>
                  <a:pt x="109" y="472"/>
                  <a:pt x="111" y="473"/>
                  <a:pt x="112" y="474"/>
                </a:cubicBezTo>
                <a:cubicBezTo>
                  <a:pt x="116" y="480"/>
                  <a:pt x="119" y="487"/>
                  <a:pt x="123" y="494"/>
                </a:cubicBezTo>
                <a:cubicBezTo>
                  <a:pt x="119" y="494"/>
                  <a:pt x="116" y="493"/>
                  <a:pt x="112" y="493"/>
                </a:cubicBezTo>
                <a:close/>
                <a:moveTo>
                  <a:pt x="160" y="407"/>
                </a:moveTo>
                <a:cubicBezTo>
                  <a:pt x="162" y="409"/>
                  <a:pt x="164" y="410"/>
                  <a:pt x="165" y="411"/>
                </a:cubicBezTo>
                <a:cubicBezTo>
                  <a:pt x="165" y="413"/>
                  <a:pt x="165" y="415"/>
                  <a:pt x="165" y="417"/>
                </a:cubicBezTo>
                <a:cubicBezTo>
                  <a:pt x="161" y="416"/>
                  <a:pt x="157" y="418"/>
                  <a:pt x="155" y="421"/>
                </a:cubicBezTo>
                <a:cubicBezTo>
                  <a:pt x="151" y="418"/>
                  <a:pt x="147" y="416"/>
                  <a:pt x="143" y="413"/>
                </a:cubicBezTo>
                <a:cubicBezTo>
                  <a:pt x="142" y="411"/>
                  <a:pt x="141" y="408"/>
                  <a:pt x="140" y="406"/>
                </a:cubicBezTo>
                <a:cubicBezTo>
                  <a:pt x="145" y="412"/>
                  <a:pt x="154" y="413"/>
                  <a:pt x="160" y="407"/>
                </a:cubicBezTo>
                <a:close/>
                <a:moveTo>
                  <a:pt x="138" y="399"/>
                </a:moveTo>
                <a:cubicBezTo>
                  <a:pt x="138" y="400"/>
                  <a:pt x="138" y="400"/>
                  <a:pt x="138" y="400"/>
                </a:cubicBezTo>
                <a:cubicBezTo>
                  <a:pt x="138" y="398"/>
                  <a:pt x="137" y="396"/>
                  <a:pt x="136" y="393"/>
                </a:cubicBezTo>
                <a:cubicBezTo>
                  <a:pt x="137" y="394"/>
                  <a:pt x="138" y="394"/>
                  <a:pt x="138" y="394"/>
                </a:cubicBezTo>
                <a:cubicBezTo>
                  <a:pt x="138" y="396"/>
                  <a:pt x="138" y="398"/>
                  <a:pt x="138" y="399"/>
                </a:cubicBezTo>
                <a:close/>
                <a:moveTo>
                  <a:pt x="138" y="363"/>
                </a:moveTo>
                <a:cubicBezTo>
                  <a:pt x="134" y="361"/>
                  <a:pt x="130" y="360"/>
                  <a:pt x="126" y="359"/>
                </a:cubicBezTo>
                <a:cubicBezTo>
                  <a:pt x="124" y="353"/>
                  <a:pt x="123" y="347"/>
                  <a:pt x="121" y="341"/>
                </a:cubicBezTo>
                <a:cubicBezTo>
                  <a:pt x="127" y="348"/>
                  <a:pt x="132" y="356"/>
                  <a:pt x="138" y="363"/>
                </a:cubicBezTo>
                <a:cubicBezTo>
                  <a:pt x="138" y="363"/>
                  <a:pt x="138" y="363"/>
                  <a:pt x="138" y="363"/>
                </a:cubicBezTo>
                <a:close/>
                <a:moveTo>
                  <a:pt x="108" y="259"/>
                </a:moveTo>
                <a:cubicBezTo>
                  <a:pt x="109" y="251"/>
                  <a:pt x="110" y="244"/>
                  <a:pt x="111" y="236"/>
                </a:cubicBezTo>
                <a:cubicBezTo>
                  <a:pt x="113" y="238"/>
                  <a:pt x="115" y="241"/>
                  <a:pt x="117" y="243"/>
                </a:cubicBezTo>
                <a:cubicBezTo>
                  <a:pt x="117" y="253"/>
                  <a:pt x="118" y="264"/>
                  <a:pt x="120" y="274"/>
                </a:cubicBezTo>
                <a:cubicBezTo>
                  <a:pt x="116" y="271"/>
                  <a:pt x="112" y="269"/>
                  <a:pt x="108" y="266"/>
                </a:cubicBezTo>
                <a:cubicBezTo>
                  <a:pt x="108" y="265"/>
                  <a:pt x="108" y="264"/>
                  <a:pt x="109" y="262"/>
                </a:cubicBezTo>
                <a:cubicBezTo>
                  <a:pt x="109" y="261"/>
                  <a:pt x="109" y="260"/>
                  <a:pt x="108" y="259"/>
                </a:cubicBezTo>
                <a:close/>
                <a:moveTo>
                  <a:pt x="88" y="42"/>
                </a:moveTo>
                <a:cubicBezTo>
                  <a:pt x="88" y="42"/>
                  <a:pt x="87" y="43"/>
                  <a:pt x="86" y="44"/>
                </a:cubicBezTo>
                <a:cubicBezTo>
                  <a:pt x="81" y="44"/>
                  <a:pt x="76" y="46"/>
                  <a:pt x="71" y="49"/>
                </a:cubicBezTo>
                <a:cubicBezTo>
                  <a:pt x="70" y="50"/>
                  <a:pt x="69" y="51"/>
                  <a:pt x="68" y="52"/>
                </a:cubicBezTo>
                <a:cubicBezTo>
                  <a:pt x="62" y="43"/>
                  <a:pt x="62" y="43"/>
                  <a:pt x="62" y="43"/>
                </a:cubicBezTo>
                <a:cubicBezTo>
                  <a:pt x="71" y="42"/>
                  <a:pt x="80" y="42"/>
                  <a:pt x="88" y="42"/>
                </a:cubicBezTo>
                <a:close/>
                <a:moveTo>
                  <a:pt x="54" y="60"/>
                </a:moveTo>
                <a:cubicBezTo>
                  <a:pt x="56" y="64"/>
                  <a:pt x="58" y="68"/>
                  <a:pt x="60" y="72"/>
                </a:cubicBezTo>
                <a:cubicBezTo>
                  <a:pt x="56" y="71"/>
                  <a:pt x="53" y="69"/>
                  <a:pt x="50" y="68"/>
                </a:cubicBezTo>
                <a:cubicBezTo>
                  <a:pt x="52" y="66"/>
                  <a:pt x="53" y="63"/>
                  <a:pt x="54" y="60"/>
                </a:cubicBezTo>
                <a:close/>
                <a:moveTo>
                  <a:pt x="48" y="98"/>
                </a:moveTo>
                <a:cubicBezTo>
                  <a:pt x="50" y="99"/>
                  <a:pt x="52" y="100"/>
                  <a:pt x="53" y="102"/>
                </a:cubicBezTo>
                <a:cubicBezTo>
                  <a:pt x="51" y="102"/>
                  <a:pt x="49" y="103"/>
                  <a:pt x="48" y="105"/>
                </a:cubicBezTo>
                <a:cubicBezTo>
                  <a:pt x="48" y="103"/>
                  <a:pt x="48" y="100"/>
                  <a:pt x="48" y="98"/>
                </a:cubicBezTo>
                <a:close/>
                <a:moveTo>
                  <a:pt x="315" y="569"/>
                </a:moveTo>
                <a:cubicBezTo>
                  <a:pt x="322" y="563"/>
                  <a:pt x="321" y="548"/>
                  <a:pt x="310" y="546"/>
                </a:cubicBezTo>
                <a:cubicBezTo>
                  <a:pt x="310" y="546"/>
                  <a:pt x="309" y="546"/>
                  <a:pt x="309" y="546"/>
                </a:cubicBezTo>
                <a:cubicBezTo>
                  <a:pt x="309" y="544"/>
                  <a:pt x="309" y="542"/>
                  <a:pt x="309" y="541"/>
                </a:cubicBezTo>
                <a:cubicBezTo>
                  <a:pt x="310" y="540"/>
                  <a:pt x="310" y="539"/>
                  <a:pt x="311" y="538"/>
                </a:cubicBezTo>
                <a:cubicBezTo>
                  <a:pt x="317" y="541"/>
                  <a:pt x="324" y="543"/>
                  <a:pt x="331" y="545"/>
                </a:cubicBezTo>
                <a:cubicBezTo>
                  <a:pt x="332" y="551"/>
                  <a:pt x="334" y="556"/>
                  <a:pt x="336" y="562"/>
                </a:cubicBezTo>
                <a:cubicBezTo>
                  <a:pt x="341" y="579"/>
                  <a:pt x="366" y="572"/>
                  <a:pt x="362" y="555"/>
                </a:cubicBezTo>
                <a:cubicBezTo>
                  <a:pt x="362" y="554"/>
                  <a:pt x="361" y="553"/>
                  <a:pt x="361" y="551"/>
                </a:cubicBezTo>
                <a:cubicBezTo>
                  <a:pt x="363" y="552"/>
                  <a:pt x="364" y="551"/>
                  <a:pt x="366" y="551"/>
                </a:cubicBezTo>
                <a:cubicBezTo>
                  <a:pt x="368" y="556"/>
                  <a:pt x="370" y="561"/>
                  <a:pt x="372" y="566"/>
                </a:cubicBezTo>
                <a:cubicBezTo>
                  <a:pt x="378" y="579"/>
                  <a:pt x="394" y="577"/>
                  <a:pt x="398" y="567"/>
                </a:cubicBezTo>
                <a:cubicBezTo>
                  <a:pt x="399" y="569"/>
                  <a:pt x="401" y="571"/>
                  <a:pt x="403" y="572"/>
                </a:cubicBezTo>
                <a:cubicBezTo>
                  <a:pt x="403" y="573"/>
                  <a:pt x="403" y="575"/>
                  <a:pt x="403" y="577"/>
                </a:cubicBezTo>
                <a:cubicBezTo>
                  <a:pt x="374" y="575"/>
                  <a:pt x="344" y="572"/>
                  <a:pt x="315" y="569"/>
                </a:cubicBezTo>
                <a:close/>
                <a:moveTo>
                  <a:pt x="427" y="225"/>
                </a:moveTo>
                <a:cubicBezTo>
                  <a:pt x="426" y="224"/>
                  <a:pt x="426" y="223"/>
                  <a:pt x="425" y="221"/>
                </a:cubicBezTo>
                <a:cubicBezTo>
                  <a:pt x="426" y="220"/>
                  <a:pt x="426" y="218"/>
                  <a:pt x="427" y="216"/>
                </a:cubicBezTo>
                <a:cubicBezTo>
                  <a:pt x="427" y="215"/>
                  <a:pt x="427" y="213"/>
                  <a:pt x="428" y="212"/>
                </a:cubicBezTo>
                <a:cubicBezTo>
                  <a:pt x="427" y="217"/>
                  <a:pt x="427" y="221"/>
                  <a:pt x="427" y="225"/>
                </a:cubicBezTo>
                <a:close/>
                <a:moveTo>
                  <a:pt x="438" y="35"/>
                </a:moveTo>
                <a:cubicBezTo>
                  <a:pt x="437" y="32"/>
                  <a:pt x="435" y="30"/>
                  <a:pt x="432" y="28"/>
                </a:cubicBezTo>
                <a:cubicBezTo>
                  <a:pt x="435" y="28"/>
                  <a:pt x="437" y="28"/>
                  <a:pt x="439" y="28"/>
                </a:cubicBezTo>
                <a:cubicBezTo>
                  <a:pt x="439" y="30"/>
                  <a:pt x="439" y="33"/>
                  <a:pt x="438" y="35"/>
                </a:cubicBezTo>
                <a:close/>
              </a:path>
            </a:pathLst>
          </a:custGeom>
          <a:solidFill>
            <a:srgbClr val="4AD8D9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5" name="Freeform 43"/>
          <p:cNvSpPr>
            <a:spLocks noEditPoints="1"/>
          </p:cNvSpPr>
          <p:nvPr/>
        </p:nvSpPr>
        <p:spPr bwMode="auto">
          <a:xfrm>
            <a:off x="9371867" y="2728607"/>
            <a:ext cx="963798" cy="1230642"/>
          </a:xfrm>
          <a:custGeom>
            <a:avLst/>
            <a:gdLst>
              <a:gd name="T0" fmla="*/ 6 w 464"/>
              <a:gd name="T1" fmla="*/ 95 h 591"/>
              <a:gd name="T2" fmla="*/ 120 w 464"/>
              <a:gd name="T3" fmla="*/ 564 h 591"/>
              <a:gd name="T4" fmla="*/ 463 w 464"/>
              <a:gd name="T5" fmla="*/ 15 h 591"/>
              <a:gd name="T6" fmla="*/ 305 w 464"/>
              <a:gd name="T7" fmla="*/ 331 h 591"/>
              <a:gd name="T8" fmla="*/ 309 w 464"/>
              <a:gd name="T9" fmla="*/ 471 h 591"/>
              <a:gd name="T10" fmla="*/ 325 w 464"/>
              <a:gd name="T11" fmla="*/ 501 h 591"/>
              <a:gd name="T12" fmla="*/ 205 w 464"/>
              <a:gd name="T13" fmla="*/ 498 h 591"/>
              <a:gd name="T14" fmla="*/ 159 w 464"/>
              <a:gd name="T15" fmla="*/ 311 h 591"/>
              <a:gd name="T16" fmla="*/ 180 w 464"/>
              <a:gd name="T17" fmla="*/ 225 h 591"/>
              <a:gd name="T18" fmla="*/ 167 w 464"/>
              <a:gd name="T19" fmla="*/ 373 h 591"/>
              <a:gd name="T20" fmla="*/ 127 w 464"/>
              <a:gd name="T21" fmla="*/ 361 h 591"/>
              <a:gd name="T22" fmla="*/ 122 w 464"/>
              <a:gd name="T23" fmla="*/ 368 h 591"/>
              <a:gd name="T24" fmla="*/ 128 w 464"/>
              <a:gd name="T25" fmla="*/ 283 h 591"/>
              <a:gd name="T26" fmla="*/ 99 w 464"/>
              <a:gd name="T27" fmla="*/ 141 h 591"/>
              <a:gd name="T28" fmla="*/ 80 w 464"/>
              <a:gd name="T29" fmla="*/ 150 h 591"/>
              <a:gd name="T30" fmla="*/ 77 w 464"/>
              <a:gd name="T31" fmla="*/ 398 h 591"/>
              <a:gd name="T32" fmla="*/ 70 w 464"/>
              <a:gd name="T33" fmla="*/ 174 h 591"/>
              <a:gd name="T34" fmla="*/ 100 w 464"/>
              <a:gd name="T35" fmla="*/ 433 h 591"/>
              <a:gd name="T36" fmla="*/ 100 w 464"/>
              <a:gd name="T37" fmla="*/ 433 h 591"/>
              <a:gd name="T38" fmla="*/ 98 w 464"/>
              <a:gd name="T39" fmla="*/ 467 h 591"/>
              <a:gd name="T40" fmla="*/ 126 w 464"/>
              <a:gd name="T41" fmla="*/ 425 h 591"/>
              <a:gd name="T42" fmla="*/ 187 w 464"/>
              <a:gd name="T43" fmla="*/ 436 h 591"/>
              <a:gd name="T44" fmla="*/ 212 w 464"/>
              <a:gd name="T45" fmla="*/ 406 h 591"/>
              <a:gd name="T46" fmla="*/ 340 w 464"/>
              <a:gd name="T47" fmla="*/ 359 h 591"/>
              <a:gd name="T48" fmla="*/ 382 w 464"/>
              <a:gd name="T49" fmla="*/ 476 h 591"/>
              <a:gd name="T50" fmla="*/ 382 w 464"/>
              <a:gd name="T51" fmla="*/ 476 h 591"/>
              <a:gd name="T52" fmla="*/ 229 w 464"/>
              <a:gd name="T53" fmla="*/ 238 h 591"/>
              <a:gd name="T54" fmla="*/ 219 w 464"/>
              <a:gd name="T55" fmla="*/ 300 h 591"/>
              <a:gd name="T56" fmla="*/ 118 w 464"/>
              <a:gd name="T57" fmla="*/ 106 h 591"/>
              <a:gd name="T58" fmla="*/ 54 w 464"/>
              <a:gd name="T59" fmla="*/ 294 h 591"/>
              <a:gd name="T60" fmla="*/ 51 w 464"/>
              <a:gd name="T61" fmla="*/ 322 h 591"/>
              <a:gd name="T62" fmla="*/ 62 w 464"/>
              <a:gd name="T63" fmla="*/ 484 h 591"/>
              <a:gd name="T64" fmla="*/ 60 w 464"/>
              <a:gd name="T65" fmla="*/ 489 h 591"/>
              <a:gd name="T66" fmla="*/ 125 w 464"/>
              <a:gd name="T67" fmla="*/ 527 h 591"/>
              <a:gd name="T68" fmla="*/ 129 w 464"/>
              <a:gd name="T69" fmla="*/ 536 h 591"/>
              <a:gd name="T70" fmla="*/ 173 w 464"/>
              <a:gd name="T71" fmla="*/ 497 h 591"/>
              <a:gd name="T72" fmla="*/ 205 w 464"/>
              <a:gd name="T73" fmla="*/ 461 h 591"/>
              <a:gd name="T74" fmla="*/ 235 w 464"/>
              <a:gd name="T75" fmla="*/ 462 h 591"/>
              <a:gd name="T76" fmla="*/ 290 w 464"/>
              <a:gd name="T77" fmla="*/ 492 h 591"/>
              <a:gd name="T78" fmla="*/ 290 w 464"/>
              <a:gd name="T79" fmla="*/ 492 h 591"/>
              <a:gd name="T80" fmla="*/ 341 w 464"/>
              <a:gd name="T81" fmla="*/ 531 h 591"/>
              <a:gd name="T82" fmla="*/ 409 w 464"/>
              <a:gd name="T83" fmla="*/ 401 h 591"/>
              <a:gd name="T84" fmla="*/ 404 w 464"/>
              <a:gd name="T85" fmla="*/ 101 h 591"/>
              <a:gd name="T86" fmla="*/ 404 w 464"/>
              <a:gd name="T87" fmla="*/ 93 h 591"/>
              <a:gd name="T88" fmla="*/ 368 w 464"/>
              <a:gd name="T89" fmla="*/ 203 h 591"/>
              <a:gd name="T90" fmla="*/ 345 w 464"/>
              <a:gd name="T91" fmla="*/ 157 h 591"/>
              <a:gd name="T92" fmla="*/ 301 w 464"/>
              <a:gd name="T93" fmla="*/ 151 h 591"/>
              <a:gd name="T94" fmla="*/ 306 w 464"/>
              <a:gd name="T95" fmla="*/ 88 h 591"/>
              <a:gd name="T96" fmla="*/ 261 w 464"/>
              <a:gd name="T97" fmla="*/ 276 h 591"/>
              <a:gd name="T98" fmla="*/ 261 w 464"/>
              <a:gd name="T99" fmla="*/ 277 h 591"/>
              <a:gd name="T100" fmla="*/ 258 w 464"/>
              <a:gd name="T101" fmla="*/ 323 h 591"/>
              <a:gd name="T102" fmla="*/ 238 w 464"/>
              <a:gd name="T103" fmla="*/ 58 h 591"/>
              <a:gd name="T104" fmla="*/ 163 w 464"/>
              <a:gd name="T105" fmla="*/ 70 h 591"/>
              <a:gd name="T106" fmla="*/ 32 w 464"/>
              <a:gd name="T107" fmla="*/ 86 h 591"/>
              <a:gd name="T108" fmla="*/ 61 w 464"/>
              <a:gd name="T109" fmla="*/ 113 h 591"/>
              <a:gd name="T110" fmla="*/ 32 w 464"/>
              <a:gd name="T111" fmla="*/ 86 h 591"/>
              <a:gd name="T112" fmla="*/ 62 w 464"/>
              <a:gd name="T113" fmla="*/ 524 h 591"/>
              <a:gd name="T114" fmla="*/ 158 w 464"/>
              <a:gd name="T115" fmla="*/ 538 h 591"/>
              <a:gd name="T116" fmla="*/ 383 w 464"/>
              <a:gd name="T117" fmla="*/ 558 h 591"/>
              <a:gd name="T118" fmla="*/ 400 w 464"/>
              <a:gd name="T119" fmla="*/ 549 h 591"/>
              <a:gd name="T120" fmla="*/ 424 w 464"/>
              <a:gd name="T121" fmla="*/ 163 h 591"/>
              <a:gd name="T122" fmla="*/ 432 w 464"/>
              <a:gd name="T123" fmla="*/ 43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64" h="591">
                <a:moveTo>
                  <a:pt x="445" y="1"/>
                </a:moveTo>
                <a:cubicBezTo>
                  <a:pt x="300" y="21"/>
                  <a:pt x="155" y="40"/>
                  <a:pt x="11" y="61"/>
                </a:cubicBezTo>
                <a:cubicBezTo>
                  <a:pt x="4" y="63"/>
                  <a:pt x="0" y="72"/>
                  <a:pt x="1" y="78"/>
                </a:cubicBezTo>
                <a:cubicBezTo>
                  <a:pt x="3" y="84"/>
                  <a:pt x="5" y="90"/>
                  <a:pt x="6" y="95"/>
                </a:cubicBezTo>
                <a:cubicBezTo>
                  <a:pt x="6" y="97"/>
                  <a:pt x="5" y="99"/>
                  <a:pt x="5" y="101"/>
                </a:cubicBezTo>
                <a:cubicBezTo>
                  <a:pt x="11" y="249"/>
                  <a:pt x="25" y="397"/>
                  <a:pt x="33" y="545"/>
                </a:cubicBezTo>
                <a:cubicBezTo>
                  <a:pt x="34" y="553"/>
                  <a:pt x="40" y="559"/>
                  <a:pt x="48" y="559"/>
                </a:cubicBezTo>
                <a:cubicBezTo>
                  <a:pt x="72" y="561"/>
                  <a:pt x="96" y="562"/>
                  <a:pt x="120" y="564"/>
                </a:cubicBezTo>
                <a:cubicBezTo>
                  <a:pt x="123" y="567"/>
                  <a:pt x="128" y="567"/>
                  <a:pt x="131" y="565"/>
                </a:cubicBezTo>
                <a:cubicBezTo>
                  <a:pt x="226" y="572"/>
                  <a:pt x="320" y="580"/>
                  <a:pt x="413" y="590"/>
                </a:cubicBezTo>
                <a:cubicBezTo>
                  <a:pt x="422" y="591"/>
                  <a:pt x="427" y="583"/>
                  <a:pt x="428" y="576"/>
                </a:cubicBezTo>
                <a:cubicBezTo>
                  <a:pt x="440" y="389"/>
                  <a:pt x="452" y="202"/>
                  <a:pt x="463" y="15"/>
                </a:cubicBezTo>
                <a:cubicBezTo>
                  <a:pt x="464" y="5"/>
                  <a:pt x="453" y="0"/>
                  <a:pt x="445" y="1"/>
                </a:cubicBezTo>
                <a:close/>
                <a:moveTo>
                  <a:pt x="305" y="346"/>
                </a:moveTo>
                <a:cubicBezTo>
                  <a:pt x="304" y="346"/>
                  <a:pt x="303" y="345"/>
                  <a:pt x="303" y="346"/>
                </a:cubicBezTo>
                <a:cubicBezTo>
                  <a:pt x="303" y="341"/>
                  <a:pt x="304" y="336"/>
                  <a:pt x="305" y="331"/>
                </a:cubicBezTo>
                <a:cubicBezTo>
                  <a:pt x="305" y="331"/>
                  <a:pt x="306" y="331"/>
                  <a:pt x="306" y="332"/>
                </a:cubicBezTo>
                <a:cubicBezTo>
                  <a:pt x="306" y="336"/>
                  <a:pt x="305" y="341"/>
                  <a:pt x="305" y="346"/>
                </a:cubicBezTo>
                <a:close/>
                <a:moveTo>
                  <a:pt x="325" y="501"/>
                </a:moveTo>
                <a:cubicBezTo>
                  <a:pt x="320" y="491"/>
                  <a:pt x="315" y="481"/>
                  <a:pt x="309" y="471"/>
                </a:cubicBezTo>
                <a:cubicBezTo>
                  <a:pt x="308" y="468"/>
                  <a:pt x="306" y="465"/>
                  <a:pt x="305" y="462"/>
                </a:cubicBezTo>
                <a:cubicBezTo>
                  <a:pt x="306" y="462"/>
                  <a:pt x="307" y="462"/>
                  <a:pt x="308" y="462"/>
                </a:cubicBezTo>
                <a:cubicBezTo>
                  <a:pt x="315" y="475"/>
                  <a:pt x="321" y="489"/>
                  <a:pt x="327" y="502"/>
                </a:cubicBezTo>
                <a:cubicBezTo>
                  <a:pt x="327" y="502"/>
                  <a:pt x="326" y="502"/>
                  <a:pt x="325" y="501"/>
                </a:cubicBezTo>
                <a:close/>
                <a:moveTo>
                  <a:pt x="205" y="498"/>
                </a:moveTo>
                <a:cubicBezTo>
                  <a:pt x="205" y="497"/>
                  <a:pt x="204" y="496"/>
                  <a:pt x="204" y="495"/>
                </a:cubicBezTo>
                <a:cubicBezTo>
                  <a:pt x="209" y="496"/>
                  <a:pt x="213" y="497"/>
                  <a:pt x="218" y="499"/>
                </a:cubicBezTo>
                <a:cubicBezTo>
                  <a:pt x="214" y="498"/>
                  <a:pt x="210" y="498"/>
                  <a:pt x="205" y="498"/>
                </a:cubicBezTo>
                <a:close/>
                <a:moveTo>
                  <a:pt x="156" y="310"/>
                </a:moveTo>
                <a:cubicBezTo>
                  <a:pt x="157" y="306"/>
                  <a:pt x="157" y="303"/>
                  <a:pt x="157" y="300"/>
                </a:cubicBezTo>
                <a:cubicBezTo>
                  <a:pt x="161" y="302"/>
                  <a:pt x="164" y="304"/>
                  <a:pt x="168" y="306"/>
                </a:cubicBezTo>
                <a:cubicBezTo>
                  <a:pt x="165" y="306"/>
                  <a:pt x="162" y="308"/>
                  <a:pt x="159" y="311"/>
                </a:cubicBezTo>
                <a:cubicBezTo>
                  <a:pt x="158" y="310"/>
                  <a:pt x="157" y="310"/>
                  <a:pt x="156" y="310"/>
                </a:cubicBezTo>
                <a:close/>
                <a:moveTo>
                  <a:pt x="169" y="223"/>
                </a:moveTo>
                <a:cubicBezTo>
                  <a:pt x="169" y="223"/>
                  <a:pt x="169" y="223"/>
                  <a:pt x="169" y="223"/>
                </a:cubicBezTo>
                <a:cubicBezTo>
                  <a:pt x="172" y="223"/>
                  <a:pt x="176" y="224"/>
                  <a:pt x="180" y="225"/>
                </a:cubicBezTo>
                <a:cubicBezTo>
                  <a:pt x="180" y="227"/>
                  <a:pt x="180" y="228"/>
                  <a:pt x="180" y="230"/>
                </a:cubicBezTo>
                <a:cubicBezTo>
                  <a:pt x="176" y="228"/>
                  <a:pt x="172" y="225"/>
                  <a:pt x="169" y="223"/>
                </a:cubicBezTo>
                <a:close/>
                <a:moveTo>
                  <a:pt x="166" y="368"/>
                </a:moveTo>
                <a:cubicBezTo>
                  <a:pt x="166" y="369"/>
                  <a:pt x="167" y="371"/>
                  <a:pt x="167" y="373"/>
                </a:cubicBezTo>
                <a:cubicBezTo>
                  <a:pt x="165" y="371"/>
                  <a:pt x="163" y="368"/>
                  <a:pt x="161" y="366"/>
                </a:cubicBezTo>
                <a:cubicBezTo>
                  <a:pt x="162" y="366"/>
                  <a:pt x="164" y="367"/>
                  <a:pt x="166" y="368"/>
                </a:cubicBezTo>
                <a:close/>
                <a:moveTo>
                  <a:pt x="128" y="352"/>
                </a:moveTo>
                <a:cubicBezTo>
                  <a:pt x="126" y="355"/>
                  <a:pt x="126" y="358"/>
                  <a:pt x="127" y="361"/>
                </a:cubicBezTo>
                <a:cubicBezTo>
                  <a:pt x="128" y="363"/>
                  <a:pt x="128" y="364"/>
                  <a:pt x="129" y="365"/>
                </a:cubicBezTo>
                <a:cubicBezTo>
                  <a:pt x="128" y="368"/>
                  <a:pt x="128" y="371"/>
                  <a:pt x="128" y="374"/>
                </a:cubicBezTo>
                <a:cubicBezTo>
                  <a:pt x="127" y="374"/>
                  <a:pt x="127" y="374"/>
                  <a:pt x="126" y="374"/>
                </a:cubicBezTo>
                <a:cubicBezTo>
                  <a:pt x="125" y="372"/>
                  <a:pt x="123" y="370"/>
                  <a:pt x="122" y="368"/>
                </a:cubicBezTo>
                <a:cubicBezTo>
                  <a:pt x="122" y="362"/>
                  <a:pt x="123" y="356"/>
                  <a:pt x="123" y="350"/>
                </a:cubicBezTo>
                <a:cubicBezTo>
                  <a:pt x="125" y="351"/>
                  <a:pt x="126" y="351"/>
                  <a:pt x="128" y="352"/>
                </a:cubicBezTo>
                <a:close/>
                <a:moveTo>
                  <a:pt x="126" y="302"/>
                </a:moveTo>
                <a:cubicBezTo>
                  <a:pt x="127" y="296"/>
                  <a:pt x="127" y="289"/>
                  <a:pt x="128" y="283"/>
                </a:cubicBezTo>
                <a:cubicBezTo>
                  <a:pt x="128" y="283"/>
                  <a:pt x="129" y="283"/>
                  <a:pt x="129" y="284"/>
                </a:cubicBezTo>
                <a:cubicBezTo>
                  <a:pt x="129" y="290"/>
                  <a:pt x="129" y="296"/>
                  <a:pt x="129" y="303"/>
                </a:cubicBezTo>
                <a:cubicBezTo>
                  <a:pt x="128" y="303"/>
                  <a:pt x="127" y="302"/>
                  <a:pt x="126" y="302"/>
                </a:cubicBezTo>
                <a:close/>
                <a:moveTo>
                  <a:pt x="99" y="141"/>
                </a:moveTo>
                <a:cubicBezTo>
                  <a:pt x="99" y="145"/>
                  <a:pt x="98" y="150"/>
                  <a:pt x="97" y="154"/>
                </a:cubicBezTo>
                <a:cubicBezTo>
                  <a:pt x="97" y="156"/>
                  <a:pt x="96" y="158"/>
                  <a:pt x="95" y="159"/>
                </a:cubicBezTo>
                <a:cubicBezTo>
                  <a:pt x="95" y="159"/>
                  <a:pt x="95" y="158"/>
                  <a:pt x="95" y="158"/>
                </a:cubicBezTo>
                <a:cubicBezTo>
                  <a:pt x="93" y="151"/>
                  <a:pt x="86" y="148"/>
                  <a:pt x="80" y="150"/>
                </a:cubicBezTo>
                <a:cubicBezTo>
                  <a:pt x="81" y="147"/>
                  <a:pt x="82" y="144"/>
                  <a:pt x="83" y="140"/>
                </a:cubicBezTo>
                <a:cubicBezTo>
                  <a:pt x="89" y="141"/>
                  <a:pt x="94" y="141"/>
                  <a:pt x="99" y="141"/>
                </a:cubicBezTo>
                <a:close/>
                <a:moveTo>
                  <a:pt x="77" y="397"/>
                </a:moveTo>
                <a:cubicBezTo>
                  <a:pt x="77" y="397"/>
                  <a:pt x="77" y="398"/>
                  <a:pt x="77" y="398"/>
                </a:cubicBezTo>
                <a:cubicBezTo>
                  <a:pt x="76" y="394"/>
                  <a:pt x="76" y="390"/>
                  <a:pt x="75" y="386"/>
                </a:cubicBezTo>
                <a:cubicBezTo>
                  <a:pt x="76" y="386"/>
                  <a:pt x="76" y="386"/>
                  <a:pt x="77" y="385"/>
                </a:cubicBezTo>
                <a:cubicBezTo>
                  <a:pt x="77" y="389"/>
                  <a:pt x="77" y="393"/>
                  <a:pt x="77" y="397"/>
                </a:cubicBezTo>
                <a:close/>
                <a:moveTo>
                  <a:pt x="70" y="174"/>
                </a:moveTo>
                <a:cubicBezTo>
                  <a:pt x="66" y="193"/>
                  <a:pt x="66" y="193"/>
                  <a:pt x="66" y="193"/>
                </a:cubicBezTo>
                <a:cubicBezTo>
                  <a:pt x="66" y="186"/>
                  <a:pt x="65" y="180"/>
                  <a:pt x="65" y="174"/>
                </a:cubicBezTo>
                <a:cubicBezTo>
                  <a:pt x="67" y="174"/>
                  <a:pt x="68" y="174"/>
                  <a:pt x="70" y="174"/>
                </a:cubicBezTo>
                <a:close/>
                <a:moveTo>
                  <a:pt x="100" y="433"/>
                </a:moveTo>
                <a:cubicBezTo>
                  <a:pt x="100" y="429"/>
                  <a:pt x="101" y="426"/>
                  <a:pt x="101" y="423"/>
                </a:cubicBezTo>
                <a:cubicBezTo>
                  <a:pt x="102" y="427"/>
                  <a:pt x="103" y="431"/>
                  <a:pt x="104" y="434"/>
                </a:cubicBezTo>
                <a:cubicBezTo>
                  <a:pt x="103" y="434"/>
                  <a:pt x="102" y="434"/>
                  <a:pt x="101" y="434"/>
                </a:cubicBezTo>
                <a:cubicBezTo>
                  <a:pt x="101" y="434"/>
                  <a:pt x="101" y="433"/>
                  <a:pt x="100" y="433"/>
                </a:cubicBezTo>
                <a:close/>
                <a:moveTo>
                  <a:pt x="98" y="467"/>
                </a:moveTo>
                <a:cubicBezTo>
                  <a:pt x="105" y="476"/>
                  <a:pt x="112" y="485"/>
                  <a:pt x="119" y="494"/>
                </a:cubicBezTo>
                <a:cubicBezTo>
                  <a:pt x="115" y="494"/>
                  <a:pt x="112" y="494"/>
                  <a:pt x="109" y="494"/>
                </a:cubicBezTo>
                <a:cubicBezTo>
                  <a:pt x="106" y="485"/>
                  <a:pt x="102" y="476"/>
                  <a:pt x="98" y="467"/>
                </a:cubicBezTo>
                <a:close/>
                <a:moveTo>
                  <a:pt x="122" y="410"/>
                </a:moveTo>
                <a:cubicBezTo>
                  <a:pt x="122" y="410"/>
                  <a:pt x="122" y="410"/>
                  <a:pt x="122" y="410"/>
                </a:cubicBezTo>
                <a:cubicBezTo>
                  <a:pt x="123" y="412"/>
                  <a:pt x="125" y="415"/>
                  <a:pt x="126" y="417"/>
                </a:cubicBezTo>
                <a:cubicBezTo>
                  <a:pt x="126" y="420"/>
                  <a:pt x="126" y="423"/>
                  <a:pt x="126" y="425"/>
                </a:cubicBezTo>
                <a:cubicBezTo>
                  <a:pt x="125" y="420"/>
                  <a:pt x="123" y="415"/>
                  <a:pt x="122" y="410"/>
                </a:cubicBezTo>
                <a:close/>
                <a:moveTo>
                  <a:pt x="180" y="432"/>
                </a:moveTo>
                <a:cubicBezTo>
                  <a:pt x="182" y="434"/>
                  <a:pt x="184" y="434"/>
                  <a:pt x="186" y="434"/>
                </a:cubicBezTo>
                <a:cubicBezTo>
                  <a:pt x="186" y="435"/>
                  <a:pt x="187" y="435"/>
                  <a:pt x="187" y="436"/>
                </a:cubicBezTo>
                <a:cubicBezTo>
                  <a:pt x="185" y="436"/>
                  <a:pt x="183" y="436"/>
                  <a:pt x="181" y="436"/>
                </a:cubicBezTo>
                <a:cubicBezTo>
                  <a:pt x="181" y="435"/>
                  <a:pt x="180" y="434"/>
                  <a:pt x="180" y="432"/>
                </a:cubicBezTo>
                <a:close/>
                <a:moveTo>
                  <a:pt x="206" y="406"/>
                </a:moveTo>
                <a:cubicBezTo>
                  <a:pt x="208" y="406"/>
                  <a:pt x="210" y="406"/>
                  <a:pt x="212" y="406"/>
                </a:cubicBezTo>
                <a:cubicBezTo>
                  <a:pt x="213" y="407"/>
                  <a:pt x="214" y="409"/>
                  <a:pt x="215" y="410"/>
                </a:cubicBezTo>
                <a:cubicBezTo>
                  <a:pt x="213" y="410"/>
                  <a:pt x="210" y="409"/>
                  <a:pt x="207" y="408"/>
                </a:cubicBezTo>
                <a:cubicBezTo>
                  <a:pt x="207" y="407"/>
                  <a:pt x="206" y="407"/>
                  <a:pt x="206" y="406"/>
                </a:cubicBezTo>
                <a:close/>
                <a:moveTo>
                  <a:pt x="340" y="359"/>
                </a:moveTo>
                <a:cubicBezTo>
                  <a:pt x="341" y="363"/>
                  <a:pt x="341" y="368"/>
                  <a:pt x="342" y="373"/>
                </a:cubicBezTo>
                <a:cubicBezTo>
                  <a:pt x="340" y="373"/>
                  <a:pt x="339" y="373"/>
                  <a:pt x="338" y="373"/>
                </a:cubicBezTo>
                <a:lnTo>
                  <a:pt x="340" y="359"/>
                </a:lnTo>
                <a:close/>
                <a:moveTo>
                  <a:pt x="382" y="476"/>
                </a:moveTo>
                <a:cubicBezTo>
                  <a:pt x="383" y="483"/>
                  <a:pt x="385" y="489"/>
                  <a:pt x="387" y="496"/>
                </a:cubicBezTo>
                <a:cubicBezTo>
                  <a:pt x="386" y="495"/>
                  <a:pt x="386" y="495"/>
                  <a:pt x="385" y="494"/>
                </a:cubicBezTo>
                <a:cubicBezTo>
                  <a:pt x="383" y="489"/>
                  <a:pt x="381" y="483"/>
                  <a:pt x="380" y="478"/>
                </a:cubicBezTo>
                <a:cubicBezTo>
                  <a:pt x="380" y="478"/>
                  <a:pt x="381" y="477"/>
                  <a:pt x="382" y="476"/>
                </a:cubicBezTo>
                <a:close/>
                <a:moveTo>
                  <a:pt x="228" y="259"/>
                </a:moveTo>
                <a:cubicBezTo>
                  <a:pt x="227" y="259"/>
                  <a:pt x="226" y="258"/>
                  <a:pt x="225" y="257"/>
                </a:cubicBezTo>
                <a:cubicBezTo>
                  <a:pt x="226" y="251"/>
                  <a:pt x="227" y="244"/>
                  <a:pt x="228" y="237"/>
                </a:cubicBezTo>
                <a:cubicBezTo>
                  <a:pt x="229" y="237"/>
                  <a:pt x="229" y="237"/>
                  <a:pt x="229" y="238"/>
                </a:cubicBezTo>
                <a:cubicBezTo>
                  <a:pt x="229" y="245"/>
                  <a:pt x="228" y="252"/>
                  <a:pt x="228" y="259"/>
                </a:cubicBezTo>
                <a:close/>
                <a:moveTo>
                  <a:pt x="225" y="302"/>
                </a:moveTo>
                <a:cubicBezTo>
                  <a:pt x="225" y="302"/>
                  <a:pt x="225" y="303"/>
                  <a:pt x="225" y="304"/>
                </a:cubicBezTo>
                <a:cubicBezTo>
                  <a:pt x="223" y="302"/>
                  <a:pt x="221" y="301"/>
                  <a:pt x="219" y="300"/>
                </a:cubicBezTo>
                <a:cubicBezTo>
                  <a:pt x="221" y="301"/>
                  <a:pt x="223" y="301"/>
                  <a:pt x="225" y="302"/>
                </a:cubicBezTo>
                <a:close/>
                <a:moveTo>
                  <a:pt x="121" y="111"/>
                </a:moveTo>
                <a:cubicBezTo>
                  <a:pt x="120" y="111"/>
                  <a:pt x="120" y="111"/>
                  <a:pt x="120" y="111"/>
                </a:cubicBezTo>
                <a:cubicBezTo>
                  <a:pt x="119" y="109"/>
                  <a:pt x="119" y="107"/>
                  <a:pt x="118" y="106"/>
                </a:cubicBezTo>
                <a:cubicBezTo>
                  <a:pt x="121" y="105"/>
                  <a:pt x="123" y="105"/>
                  <a:pt x="126" y="105"/>
                </a:cubicBezTo>
                <a:cubicBezTo>
                  <a:pt x="124" y="107"/>
                  <a:pt x="122" y="109"/>
                  <a:pt x="121" y="111"/>
                </a:cubicBezTo>
                <a:close/>
                <a:moveTo>
                  <a:pt x="50" y="285"/>
                </a:moveTo>
                <a:cubicBezTo>
                  <a:pt x="50" y="289"/>
                  <a:pt x="52" y="292"/>
                  <a:pt x="54" y="294"/>
                </a:cubicBezTo>
                <a:cubicBezTo>
                  <a:pt x="54" y="296"/>
                  <a:pt x="54" y="298"/>
                  <a:pt x="54" y="301"/>
                </a:cubicBezTo>
                <a:cubicBezTo>
                  <a:pt x="54" y="303"/>
                  <a:pt x="54" y="305"/>
                  <a:pt x="54" y="308"/>
                </a:cubicBezTo>
                <a:cubicBezTo>
                  <a:pt x="54" y="312"/>
                  <a:pt x="54" y="316"/>
                  <a:pt x="55" y="320"/>
                </a:cubicBezTo>
                <a:cubicBezTo>
                  <a:pt x="53" y="320"/>
                  <a:pt x="52" y="321"/>
                  <a:pt x="51" y="322"/>
                </a:cubicBezTo>
                <a:cubicBezTo>
                  <a:pt x="48" y="266"/>
                  <a:pt x="43" y="209"/>
                  <a:pt x="37" y="153"/>
                </a:cubicBezTo>
                <a:cubicBezTo>
                  <a:pt x="38" y="153"/>
                  <a:pt x="39" y="152"/>
                  <a:pt x="40" y="151"/>
                </a:cubicBezTo>
                <a:cubicBezTo>
                  <a:pt x="44" y="196"/>
                  <a:pt x="47" y="241"/>
                  <a:pt x="50" y="285"/>
                </a:cubicBezTo>
                <a:close/>
                <a:moveTo>
                  <a:pt x="62" y="484"/>
                </a:moveTo>
                <a:cubicBezTo>
                  <a:pt x="63" y="486"/>
                  <a:pt x="65" y="487"/>
                  <a:pt x="67" y="488"/>
                </a:cubicBezTo>
                <a:cubicBezTo>
                  <a:pt x="67" y="489"/>
                  <a:pt x="67" y="490"/>
                  <a:pt x="68" y="491"/>
                </a:cubicBezTo>
                <a:cubicBezTo>
                  <a:pt x="67" y="491"/>
                  <a:pt x="67" y="491"/>
                  <a:pt x="67" y="490"/>
                </a:cubicBezTo>
                <a:cubicBezTo>
                  <a:pt x="64" y="489"/>
                  <a:pt x="62" y="488"/>
                  <a:pt x="60" y="489"/>
                </a:cubicBezTo>
                <a:cubicBezTo>
                  <a:pt x="60" y="486"/>
                  <a:pt x="60" y="483"/>
                  <a:pt x="60" y="480"/>
                </a:cubicBezTo>
                <a:cubicBezTo>
                  <a:pt x="60" y="481"/>
                  <a:pt x="61" y="483"/>
                  <a:pt x="62" y="484"/>
                </a:cubicBezTo>
                <a:close/>
                <a:moveTo>
                  <a:pt x="129" y="536"/>
                </a:moveTo>
                <a:cubicBezTo>
                  <a:pt x="128" y="533"/>
                  <a:pt x="126" y="530"/>
                  <a:pt x="125" y="527"/>
                </a:cubicBezTo>
                <a:cubicBezTo>
                  <a:pt x="131" y="529"/>
                  <a:pt x="138" y="531"/>
                  <a:pt x="145" y="532"/>
                </a:cubicBezTo>
                <a:cubicBezTo>
                  <a:pt x="145" y="533"/>
                  <a:pt x="145" y="533"/>
                  <a:pt x="146" y="533"/>
                </a:cubicBezTo>
                <a:cubicBezTo>
                  <a:pt x="147" y="535"/>
                  <a:pt x="149" y="537"/>
                  <a:pt x="151" y="538"/>
                </a:cubicBezTo>
                <a:cubicBezTo>
                  <a:pt x="144" y="537"/>
                  <a:pt x="136" y="537"/>
                  <a:pt x="129" y="536"/>
                </a:cubicBezTo>
                <a:close/>
                <a:moveTo>
                  <a:pt x="153" y="496"/>
                </a:moveTo>
                <a:cubicBezTo>
                  <a:pt x="150" y="490"/>
                  <a:pt x="147" y="484"/>
                  <a:pt x="145" y="478"/>
                </a:cubicBezTo>
                <a:cubicBezTo>
                  <a:pt x="152" y="480"/>
                  <a:pt x="159" y="482"/>
                  <a:pt x="166" y="484"/>
                </a:cubicBezTo>
                <a:cubicBezTo>
                  <a:pt x="168" y="488"/>
                  <a:pt x="171" y="493"/>
                  <a:pt x="173" y="497"/>
                </a:cubicBezTo>
                <a:cubicBezTo>
                  <a:pt x="166" y="496"/>
                  <a:pt x="159" y="496"/>
                  <a:pt x="153" y="496"/>
                </a:cubicBezTo>
                <a:close/>
                <a:moveTo>
                  <a:pt x="193" y="466"/>
                </a:moveTo>
                <a:cubicBezTo>
                  <a:pt x="192" y="464"/>
                  <a:pt x="192" y="463"/>
                  <a:pt x="191" y="461"/>
                </a:cubicBezTo>
                <a:cubicBezTo>
                  <a:pt x="196" y="461"/>
                  <a:pt x="200" y="461"/>
                  <a:pt x="205" y="461"/>
                </a:cubicBezTo>
                <a:cubicBezTo>
                  <a:pt x="207" y="465"/>
                  <a:pt x="209" y="468"/>
                  <a:pt x="211" y="471"/>
                </a:cubicBezTo>
                <a:cubicBezTo>
                  <a:pt x="205" y="469"/>
                  <a:pt x="199" y="468"/>
                  <a:pt x="193" y="466"/>
                </a:cubicBezTo>
                <a:close/>
                <a:moveTo>
                  <a:pt x="248" y="481"/>
                </a:moveTo>
                <a:cubicBezTo>
                  <a:pt x="244" y="475"/>
                  <a:pt x="240" y="468"/>
                  <a:pt x="235" y="462"/>
                </a:cubicBezTo>
                <a:cubicBezTo>
                  <a:pt x="238" y="462"/>
                  <a:pt x="240" y="462"/>
                  <a:pt x="243" y="462"/>
                </a:cubicBezTo>
                <a:cubicBezTo>
                  <a:pt x="246" y="469"/>
                  <a:pt x="250" y="476"/>
                  <a:pt x="253" y="483"/>
                </a:cubicBezTo>
                <a:cubicBezTo>
                  <a:pt x="251" y="482"/>
                  <a:pt x="250" y="482"/>
                  <a:pt x="248" y="481"/>
                </a:cubicBezTo>
                <a:close/>
                <a:moveTo>
                  <a:pt x="290" y="492"/>
                </a:moveTo>
                <a:cubicBezTo>
                  <a:pt x="284" y="482"/>
                  <a:pt x="279" y="472"/>
                  <a:pt x="274" y="462"/>
                </a:cubicBezTo>
                <a:cubicBezTo>
                  <a:pt x="274" y="462"/>
                  <a:pt x="275" y="462"/>
                  <a:pt x="275" y="462"/>
                </a:cubicBezTo>
                <a:cubicBezTo>
                  <a:pt x="277" y="465"/>
                  <a:pt x="279" y="469"/>
                  <a:pt x="281" y="472"/>
                </a:cubicBezTo>
                <a:cubicBezTo>
                  <a:pt x="284" y="479"/>
                  <a:pt x="287" y="486"/>
                  <a:pt x="290" y="492"/>
                </a:cubicBezTo>
                <a:cubicBezTo>
                  <a:pt x="290" y="492"/>
                  <a:pt x="290" y="492"/>
                  <a:pt x="290" y="492"/>
                </a:cubicBezTo>
                <a:close/>
                <a:moveTo>
                  <a:pt x="337" y="525"/>
                </a:moveTo>
                <a:cubicBezTo>
                  <a:pt x="337" y="524"/>
                  <a:pt x="337" y="524"/>
                  <a:pt x="337" y="524"/>
                </a:cubicBezTo>
                <a:cubicBezTo>
                  <a:pt x="339" y="526"/>
                  <a:pt x="340" y="529"/>
                  <a:pt x="341" y="531"/>
                </a:cubicBezTo>
                <a:cubicBezTo>
                  <a:pt x="340" y="531"/>
                  <a:pt x="339" y="531"/>
                  <a:pt x="338" y="531"/>
                </a:cubicBezTo>
                <a:cubicBezTo>
                  <a:pt x="338" y="529"/>
                  <a:pt x="338" y="527"/>
                  <a:pt x="337" y="525"/>
                </a:cubicBezTo>
                <a:close/>
                <a:moveTo>
                  <a:pt x="410" y="401"/>
                </a:moveTo>
                <a:cubicBezTo>
                  <a:pt x="409" y="401"/>
                  <a:pt x="409" y="401"/>
                  <a:pt x="409" y="401"/>
                </a:cubicBezTo>
                <a:cubicBezTo>
                  <a:pt x="410" y="393"/>
                  <a:pt x="410" y="385"/>
                  <a:pt x="411" y="377"/>
                </a:cubicBezTo>
                <a:cubicBezTo>
                  <a:pt x="411" y="385"/>
                  <a:pt x="410" y="393"/>
                  <a:pt x="410" y="401"/>
                </a:cubicBezTo>
                <a:close/>
                <a:moveTo>
                  <a:pt x="404" y="93"/>
                </a:moveTo>
                <a:cubicBezTo>
                  <a:pt x="404" y="96"/>
                  <a:pt x="404" y="98"/>
                  <a:pt x="404" y="101"/>
                </a:cubicBezTo>
                <a:cubicBezTo>
                  <a:pt x="403" y="101"/>
                  <a:pt x="401" y="102"/>
                  <a:pt x="400" y="103"/>
                </a:cubicBezTo>
                <a:cubicBezTo>
                  <a:pt x="400" y="102"/>
                  <a:pt x="400" y="101"/>
                  <a:pt x="400" y="99"/>
                </a:cubicBezTo>
                <a:cubicBezTo>
                  <a:pt x="400" y="98"/>
                  <a:pt x="400" y="97"/>
                  <a:pt x="400" y="97"/>
                </a:cubicBezTo>
                <a:cubicBezTo>
                  <a:pt x="401" y="95"/>
                  <a:pt x="402" y="94"/>
                  <a:pt x="404" y="93"/>
                </a:cubicBezTo>
                <a:close/>
                <a:moveTo>
                  <a:pt x="368" y="203"/>
                </a:moveTo>
                <a:cubicBezTo>
                  <a:pt x="368" y="201"/>
                  <a:pt x="367" y="200"/>
                  <a:pt x="366" y="199"/>
                </a:cubicBezTo>
                <a:cubicBezTo>
                  <a:pt x="367" y="195"/>
                  <a:pt x="368" y="191"/>
                  <a:pt x="369" y="187"/>
                </a:cubicBezTo>
                <a:cubicBezTo>
                  <a:pt x="368" y="192"/>
                  <a:pt x="368" y="197"/>
                  <a:pt x="368" y="203"/>
                </a:cubicBezTo>
                <a:close/>
                <a:moveTo>
                  <a:pt x="349" y="134"/>
                </a:moveTo>
                <a:cubicBezTo>
                  <a:pt x="350" y="133"/>
                  <a:pt x="352" y="132"/>
                  <a:pt x="353" y="132"/>
                </a:cubicBezTo>
                <a:cubicBezTo>
                  <a:pt x="350" y="140"/>
                  <a:pt x="348" y="148"/>
                  <a:pt x="346" y="157"/>
                </a:cubicBezTo>
                <a:cubicBezTo>
                  <a:pt x="345" y="157"/>
                  <a:pt x="345" y="157"/>
                  <a:pt x="345" y="157"/>
                </a:cubicBezTo>
                <a:cubicBezTo>
                  <a:pt x="345" y="150"/>
                  <a:pt x="345" y="144"/>
                  <a:pt x="344" y="138"/>
                </a:cubicBezTo>
                <a:cubicBezTo>
                  <a:pt x="346" y="137"/>
                  <a:pt x="347" y="136"/>
                  <a:pt x="349" y="134"/>
                </a:cubicBezTo>
                <a:close/>
                <a:moveTo>
                  <a:pt x="307" y="152"/>
                </a:moveTo>
                <a:cubicBezTo>
                  <a:pt x="305" y="152"/>
                  <a:pt x="303" y="152"/>
                  <a:pt x="301" y="151"/>
                </a:cubicBezTo>
                <a:cubicBezTo>
                  <a:pt x="301" y="151"/>
                  <a:pt x="301" y="150"/>
                  <a:pt x="301" y="150"/>
                </a:cubicBezTo>
                <a:cubicBezTo>
                  <a:pt x="303" y="150"/>
                  <a:pt x="306" y="149"/>
                  <a:pt x="308" y="149"/>
                </a:cubicBezTo>
                <a:cubicBezTo>
                  <a:pt x="308" y="150"/>
                  <a:pt x="307" y="151"/>
                  <a:pt x="307" y="152"/>
                </a:cubicBezTo>
                <a:close/>
                <a:moveTo>
                  <a:pt x="306" y="88"/>
                </a:moveTo>
                <a:cubicBezTo>
                  <a:pt x="301" y="90"/>
                  <a:pt x="295" y="92"/>
                  <a:pt x="290" y="95"/>
                </a:cubicBezTo>
                <a:cubicBezTo>
                  <a:pt x="281" y="94"/>
                  <a:pt x="271" y="93"/>
                  <a:pt x="261" y="92"/>
                </a:cubicBezTo>
                <a:cubicBezTo>
                  <a:pt x="276" y="91"/>
                  <a:pt x="291" y="89"/>
                  <a:pt x="306" y="88"/>
                </a:cubicBezTo>
                <a:close/>
                <a:moveTo>
                  <a:pt x="261" y="276"/>
                </a:moveTo>
                <a:cubicBezTo>
                  <a:pt x="263" y="266"/>
                  <a:pt x="264" y="256"/>
                  <a:pt x="266" y="247"/>
                </a:cubicBezTo>
                <a:cubicBezTo>
                  <a:pt x="268" y="247"/>
                  <a:pt x="270" y="248"/>
                  <a:pt x="272" y="248"/>
                </a:cubicBezTo>
                <a:cubicBezTo>
                  <a:pt x="271" y="259"/>
                  <a:pt x="271" y="270"/>
                  <a:pt x="270" y="282"/>
                </a:cubicBezTo>
                <a:cubicBezTo>
                  <a:pt x="267" y="280"/>
                  <a:pt x="264" y="279"/>
                  <a:pt x="261" y="277"/>
                </a:cubicBezTo>
                <a:cubicBezTo>
                  <a:pt x="261" y="277"/>
                  <a:pt x="261" y="276"/>
                  <a:pt x="261" y="276"/>
                </a:cubicBezTo>
                <a:close/>
                <a:moveTo>
                  <a:pt x="269" y="317"/>
                </a:moveTo>
                <a:cubicBezTo>
                  <a:pt x="269" y="321"/>
                  <a:pt x="269" y="325"/>
                  <a:pt x="268" y="330"/>
                </a:cubicBezTo>
                <a:cubicBezTo>
                  <a:pt x="265" y="327"/>
                  <a:pt x="261" y="325"/>
                  <a:pt x="258" y="323"/>
                </a:cubicBezTo>
                <a:cubicBezTo>
                  <a:pt x="257" y="322"/>
                  <a:pt x="256" y="322"/>
                  <a:pt x="255" y="321"/>
                </a:cubicBezTo>
                <a:cubicBezTo>
                  <a:pt x="256" y="318"/>
                  <a:pt x="256" y="315"/>
                  <a:pt x="256" y="312"/>
                </a:cubicBezTo>
                <a:cubicBezTo>
                  <a:pt x="261" y="314"/>
                  <a:pt x="265" y="315"/>
                  <a:pt x="269" y="317"/>
                </a:cubicBezTo>
                <a:close/>
                <a:moveTo>
                  <a:pt x="238" y="58"/>
                </a:moveTo>
                <a:cubicBezTo>
                  <a:pt x="237" y="60"/>
                  <a:pt x="237" y="61"/>
                  <a:pt x="237" y="62"/>
                </a:cubicBezTo>
                <a:cubicBezTo>
                  <a:pt x="228" y="63"/>
                  <a:pt x="219" y="65"/>
                  <a:pt x="209" y="66"/>
                </a:cubicBezTo>
                <a:cubicBezTo>
                  <a:pt x="198" y="68"/>
                  <a:pt x="187" y="69"/>
                  <a:pt x="176" y="71"/>
                </a:cubicBezTo>
                <a:cubicBezTo>
                  <a:pt x="172" y="68"/>
                  <a:pt x="168" y="67"/>
                  <a:pt x="163" y="70"/>
                </a:cubicBezTo>
                <a:cubicBezTo>
                  <a:pt x="162" y="71"/>
                  <a:pt x="162" y="72"/>
                  <a:pt x="161" y="72"/>
                </a:cubicBezTo>
                <a:cubicBezTo>
                  <a:pt x="151" y="73"/>
                  <a:pt x="141" y="73"/>
                  <a:pt x="132" y="73"/>
                </a:cubicBezTo>
                <a:cubicBezTo>
                  <a:pt x="167" y="68"/>
                  <a:pt x="202" y="63"/>
                  <a:pt x="238" y="58"/>
                </a:cubicBezTo>
                <a:close/>
                <a:moveTo>
                  <a:pt x="32" y="86"/>
                </a:moveTo>
                <a:cubicBezTo>
                  <a:pt x="43" y="85"/>
                  <a:pt x="55" y="83"/>
                  <a:pt x="67" y="81"/>
                </a:cubicBezTo>
                <a:cubicBezTo>
                  <a:pt x="66" y="87"/>
                  <a:pt x="68" y="93"/>
                  <a:pt x="73" y="95"/>
                </a:cubicBezTo>
                <a:cubicBezTo>
                  <a:pt x="69" y="100"/>
                  <a:pt x="66" y="106"/>
                  <a:pt x="63" y="113"/>
                </a:cubicBezTo>
                <a:cubicBezTo>
                  <a:pt x="63" y="113"/>
                  <a:pt x="62" y="113"/>
                  <a:pt x="61" y="113"/>
                </a:cubicBezTo>
                <a:cubicBezTo>
                  <a:pt x="61" y="109"/>
                  <a:pt x="61" y="104"/>
                  <a:pt x="60" y="99"/>
                </a:cubicBezTo>
                <a:cubicBezTo>
                  <a:pt x="60" y="87"/>
                  <a:pt x="45" y="83"/>
                  <a:pt x="38" y="93"/>
                </a:cubicBezTo>
                <a:cubicBezTo>
                  <a:pt x="37" y="95"/>
                  <a:pt x="36" y="96"/>
                  <a:pt x="35" y="98"/>
                </a:cubicBezTo>
                <a:cubicBezTo>
                  <a:pt x="34" y="94"/>
                  <a:pt x="33" y="90"/>
                  <a:pt x="32" y="86"/>
                </a:cubicBezTo>
                <a:close/>
                <a:moveTo>
                  <a:pt x="62" y="524"/>
                </a:moveTo>
                <a:cubicBezTo>
                  <a:pt x="63" y="526"/>
                  <a:pt x="64" y="529"/>
                  <a:pt x="66" y="531"/>
                </a:cubicBezTo>
                <a:cubicBezTo>
                  <a:pt x="65" y="531"/>
                  <a:pt x="63" y="531"/>
                  <a:pt x="62" y="531"/>
                </a:cubicBezTo>
                <a:cubicBezTo>
                  <a:pt x="62" y="529"/>
                  <a:pt x="62" y="526"/>
                  <a:pt x="62" y="524"/>
                </a:cubicBezTo>
                <a:close/>
                <a:moveTo>
                  <a:pt x="158" y="538"/>
                </a:moveTo>
                <a:cubicBezTo>
                  <a:pt x="160" y="538"/>
                  <a:pt x="161" y="537"/>
                  <a:pt x="163" y="536"/>
                </a:cubicBezTo>
                <a:cubicBezTo>
                  <a:pt x="170" y="538"/>
                  <a:pt x="178" y="539"/>
                  <a:pt x="185" y="540"/>
                </a:cubicBezTo>
                <a:cubicBezTo>
                  <a:pt x="176" y="540"/>
                  <a:pt x="167" y="539"/>
                  <a:pt x="158" y="538"/>
                </a:cubicBezTo>
                <a:close/>
                <a:moveTo>
                  <a:pt x="352" y="551"/>
                </a:moveTo>
                <a:cubicBezTo>
                  <a:pt x="359" y="556"/>
                  <a:pt x="370" y="551"/>
                  <a:pt x="372" y="542"/>
                </a:cubicBezTo>
                <a:cubicBezTo>
                  <a:pt x="373" y="546"/>
                  <a:pt x="375" y="549"/>
                  <a:pt x="377" y="553"/>
                </a:cubicBezTo>
                <a:cubicBezTo>
                  <a:pt x="378" y="556"/>
                  <a:pt x="381" y="557"/>
                  <a:pt x="383" y="558"/>
                </a:cubicBezTo>
                <a:cubicBezTo>
                  <a:pt x="370" y="557"/>
                  <a:pt x="357" y="556"/>
                  <a:pt x="344" y="554"/>
                </a:cubicBezTo>
                <a:cubicBezTo>
                  <a:pt x="347" y="554"/>
                  <a:pt x="350" y="553"/>
                  <a:pt x="352" y="551"/>
                </a:cubicBezTo>
                <a:close/>
                <a:moveTo>
                  <a:pt x="388" y="559"/>
                </a:moveTo>
                <a:cubicBezTo>
                  <a:pt x="393" y="558"/>
                  <a:pt x="398" y="555"/>
                  <a:pt x="400" y="549"/>
                </a:cubicBezTo>
                <a:cubicBezTo>
                  <a:pt x="400" y="549"/>
                  <a:pt x="401" y="548"/>
                  <a:pt x="401" y="548"/>
                </a:cubicBezTo>
                <a:cubicBezTo>
                  <a:pt x="401" y="552"/>
                  <a:pt x="400" y="556"/>
                  <a:pt x="400" y="560"/>
                </a:cubicBezTo>
                <a:cubicBezTo>
                  <a:pt x="396" y="559"/>
                  <a:pt x="392" y="559"/>
                  <a:pt x="388" y="559"/>
                </a:cubicBezTo>
                <a:close/>
                <a:moveTo>
                  <a:pt x="424" y="163"/>
                </a:moveTo>
                <a:cubicBezTo>
                  <a:pt x="425" y="155"/>
                  <a:pt x="425" y="146"/>
                  <a:pt x="425" y="137"/>
                </a:cubicBezTo>
                <a:cubicBezTo>
                  <a:pt x="425" y="137"/>
                  <a:pt x="426" y="137"/>
                  <a:pt x="426" y="137"/>
                </a:cubicBezTo>
                <a:cubicBezTo>
                  <a:pt x="426" y="145"/>
                  <a:pt x="425" y="154"/>
                  <a:pt x="424" y="163"/>
                </a:cubicBezTo>
                <a:close/>
                <a:moveTo>
                  <a:pt x="432" y="43"/>
                </a:moveTo>
                <a:cubicBezTo>
                  <a:pt x="430" y="38"/>
                  <a:pt x="425" y="34"/>
                  <a:pt x="420" y="33"/>
                </a:cubicBezTo>
                <a:cubicBezTo>
                  <a:pt x="424" y="33"/>
                  <a:pt x="429" y="32"/>
                  <a:pt x="433" y="32"/>
                </a:cubicBezTo>
                <a:cubicBezTo>
                  <a:pt x="433" y="36"/>
                  <a:pt x="432" y="39"/>
                  <a:pt x="432" y="43"/>
                </a:cubicBezTo>
                <a:close/>
              </a:path>
            </a:pathLst>
          </a:custGeom>
          <a:solidFill>
            <a:srgbClr val="FFDD00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ctrTitle" idx="4294967295"/>
          </p:nvPr>
        </p:nvSpPr>
        <p:spPr>
          <a:xfrm>
            <a:off x="6272101" y="3714348"/>
            <a:ext cx="5249862" cy="5191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>
              <a:lnSpc>
                <a:spcPct val="100000"/>
              </a:lnSpc>
            </a:pPr>
            <a:r>
              <a:rPr lang="ko-KR" altLang="en-US" sz="2200" b="1" dirty="0" smtClean="0">
                <a:solidFill>
                  <a:srgbClr val="E4E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부제목을 입력하세요</a:t>
            </a:r>
            <a:r>
              <a:rPr lang="en-US" altLang="ko-KR" sz="2200" b="1" dirty="0" smtClean="0">
                <a:solidFill>
                  <a:srgbClr val="E4E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2200" b="1" dirty="0">
              <a:solidFill>
                <a:srgbClr val="E4E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233496" y="2893707"/>
            <a:ext cx="63026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4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  <a:cs typeface="+mj-cs"/>
              </a:rPr>
              <a:t>제목을 입력하세요</a:t>
            </a:r>
            <a:r>
              <a:rPr lang="en-US" altLang="ko-KR" sz="4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  <a:cs typeface="+mj-cs"/>
              </a:rPr>
              <a:t>.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48" name="그룹 47"/>
          <p:cNvGrpSpPr/>
          <p:nvPr/>
        </p:nvGrpSpPr>
        <p:grpSpPr>
          <a:xfrm>
            <a:off x="8258227" y="4899245"/>
            <a:ext cx="3277881" cy="1476155"/>
            <a:chOff x="2030720" y="3912273"/>
            <a:chExt cx="3277881" cy="1476155"/>
          </a:xfrm>
        </p:grpSpPr>
        <p:grpSp>
          <p:nvGrpSpPr>
            <p:cNvPr id="43" name="그룹 42"/>
            <p:cNvGrpSpPr/>
            <p:nvPr/>
          </p:nvGrpSpPr>
          <p:grpSpPr>
            <a:xfrm>
              <a:off x="2030720" y="3912273"/>
              <a:ext cx="3277881" cy="1476155"/>
              <a:chOff x="-10298113" y="5716587"/>
              <a:chExt cx="10325101" cy="4649788"/>
            </a:xfrm>
            <a:solidFill>
              <a:schemeClr val="tx1"/>
            </a:solidFill>
          </p:grpSpPr>
          <p:grpSp>
            <p:nvGrpSpPr>
              <p:cNvPr id="41" name="그룹 40"/>
              <p:cNvGrpSpPr/>
              <p:nvPr/>
            </p:nvGrpSpPr>
            <p:grpSpPr>
              <a:xfrm>
                <a:off x="-5083175" y="6186488"/>
                <a:ext cx="2613025" cy="4164013"/>
                <a:chOff x="-5083175" y="6186488"/>
                <a:chExt cx="2613025" cy="4164013"/>
              </a:xfrm>
              <a:grpFill/>
            </p:grpSpPr>
            <p:sp>
              <p:nvSpPr>
                <p:cNvPr id="6" name="Freeform 5"/>
                <p:cNvSpPr>
                  <a:spLocks noEditPoints="1"/>
                </p:cNvSpPr>
                <p:nvPr/>
              </p:nvSpPr>
              <p:spPr bwMode="auto">
                <a:xfrm>
                  <a:off x="-4276725" y="7742238"/>
                  <a:ext cx="1344613" cy="1789113"/>
                </a:xfrm>
                <a:custGeom>
                  <a:avLst/>
                  <a:gdLst>
                    <a:gd name="T0" fmla="*/ 335 w 358"/>
                    <a:gd name="T1" fmla="*/ 326 h 476"/>
                    <a:gd name="T2" fmla="*/ 249 w 358"/>
                    <a:gd name="T3" fmla="*/ 90 h 476"/>
                    <a:gd name="T4" fmla="*/ 140 w 358"/>
                    <a:gd name="T5" fmla="*/ 14 h 476"/>
                    <a:gd name="T6" fmla="*/ 90 w 358"/>
                    <a:gd name="T7" fmla="*/ 54 h 476"/>
                    <a:gd name="T8" fmla="*/ 93 w 358"/>
                    <a:gd name="T9" fmla="*/ 80 h 476"/>
                    <a:gd name="T10" fmla="*/ 48 w 358"/>
                    <a:gd name="T11" fmla="*/ 216 h 476"/>
                    <a:gd name="T12" fmla="*/ 50 w 358"/>
                    <a:gd name="T13" fmla="*/ 252 h 476"/>
                    <a:gd name="T14" fmla="*/ 48 w 358"/>
                    <a:gd name="T15" fmla="*/ 255 h 476"/>
                    <a:gd name="T16" fmla="*/ 37 w 358"/>
                    <a:gd name="T17" fmla="*/ 330 h 476"/>
                    <a:gd name="T18" fmla="*/ 37 w 358"/>
                    <a:gd name="T19" fmla="*/ 342 h 476"/>
                    <a:gd name="T20" fmla="*/ 22 w 358"/>
                    <a:gd name="T21" fmla="*/ 375 h 476"/>
                    <a:gd name="T22" fmla="*/ 18 w 358"/>
                    <a:gd name="T23" fmla="*/ 411 h 476"/>
                    <a:gd name="T24" fmla="*/ 8 w 358"/>
                    <a:gd name="T25" fmla="*/ 438 h 476"/>
                    <a:gd name="T26" fmla="*/ 25 w 358"/>
                    <a:gd name="T27" fmla="*/ 467 h 476"/>
                    <a:gd name="T28" fmla="*/ 53 w 358"/>
                    <a:gd name="T29" fmla="*/ 470 h 476"/>
                    <a:gd name="T30" fmla="*/ 84 w 358"/>
                    <a:gd name="T31" fmla="*/ 458 h 476"/>
                    <a:gd name="T32" fmla="*/ 149 w 358"/>
                    <a:gd name="T33" fmla="*/ 456 h 476"/>
                    <a:gd name="T34" fmla="*/ 170 w 358"/>
                    <a:gd name="T35" fmla="*/ 446 h 476"/>
                    <a:gd name="T36" fmla="*/ 289 w 358"/>
                    <a:gd name="T37" fmla="*/ 429 h 476"/>
                    <a:gd name="T38" fmla="*/ 341 w 358"/>
                    <a:gd name="T39" fmla="*/ 432 h 476"/>
                    <a:gd name="T40" fmla="*/ 314 w 358"/>
                    <a:gd name="T41" fmla="*/ 361 h 476"/>
                    <a:gd name="T42" fmla="*/ 310 w 358"/>
                    <a:gd name="T43" fmla="*/ 347 h 476"/>
                    <a:gd name="T44" fmla="*/ 99 w 358"/>
                    <a:gd name="T45" fmla="*/ 228 h 476"/>
                    <a:gd name="T46" fmla="*/ 226 w 358"/>
                    <a:gd name="T47" fmla="*/ 306 h 476"/>
                    <a:gd name="T48" fmla="*/ 180 w 358"/>
                    <a:gd name="T49" fmla="*/ 200 h 476"/>
                    <a:gd name="T50" fmla="*/ 171 w 358"/>
                    <a:gd name="T51" fmla="*/ 175 h 476"/>
                    <a:gd name="T52" fmla="*/ 180 w 358"/>
                    <a:gd name="T53" fmla="*/ 177 h 476"/>
                    <a:gd name="T54" fmla="*/ 165 w 358"/>
                    <a:gd name="T55" fmla="*/ 361 h 476"/>
                    <a:gd name="T56" fmla="*/ 161 w 358"/>
                    <a:gd name="T57" fmla="*/ 362 h 476"/>
                    <a:gd name="T58" fmla="*/ 247 w 358"/>
                    <a:gd name="T59" fmla="*/ 336 h 476"/>
                    <a:gd name="T60" fmla="*/ 237 w 358"/>
                    <a:gd name="T61" fmla="*/ 320 h 476"/>
                    <a:gd name="T62" fmla="*/ 260 w 358"/>
                    <a:gd name="T63" fmla="*/ 301 h 476"/>
                    <a:gd name="T64" fmla="*/ 125 w 358"/>
                    <a:gd name="T65" fmla="*/ 158 h 476"/>
                    <a:gd name="T66" fmla="*/ 93 w 358"/>
                    <a:gd name="T67" fmla="*/ 337 h 476"/>
                    <a:gd name="T68" fmla="*/ 93 w 358"/>
                    <a:gd name="T69" fmla="*/ 337 h 476"/>
                    <a:gd name="T70" fmla="*/ 211 w 358"/>
                    <a:gd name="T71" fmla="*/ 136 h 476"/>
                    <a:gd name="T72" fmla="*/ 206 w 358"/>
                    <a:gd name="T73" fmla="*/ 144 h 476"/>
                    <a:gd name="T74" fmla="*/ 181 w 358"/>
                    <a:gd name="T75" fmla="*/ 398 h 476"/>
                    <a:gd name="T76" fmla="*/ 239 w 358"/>
                    <a:gd name="T77" fmla="*/ 392 h 476"/>
                    <a:gd name="T78" fmla="*/ 259 w 358"/>
                    <a:gd name="T79" fmla="*/ 397 h 476"/>
                    <a:gd name="T80" fmla="*/ 65 w 358"/>
                    <a:gd name="T81" fmla="*/ 307 h 476"/>
                    <a:gd name="T82" fmla="*/ 62 w 358"/>
                    <a:gd name="T83" fmla="*/ 302 h 476"/>
                    <a:gd name="T84" fmla="*/ 236 w 358"/>
                    <a:gd name="T85" fmla="*/ 111 h 476"/>
                    <a:gd name="T86" fmla="*/ 236 w 358"/>
                    <a:gd name="T87" fmla="*/ 111 h 476"/>
                    <a:gd name="T88" fmla="*/ 118 w 358"/>
                    <a:gd name="T89" fmla="*/ 48 h 476"/>
                    <a:gd name="T90" fmla="*/ 325 w 358"/>
                    <a:gd name="T91" fmla="*/ 399 h 476"/>
                    <a:gd name="T92" fmla="*/ 324 w 358"/>
                    <a:gd name="T93" fmla="*/ 400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358" h="476">
                      <a:moveTo>
                        <a:pt x="358" y="419"/>
                      </a:moveTo>
                      <a:cubicBezTo>
                        <a:pt x="355" y="396"/>
                        <a:pt x="350" y="374"/>
                        <a:pt x="342" y="353"/>
                      </a:cubicBezTo>
                      <a:cubicBezTo>
                        <a:pt x="339" y="344"/>
                        <a:pt x="337" y="335"/>
                        <a:pt x="335" y="326"/>
                      </a:cubicBezTo>
                      <a:cubicBezTo>
                        <a:pt x="338" y="323"/>
                        <a:pt x="340" y="318"/>
                        <a:pt x="339" y="313"/>
                      </a:cubicBezTo>
                      <a:cubicBezTo>
                        <a:pt x="320" y="239"/>
                        <a:pt x="294" y="166"/>
                        <a:pt x="263" y="96"/>
                      </a:cubicBezTo>
                      <a:cubicBezTo>
                        <a:pt x="260" y="90"/>
                        <a:pt x="255" y="88"/>
                        <a:pt x="249" y="90"/>
                      </a:cubicBezTo>
                      <a:cubicBezTo>
                        <a:pt x="240" y="66"/>
                        <a:pt x="231" y="41"/>
                        <a:pt x="223" y="16"/>
                      </a:cubicBezTo>
                      <a:cubicBezTo>
                        <a:pt x="221" y="9"/>
                        <a:pt x="215" y="6"/>
                        <a:pt x="208" y="8"/>
                      </a:cubicBezTo>
                      <a:cubicBezTo>
                        <a:pt x="185" y="11"/>
                        <a:pt x="163" y="14"/>
                        <a:pt x="140" y="14"/>
                      </a:cubicBezTo>
                      <a:cubicBezTo>
                        <a:pt x="132" y="12"/>
                        <a:pt x="124" y="9"/>
                        <a:pt x="116" y="5"/>
                      </a:cubicBezTo>
                      <a:cubicBezTo>
                        <a:pt x="104" y="0"/>
                        <a:pt x="94" y="11"/>
                        <a:pt x="99" y="22"/>
                      </a:cubicBezTo>
                      <a:cubicBezTo>
                        <a:pt x="103" y="31"/>
                        <a:pt x="92" y="45"/>
                        <a:pt x="90" y="54"/>
                      </a:cubicBezTo>
                      <a:cubicBezTo>
                        <a:pt x="88" y="63"/>
                        <a:pt x="88" y="72"/>
                        <a:pt x="94" y="80"/>
                      </a:cubicBezTo>
                      <a:cubicBezTo>
                        <a:pt x="94" y="80"/>
                        <a:pt x="94" y="80"/>
                        <a:pt x="94" y="80"/>
                      </a:cubicBezTo>
                      <a:cubicBezTo>
                        <a:pt x="94" y="80"/>
                        <a:pt x="93" y="80"/>
                        <a:pt x="93" y="80"/>
                      </a:cubicBezTo>
                      <a:cubicBezTo>
                        <a:pt x="90" y="81"/>
                        <a:pt x="87" y="83"/>
                        <a:pt x="85" y="86"/>
                      </a:cubicBezTo>
                      <a:cubicBezTo>
                        <a:pt x="78" y="96"/>
                        <a:pt x="77" y="108"/>
                        <a:pt x="83" y="118"/>
                      </a:cubicBezTo>
                      <a:cubicBezTo>
                        <a:pt x="48" y="216"/>
                        <a:pt x="48" y="216"/>
                        <a:pt x="48" y="216"/>
                      </a:cubicBezTo>
                      <a:cubicBezTo>
                        <a:pt x="45" y="225"/>
                        <a:pt x="54" y="232"/>
                        <a:pt x="61" y="231"/>
                      </a:cubicBezTo>
                      <a:cubicBezTo>
                        <a:pt x="59" y="236"/>
                        <a:pt x="58" y="241"/>
                        <a:pt x="56" y="246"/>
                      </a:cubicBezTo>
                      <a:cubicBezTo>
                        <a:pt x="53" y="247"/>
                        <a:pt x="51" y="248"/>
                        <a:pt x="50" y="252"/>
                      </a:cubicBezTo>
                      <a:cubicBezTo>
                        <a:pt x="49" y="253"/>
                        <a:pt x="49" y="254"/>
                        <a:pt x="48" y="254"/>
                      </a:cubicBezTo>
                      <a:cubicBezTo>
                        <a:pt x="48" y="254"/>
                        <a:pt x="48" y="254"/>
                        <a:pt x="48" y="254"/>
                      </a:cubicBezTo>
                      <a:cubicBezTo>
                        <a:pt x="48" y="254"/>
                        <a:pt x="48" y="255"/>
                        <a:pt x="48" y="255"/>
                      </a:cubicBezTo>
                      <a:cubicBezTo>
                        <a:pt x="43" y="269"/>
                        <a:pt x="40" y="283"/>
                        <a:pt x="40" y="296"/>
                      </a:cubicBezTo>
                      <a:cubicBezTo>
                        <a:pt x="39" y="304"/>
                        <a:pt x="37" y="313"/>
                        <a:pt x="35" y="321"/>
                      </a:cubicBezTo>
                      <a:cubicBezTo>
                        <a:pt x="35" y="325"/>
                        <a:pt x="35" y="328"/>
                        <a:pt x="37" y="330"/>
                      </a:cubicBezTo>
                      <a:cubicBezTo>
                        <a:pt x="34" y="333"/>
                        <a:pt x="33" y="337"/>
                        <a:pt x="36" y="340"/>
                      </a:cubicBezTo>
                      <a:cubicBezTo>
                        <a:pt x="38" y="343"/>
                        <a:pt x="40" y="346"/>
                        <a:pt x="42" y="349"/>
                      </a:cubicBezTo>
                      <a:cubicBezTo>
                        <a:pt x="40" y="346"/>
                        <a:pt x="39" y="344"/>
                        <a:pt x="37" y="342"/>
                      </a:cubicBezTo>
                      <a:cubicBezTo>
                        <a:pt x="29" y="333"/>
                        <a:pt x="16" y="344"/>
                        <a:pt x="21" y="354"/>
                      </a:cubicBezTo>
                      <a:cubicBezTo>
                        <a:pt x="23" y="357"/>
                        <a:pt x="24" y="360"/>
                        <a:pt x="26" y="363"/>
                      </a:cubicBezTo>
                      <a:cubicBezTo>
                        <a:pt x="22" y="365"/>
                        <a:pt x="19" y="370"/>
                        <a:pt x="22" y="375"/>
                      </a:cubicBezTo>
                      <a:cubicBezTo>
                        <a:pt x="26" y="383"/>
                        <a:pt x="30" y="390"/>
                        <a:pt x="35" y="397"/>
                      </a:cubicBezTo>
                      <a:cubicBezTo>
                        <a:pt x="34" y="397"/>
                        <a:pt x="34" y="396"/>
                        <a:pt x="33" y="396"/>
                      </a:cubicBezTo>
                      <a:cubicBezTo>
                        <a:pt x="24" y="389"/>
                        <a:pt x="12" y="402"/>
                        <a:pt x="18" y="411"/>
                      </a:cubicBezTo>
                      <a:cubicBezTo>
                        <a:pt x="27" y="427"/>
                        <a:pt x="27" y="427"/>
                        <a:pt x="27" y="427"/>
                      </a:cubicBezTo>
                      <a:cubicBezTo>
                        <a:pt x="26" y="426"/>
                        <a:pt x="25" y="425"/>
                        <a:pt x="24" y="425"/>
                      </a:cubicBezTo>
                      <a:cubicBezTo>
                        <a:pt x="15" y="419"/>
                        <a:pt x="5" y="429"/>
                        <a:pt x="8" y="438"/>
                      </a:cubicBezTo>
                      <a:cubicBezTo>
                        <a:pt x="4" y="440"/>
                        <a:pt x="0" y="445"/>
                        <a:pt x="2" y="450"/>
                      </a:cubicBezTo>
                      <a:cubicBezTo>
                        <a:pt x="4" y="457"/>
                        <a:pt x="7" y="462"/>
                        <a:pt x="12" y="467"/>
                      </a:cubicBezTo>
                      <a:cubicBezTo>
                        <a:pt x="17" y="470"/>
                        <a:pt x="22" y="469"/>
                        <a:pt x="25" y="467"/>
                      </a:cubicBezTo>
                      <a:cubicBezTo>
                        <a:pt x="25" y="467"/>
                        <a:pt x="26" y="467"/>
                        <a:pt x="26" y="467"/>
                      </a:cubicBezTo>
                      <a:cubicBezTo>
                        <a:pt x="32" y="473"/>
                        <a:pt x="41" y="469"/>
                        <a:pt x="43" y="463"/>
                      </a:cubicBezTo>
                      <a:cubicBezTo>
                        <a:pt x="46" y="465"/>
                        <a:pt x="50" y="467"/>
                        <a:pt x="53" y="470"/>
                      </a:cubicBezTo>
                      <a:cubicBezTo>
                        <a:pt x="63" y="476"/>
                        <a:pt x="74" y="464"/>
                        <a:pt x="69" y="454"/>
                      </a:cubicBezTo>
                      <a:cubicBezTo>
                        <a:pt x="67" y="451"/>
                        <a:pt x="64" y="447"/>
                        <a:pt x="62" y="443"/>
                      </a:cubicBezTo>
                      <a:cubicBezTo>
                        <a:pt x="70" y="448"/>
                        <a:pt x="77" y="453"/>
                        <a:pt x="84" y="458"/>
                      </a:cubicBezTo>
                      <a:cubicBezTo>
                        <a:pt x="92" y="463"/>
                        <a:pt x="101" y="455"/>
                        <a:pt x="100" y="448"/>
                      </a:cubicBezTo>
                      <a:cubicBezTo>
                        <a:pt x="111" y="456"/>
                        <a:pt x="123" y="464"/>
                        <a:pt x="135" y="470"/>
                      </a:cubicBezTo>
                      <a:cubicBezTo>
                        <a:pt x="144" y="475"/>
                        <a:pt x="154" y="465"/>
                        <a:pt x="149" y="456"/>
                      </a:cubicBezTo>
                      <a:cubicBezTo>
                        <a:pt x="146" y="452"/>
                        <a:pt x="144" y="447"/>
                        <a:pt x="141" y="443"/>
                      </a:cubicBezTo>
                      <a:cubicBezTo>
                        <a:pt x="145" y="446"/>
                        <a:pt x="149" y="449"/>
                        <a:pt x="152" y="452"/>
                      </a:cubicBezTo>
                      <a:cubicBezTo>
                        <a:pt x="159" y="457"/>
                        <a:pt x="170" y="454"/>
                        <a:pt x="170" y="446"/>
                      </a:cubicBezTo>
                      <a:cubicBezTo>
                        <a:pt x="173" y="450"/>
                        <a:pt x="178" y="453"/>
                        <a:pt x="184" y="452"/>
                      </a:cubicBezTo>
                      <a:cubicBezTo>
                        <a:pt x="219" y="446"/>
                        <a:pt x="253" y="439"/>
                        <a:pt x="287" y="430"/>
                      </a:cubicBezTo>
                      <a:cubicBezTo>
                        <a:pt x="288" y="430"/>
                        <a:pt x="289" y="429"/>
                        <a:pt x="289" y="429"/>
                      </a:cubicBezTo>
                      <a:cubicBezTo>
                        <a:pt x="291" y="429"/>
                        <a:pt x="292" y="428"/>
                        <a:pt x="294" y="428"/>
                      </a:cubicBezTo>
                      <a:cubicBezTo>
                        <a:pt x="297" y="427"/>
                        <a:pt x="299" y="426"/>
                        <a:pt x="301" y="423"/>
                      </a:cubicBezTo>
                      <a:cubicBezTo>
                        <a:pt x="314" y="425"/>
                        <a:pt x="327" y="427"/>
                        <a:pt x="341" y="432"/>
                      </a:cubicBezTo>
                      <a:cubicBezTo>
                        <a:pt x="348" y="435"/>
                        <a:pt x="358" y="428"/>
                        <a:pt x="358" y="419"/>
                      </a:cubicBezTo>
                      <a:close/>
                      <a:moveTo>
                        <a:pt x="310" y="347"/>
                      </a:moveTo>
                      <a:cubicBezTo>
                        <a:pt x="311" y="352"/>
                        <a:pt x="312" y="356"/>
                        <a:pt x="314" y="361"/>
                      </a:cubicBezTo>
                      <a:cubicBezTo>
                        <a:pt x="312" y="359"/>
                        <a:pt x="311" y="358"/>
                        <a:pt x="309" y="356"/>
                      </a:cubicBezTo>
                      <a:cubicBezTo>
                        <a:pt x="308" y="355"/>
                        <a:pt x="308" y="354"/>
                        <a:pt x="307" y="353"/>
                      </a:cubicBezTo>
                      <a:cubicBezTo>
                        <a:pt x="309" y="351"/>
                        <a:pt x="310" y="349"/>
                        <a:pt x="310" y="347"/>
                      </a:cubicBezTo>
                      <a:close/>
                      <a:moveTo>
                        <a:pt x="101" y="213"/>
                      </a:moveTo>
                      <a:cubicBezTo>
                        <a:pt x="102" y="215"/>
                        <a:pt x="102" y="217"/>
                        <a:pt x="102" y="220"/>
                      </a:cubicBezTo>
                      <a:cubicBezTo>
                        <a:pt x="101" y="222"/>
                        <a:pt x="100" y="225"/>
                        <a:pt x="99" y="228"/>
                      </a:cubicBezTo>
                      <a:cubicBezTo>
                        <a:pt x="100" y="223"/>
                        <a:pt x="101" y="218"/>
                        <a:pt x="101" y="213"/>
                      </a:cubicBezTo>
                      <a:close/>
                      <a:moveTo>
                        <a:pt x="226" y="305"/>
                      </a:moveTo>
                      <a:cubicBezTo>
                        <a:pt x="226" y="305"/>
                        <a:pt x="226" y="306"/>
                        <a:pt x="226" y="306"/>
                      </a:cubicBezTo>
                      <a:cubicBezTo>
                        <a:pt x="224" y="302"/>
                        <a:pt x="221" y="298"/>
                        <a:pt x="219" y="294"/>
                      </a:cubicBezTo>
                      <a:cubicBezTo>
                        <a:pt x="221" y="298"/>
                        <a:pt x="223" y="301"/>
                        <a:pt x="226" y="305"/>
                      </a:cubicBezTo>
                      <a:close/>
                      <a:moveTo>
                        <a:pt x="180" y="200"/>
                      </a:moveTo>
                      <a:cubicBezTo>
                        <a:pt x="180" y="198"/>
                        <a:pt x="180" y="197"/>
                        <a:pt x="180" y="196"/>
                      </a:cubicBezTo>
                      <a:cubicBezTo>
                        <a:pt x="180" y="189"/>
                        <a:pt x="175" y="185"/>
                        <a:pt x="169" y="184"/>
                      </a:cubicBezTo>
                      <a:cubicBezTo>
                        <a:pt x="170" y="181"/>
                        <a:pt x="170" y="178"/>
                        <a:pt x="171" y="175"/>
                      </a:cubicBezTo>
                      <a:cubicBezTo>
                        <a:pt x="171" y="174"/>
                        <a:pt x="171" y="173"/>
                        <a:pt x="171" y="172"/>
                      </a:cubicBezTo>
                      <a:cubicBezTo>
                        <a:pt x="172" y="173"/>
                        <a:pt x="174" y="174"/>
                        <a:pt x="175" y="175"/>
                      </a:cubicBezTo>
                      <a:cubicBezTo>
                        <a:pt x="177" y="176"/>
                        <a:pt x="178" y="176"/>
                        <a:pt x="180" y="177"/>
                      </a:cubicBezTo>
                      <a:cubicBezTo>
                        <a:pt x="183" y="190"/>
                        <a:pt x="187" y="202"/>
                        <a:pt x="192" y="215"/>
                      </a:cubicBezTo>
                      <a:cubicBezTo>
                        <a:pt x="188" y="210"/>
                        <a:pt x="184" y="205"/>
                        <a:pt x="180" y="200"/>
                      </a:cubicBezTo>
                      <a:close/>
                      <a:moveTo>
                        <a:pt x="165" y="361"/>
                      </a:moveTo>
                      <a:cubicBezTo>
                        <a:pt x="167" y="360"/>
                        <a:pt x="168" y="360"/>
                        <a:pt x="170" y="359"/>
                      </a:cubicBezTo>
                      <a:cubicBezTo>
                        <a:pt x="174" y="363"/>
                        <a:pt x="178" y="367"/>
                        <a:pt x="182" y="371"/>
                      </a:cubicBezTo>
                      <a:cubicBezTo>
                        <a:pt x="175" y="368"/>
                        <a:pt x="168" y="365"/>
                        <a:pt x="161" y="362"/>
                      </a:cubicBezTo>
                      <a:cubicBezTo>
                        <a:pt x="162" y="362"/>
                        <a:pt x="163" y="361"/>
                        <a:pt x="165" y="361"/>
                      </a:cubicBezTo>
                      <a:close/>
                      <a:moveTo>
                        <a:pt x="237" y="320"/>
                      </a:moveTo>
                      <a:cubicBezTo>
                        <a:pt x="240" y="325"/>
                        <a:pt x="243" y="331"/>
                        <a:pt x="247" y="336"/>
                      </a:cubicBezTo>
                      <a:cubicBezTo>
                        <a:pt x="246" y="335"/>
                        <a:pt x="245" y="335"/>
                        <a:pt x="244" y="335"/>
                      </a:cubicBezTo>
                      <a:cubicBezTo>
                        <a:pt x="240" y="328"/>
                        <a:pt x="236" y="321"/>
                        <a:pt x="231" y="315"/>
                      </a:cubicBezTo>
                      <a:cubicBezTo>
                        <a:pt x="233" y="317"/>
                        <a:pt x="235" y="318"/>
                        <a:pt x="237" y="320"/>
                      </a:cubicBezTo>
                      <a:close/>
                      <a:moveTo>
                        <a:pt x="256" y="298"/>
                      </a:moveTo>
                      <a:cubicBezTo>
                        <a:pt x="248" y="284"/>
                        <a:pt x="241" y="269"/>
                        <a:pt x="235" y="254"/>
                      </a:cubicBezTo>
                      <a:cubicBezTo>
                        <a:pt x="243" y="269"/>
                        <a:pt x="251" y="285"/>
                        <a:pt x="260" y="301"/>
                      </a:cubicBezTo>
                      <a:cubicBezTo>
                        <a:pt x="259" y="300"/>
                        <a:pt x="257" y="299"/>
                        <a:pt x="256" y="298"/>
                      </a:cubicBezTo>
                      <a:close/>
                      <a:moveTo>
                        <a:pt x="129" y="155"/>
                      </a:moveTo>
                      <a:cubicBezTo>
                        <a:pt x="127" y="156"/>
                        <a:pt x="126" y="157"/>
                        <a:pt x="125" y="158"/>
                      </a:cubicBezTo>
                      <a:cubicBezTo>
                        <a:pt x="125" y="151"/>
                        <a:pt x="126" y="144"/>
                        <a:pt x="126" y="138"/>
                      </a:cubicBezTo>
                      <a:cubicBezTo>
                        <a:pt x="127" y="143"/>
                        <a:pt x="128" y="149"/>
                        <a:pt x="129" y="155"/>
                      </a:cubicBezTo>
                      <a:close/>
                      <a:moveTo>
                        <a:pt x="93" y="337"/>
                      </a:moveTo>
                      <a:cubicBezTo>
                        <a:pt x="90" y="335"/>
                        <a:pt x="87" y="332"/>
                        <a:pt x="85" y="330"/>
                      </a:cubicBezTo>
                      <a:cubicBezTo>
                        <a:pt x="85" y="330"/>
                        <a:pt x="85" y="329"/>
                        <a:pt x="85" y="328"/>
                      </a:cubicBezTo>
                      <a:cubicBezTo>
                        <a:pt x="88" y="331"/>
                        <a:pt x="90" y="334"/>
                        <a:pt x="93" y="337"/>
                      </a:cubicBezTo>
                      <a:close/>
                      <a:moveTo>
                        <a:pt x="206" y="144"/>
                      </a:moveTo>
                      <a:cubicBezTo>
                        <a:pt x="208" y="142"/>
                        <a:pt x="210" y="139"/>
                        <a:pt x="210" y="136"/>
                      </a:cubicBezTo>
                      <a:cubicBezTo>
                        <a:pt x="210" y="136"/>
                        <a:pt x="210" y="136"/>
                        <a:pt x="211" y="136"/>
                      </a:cubicBezTo>
                      <a:cubicBezTo>
                        <a:pt x="211" y="137"/>
                        <a:pt x="212" y="137"/>
                        <a:pt x="212" y="137"/>
                      </a:cubicBezTo>
                      <a:cubicBezTo>
                        <a:pt x="216" y="150"/>
                        <a:pt x="219" y="163"/>
                        <a:pt x="223" y="176"/>
                      </a:cubicBezTo>
                      <a:lnTo>
                        <a:pt x="206" y="144"/>
                      </a:lnTo>
                      <a:close/>
                      <a:moveTo>
                        <a:pt x="204" y="407"/>
                      </a:moveTo>
                      <a:cubicBezTo>
                        <a:pt x="199" y="408"/>
                        <a:pt x="194" y="409"/>
                        <a:pt x="189" y="410"/>
                      </a:cubicBezTo>
                      <a:cubicBezTo>
                        <a:pt x="187" y="406"/>
                        <a:pt x="184" y="402"/>
                        <a:pt x="181" y="398"/>
                      </a:cubicBezTo>
                      <a:cubicBezTo>
                        <a:pt x="189" y="401"/>
                        <a:pt x="196" y="404"/>
                        <a:pt x="204" y="407"/>
                      </a:cubicBezTo>
                      <a:close/>
                      <a:moveTo>
                        <a:pt x="258" y="397"/>
                      </a:moveTo>
                      <a:cubicBezTo>
                        <a:pt x="252" y="396"/>
                        <a:pt x="246" y="394"/>
                        <a:pt x="239" y="392"/>
                      </a:cubicBezTo>
                      <a:cubicBezTo>
                        <a:pt x="236" y="389"/>
                        <a:pt x="233" y="386"/>
                        <a:pt x="230" y="383"/>
                      </a:cubicBezTo>
                      <a:cubicBezTo>
                        <a:pt x="230" y="383"/>
                        <a:pt x="229" y="382"/>
                        <a:pt x="229" y="381"/>
                      </a:cubicBezTo>
                      <a:cubicBezTo>
                        <a:pt x="239" y="386"/>
                        <a:pt x="249" y="391"/>
                        <a:pt x="259" y="397"/>
                      </a:cubicBezTo>
                      <a:cubicBezTo>
                        <a:pt x="259" y="397"/>
                        <a:pt x="258" y="397"/>
                        <a:pt x="258" y="397"/>
                      </a:cubicBezTo>
                      <a:close/>
                      <a:moveTo>
                        <a:pt x="66" y="297"/>
                      </a:moveTo>
                      <a:cubicBezTo>
                        <a:pt x="64" y="300"/>
                        <a:pt x="64" y="304"/>
                        <a:pt x="65" y="307"/>
                      </a:cubicBezTo>
                      <a:cubicBezTo>
                        <a:pt x="65" y="309"/>
                        <a:pt x="65" y="311"/>
                        <a:pt x="64" y="313"/>
                      </a:cubicBezTo>
                      <a:cubicBezTo>
                        <a:pt x="64" y="313"/>
                        <a:pt x="64" y="313"/>
                        <a:pt x="64" y="313"/>
                      </a:cubicBezTo>
                      <a:cubicBezTo>
                        <a:pt x="63" y="309"/>
                        <a:pt x="62" y="305"/>
                        <a:pt x="62" y="302"/>
                      </a:cubicBezTo>
                      <a:cubicBezTo>
                        <a:pt x="64" y="292"/>
                        <a:pt x="67" y="282"/>
                        <a:pt x="70" y="273"/>
                      </a:cubicBezTo>
                      <a:cubicBezTo>
                        <a:pt x="69" y="281"/>
                        <a:pt x="68" y="289"/>
                        <a:pt x="66" y="297"/>
                      </a:cubicBezTo>
                      <a:close/>
                      <a:moveTo>
                        <a:pt x="236" y="111"/>
                      </a:moveTo>
                      <a:cubicBezTo>
                        <a:pt x="237" y="111"/>
                        <a:pt x="239" y="111"/>
                        <a:pt x="240" y="111"/>
                      </a:cubicBezTo>
                      <a:cubicBezTo>
                        <a:pt x="243" y="123"/>
                        <a:pt x="245" y="134"/>
                        <a:pt x="248" y="145"/>
                      </a:cubicBezTo>
                      <a:cubicBezTo>
                        <a:pt x="244" y="134"/>
                        <a:pt x="240" y="122"/>
                        <a:pt x="236" y="111"/>
                      </a:cubicBezTo>
                      <a:close/>
                      <a:moveTo>
                        <a:pt x="128" y="36"/>
                      </a:moveTo>
                      <a:cubicBezTo>
                        <a:pt x="127" y="41"/>
                        <a:pt x="127" y="46"/>
                        <a:pt x="126" y="51"/>
                      </a:cubicBezTo>
                      <a:cubicBezTo>
                        <a:pt x="123" y="50"/>
                        <a:pt x="121" y="49"/>
                        <a:pt x="118" y="48"/>
                      </a:cubicBezTo>
                      <a:cubicBezTo>
                        <a:pt x="120" y="43"/>
                        <a:pt x="121" y="39"/>
                        <a:pt x="122" y="34"/>
                      </a:cubicBezTo>
                      <a:cubicBezTo>
                        <a:pt x="124" y="35"/>
                        <a:pt x="126" y="35"/>
                        <a:pt x="128" y="36"/>
                      </a:cubicBezTo>
                      <a:close/>
                      <a:moveTo>
                        <a:pt x="325" y="399"/>
                      </a:moveTo>
                      <a:cubicBezTo>
                        <a:pt x="326" y="399"/>
                        <a:pt x="327" y="398"/>
                        <a:pt x="328" y="398"/>
                      </a:cubicBezTo>
                      <a:cubicBezTo>
                        <a:pt x="328" y="399"/>
                        <a:pt x="328" y="400"/>
                        <a:pt x="328" y="401"/>
                      </a:cubicBezTo>
                      <a:cubicBezTo>
                        <a:pt x="327" y="400"/>
                        <a:pt x="326" y="400"/>
                        <a:pt x="324" y="400"/>
                      </a:cubicBezTo>
                      <a:cubicBezTo>
                        <a:pt x="325" y="400"/>
                        <a:pt x="325" y="399"/>
                        <a:pt x="325" y="3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7" name="Freeform 6"/>
                <p:cNvSpPr>
                  <a:spLocks/>
                </p:cNvSpPr>
                <p:nvPr/>
              </p:nvSpPr>
              <p:spPr bwMode="auto">
                <a:xfrm>
                  <a:off x="-4543425" y="6529388"/>
                  <a:ext cx="169863" cy="176213"/>
                </a:xfrm>
                <a:custGeom>
                  <a:avLst/>
                  <a:gdLst>
                    <a:gd name="T0" fmla="*/ 42 w 45"/>
                    <a:gd name="T1" fmla="*/ 4 h 47"/>
                    <a:gd name="T2" fmla="*/ 36 w 45"/>
                    <a:gd name="T3" fmla="*/ 2 h 47"/>
                    <a:gd name="T4" fmla="*/ 28 w 45"/>
                    <a:gd name="T5" fmla="*/ 8 h 47"/>
                    <a:gd name="T6" fmla="*/ 25 w 45"/>
                    <a:gd name="T7" fmla="*/ 4 h 47"/>
                    <a:gd name="T8" fmla="*/ 12 w 45"/>
                    <a:gd name="T9" fmla="*/ 8 h 47"/>
                    <a:gd name="T10" fmla="*/ 9 w 45"/>
                    <a:gd name="T11" fmla="*/ 18 h 47"/>
                    <a:gd name="T12" fmla="*/ 1 w 45"/>
                    <a:gd name="T13" fmla="*/ 26 h 47"/>
                    <a:gd name="T14" fmla="*/ 13 w 45"/>
                    <a:gd name="T15" fmla="*/ 45 h 47"/>
                    <a:gd name="T16" fmla="*/ 19 w 45"/>
                    <a:gd name="T17" fmla="*/ 42 h 47"/>
                    <a:gd name="T18" fmla="*/ 18 w 45"/>
                    <a:gd name="T19" fmla="*/ 41 h 47"/>
                    <a:gd name="T20" fmla="*/ 25 w 45"/>
                    <a:gd name="T21" fmla="*/ 34 h 47"/>
                    <a:gd name="T22" fmla="*/ 25 w 45"/>
                    <a:gd name="T23" fmla="*/ 24 h 47"/>
                    <a:gd name="T24" fmla="*/ 30 w 45"/>
                    <a:gd name="T25" fmla="*/ 25 h 47"/>
                    <a:gd name="T26" fmla="*/ 39 w 45"/>
                    <a:gd name="T27" fmla="*/ 22 h 47"/>
                    <a:gd name="T28" fmla="*/ 42 w 45"/>
                    <a:gd name="T2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47">
                      <a:moveTo>
                        <a:pt x="42" y="4"/>
                      </a:moveTo>
                      <a:cubicBezTo>
                        <a:pt x="40" y="2"/>
                        <a:pt x="38" y="2"/>
                        <a:pt x="36" y="2"/>
                      </a:cubicBezTo>
                      <a:cubicBezTo>
                        <a:pt x="32" y="3"/>
                        <a:pt x="30" y="5"/>
                        <a:pt x="28" y="8"/>
                      </a:cubicBezTo>
                      <a:cubicBezTo>
                        <a:pt x="27" y="7"/>
                        <a:pt x="26" y="6"/>
                        <a:pt x="25" y="4"/>
                      </a:cubicBezTo>
                      <a:cubicBezTo>
                        <a:pt x="21" y="0"/>
                        <a:pt x="13" y="3"/>
                        <a:pt x="12" y="8"/>
                      </a:cubicBezTo>
                      <a:cubicBezTo>
                        <a:pt x="10" y="11"/>
                        <a:pt x="10" y="14"/>
                        <a:pt x="9" y="18"/>
                      </a:cubicBezTo>
                      <a:cubicBezTo>
                        <a:pt x="4" y="17"/>
                        <a:pt x="0" y="21"/>
                        <a:pt x="1" y="26"/>
                      </a:cubicBezTo>
                      <a:cubicBezTo>
                        <a:pt x="3" y="34"/>
                        <a:pt x="6" y="42"/>
                        <a:pt x="13" y="45"/>
                      </a:cubicBezTo>
                      <a:cubicBezTo>
                        <a:pt x="15" y="47"/>
                        <a:pt x="19" y="45"/>
                        <a:pt x="19" y="42"/>
                      </a:cubicBezTo>
                      <a:cubicBezTo>
                        <a:pt x="18" y="42"/>
                        <a:pt x="18" y="42"/>
                        <a:pt x="18" y="41"/>
                      </a:cubicBezTo>
                      <a:cubicBezTo>
                        <a:pt x="22" y="41"/>
                        <a:pt x="25" y="38"/>
                        <a:pt x="25" y="34"/>
                      </a:cubicBezTo>
                      <a:cubicBezTo>
                        <a:pt x="25" y="31"/>
                        <a:pt x="25" y="27"/>
                        <a:pt x="25" y="24"/>
                      </a:cubicBezTo>
                      <a:cubicBezTo>
                        <a:pt x="27" y="24"/>
                        <a:pt x="28" y="25"/>
                        <a:pt x="30" y="25"/>
                      </a:cubicBezTo>
                      <a:cubicBezTo>
                        <a:pt x="33" y="26"/>
                        <a:pt x="37" y="25"/>
                        <a:pt x="39" y="22"/>
                      </a:cubicBezTo>
                      <a:cubicBezTo>
                        <a:pt x="41" y="16"/>
                        <a:pt x="45" y="11"/>
                        <a:pt x="4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9" name="Freeform 7"/>
                <p:cNvSpPr>
                  <a:spLocks/>
                </p:cNvSpPr>
                <p:nvPr/>
              </p:nvSpPr>
              <p:spPr bwMode="auto">
                <a:xfrm>
                  <a:off x="-3154363" y="6442075"/>
                  <a:ext cx="180975" cy="169863"/>
                </a:xfrm>
                <a:custGeom>
                  <a:avLst/>
                  <a:gdLst>
                    <a:gd name="T0" fmla="*/ 35 w 48"/>
                    <a:gd name="T1" fmla="*/ 15 h 45"/>
                    <a:gd name="T2" fmla="*/ 22 w 48"/>
                    <a:gd name="T3" fmla="*/ 5 h 45"/>
                    <a:gd name="T4" fmla="*/ 7 w 48"/>
                    <a:gd name="T5" fmla="*/ 12 h 45"/>
                    <a:gd name="T6" fmla="*/ 7 w 48"/>
                    <a:gd name="T7" fmla="*/ 12 h 45"/>
                    <a:gd name="T8" fmla="*/ 4 w 48"/>
                    <a:gd name="T9" fmla="*/ 22 h 45"/>
                    <a:gd name="T10" fmla="*/ 5 w 48"/>
                    <a:gd name="T11" fmla="*/ 22 h 45"/>
                    <a:gd name="T12" fmla="*/ 7 w 48"/>
                    <a:gd name="T13" fmla="*/ 24 h 45"/>
                    <a:gd name="T14" fmla="*/ 13 w 48"/>
                    <a:gd name="T15" fmla="*/ 30 h 45"/>
                    <a:gd name="T16" fmla="*/ 24 w 48"/>
                    <a:gd name="T17" fmla="*/ 40 h 45"/>
                    <a:gd name="T18" fmla="*/ 36 w 48"/>
                    <a:gd name="T19" fmla="*/ 37 h 45"/>
                    <a:gd name="T20" fmla="*/ 47 w 48"/>
                    <a:gd name="T21" fmla="*/ 29 h 45"/>
                    <a:gd name="T22" fmla="*/ 35 w 48"/>
                    <a:gd name="T23" fmla="*/ 1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8" h="45">
                      <a:moveTo>
                        <a:pt x="35" y="15"/>
                      </a:moveTo>
                      <a:cubicBezTo>
                        <a:pt x="31" y="12"/>
                        <a:pt x="26" y="9"/>
                        <a:pt x="22" y="5"/>
                      </a:cubicBezTo>
                      <a:cubicBezTo>
                        <a:pt x="15" y="0"/>
                        <a:pt x="6" y="5"/>
                        <a:pt x="7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1" y="13"/>
                        <a:pt x="0" y="19"/>
                        <a:pt x="4" y="22"/>
                      </a:cubicBezTo>
                      <a:cubicBezTo>
                        <a:pt x="5" y="22"/>
                        <a:pt x="5" y="22"/>
                        <a:pt x="5" y="22"/>
                      </a:cubicBezTo>
                      <a:cubicBezTo>
                        <a:pt x="5" y="23"/>
                        <a:pt x="6" y="23"/>
                        <a:pt x="7" y="24"/>
                      </a:cubicBezTo>
                      <a:cubicBezTo>
                        <a:pt x="9" y="26"/>
                        <a:pt x="11" y="28"/>
                        <a:pt x="13" y="30"/>
                      </a:cubicBezTo>
                      <a:cubicBezTo>
                        <a:pt x="16" y="33"/>
                        <a:pt x="20" y="37"/>
                        <a:pt x="24" y="40"/>
                      </a:cubicBezTo>
                      <a:cubicBezTo>
                        <a:pt x="28" y="45"/>
                        <a:pt x="34" y="42"/>
                        <a:pt x="36" y="37"/>
                      </a:cubicBezTo>
                      <a:cubicBezTo>
                        <a:pt x="41" y="39"/>
                        <a:pt x="47" y="35"/>
                        <a:pt x="47" y="29"/>
                      </a:cubicBezTo>
                      <a:cubicBezTo>
                        <a:pt x="48" y="22"/>
                        <a:pt x="43" y="14"/>
                        <a:pt x="35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10" name="Freeform 8"/>
                <p:cNvSpPr>
                  <a:spLocks/>
                </p:cNvSpPr>
                <p:nvPr/>
              </p:nvSpPr>
              <p:spPr bwMode="auto">
                <a:xfrm>
                  <a:off x="-4125913" y="7329488"/>
                  <a:ext cx="217488" cy="217488"/>
                </a:xfrm>
                <a:custGeom>
                  <a:avLst/>
                  <a:gdLst>
                    <a:gd name="T0" fmla="*/ 48 w 58"/>
                    <a:gd name="T1" fmla="*/ 17 h 58"/>
                    <a:gd name="T2" fmla="*/ 8 w 58"/>
                    <a:gd name="T3" fmla="*/ 13 h 58"/>
                    <a:gd name="T4" fmla="*/ 1 w 58"/>
                    <a:gd name="T5" fmla="*/ 35 h 58"/>
                    <a:gd name="T6" fmla="*/ 12 w 58"/>
                    <a:gd name="T7" fmla="*/ 51 h 58"/>
                    <a:gd name="T8" fmla="*/ 34 w 58"/>
                    <a:gd name="T9" fmla="*/ 56 h 58"/>
                    <a:gd name="T10" fmla="*/ 48 w 58"/>
                    <a:gd name="T11" fmla="*/ 17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58">
                      <a:moveTo>
                        <a:pt x="48" y="17"/>
                      </a:moveTo>
                      <a:cubicBezTo>
                        <a:pt x="39" y="4"/>
                        <a:pt x="20" y="0"/>
                        <a:pt x="8" y="13"/>
                      </a:cubicBezTo>
                      <a:cubicBezTo>
                        <a:pt x="2" y="19"/>
                        <a:pt x="0" y="27"/>
                        <a:pt x="1" y="35"/>
                      </a:cubicBezTo>
                      <a:cubicBezTo>
                        <a:pt x="2" y="41"/>
                        <a:pt x="6" y="48"/>
                        <a:pt x="12" y="51"/>
                      </a:cubicBezTo>
                      <a:cubicBezTo>
                        <a:pt x="18" y="56"/>
                        <a:pt x="26" y="58"/>
                        <a:pt x="34" y="56"/>
                      </a:cubicBezTo>
                      <a:cubicBezTo>
                        <a:pt x="50" y="51"/>
                        <a:pt x="58" y="31"/>
                        <a:pt x="48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11" name="Freeform 9"/>
                <p:cNvSpPr>
                  <a:spLocks/>
                </p:cNvSpPr>
                <p:nvPr/>
              </p:nvSpPr>
              <p:spPr bwMode="auto">
                <a:xfrm>
                  <a:off x="-3394075" y="7261225"/>
                  <a:ext cx="206375" cy="219075"/>
                </a:xfrm>
                <a:custGeom>
                  <a:avLst/>
                  <a:gdLst>
                    <a:gd name="T0" fmla="*/ 50 w 55"/>
                    <a:gd name="T1" fmla="*/ 21 h 58"/>
                    <a:gd name="T2" fmla="*/ 10 w 55"/>
                    <a:gd name="T3" fmla="*/ 13 h 58"/>
                    <a:gd name="T4" fmla="*/ 1 w 55"/>
                    <a:gd name="T5" fmla="*/ 32 h 58"/>
                    <a:gd name="T6" fmla="*/ 19 w 55"/>
                    <a:gd name="T7" fmla="*/ 52 h 58"/>
                    <a:gd name="T8" fmla="*/ 50 w 55"/>
                    <a:gd name="T9" fmla="*/ 21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58">
                      <a:moveTo>
                        <a:pt x="50" y="21"/>
                      </a:moveTo>
                      <a:cubicBezTo>
                        <a:pt x="45" y="3"/>
                        <a:pt x="21" y="0"/>
                        <a:pt x="10" y="13"/>
                      </a:cubicBezTo>
                      <a:cubicBezTo>
                        <a:pt x="3" y="16"/>
                        <a:pt x="0" y="24"/>
                        <a:pt x="1" y="32"/>
                      </a:cubicBezTo>
                      <a:cubicBezTo>
                        <a:pt x="2" y="41"/>
                        <a:pt x="10" y="50"/>
                        <a:pt x="19" y="52"/>
                      </a:cubicBezTo>
                      <a:cubicBezTo>
                        <a:pt x="38" y="58"/>
                        <a:pt x="55" y="40"/>
                        <a:pt x="50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12" name="Freeform 10"/>
                <p:cNvSpPr>
                  <a:spLocks noEditPoints="1"/>
                </p:cNvSpPr>
                <p:nvPr/>
              </p:nvSpPr>
              <p:spPr bwMode="auto">
                <a:xfrm>
                  <a:off x="-5083175" y="6186488"/>
                  <a:ext cx="2613025" cy="4164013"/>
                </a:xfrm>
                <a:custGeom>
                  <a:avLst/>
                  <a:gdLst>
                    <a:gd name="T0" fmla="*/ 550 w 696"/>
                    <a:gd name="T1" fmla="*/ 19 h 1108"/>
                    <a:gd name="T2" fmla="*/ 336 w 696"/>
                    <a:gd name="T3" fmla="*/ 24 h 1108"/>
                    <a:gd name="T4" fmla="*/ 172 w 696"/>
                    <a:gd name="T5" fmla="*/ 82 h 1108"/>
                    <a:gd name="T6" fmla="*/ 8 w 696"/>
                    <a:gd name="T7" fmla="*/ 190 h 1108"/>
                    <a:gd name="T8" fmla="*/ 149 w 696"/>
                    <a:gd name="T9" fmla="*/ 174 h 1108"/>
                    <a:gd name="T10" fmla="*/ 136 w 696"/>
                    <a:gd name="T11" fmla="*/ 279 h 1108"/>
                    <a:gd name="T12" fmla="*/ 307 w 696"/>
                    <a:gd name="T13" fmla="*/ 422 h 1108"/>
                    <a:gd name="T14" fmla="*/ 178 w 696"/>
                    <a:gd name="T15" fmla="*/ 552 h 1108"/>
                    <a:gd name="T16" fmla="*/ 121 w 696"/>
                    <a:gd name="T17" fmla="*/ 614 h 1108"/>
                    <a:gd name="T18" fmla="*/ 289 w 696"/>
                    <a:gd name="T19" fmla="*/ 474 h 1108"/>
                    <a:gd name="T20" fmla="*/ 326 w 696"/>
                    <a:gd name="T21" fmla="*/ 896 h 1108"/>
                    <a:gd name="T22" fmla="*/ 230 w 696"/>
                    <a:gd name="T23" fmla="*/ 1078 h 1108"/>
                    <a:gd name="T24" fmla="*/ 331 w 696"/>
                    <a:gd name="T25" fmla="*/ 983 h 1108"/>
                    <a:gd name="T26" fmla="*/ 492 w 696"/>
                    <a:gd name="T27" fmla="*/ 1090 h 1108"/>
                    <a:gd name="T28" fmla="*/ 489 w 696"/>
                    <a:gd name="T29" fmla="*/ 976 h 1108"/>
                    <a:gd name="T30" fmla="*/ 593 w 696"/>
                    <a:gd name="T31" fmla="*/ 852 h 1108"/>
                    <a:gd name="T32" fmla="*/ 475 w 696"/>
                    <a:gd name="T33" fmla="*/ 478 h 1108"/>
                    <a:gd name="T34" fmla="*/ 627 w 696"/>
                    <a:gd name="T35" fmla="*/ 522 h 1108"/>
                    <a:gd name="T36" fmla="*/ 666 w 696"/>
                    <a:gd name="T37" fmla="*/ 479 h 1108"/>
                    <a:gd name="T38" fmla="*/ 517 w 696"/>
                    <a:gd name="T39" fmla="*/ 483 h 1108"/>
                    <a:gd name="T40" fmla="*/ 573 w 696"/>
                    <a:gd name="T41" fmla="*/ 255 h 1108"/>
                    <a:gd name="T42" fmla="*/ 561 w 696"/>
                    <a:gd name="T43" fmla="*/ 177 h 1108"/>
                    <a:gd name="T44" fmla="*/ 689 w 696"/>
                    <a:gd name="T45" fmla="*/ 140 h 1108"/>
                    <a:gd name="T46" fmla="*/ 145 w 696"/>
                    <a:gd name="T47" fmla="*/ 242 h 1108"/>
                    <a:gd name="T48" fmla="*/ 89 w 696"/>
                    <a:gd name="T49" fmla="*/ 588 h 1108"/>
                    <a:gd name="T50" fmla="*/ 275 w 696"/>
                    <a:gd name="T51" fmla="*/ 1078 h 1108"/>
                    <a:gd name="T52" fmla="*/ 275 w 696"/>
                    <a:gd name="T53" fmla="*/ 1078 h 1108"/>
                    <a:gd name="T54" fmla="*/ 545 w 696"/>
                    <a:gd name="T55" fmla="*/ 1070 h 1108"/>
                    <a:gd name="T56" fmla="*/ 498 w 696"/>
                    <a:gd name="T57" fmla="*/ 1078 h 1108"/>
                    <a:gd name="T58" fmla="*/ 658 w 696"/>
                    <a:gd name="T59" fmla="*/ 491 h 1108"/>
                    <a:gd name="T60" fmla="*/ 575 w 696"/>
                    <a:gd name="T61" fmla="*/ 220 h 1108"/>
                    <a:gd name="T62" fmla="*/ 588 w 696"/>
                    <a:gd name="T63" fmla="*/ 221 h 1108"/>
                    <a:gd name="T64" fmla="*/ 575 w 696"/>
                    <a:gd name="T65" fmla="*/ 220 h 1108"/>
                    <a:gd name="T66" fmla="*/ 595 w 696"/>
                    <a:gd name="T67" fmla="*/ 39 h 1108"/>
                    <a:gd name="T68" fmla="*/ 415 w 696"/>
                    <a:gd name="T69" fmla="*/ 102 h 1108"/>
                    <a:gd name="T70" fmla="*/ 514 w 696"/>
                    <a:gd name="T71" fmla="*/ 134 h 1108"/>
                    <a:gd name="T72" fmla="*/ 309 w 696"/>
                    <a:gd name="T73" fmla="*/ 76 h 1108"/>
                    <a:gd name="T74" fmla="*/ 342 w 696"/>
                    <a:gd name="T75" fmla="*/ 42 h 1108"/>
                    <a:gd name="T76" fmla="*/ 306 w 696"/>
                    <a:gd name="T77" fmla="*/ 50 h 1108"/>
                    <a:gd name="T78" fmla="*/ 288 w 696"/>
                    <a:gd name="T79" fmla="*/ 53 h 1108"/>
                    <a:gd name="T80" fmla="*/ 280 w 696"/>
                    <a:gd name="T81" fmla="*/ 71 h 1108"/>
                    <a:gd name="T82" fmla="*/ 280 w 696"/>
                    <a:gd name="T83" fmla="*/ 71 h 1108"/>
                    <a:gd name="T84" fmla="*/ 153 w 696"/>
                    <a:gd name="T85" fmla="*/ 85 h 1108"/>
                    <a:gd name="T86" fmla="*/ 44 w 696"/>
                    <a:gd name="T87" fmla="*/ 175 h 1108"/>
                    <a:gd name="T88" fmla="*/ 40 w 696"/>
                    <a:gd name="T89" fmla="*/ 179 h 1108"/>
                    <a:gd name="T90" fmla="*/ 72 w 696"/>
                    <a:gd name="T91" fmla="*/ 178 h 1108"/>
                    <a:gd name="T92" fmla="*/ 140 w 696"/>
                    <a:gd name="T93" fmla="*/ 101 h 1108"/>
                    <a:gd name="T94" fmla="*/ 86 w 696"/>
                    <a:gd name="T95" fmla="*/ 83 h 1108"/>
                    <a:gd name="T96" fmla="*/ 152 w 696"/>
                    <a:gd name="T97" fmla="*/ 108 h 1108"/>
                    <a:gd name="T98" fmla="*/ 152 w 696"/>
                    <a:gd name="T99" fmla="*/ 108 h 1108"/>
                    <a:gd name="T100" fmla="*/ 243 w 696"/>
                    <a:gd name="T101" fmla="*/ 135 h 1108"/>
                    <a:gd name="T102" fmla="*/ 165 w 696"/>
                    <a:gd name="T103" fmla="*/ 199 h 1108"/>
                    <a:gd name="T104" fmla="*/ 576 w 696"/>
                    <a:gd name="T105" fmla="*/ 841 h 1108"/>
                    <a:gd name="T106" fmla="*/ 317 w 696"/>
                    <a:gd name="T107" fmla="*/ 425 h 1108"/>
                    <a:gd name="T108" fmla="*/ 362 w 696"/>
                    <a:gd name="T109" fmla="*/ 408 h 1108"/>
                    <a:gd name="T110" fmla="*/ 308 w 696"/>
                    <a:gd name="T111" fmla="*/ 97 h 1108"/>
                    <a:gd name="T112" fmla="*/ 550 w 696"/>
                    <a:gd name="T113" fmla="*/ 108 h 1108"/>
                    <a:gd name="T114" fmla="*/ 550 w 696"/>
                    <a:gd name="T115" fmla="*/ 88 h 1108"/>
                    <a:gd name="T116" fmla="*/ 643 w 696"/>
                    <a:gd name="T117" fmla="*/ 103 h 1108"/>
                    <a:gd name="T118" fmla="*/ 599 w 696"/>
                    <a:gd name="T119" fmla="*/ 79 h 1108"/>
                    <a:gd name="T120" fmla="*/ 562 w 696"/>
                    <a:gd name="T121" fmla="*/ 83 h 1108"/>
                    <a:gd name="T122" fmla="*/ 662 w 696"/>
                    <a:gd name="T123" fmla="*/ 130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696" h="1108">
                      <a:moveTo>
                        <a:pt x="687" y="125"/>
                      </a:moveTo>
                      <a:cubicBezTo>
                        <a:pt x="654" y="114"/>
                        <a:pt x="659" y="68"/>
                        <a:pt x="649" y="43"/>
                      </a:cubicBezTo>
                      <a:cubicBezTo>
                        <a:pt x="641" y="23"/>
                        <a:pt x="625" y="9"/>
                        <a:pt x="605" y="5"/>
                      </a:cubicBezTo>
                      <a:cubicBezTo>
                        <a:pt x="586" y="0"/>
                        <a:pt x="565" y="5"/>
                        <a:pt x="550" y="19"/>
                      </a:cubicBezTo>
                      <a:cubicBezTo>
                        <a:pt x="539" y="29"/>
                        <a:pt x="529" y="48"/>
                        <a:pt x="533" y="64"/>
                      </a:cubicBezTo>
                      <a:cubicBezTo>
                        <a:pt x="524" y="64"/>
                        <a:pt x="514" y="67"/>
                        <a:pt x="509" y="75"/>
                      </a:cubicBezTo>
                      <a:cubicBezTo>
                        <a:pt x="503" y="69"/>
                        <a:pt x="496" y="63"/>
                        <a:pt x="488" y="58"/>
                      </a:cubicBezTo>
                      <a:cubicBezTo>
                        <a:pt x="445" y="27"/>
                        <a:pt x="389" y="18"/>
                        <a:pt x="336" y="24"/>
                      </a:cubicBezTo>
                      <a:cubicBezTo>
                        <a:pt x="284" y="30"/>
                        <a:pt x="231" y="49"/>
                        <a:pt x="194" y="88"/>
                      </a:cubicBezTo>
                      <a:cubicBezTo>
                        <a:pt x="194" y="88"/>
                        <a:pt x="193" y="89"/>
                        <a:pt x="193" y="90"/>
                      </a:cubicBezTo>
                      <a:cubicBezTo>
                        <a:pt x="193" y="89"/>
                        <a:pt x="192" y="89"/>
                        <a:pt x="192" y="88"/>
                      </a:cubicBezTo>
                      <a:cubicBezTo>
                        <a:pt x="188" y="83"/>
                        <a:pt x="179" y="81"/>
                        <a:pt x="172" y="82"/>
                      </a:cubicBezTo>
                      <a:cubicBezTo>
                        <a:pt x="173" y="41"/>
                        <a:pt x="127" y="17"/>
                        <a:pt x="91" y="34"/>
                      </a:cubicBezTo>
                      <a:cubicBezTo>
                        <a:pt x="71" y="44"/>
                        <a:pt x="57" y="64"/>
                        <a:pt x="51" y="85"/>
                      </a:cubicBezTo>
                      <a:cubicBezTo>
                        <a:pt x="43" y="112"/>
                        <a:pt x="52" y="171"/>
                        <a:pt x="13" y="174"/>
                      </a:cubicBezTo>
                      <a:cubicBezTo>
                        <a:pt x="5" y="175"/>
                        <a:pt x="0" y="185"/>
                        <a:pt x="8" y="190"/>
                      </a:cubicBezTo>
                      <a:cubicBezTo>
                        <a:pt x="54" y="213"/>
                        <a:pt x="129" y="205"/>
                        <a:pt x="152" y="154"/>
                      </a:cubicBezTo>
                      <a:cubicBezTo>
                        <a:pt x="153" y="154"/>
                        <a:pt x="155" y="155"/>
                        <a:pt x="156" y="155"/>
                      </a:cubicBezTo>
                      <a:cubicBezTo>
                        <a:pt x="154" y="160"/>
                        <a:pt x="153" y="166"/>
                        <a:pt x="152" y="171"/>
                      </a:cubicBezTo>
                      <a:cubicBezTo>
                        <a:pt x="151" y="172"/>
                        <a:pt x="150" y="173"/>
                        <a:pt x="149" y="174"/>
                      </a:cubicBezTo>
                      <a:cubicBezTo>
                        <a:pt x="143" y="190"/>
                        <a:pt x="142" y="208"/>
                        <a:pt x="146" y="225"/>
                      </a:cubicBezTo>
                      <a:cubicBezTo>
                        <a:pt x="146" y="227"/>
                        <a:pt x="145" y="229"/>
                        <a:pt x="145" y="231"/>
                      </a:cubicBezTo>
                      <a:cubicBezTo>
                        <a:pt x="129" y="228"/>
                        <a:pt x="111" y="243"/>
                        <a:pt x="116" y="261"/>
                      </a:cubicBezTo>
                      <a:cubicBezTo>
                        <a:pt x="119" y="270"/>
                        <a:pt x="127" y="277"/>
                        <a:pt x="136" y="279"/>
                      </a:cubicBezTo>
                      <a:cubicBezTo>
                        <a:pt x="140" y="280"/>
                        <a:pt x="145" y="280"/>
                        <a:pt x="150" y="279"/>
                      </a:cubicBezTo>
                      <a:cubicBezTo>
                        <a:pt x="155" y="295"/>
                        <a:pt x="161" y="310"/>
                        <a:pt x="167" y="322"/>
                      </a:cubicBezTo>
                      <a:cubicBezTo>
                        <a:pt x="191" y="365"/>
                        <a:pt x="230" y="395"/>
                        <a:pt x="276" y="412"/>
                      </a:cubicBezTo>
                      <a:cubicBezTo>
                        <a:pt x="286" y="416"/>
                        <a:pt x="297" y="420"/>
                        <a:pt x="307" y="422"/>
                      </a:cubicBezTo>
                      <a:cubicBezTo>
                        <a:pt x="305" y="427"/>
                        <a:pt x="303" y="433"/>
                        <a:pt x="301" y="438"/>
                      </a:cubicBezTo>
                      <a:cubicBezTo>
                        <a:pt x="301" y="438"/>
                        <a:pt x="301" y="438"/>
                        <a:pt x="300" y="439"/>
                      </a:cubicBezTo>
                      <a:cubicBezTo>
                        <a:pt x="278" y="469"/>
                        <a:pt x="254" y="498"/>
                        <a:pt x="225" y="521"/>
                      </a:cubicBezTo>
                      <a:cubicBezTo>
                        <a:pt x="210" y="533"/>
                        <a:pt x="194" y="543"/>
                        <a:pt x="178" y="552"/>
                      </a:cubicBezTo>
                      <a:cubicBezTo>
                        <a:pt x="165" y="560"/>
                        <a:pt x="148" y="564"/>
                        <a:pt x="135" y="572"/>
                      </a:cubicBezTo>
                      <a:cubicBezTo>
                        <a:pt x="128" y="561"/>
                        <a:pt x="114" y="554"/>
                        <a:pt x="101" y="557"/>
                      </a:cubicBezTo>
                      <a:cubicBezTo>
                        <a:pt x="83" y="561"/>
                        <a:pt x="70" y="581"/>
                        <a:pt x="75" y="599"/>
                      </a:cubicBezTo>
                      <a:cubicBezTo>
                        <a:pt x="79" y="617"/>
                        <a:pt x="105" y="620"/>
                        <a:pt x="121" y="614"/>
                      </a:cubicBezTo>
                      <a:cubicBezTo>
                        <a:pt x="131" y="610"/>
                        <a:pt x="141" y="598"/>
                        <a:pt x="140" y="586"/>
                      </a:cubicBezTo>
                      <a:cubicBezTo>
                        <a:pt x="155" y="584"/>
                        <a:pt x="171" y="575"/>
                        <a:pt x="184" y="568"/>
                      </a:cubicBezTo>
                      <a:cubicBezTo>
                        <a:pt x="201" y="559"/>
                        <a:pt x="217" y="548"/>
                        <a:pt x="232" y="536"/>
                      </a:cubicBezTo>
                      <a:cubicBezTo>
                        <a:pt x="254" y="518"/>
                        <a:pt x="274" y="498"/>
                        <a:pt x="289" y="474"/>
                      </a:cubicBezTo>
                      <a:cubicBezTo>
                        <a:pt x="272" y="530"/>
                        <a:pt x="260" y="589"/>
                        <a:pt x="248" y="646"/>
                      </a:cubicBezTo>
                      <a:cubicBezTo>
                        <a:pt x="230" y="725"/>
                        <a:pt x="215" y="804"/>
                        <a:pt x="200" y="883"/>
                      </a:cubicBezTo>
                      <a:cubicBezTo>
                        <a:pt x="199" y="891"/>
                        <a:pt x="203" y="896"/>
                        <a:pt x="211" y="897"/>
                      </a:cubicBezTo>
                      <a:cubicBezTo>
                        <a:pt x="249" y="901"/>
                        <a:pt x="288" y="900"/>
                        <a:pt x="326" y="896"/>
                      </a:cubicBezTo>
                      <a:cubicBezTo>
                        <a:pt x="319" y="924"/>
                        <a:pt x="316" y="952"/>
                        <a:pt x="312" y="980"/>
                      </a:cubicBezTo>
                      <a:cubicBezTo>
                        <a:pt x="309" y="1004"/>
                        <a:pt x="305" y="1029"/>
                        <a:pt x="303" y="1053"/>
                      </a:cubicBezTo>
                      <a:cubicBezTo>
                        <a:pt x="291" y="1044"/>
                        <a:pt x="276" y="1038"/>
                        <a:pt x="260" y="1040"/>
                      </a:cubicBezTo>
                      <a:cubicBezTo>
                        <a:pt x="242" y="1042"/>
                        <a:pt x="224" y="1058"/>
                        <a:pt x="230" y="1078"/>
                      </a:cubicBezTo>
                      <a:cubicBezTo>
                        <a:pt x="236" y="1099"/>
                        <a:pt x="263" y="1098"/>
                        <a:pt x="280" y="1096"/>
                      </a:cubicBezTo>
                      <a:cubicBezTo>
                        <a:pt x="286" y="1095"/>
                        <a:pt x="318" y="1087"/>
                        <a:pt x="319" y="1076"/>
                      </a:cubicBezTo>
                      <a:cubicBezTo>
                        <a:pt x="319" y="1075"/>
                        <a:pt x="320" y="1075"/>
                        <a:pt x="320" y="1074"/>
                      </a:cubicBezTo>
                      <a:cubicBezTo>
                        <a:pt x="327" y="1045"/>
                        <a:pt x="328" y="1013"/>
                        <a:pt x="331" y="983"/>
                      </a:cubicBezTo>
                      <a:cubicBezTo>
                        <a:pt x="335" y="953"/>
                        <a:pt x="339" y="924"/>
                        <a:pt x="340" y="894"/>
                      </a:cubicBezTo>
                      <a:cubicBezTo>
                        <a:pt x="383" y="890"/>
                        <a:pt x="426" y="882"/>
                        <a:pt x="469" y="875"/>
                      </a:cubicBezTo>
                      <a:cubicBezTo>
                        <a:pt x="464" y="944"/>
                        <a:pt x="470" y="1017"/>
                        <a:pt x="482" y="1084"/>
                      </a:cubicBezTo>
                      <a:cubicBezTo>
                        <a:pt x="483" y="1089"/>
                        <a:pt x="488" y="1091"/>
                        <a:pt x="492" y="1090"/>
                      </a:cubicBezTo>
                      <a:cubicBezTo>
                        <a:pt x="507" y="1100"/>
                        <a:pt x="527" y="1108"/>
                        <a:pt x="545" y="1099"/>
                      </a:cubicBezTo>
                      <a:cubicBezTo>
                        <a:pt x="559" y="1093"/>
                        <a:pt x="568" y="1076"/>
                        <a:pt x="561" y="1061"/>
                      </a:cubicBezTo>
                      <a:cubicBezTo>
                        <a:pt x="552" y="1041"/>
                        <a:pt x="514" y="1041"/>
                        <a:pt x="496" y="1052"/>
                      </a:cubicBezTo>
                      <a:cubicBezTo>
                        <a:pt x="494" y="1027"/>
                        <a:pt x="491" y="1001"/>
                        <a:pt x="489" y="976"/>
                      </a:cubicBezTo>
                      <a:cubicBezTo>
                        <a:pt x="486" y="942"/>
                        <a:pt x="484" y="908"/>
                        <a:pt x="480" y="874"/>
                      </a:cubicBezTo>
                      <a:cubicBezTo>
                        <a:pt x="512" y="869"/>
                        <a:pt x="543" y="865"/>
                        <a:pt x="574" y="864"/>
                      </a:cubicBezTo>
                      <a:cubicBezTo>
                        <a:pt x="580" y="864"/>
                        <a:pt x="583" y="861"/>
                        <a:pt x="585" y="857"/>
                      </a:cubicBezTo>
                      <a:cubicBezTo>
                        <a:pt x="588" y="859"/>
                        <a:pt x="593" y="857"/>
                        <a:pt x="593" y="852"/>
                      </a:cubicBezTo>
                      <a:cubicBezTo>
                        <a:pt x="591" y="814"/>
                        <a:pt x="580" y="777"/>
                        <a:pt x="571" y="741"/>
                      </a:cubicBezTo>
                      <a:cubicBezTo>
                        <a:pt x="560" y="703"/>
                        <a:pt x="548" y="665"/>
                        <a:pt x="535" y="628"/>
                      </a:cubicBezTo>
                      <a:cubicBezTo>
                        <a:pt x="523" y="593"/>
                        <a:pt x="510" y="559"/>
                        <a:pt x="495" y="525"/>
                      </a:cubicBezTo>
                      <a:cubicBezTo>
                        <a:pt x="489" y="509"/>
                        <a:pt x="482" y="493"/>
                        <a:pt x="475" y="478"/>
                      </a:cubicBezTo>
                      <a:cubicBezTo>
                        <a:pt x="479" y="481"/>
                        <a:pt x="484" y="484"/>
                        <a:pt x="488" y="487"/>
                      </a:cubicBezTo>
                      <a:cubicBezTo>
                        <a:pt x="526" y="515"/>
                        <a:pt x="574" y="528"/>
                        <a:pt x="622" y="522"/>
                      </a:cubicBezTo>
                      <a:cubicBezTo>
                        <a:pt x="622" y="522"/>
                        <a:pt x="623" y="522"/>
                        <a:pt x="623" y="522"/>
                      </a:cubicBezTo>
                      <a:cubicBezTo>
                        <a:pt x="625" y="523"/>
                        <a:pt x="626" y="522"/>
                        <a:pt x="627" y="522"/>
                      </a:cubicBezTo>
                      <a:cubicBezTo>
                        <a:pt x="627" y="522"/>
                        <a:pt x="627" y="522"/>
                        <a:pt x="628" y="522"/>
                      </a:cubicBezTo>
                      <a:cubicBezTo>
                        <a:pt x="629" y="526"/>
                        <a:pt x="632" y="530"/>
                        <a:pt x="636" y="532"/>
                      </a:cubicBezTo>
                      <a:cubicBezTo>
                        <a:pt x="651" y="543"/>
                        <a:pt x="673" y="538"/>
                        <a:pt x="682" y="522"/>
                      </a:cubicBezTo>
                      <a:cubicBezTo>
                        <a:pt x="691" y="507"/>
                        <a:pt x="684" y="485"/>
                        <a:pt x="666" y="479"/>
                      </a:cubicBezTo>
                      <a:cubicBezTo>
                        <a:pt x="656" y="476"/>
                        <a:pt x="632" y="483"/>
                        <a:pt x="632" y="496"/>
                      </a:cubicBezTo>
                      <a:cubicBezTo>
                        <a:pt x="629" y="499"/>
                        <a:pt x="628" y="502"/>
                        <a:pt x="627" y="505"/>
                      </a:cubicBezTo>
                      <a:cubicBezTo>
                        <a:pt x="625" y="505"/>
                        <a:pt x="624" y="505"/>
                        <a:pt x="623" y="505"/>
                      </a:cubicBezTo>
                      <a:cubicBezTo>
                        <a:pt x="587" y="503"/>
                        <a:pt x="550" y="498"/>
                        <a:pt x="517" y="483"/>
                      </a:cubicBezTo>
                      <a:cubicBezTo>
                        <a:pt x="502" y="476"/>
                        <a:pt x="487" y="468"/>
                        <a:pt x="475" y="457"/>
                      </a:cubicBezTo>
                      <a:cubicBezTo>
                        <a:pt x="462" y="446"/>
                        <a:pt x="454" y="432"/>
                        <a:pt x="446" y="418"/>
                      </a:cubicBezTo>
                      <a:cubicBezTo>
                        <a:pt x="485" y="405"/>
                        <a:pt x="520" y="381"/>
                        <a:pt x="545" y="343"/>
                      </a:cubicBezTo>
                      <a:cubicBezTo>
                        <a:pt x="562" y="317"/>
                        <a:pt x="571" y="286"/>
                        <a:pt x="573" y="255"/>
                      </a:cubicBezTo>
                      <a:cubicBezTo>
                        <a:pt x="587" y="260"/>
                        <a:pt x="604" y="255"/>
                        <a:pt x="610" y="239"/>
                      </a:cubicBezTo>
                      <a:cubicBezTo>
                        <a:pt x="616" y="221"/>
                        <a:pt x="601" y="203"/>
                        <a:pt x="583" y="205"/>
                      </a:cubicBezTo>
                      <a:cubicBezTo>
                        <a:pt x="579" y="204"/>
                        <a:pt x="574" y="204"/>
                        <a:pt x="569" y="204"/>
                      </a:cubicBezTo>
                      <a:cubicBezTo>
                        <a:pt x="567" y="195"/>
                        <a:pt x="564" y="186"/>
                        <a:pt x="561" y="177"/>
                      </a:cubicBezTo>
                      <a:cubicBezTo>
                        <a:pt x="563" y="173"/>
                        <a:pt x="562" y="166"/>
                        <a:pt x="557" y="163"/>
                      </a:cubicBezTo>
                      <a:cubicBezTo>
                        <a:pt x="557" y="152"/>
                        <a:pt x="553" y="140"/>
                        <a:pt x="548" y="129"/>
                      </a:cubicBezTo>
                      <a:cubicBezTo>
                        <a:pt x="550" y="128"/>
                        <a:pt x="553" y="127"/>
                        <a:pt x="554" y="126"/>
                      </a:cubicBezTo>
                      <a:cubicBezTo>
                        <a:pt x="583" y="173"/>
                        <a:pt x="648" y="158"/>
                        <a:pt x="689" y="140"/>
                      </a:cubicBezTo>
                      <a:cubicBezTo>
                        <a:pt x="696" y="137"/>
                        <a:pt x="693" y="126"/>
                        <a:pt x="687" y="125"/>
                      </a:cubicBezTo>
                      <a:close/>
                      <a:moveTo>
                        <a:pt x="141" y="266"/>
                      </a:moveTo>
                      <a:cubicBezTo>
                        <a:pt x="137" y="265"/>
                        <a:pt x="132" y="262"/>
                        <a:pt x="131" y="258"/>
                      </a:cubicBezTo>
                      <a:cubicBezTo>
                        <a:pt x="128" y="250"/>
                        <a:pt x="137" y="243"/>
                        <a:pt x="145" y="242"/>
                      </a:cubicBezTo>
                      <a:cubicBezTo>
                        <a:pt x="145" y="250"/>
                        <a:pt x="145" y="257"/>
                        <a:pt x="147" y="265"/>
                      </a:cubicBezTo>
                      <a:cubicBezTo>
                        <a:pt x="145" y="266"/>
                        <a:pt x="143" y="266"/>
                        <a:pt x="141" y="266"/>
                      </a:cubicBezTo>
                      <a:close/>
                      <a:moveTo>
                        <a:pt x="112" y="601"/>
                      </a:moveTo>
                      <a:cubicBezTo>
                        <a:pt x="103" y="604"/>
                        <a:pt x="87" y="602"/>
                        <a:pt x="89" y="588"/>
                      </a:cubicBezTo>
                      <a:cubicBezTo>
                        <a:pt x="91" y="570"/>
                        <a:pt x="112" y="566"/>
                        <a:pt x="125" y="575"/>
                      </a:cubicBezTo>
                      <a:cubicBezTo>
                        <a:pt x="125" y="576"/>
                        <a:pt x="124" y="577"/>
                        <a:pt x="125" y="579"/>
                      </a:cubicBezTo>
                      <a:cubicBezTo>
                        <a:pt x="127" y="589"/>
                        <a:pt x="124" y="599"/>
                        <a:pt x="112" y="601"/>
                      </a:cubicBezTo>
                      <a:close/>
                      <a:moveTo>
                        <a:pt x="275" y="1078"/>
                      </a:moveTo>
                      <a:cubicBezTo>
                        <a:pt x="266" y="1078"/>
                        <a:pt x="252" y="1080"/>
                        <a:pt x="249" y="1071"/>
                      </a:cubicBezTo>
                      <a:cubicBezTo>
                        <a:pt x="243" y="1057"/>
                        <a:pt x="266" y="1055"/>
                        <a:pt x="275" y="1057"/>
                      </a:cubicBezTo>
                      <a:cubicBezTo>
                        <a:pt x="286" y="1060"/>
                        <a:pt x="295" y="1067"/>
                        <a:pt x="301" y="1075"/>
                      </a:cubicBezTo>
                      <a:cubicBezTo>
                        <a:pt x="292" y="1077"/>
                        <a:pt x="279" y="1078"/>
                        <a:pt x="275" y="1078"/>
                      </a:cubicBezTo>
                      <a:close/>
                      <a:moveTo>
                        <a:pt x="499" y="1077"/>
                      </a:moveTo>
                      <a:cubicBezTo>
                        <a:pt x="502" y="1074"/>
                        <a:pt x="503" y="1071"/>
                        <a:pt x="506" y="1068"/>
                      </a:cubicBezTo>
                      <a:cubicBezTo>
                        <a:pt x="510" y="1064"/>
                        <a:pt x="516" y="1064"/>
                        <a:pt x="521" y="1063"/>
                      </a:cubicBezTo>
                      <a:cubicBezTo>
                        <a:pt x="528" y="1063"/>
                        <a:pt x="542" y="1061"/>
                        <a:pt x="545" y="1070"/>
                      </a:cubicBezTo>
                      <a:cubicBezTo>
                        <a:pt x="548" y="1081"/>
                        <a:pt x="534" y="1087"/>
                        <a:pt x="525" y="1087"/>
                      </a:cubicBezTo>
                      <a:cubicBezTo>
                        <a:pt x="516" y="1088"/>
                        <a:pt x="507" y="1085"/>
                        <a:pt x="498" y="1083"/>
                      </a:cubicBezTo>
                      <a:cubicBezTo>
                        <a:pt x="498" y="1083"/>
                        <a:pt x="498" y="1082"/>
                        <a:pt x="498" y="1082"/>
                      </a:cubicBezTo>
                      <a:cubicBezTo>
                        <a:pt x="498" y="1080"/>
                        <a:pt x="498" y="1079"/>
                        <a:pt x="498" y="1078"/>
                      </a:cubicBezTo>
                      <a:cubicBezTo>
                        <a:pt x="498" y="1078"/>
                        <a:pt x="499" y="1077"/>
                        <a:pt x="499" y="1077"/>
                      </a:cubicBezTo>
                      <a:close/>
                      <a:moveTo>
                        <a:pt x="639" y="503"/>
                      </a:moveTo>
                      <a:cubicBezTo>
                        <a:pt x="639" y="503"/>
                        <a:pt x="639" y="503"/>
                        <a:pt x="639" y="503"/>
                      </a:cubicBezTo>
                      <a:cubicBezTo>
                        <a:pt x="646" y="501"/>
                        <a:pt x="648" y="492"/>
                        <a:pt x="658" y="491"/>
                      </a:cubicBezTo>
                      <a:cubicBezTo>
                        <a:pt x="668" y="491"/>
                        <a:pt x="675" y="503"/>
                        <a:pt x="672" y="513"/>
                      </a:cubicBezTo>
                      <a:cubicBezTo>
                        <a:pt x="669" y="522"/>
                        <a:pt x="658" y="528"/>
                        <a:pt x="649" y="525"/>
                      </a:cubicBezTo>
                      <a:cubicBezTo>
                        <a:pt x="639" y="522"/>
                        <a:pt x="635" y="512"/>
                        <a:pt x="639" y="503"/>
                      </a:cubicBezTo>
                      <a:close/>
                      <a:moveTo>
                        <a:pt x="575" y="220"/>
                      </a:moveTo>
                      <a:cubicBezTo>
                        <a:pt x="575" y="220"/>
                        <a:pt x="575" y="220"/>
                        <a:pt x="575" y="220"/>
                      </a:cubicBezTo>
                      <a:cubicBezTo>
                        <a:pt x="579" y="222"/>
                        <a:pt x="582" y="220"/>
                        <a:pt x="586" y="220"/>
                      </a:cubicBezTo>
                      <a:cubicBezTo>
                        <a:pt x="586" y="220"/>
                        <a:pt x="586" y="220"/>
                        <a:pt x="586" y="220"/>
                      </a:cubicBezTo>
                      <a:cubicBezTo>
                        <a:pt x="587" y="220"/>
                        <a:pt x="588" y="220"/>
                        <a:pt x="588" y="221"/>
                      </a:cubicBezTo>
                      <a:cubicBezTo>
                        <a:pt x="593" y="222"/>
                        <a:pt x="596" y="226"/>
                        <a:pt x="595" y="231"/>
                      </a:cubicBezTo>
                      <a:cubicBezTo>
                        <a:pt x="594" y="243"/>
                        <a:pt x="583" y="245"/>
                        <a:pt x="573" y="243"/>
                      </a:cubicBezTo>
                      <a:cubicBezTo>
                        <a:pt x="573" y="236"/>
                        <a:pt x="573" y="228"/>
                        <a:pt x="572" y="220"/>
                      </a:cubicBezTo>
                      <a:cubicBezTo>
                        <a:pt x="573" y="220"/>
                        <a:pt x="574" y="220"/>
                        <a:pt x="575" y="220"/>
                      </a:cubicBezTo>
                      <a:close/>
                      <a:moveTo>
                        <a:pt x="575" y="22"/>
                      </a:moveTo>
                      <a:cubicBezTo>
                        <a:pt x="600" y="13"/>
                        <a:pt x="626" y="29"/>
                        <a:pt x="634" y="53"/>
                      </a:cubicBezTo>
                      <a:cubicBezTo>
                        <a:pt x="636" y="60"/>
                        <a:pt x="638" y="67"/>
                        <a:pt x="640" y="75"/>
                      </a:cubicBezTo>
                      <a:cubicBezTo>
                        <a:pt x="629" y="58"/>
                        <a:pt x="614" y="44"/>
                        <a:pt x="595" y="39"/>
                      </a:cubicBezTo>
                      <a:cubicBezTo>
                        <a:pt x="578" y="35"/>
                        <a:pt x="557" y="41"/>
                        <a:pt x="547" y="55"/>
                      </a:cubicBezTo>
                      <a:cubicBezTo>
                        <a:pt x="553" y="41"/>
                        <a:pt x="558" y="28"/>
                        <a:pt x="575" y="22"/>
                      </a:cubicBezTo>
                      <a:close/>
                      <a:moveTo>
                        <a:pt x="514" y="134"/>
                      </a:moveTo>
                      <a:cubicBezTo>
                        <a:pt x="481" y="122"/>
                        <a:pt x="448" y="113"/>
                        <a:pt x="415" y="102"/>
                      </a:cubicBezTo>
                      <a:cubicBezTo>
                        <a:pt x="381" y="91"/>
                        <a:pt x="337" y="83"/>
                        <a:pt x="311" y="57"/>
                      </a:cubicBezTo>
                      <a:cubicBezTo>
                        <a:pt x="352" y="66"/>
                        <a:pt x="393" y="74"/>
                        <a:pt x="433" y="87"/>
                      </a:cubicBezTo>
                      <a:cubicBezTo>
                        <a:pt x="451" y="93"/>
                        <a:pt x="470" y="101"/>
                        <a:pt x="486" y="112"/>
                      </a:cubicBezTo>
                      <a:cubicBezTo>
                        <a:pt x="497" y="118"/>
                        <a:pt x="506" y="126"/>
                        <a:pt x="514" y="134"/>
                      </a:cubicBezTo>
                      <a:close/>
                      <a:moveTo>
                        <a:pt x="536" y="159"/>
                      </a:moveTo>
                      <a:cubicBezTo>
                        <a:pt x="536" y="160"/>
                        <a:pt x="537" y="160"/>
                        <a:pt x="537" y="160"/>
                      </a:cubicBezTo>
                      <a:cubicBezTo>
                        <a:pt x="456" y="153"/>
                        <a:pt x="368" y="144"/>
                        <a:pt x="312" y="78"/>
                      </a:cubicBezTo>
                      <a:cubicBezTo>
                        <a:pt x="311" y="77"/>
                        <a:pt x="310" y="76"/>
                        <a:pt x="309" y="76"/>
                      </a:cubicBezTo>
                      <a:cubicBezTo>
                        <a:pt x="308" y="73"/>
                        <a:pt x="306" y="69"/>
                        <a:pt x="305" y="66"/>
                      </a:cubicBezTo>
                      <a:cubicBezTo>
                        <a:pt x="329" y="87"/>
                        <a:pt x="361" y="96"/>
                        <a:pt x="391" y="107"/>
                      </a:cubicBezTo>
                      <a:cubicBezTo>
                        <a:pt x="439" y="124"/>
                        <a:pt x="487" y="145"/>
                        <a:pt x="536" y="159"/>
                      </a:cubicBezTo>
                      <a:close/>
                      <a:moveTo>
                        <a:pt x="342" y="42"/>
                      </a:moveTo>
                      <a:cubicBezTo>
                        <a:pt x="388" y="37"/>
                        <a:pt x="436" y="46"/>
                        <a:pt x="474" y="72"/>
                      </a:cubicBezTo>
                      <a:cubicBezTo>
                        <a:pt x="488" y="82"/>
                        <a:pt x="501" y="94"/>
                        <a:pt x="511" y="107"/>
                      </a:cubicBezTo>
                      <a:cubicBezTo>
                        <a:pt x="491" y="94"/>
                        <a:pt x="467" y="84"/>
                        <a:pt x="448" y="77"/>
                      </a:cubicBezTo>
                      <a:cubicBezTo>
                        <a:pt x="402" y="61"/>
                        <a:pt x="354" y="57"/>
                        <a:pt x="306" y="50"/>
                      </a:cubicBezTo>
                      <a:cubicBezTo>
                        <a:pt x="305" y="49"/>
                        <a:pt x="305" y="49"/>
                        <a:pt x="304" y="48"/>
                      </a:cubicBezTo>
                      <a:cubicBezTo>
                        <a:pt x="317" y="45"/>
                        <a:pt x="330" y="43"/>
                        <a:pt x="342" y="42"/>
                      </a:cubicBezTo>
                      <a:close/>
                      <a:moveTo>
                        <a:pt x="210" y="99"/>
                      </a:moveTo>
                      <a:cubicBezTo>
                        <a:pt x="231" y="77"/>
                        <a:pt x="258" y="62"/>
                        <a:pt x="288" y="53"/>
                      </a:cubicBezTo>
                      <a:cubicBezTo>
                        <a:pt x="260" y="67"/>
                        <a:pt x="234" y="90"/>
                        <a:pt x="211" y="111"/>
                      </a:cubicBezTo>
                      <a:cubicBezTo>
                        <a:pt x="198" y="123"/>
                        <a:pt x="187" y="135"/>
                        <a:pt x="177" y="149"/>
                      </a:cubicBezTo>
                      <a:cubicBezTo>
                        <a:pt x="185" y="130"/>
                        <a:pt x="196" y="113"/>
                        <a:pt x="210" y="99"/>
                      </a:cubicBezTo>
                      <a:close/>
                      <a:moveTo>
                        <a:pt x="280" y="71"/>
                      </a:moveTo>
                      <a:cubicBezTo>
                        <a:pt x="265" y="90"/>
                        <a:pt x="251" y="109"/>
                        <a:pt x="235" y="126"/>
                      </a:cubicBezTo>
                      <a:cubicBezTo>
                        <a:pt x="214" y="147"/>
                        <a:pt x="192" y="164"/>
                        <a:pt x="169" y="182"/>
                      </a:cubicBezTo>
                      <a:cubicBezTo>
                        <a:pt x="169" y="182"/>
                        <a:pt x="169" y="182"/>
                        <a:pt x="169" y="181"/>
                      </a:cubicBezTo>
                      <a:cubicBezTo>
                        <a:pt x="188" y="132"/>
                        <a:pt x="237" y="101"/>
                        <a:pt x="280" y="71"/>
                      </a:cubicBezTo>
                      <a:close/>
                      <a:moveTo>
                        <a:pt x="105" y="46"/>
                      </a:moveTo>
                      <a:cubicBezTo>
                        <a:pt x="133" y="37"/>
                        <a:pt x="156" y="58"/>
                        <a:pt x="161" y="84"/>
                      </a:cubicBezTo>
                      <a:cubicBezTo>
                        <a:pt x="158" y="85"/>
                        <a:pt x="156" y="86"/>
                        <a:pt x="153" y="88"/>
                      </a:cubicBezTo>
                      <a:cubicBezTo>
                        <a:pt x="153" y="87"/>
                        <a:pt x="153" y="86"/>
                        <a:pt x="153" y="85"/>
                      </a:cubicBezTo>
                      <a:cubicBezTo>
                        <a:pt x="143" y="62"/>
                        <a:pt x="107" y="62"/>
                        <a:pt x="88" y="72"/>
                      </a:cubicBezTo>
                      <a:cubicBezTo>
                        <a:pt x="79" y="77"/>
                        <a:pt x="72" y="83"/>
                        <a:pt x="67" y="90"/>
                      </a:cubicBezTo>
                      <a:cubicBezTo>
                        <a:pt x="73" y="70"/>
                        <a:pt x="85" y="53"/>
                        <a:pt x="105" y="46"/>
                      </a:cubicBezTo>
                      <a:close/>
                      <a:moveTo>
                        <a:pt x="44" y="175"/>
                      </a:moveTo>
                      <a:cubicBezTo>
                        <a:pt x="78" y="156"/>
                        <a:pt x="92" y="108"/>
                        <a:pt x="137" y="107"/>
                      </a:cubicBezTo>
                      <a:cubicBezTo>
                        <a:pt x="135" y="110"/>
                        <a:pt x="135" y="114"/>
                        <a:pt x="134" y="118"/>
                      </a:cubicBezTo>
                      <a:cubicBezTo>
                        <a:pt x="121" y="131"/>
                        <a:pt x="108" y="145"/>
                        <a:pt x="92" y="155"/>
                      </a:cubicBezTo>
                      <a:cubicBezTo>
                        <a:pt x="83" y="161"/>
                        <a:pt x="55" y="180"/>
                        <a:pt x="40" y="179"/>
                      </a:cubicBezTo>
                      <a:cubicBezTo>
                        <a:pt x="42" y="178"/>
                        <a:pt x="43" y="176"/>
                        <a:pt x="44" y="175"/>
                      </a:cubicBezTo>
                      <a:close/>
                      <a:moveTo>
                        <a:pt x="92" y="182"/>
                      </a:moveTo>
                      <a:cubicBezTo>
                        <a:pt x="78" y="187"/>
                        <a:pt x="64" y="188"/>
                        <a:pt x="50" y="186"/>
                      </a:cubicBezTo>
                      <a:cubicBezTo>
                        <a:pt x="59" y="183"/>
                        <a:pt x="69" y="179"/>
                        <a:pt x="72" y="178"/>
                      </a:cubicBezTo>
                      <a:cubicBezTo>
                        <a:pt x="95" y="167"/>
                        <a:pt x="120" y="150"/>
                        <a:pt x="135" y="128"/>
                      </a:cubicBezTo>
                      <a:cubicBezTo>
                        <a:pt x="136" y="135"/>
                        <a:pt x="139" y="141"/>
                        <a:pt x="143" y="146"/>
                      </a:cubicBezTo>
                      <a:cubicBezTo>
                        <a:pt x="127" y="161"/>
                        <a:pt x="113" y="175"/>
                        <a:pt x="92" y="182"/>
                      </a:cubicBezTo>
                      <a:close/>
                      <a:moveTo>
                        <a:pt x="140" y="101"/>
                      </a:moveTo>
                      <a:cubicBezTo>
                        <a:pt x="140" y="101"/>
                        <a:pt x="140" y="101"/>
                        <a:pt x="140" y="101"/>
                      </a:cubicBezTo>
                      <a:cubicBezTo>
                        <a:pt x="104" y="90"/>
                        <a:pt x="80" y="125"/>
                        <a:pt x="56" y="151"/>
                      </a:cubicBezTo>
                      <a:cubicBezTo>
                        <a:pt x="59" y="139"/>
                        <a:pt x="61" y="126"/>
                        <a:pt x="63" y="114"/>
                      </a:cubicBezTo>
                      <a:cubicBezTo>
                        <a:pt x="67" y="101"/>
                        <a:pt x="75" y="91"/>
                        <a:pt x="86" y="83"/>
                      </a:cubicBezTo>
                      <a:cubicBezTo>
                        <a:pt x="108" y="68"/>
                        <a:pt x="129" y="75"/>
                        <a:pt x="147" y="90"/>
                      </a:cubicBezTo>
                      <a:cubicBezTo>
                        <a:pt x="148" y="90"/>
                        <a:pt x="149" y="90"/>
                        <a:pt x="149" y="90"/>
                      </a:cubicBezTo>
                      <a:cubicBezTo>
                        <a:pt x="146" y="93"/>
                        <a:pt x="142" y="97"/>
                        <a:pt x="140" y="101"/>
                      </a:cubicBezTo>
                      <a:close/>
                      <a:moveTo>
                        <a:pt x="152" y="108"/>
                      </a:moveTo>
                      <a:cubicBezTo>
                        <a:pt x="156" y="102"/>
                        <a:pt x="162" y="98"/>
                        <a:pt x="169" y="96"/>
                      </a:cubicBezTo>
                      <a:cubicBezTo>
                        <a:pt x="175" y="94"/>
                        <a:pt x="181" y="96"/>
                        <a:pt x="187" y="96"/>
                      </a:cubicBezTo>
                      <a:cubicBezTo>
                        <a:pt x="175" y="110"/>
                        <a:pt x="166" y="126"/>
                        <a:pt x="160" y="143"/>
                      </a:cubicBezTo>
                      <a:cubicBezTo>
                        <a:pt x="151" y="134"/>
                        <a:pt x="146" y="121"/>
                        <a:pt x="152" y="108"/>
                      </a:cubicBezTo>
                      <a:close/>
                      <a:moveTo>
                        <a:pt x="165" y="199"/>
                      </a:moveTo>
                      <a:cubicBezTo>
                        <a:pt x="164" y="198"/>
                        <a:pt x="164" y="198"/>
                        <a:pt x="163" y="198"/>
                      </a:cubicBezTo>
                      <a:cubicBezTo>
                        <a:pt x="163" y="197"/>
                        <a:pt x="163" y="197"/>
                        <a:pt x="163" y="197"/>
                      </a:cubicBezTo>
                      <a:cubicBezTo>
                        <a:pt x="193" y="181"/>
                        <a:pt x="219" y="158"/>
                        <a:pt x="243" y="135"/>
                      </a:cubicBezTo>
                      <a:cubicBezTo>
                        <a:pt x="261" y="116"/>
                        <a:pt x="282" y="94"/>
                        <a:pt x="295" y="71"/>
                      </a:cubicBezTo>
                      <a:cubicBezTo>
                        <a:pt x="297" y="74"/>
                        <a:pt x="298" y="76"/>
                        <a:pt x="300" y="79"/>
                      </a:cubicBezTo>
                      <a:cubicBezTo>
                        <a:pt x="300" y="79"/>
                        <a:pt x="300" y="79"/>
                        <a:pt x="300" y="79"/>
                      </a:cubicBezTo>
                      <a:cubicBezTo>
                        <a:pt x="271" y="136"/>
                        <a:pt x="222" y="175"/>
                        <a:pt x="165" y="199"/>
                      </a:cubicBezTo>
                      <a:close/>
                      <a:moveTo>
                        <a:pt x="471" y="523"/>
                      </a:moveTo>
                      <a:cubicBezTo>
                        <a:pt x="487" y="559"/>
                        <a:pt x="501" y="596"/>
                        <a:pt x="515" y="633"/>
                      </a:cubicBezTo>
                      <a:cubicBezTo>
                        <a:pt x="527" y="668"/>
                        <a:pt x="538" y="704"/>
                        <a:pt x="548" y="740"/>
                      </a:cubicBezTo>
                      <a:cubicBezTo>
                        <a:pt x="558" y="773"/>
                        <a:pt x="565" y="808"/>
                        <a:pt x="576" y="841"/>
                      </a:cubicBezTo>
                      <a:cubicBezTo>
                        <a:pt x="575" y="841"/>
                        <a:pt x="575" y="841"/>
                        <a:pt x="574" y="841"/>
                      </a:cubicBezTo>
                      <a:cubicBezTo>
                        <a:pt x="456" y="844"/>
                        <a:pt x="342" y="885"/>
                        <a:pt x="223" y="876"/>
                      </a:cubicBezTo>
                      <a:cubicBezTo>
                        <a:pt x="238" y="800"/>
                        <a:pt x="253" y="724"/>
                        <a:pt x="270" y="648"/>
                      </a:cubicBezTo>
                      <a:cubicBezTo>
                        <a:pt x="286" y="574"/>
                        <a:pt x="308" y="500"/>
                        <a:pt x="317" y="425"/>
                      </a:cubicBezTo>
                      <a:cubicBezTo>
                        <a:pt x="353" y="432"/>
                        <a:pt x="391" y="432"/>
                        <a:pt x="426" y="424"/>
                      </a:cubicBezTo>
                      <a:cubicBezTo>
                        <a:pt x="440" y="457"/>
                        <a:pt x="457" y="489"/>
                        <a:pt x="471" y="523"/>
                      </a:cubicBezTo>
                      <a:close/>
                      <a:moveTo>
                        <a:pt x="512" y="350"/>
                      </a:moveTo>
                      <a:cubicBezTo>
                        <a:pt x="474" y="394"/>
                        <a:pt x="419" y="411"/>
                        <a:pt x="362" y="408"/>
                      </a:cubicBezTo>
                      <a:cubicBezTo>
                        <a:pt x="307" y="406"/>
                        <a:pt x="249" y="387"/>
                        <a:pt x="210" y="346"/>
                      </a:cubicBezTo>
                      <a:cubicBezTo>
                        <a:pt x="192" y="327"/>
                        <a:pt x="179" y="303"/>
                        <a:pt x="172" y="277"/>
                      </a:cubicBezTo>
                      <a:cubicBezTo>
                        <a:pt x="166" y="256"/>
                        <a:pt x="169" y="235"/>
                        <a:pt x="167" y="214"/>
                      </a:cubicBezTo>
                      <a:cubicBezTo>
                        <a:pt x="229" y="198"/>
                        <a:pt x="278" y="152"/>
                        <a:pt x="308" y="97"/>
                      </a:cubicBezTo>
                      <a:cubicBezTo>
                        <a:pt x="368" y="160"/>
                        <a:pt x="457" y="176"/>
                        <a:pt x="540" y="182"/>
                      </a:cubicBezTo>
                      <a:cubicBezTo>
                        <a:pt x="540" y="182"/>
                        <a:pt x="540" y="182"/>
                        <a:pt x="541" y="183"/>
                      </a:cubicBezTo>
                      <a:cubicBezTo>
                        <a:pt x="560" y="240"/>
                        <a:pt x="553" y="303"/>
                        <a:pt x="512" y="350"/>
                      </a:cubicBezTo>
                      <a:close/>
                      <a:moveTo>
                        <a:pt x="550" y="108"/>
                      </a:moveTo>
                      <a:cubicBezTo>
                        <a:pt x="548" y="112"/>
                        <a:pt x="543" y="112"/>
                        <a:pt x="540" y="114"/>
                      </a:cubicBezTo>
                      <a:cubicBezTo>
                        <a:pt x="539" y="113"/>
                        <a:pt x="538" y="111"/>
                        <a:pt x="537" y="110"/>
                      </a:cubicBezTo>
                      <a:cubicBezTo>
                        <a:pt x="531" y="99"/>
                        <a:pt x="524" y="90"/>
                        <a:pt x="516" y="82"/>
                      </a:cubicBezTo>
                      <a:cubicBezTo>
                        <a:pt x="527" y="73"/>
                        <a:pt x="542" y="74"/>
                        <a:pt x="550" y="88"/>
                      </a:cubicBezTo>
                      <a:cubicBezTo>
                        <a:pt x="553" y="94"/>
                        <a:pt x="555" y="102"/>
                        <a:pt x="550" y="108"/>
                      </a:cubicBezTo>
                      <a:close/>
                      <a:moveTo>
                        <a:pt x="552" y="71"/>
                      </a:moveTo>
                      <a:cubicBezTo>
                        <a:pt x="552" y="71"/>
                        <a:pt x="553" y="71"/>
                        <a:pt x="553" y="71"/>
                      </a:cubicBezTo>
                      <a:cubicBezTo>
                        <a:pt x="578" y="21"/>
                        <a:pt x="629" y="68"/>
                        <a:pt x="643" y="103"/>
                      </a:cubicBezTo>
                      <a:cubicBezTo>
                        <a:pt x="632" y="92"/>
                        <a:pt x="623" y="79"/>
                        <a:pt x="609" y="71"/>
                      </a:cubicBezTo>
                      <a:cubicBezTo>
                        <a:pt x="593" y="62"/>
                        <a:pt x="571" y="62"/>
                        <a:pt x="556" y="74"/>
                      </a:cubicBezTo>
                      <a:cubicBezTo>
                        <a:pt x="555" y="73"/>
                        <a:pt x="554" y="72"/>
                        <a:pt x="552" y="71"/>
                      </a:cubicBezTo>
                      <a:close/>
                      <a:moveTo>
                        <a:pt x="599" y="79"/>
                      </a:moveTo>
                      <a:cubicBezTo>
                        <a:pt x="610" y="83"/>
                        <a:pt x="618" y="91"/>
                        <a:pt x="626" y="99"/>
                      </a:cubicBezTo>
                      <a:cubicBezTo>
                        <a:pt x="635" y="107"/>
                        <a:pt x="643" y="115"/>
                        <a:pt x="654" y="121"/>
                      </a:cubicBezTo>
                      <a:cubicBezTo>
                        <a:pt x="622" y="120"/>
                        <a:pt x="594" y="110"/>
                        <a:pt x="566" y="95"/>
                      </a:cubicBezTo>
                      <a:cubicBezTo>
                        <a:pt x="565" y="91"/>
                        <a:pt x="564" y="86"/>
                        <a:pt x="562" y="83"/>
                      </a:cubicBezTo>
                      <a:cubicBezTo>
                        <a:pt x="574" y="77"/>
                        <a:pt x="585" y="74"/>
                        <a:pt x="599" y="79"/>
                      </a:cubicBezTo>
                      <a:close/>
                      <a:moveTo>
                        <a:pt x="563" y="117"/>
                      </a:moveTo>
                      <a:cubicBezTo>
                        <a:pt x="565" y="113"/>
                        <a:pt x="566" y="109"/>
                        <a:pt x="566" y="104"/>
                      </a:cubicBezTo>
                      <a:cubicBezTo>
                        <a:pt x="594" y="124"/>
                        <a:pt x="629" y="131"/>
                        <a:pt x="662" y="130"/>
                      </a:cubicBezTo>
                      <a:cubicBezTo>
                        <a:pt x="663" y="130"/>
                        <a:pt x="664" y="131"/>
                        <a:pt x="665" y="132"/>
                      </a:cubicBezTo>
                      <a:cubicBezTo>
                        <a:pt x="630" y="146"/>
                        <a:pt x="593" y="146"/>
                        <a:pt x="563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13" name="Freeform 11"/>
                <p:cNvSpPr>
                  <a:spLocks/>
                </p:cNvSpPr>
                <p:nvPr/>
              </p:nvSpPr>
              <p:spPr bwMode="auto">
                <a:xfrm>
                  <a:off x="-4181475" y="7016750"/>
                  <a:ext cx="247650" cy="166688"/>
                </a:xfrm>
                <a:custGeom>
                  <a:avLst/>
                  <a:gdLst>
                    <a:gd name="T0" fmla="*/ 30 w 66"/>
                    <a:gd name="T1" fmla="*/ 2 h 44"/>
                    <a:gd name="T2" fmla="*/ 4 w 66"/>
                    <a:gd name="T3" fmla="*/ 39 h 44"/>
                    <a:gd name="T4" fmla="*/ 14 w 66"/>
                    <a:gd name="T5" fmla="*/ 37 h 44"/>
                    <a:gd name="T6" fmla="*/ 32 w 66"/>
                    <a:gd name="T7" fmla="*/ 17 h 44"/>
                    <a:gd name="T8" fmla="*/ 51 w 66"/>
                    <a:gd name="T9" fmla="*/ 34 h 44"/>
                    <a:gd name="T10" fmla="*/ 65 w 66"/>
                    <a:gd name="T11" fmla="*/ 32 h 44"/>
                    <a:gd name="T12" fmla="*/ 30 w 66"/>
                    <a:gd name="T13" fmla="*/ 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44">
                      <a:moveTo>
                        <a:pt x="30" y="2"/>
                      </a:moveTo>
                      <a:cubicBezTo>
                        <a:pt x="12" y="4"/>
                        <a:pt x="0" y="22"/>
                        <a:pt x="4" y="39"/>
                      </a:cubicBezTo>
                      <a:cubicBezTo>
                        <a:pt x="6" y="44"/>
                        <a:pt x="13" y="43"/>
                        <a:pt x="14" y="37"/>
                      </a:cubicBezTo>
                      <a:cubicBezTo>
                        <a:pt x="14" y="28"/>
                        <a:pt x="22" y="17"/>
                        <a:pt x="32" y="17"/>
                      </a:cubicBezTo>
                      <a:cubicBezTo>
                        <a:pt x="43" y="16"/>
                        <a:pt x="48" y="25"/>
                        <a:pt x="51" y="34"/>
                      </a:cubicBezTo>
                      <a:cubicBezTo>
                        <a:pt x="53" y="42"/>
                        <a:pt x="65" y="40"/>
                        <a:pt x="65" y="32"/>
                      </a:cubicBezTo>
                      <a:cubicBezTo>
                        <a:pt x="66" y="15"/>
                        <a:pt x="47" y="0"/>
                        <a:pt x="3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14" name="Freeform 12"/>
                <p:cNvSpPr>
                  <a:spLocks/>
                </p:cNvSpPr>
                <p:nvPr/>
              </p:nvSpPr>
              <p:spPr bwMode="auto">
                <a:xfrm>
                  <a:off x="-3490913" y="6986588"/>
                  <a:ext cx="247650" cy="147638"/>
                </a:xfrm>
                <a:custGeom>
                  <a:avLst/>
                  <a:gdLst>
                    <a:gd name="T0" fmla="*/ 31 w 66"/>
                    <a:gd name="T1" fmla="*/ 0 h 39"/>
                    <a:gd name="T2" fmla="*/ 6 w 66"/>
                    <a:gd name="T3" fmla="*/ 34 h 39"/>
                    <a:gd name="T4" fmla="*/ 15 w 66"/>
                    <a:gd name="T5" fmla="*/ 33 h 39"/>
                    <a:gd name="T6" fmla="*/ 31 w 66"/>
                    <a:gd name="T7" fmla="*/ 14 h 39"/>
                    <a:gd name="T8" fmla="*/ 44 w 66"/>
                    <a:gd name="T9" fmla="*/ 34 h 39"/>
                    <a:gd name="T10" fmla="*/ 55 w 66"/>
                    <a:gd name="T11" fmla="*/ 36 h 39"/>
                    <a:gd name="T12" fmla="*/ 31 w 66"/>
                    <a:gd name="T1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39">
                      <a:moveTo>
                        <a:pt x="31" y="0"/>
                      </a:moveTo>
                      <a:cubicBezTo>
                        <a:pt x="14" y="0"/>
                        <a:pt x="0" y="18"/>
                        <a:pt x="6" y="34"/>
                      </a:cubicBezTo>
                      <a:cubicBezTo>
                        <a:pt x="8" y="39"/>
                        <a:pt x="15" y="38"/>
                        <a:pt x="15" y="33"/>
                      </a:cubicBezTo>
                      <a:cubicBezTo>
                        <a:pt x="15" y="24"/>
                        <a:pt x="21" y="13"/>
                        <a:pt x="31" y="14"/>
                      </a:cubicBezTo>
                      <a:cubicBezTo>
                        <a:pt x="42" y="15"/>
                        <a:pt x="42" y="26"/>
                        <a:pt x="44" y="34"/>
                      </a:cubicBezTo>
                      <a:cubicBezTo>
                        <a:pt x="46" y="39"/>
                        <a:pt x="52" y="39"/>
                        <a:pt x="55" y="36"/>
                      </a:cubicBezTo>
                      <a:cubicBezTo>
                        <a:pt x="66" y="21"/>
                        <a:pt x="46" y="1"/>
                        <a:pt x="3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15" name="Freeform 13"/>
                <p:cNvSpPr>
                  <a:spLocks/>
                </p:cNvSpPr>
                <p:nvPr/>
              </p:nvSpPr>
              <p:spPr bwMode="auto">
                <a:xfrm>
                  <a:off x="-3998913" y="7385050"/>
                  <a:ext cx="687388" cy="230188"/>
                </a:xfrm>
                <a:custGeom>
                  <a:avLst/>
                  <a:gdLst>
                    <a:gd name="T0" fmla="*/ 175 w 183"/>
                    <a:gd name="T1" fmla="*/ 2 h 61"/>
                    <a:gd name="T2" fmla="*/ 141 w 183"/>
                    <a:gd name="T3" fmla="*/ 26 h 61"/>
                    <a:gd name="T4" fmla="*/ 102 w 183"/>
                    <a:gd name="T5" fmla="*/ 41 h 61"/>
                    <a:gd name="T6" fmla="*/ 7 w 183"/>
                    <a:gd name="T7" fmla="*/ 24 h 61"/>
                    <a:gd name="T8" fmla="*/ 3 w 183"/>
                    <a:gd name="T9" fmla="*/ 30 h 61"/>
                    <a:gd name="T10" fmla="*/ 97 w 183"/>
                    <a:gd name="T11" fmla="*/ 57 h 61"/>
                    <a:gd name="T12" fmla="*/ 181 w 183"/>
                    <a:gd name="T13" fmla="*/ 9 h 61"/>
                    <a:gd name="T14" fmla="*/ 175 w 183"/>
                    <a:gd name="T15" fmla="*/ 2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3" h="61">
                      <a:moveTo>
                        <a:pt x="175" y="2"/>
                      </a:moveTo>
                      <a:cubicBezTo>
                        <a:pt x="163" y="9"/>
                        <a:pt x="153" y="19"/>
                        <a:pt x="141" y="26"/>
                      </a:cubicBezTo>
                      <a:cubicBezTo>
                        <a:pt x="129" y="33"/>
                        <a:pt x="116" y="38"/>
                        <a:pt x="102" y="41"/>
                      </a:cubicBezTo>
                      <a:cubicBezTo>
                        <a:pt x="69" y="47"/>
                        <a:pt x="36" y="39"/>
                        <a:pt x="7" y="24"/>
                      </a:cubicBezTo>
                      <a:cubicBezTo>
                        <a:pt x="3" y="23"/>
                        <a:pt x="0" y="27"/>
                        <a:pt x="3" y="30"/>
                      </a:cubicBezTo>
                      <a:cubicBezTo>
                        <a:pt x="29" y="52"/>
                        <a:pt x="63" y="61"/>
                        <a:pt x="97" y="57"/>
                      </a:cubicBezTo>
                      <a:cubicBezTo>
                        <a:pt x="126" y="53"/>
                        <a:pt x="168" y="37"/>
                        <a:pt x="181" y="9"/>
                      </a:cubicBezTo>
                      <a:cubicBezTo>
                        <a:pt x="183" y="4"/>
                        <a:pt x="179" y="0"/>
                        <a:pt x="17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p:grpSp>
          <p:grpSp>
            <p:nvGrpSpPr>
              <p:cNvPr id="39" name="그룹 38"/>
              <p:cNvGrpSpPr/>
              <p:nvPr/>
            </p:nvGrpSpPr>
            <p:grpSpPr>
              <a:xfrm>
                <a:off x="-10298113" y="6238875"/>
                <a:ext cx="2233613" cy="4105275"/>
                <a:chOff x="-10298113" y="6238875"/>
                <a:chExt cx="2233613" cy="4105275"/>
              </a:xfrm>
              <a:grpFill/>
            </p:grpSpPr>
            <p:sp>
              <p:nvSpPr>
                <p:cNvPr id="16" name="Freeform 14"/>
                <p:cNvSpPr>
                  <a:spLocks noEditPoints="1"/>
                </p:cNvSpPr>
                <p:nvPr/>
              </p:nvSpPr>
              <p:spPr bwMode="auto">
                <a:xfrm>
                  <a:off x="-9632950" y="7854950"/>
                  <a:ext cx="1012825" cy="1962150"/>
                </a:xfrm>
                <a:custGeom>
                  <a:avLst/>
                  <a:gdLst>
                    <a:gd name="T0" fmla="*/ 224 w 270"/>
                    <a:gd name="T1" fmla="*/ 341 h 522"/>
                    <a:gd name="T2" fmla="*/ 175 w 270"/>
                    <a:gd name="T3" fmla="*/ 13 h 522"/>
                    <a:gd name="T4" fmla="*/ 107 w 270"/>
                    <a:gd name="T5" fmla="*/ 1 h 522"/>
                    <a:gd name="T6" fmla="*/ 81 w 270"/>
                    <a:gd name="T7" fmla="*/ 25 h 522"/>
                    <a:gd name="T8" fmla="*/ 73 w 270"/>
                    <a:gd name="T9" fmla="*/ 109 h 522"/>
                    <a:gd name="T10" fmla="*/ 43 w 270"/>
                    <a:gd name="T11" fmla="*/ 238 h 522"/>
                    <a:gd name="T12" fmla="*/ 33 w 270"/>
                    <a:gd name="T13" fmla="*/ 304 h 522"/>
                    <a:gd name="T14" fmla="*/ 15 w 270"/>
                    <a:gd name="T15" fmla="*/ 347 h 522"/>
                    <a:gd name="T16" fmla="*/ 16 w 270"/>
                    <a:gd name="T17" fmla="*/ 390 h 522"/>
                    <a:gd name="T18" fmla="*/ 2 w 270"/>
                    <a:gd name="T19" fmla="*/ 439 h 522"/>
                    <a:gd name="T20" fmla="*/ 0 w 270"/>
                    <a:gd name="T21" fmla="*/ 462 h 522"/>
                    <a:gd name="T22" fmla="*/ 30 w 270"/>
                    <a:gd name="T23" fmla="*/ 477 h 522"/>
                    <a:gd name="T24" fmla="*/ 42 w 270"/>
                    <a:gd name="T25" fmla="*/ 492 h 522"/>
                    <a:gd name="T26" fmla="*/ 267 w 270"/>
                    <a:gd name="T27" fmla="*/ 470 h 522"/>
                    <a:gd name="T28" fmla="*/ 116 w 270"/>
                    <a:gd name="T29" fmla="*/ 294 h 522"/>
                    <a:gd name="T30" fmla="*/ 96 w 270"/>
                    <a:gd name="T31" fmla="*/ 287 h 522"/>
                    <a:gd name="T32" fmla="*/ 183 w 270"/>
                    <a:gd name="T33" fmla="*/ 302 h 522"/>
                    <a:gd name="T34" fmla="*/ 179 w 270"/>
                    <a:gd name="T35" fmla="*/ 302 h 522"/>
                    <a:gd name="T36" fmla="*/ 151 w 270"/>
                    <a:gd name="T37" fmla="*/ 288 h 522"/>
                    <a:gd name="T38" fmla="*/ 155 w 270"/>
                    <a:gd name="T39" fmla="*/ 289 h 522"/>
                    <a:gd name="T40" fmla="*/ 190 w 270"/>
                    <a:gd name="T41" fmla="*/ 271 h 522"/>
                    <a:gd name="T42" fmla="*/ 147 w 270"/>
                    <a:gd name="T43" fmla="*/ 38 h 522"/>
                    <a:gd name="T44" fmla="*/ 122 w 270"/>
                    <a:gd name="T45" fmla="*/ 36 h 522"/>
                    <a:gd name="T46" fmla="*/ 135 w 270"/>
                    <a:gd name="T47" fmla="*/ 102 h 522"/>
                    <a:gd name="T48" fmla="*/ 118 w 270"/>
                    <a:gd name="T49" fmla="*/ 122 h 522"/>
                    <a:gd name="T50" fmla="*/ 114 w 270"/>
                    <a:gd name="T51" fmla="*/ 126 h 522"/>
                    <a:gd name="T52" fmla="*/ 86 w 270"/>
                    <a:gd name="T53" fmla="*/ 217 h 522"/>
                    <a:gd name="T54" fmla="*/ 85 w 270"/>
                    <a:gd name="T55" fmla="*/ 182 h 522"/>
                    <a:gd name="T56" fmla="*/ 96 w 270"/>
                    <a:gd name="T57" fmla="*/ 158 h 522"/>
                    <a:gd name="T58" fmla="*/ 137 w 270"/>
                    <a:gd name="T59" fmla="*/ 163 h 522"/>
                    <a:gd name="T60" fmla="*/ 184 w 270"/>
                    <a:gd name="T61" fmla="*/ 206 h 522"/>
                    <a:gd name="T62" fmla="*/ 170 w 270"/>
                    <a:gd name="T63" fmla="*/ 250 h 522"/>
                    <a:gd name="T64" fmla="*/ 127 w 270"/>
                    <a:gd name="T65" fmla="*/ 265 h 522"/>
                    <a:gd name="T66" fmla="*/ 101 w 270"/>
                    <a:gd name="T67" fmla="*/ 250 h 522"/>
                    <a:gd name="T68" fmla="*/ 76 w 270"/>
                    <a:gd name="T69" fmla="*/ 241 h 522"/>
                    <a:gd name="T70" fmla="*/ 61 w 270"/>
                    <a:gd name="T71" fmla="*/ 454 h 522"/>
                    <a:gd name="T72" fmla="*/ 62 w 270"/>
                    <a:gd name="T73" fmla="*/ 462 h 522"/>
                    <a:gd name="T74" fmla="*/ 73 w 270"/>
                    <a:gd name="T75" fmla="*/ 188 h 522"/>
                    <a:gd name="T76" fmla="*/ 77 w 270"/>
                    <a:gd name="T77" fmla="*/ 200 h 522"/>
                    <a:gd name="T78" fmla="*/ 75 w 270"/>
                    <a:gd name="T79" fmla="*/ 272 h 522"/>
                    <a:gd name="T80" fmla="*/ 75 w 270"/>
                    <a:gd name="T81" fmla="*/ 272 h 522"/>
                    <a:gd name="T82" fmla="*/ 69 w 270"/>
                    <a:gd name="T83" fmla="*/ 406 h 522"/>
                    <a:gd name="T84" fmla="*/ 172 w 270"/>
                    <a:gd name="T85" fmla="*/ 486 h 522"/>
                    <a:gd name="T86" fmla="*/ 166 w 270"/>
                    <a:gd name="T87" fmla="*/ 488 h 5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70" h="522">
                      <a:moveTo>
                        <a:pt x="267" y="470"/>
                      </a:moveTo>
                      <a:cubicBezTo>
                        <a:pt x="247" y="433"/>
                        <a:pt x="239" y="392"/>
                        <a:pt x="243" y="351"/>
                      </a:cubicBezTo>
                      <a:cubicBezTo>
                        <a:pt x="244" y="339"/>
                        <a:pt x="232" y="336"/>
                        <a:pt x="224" y="341"/>
                      </a:cubicBezTo>
                      <a:cubicBezTo>
                        <a:pt x="222" y="308"/>
                        <a:pt x="218" y="275"/>
                        <a:pt x="211" y="243"/>
                      </a:cubicBezTo>
                      <a:cubicBezTo>
                        <a:pt x="210" y="241"/>
                        <a:pt x="209" y="239"/>
                        <a:pt x="208" y="238"/>
                      </a:cubicBezTo>
                      <a:cubicBezTo>
                        <a:pt x="197" y="163"/>
                        <a:pt x="186" y="88"/>
                        <a:pt x="175" y="13"/>
                      </a:cubicBezTo>
                      <a:cubicBezTo>
                        <a:pt x="174" y="9"/>
                        <a:pt x="172" y="7"/>
                        <a:pt x="169" y="6"/>
                      </a:cubicBezTo>
                      <a:cubicBezTo>
                        <a:pt x="167" y="4"/>
                        <a:pt x="164" y="2"/>
                        <a:pt x="161" y="2"/>
                      </a:cubicBezTo>
                      <a:cubicBezTo>
                        <a:pt x="143" y="2"/>
                        <a:pt x="125" y="1"/>
                        <a:pt x="107" y="1"/>
                      </a:cubicBezTo>
                      <a:cubicBezTo>
                        <a:pt x="101" y="0"/>
                        <a:pt x="97" y="5"/>
                        <a:pt x="96" y="10"/>
                      </a:cubicBezTo>
                      <a:cubicBezTo>
                        <a:pt x="95" y="10"/>
                        <a:pt x="94" y="10"/>
                        <a:pt x="94" y="10"/>
                      </a:cubicBezTo>
                      <a:cubicBezTo>
                        <a:pt x="85" y="8"/>
                        <a:pt x="75" y="17"/>
                        <a:pt x="81" y="25"/>
                      </a:cubicBezTo>
                      <a:cubicBezTo>
                        <a:pt x="82" y="26"/>
                        <a:pt x="82" y="26"/>
                        <a:pt x="82" y="26"/>
                      </a:cubicBezTo>
                      <a:cubicBezTo>
                        <a:pt x="79" y="35"/>
                        <a:pt x="77" y="44"/>
                        <a:pt x="76" y="53"/>
                      </a:cubicBezTo>
                      <a:cubicBezTo>
                        <a:pt x="71" y="71"/>
                        <a:pt x="70" y="90"/>
                        <a:pt x="73" y="109"/>
                      </a:cubicBezTo>
                      <a:cubicBezTo>
                        <a:pt x="73" y="110"/>
                        <a:pt x="72" y="111"/>
                        <a:pt x="72" y="112"/>
                      </a:cubicBezTo>
                      <a:cubicBezTo>
                        <a:pt x="64" y="134"/>
                        <a:pt x="57" y="156"/>
                        <a:pt x="52" y="179"/>
                      </a:cubicBezTo>
                      <a:cubicBezTo>
                        <a:pt x="44" y="198"/>
                        <a:pt x="41" y="217"/>
                        <a:pt x="43" y="238"/>
                      </a:cubicBezTo>
                      <a:cubicBezTo>
                        <a:pt x="43" y="238"/>
                        <a:pt x="43" y="239"/>
                        <a:pt x="43" y="240"/>
                      </a:cubicBezTo>
                      <a:cubicBezTo>
                        <a:pt x="42" y="248"/>
                        <a:pt x="41" y="257"/>
                        <a:pt x="40" y="265"/>
                      </a:cubicBezTo>
                      <a:cubicBezTo>
                        <a:pt x="36" y="278"/>
                        <a:pt x="34" y="291"/>
                        <a:pt x="33" y="304"/>
                      </a:cubicBezTo>
                      <a:cubicBezTo>
                        <a:pt x="32" y="308"/>
                        <a:pt x="30" y="311"/>
                        <a:pt x="29" y="315"/>
                      </a:cubicBezTo>
                      <a:cubicBezTo>
                        <a:pt x="25" y="324"/>
                        <a:pt x="22" y="334"/>
                        <a:pt x="20" y="344"/>
                      </a:cubicBezTo>
                      <a:cubicBezTo>
                        <a:pt x="18" y="345"/>
                        <a:pt x="17" y="346"/>
                        <a:pt x="15" y="347"/>
                      </a:cubicBezTo>
                      <a:cubicBezTo>
                        <a:pt x="7" y="352"/>
                        <a:pt x="9" y="365"/>
                        <a:pt x="17" y="367"/>
                      </a:cubicBezTo>
                      <a:cubicBezTo>
                        <a:pt x="17" y="373"/>
                        <a:pt x="18" y="379"/>
                        <a:pt x="19" y="384"/>
                      </a:cubicBezTo>
                      <a:cubicBezTo>
                        <a:pt x="17" y="386"/>
                        <a:pt x="16" y="387"/>
                        <a:pt x="16" y="390"/>
                      </a:cubicBezTo>
                      <a:cubicBezTo>
                        <a:pt x="14" y="401"/>
                        <a:pt x="13" y="413"/>
                        <a:pt x="12" y="424"/>
                      </a:cubicBezTo>
                      <a:cubicBezTo>
                        <a:pt x="11" y="427"/>
                        <a:pt x="9" y="430"/>
                        <a:pt x="7" y="433"/>
                      </a:cubicBezTo>
                      <a:cubicBezTo>
                        <a:pt x="5" y="434"/>
                        <a:pt x="2" y="436"/>
                        <a:pt x="2" y="439"/>
                      </a:cubicBezTo>
                      <a:cubicBezTo>
                        <a:pt x="1" y="441"/>
                        <a:pt x="0" y="444"/>
                        <a:pt x="1" y="447"/>
                      </a:cubicBezTo>
                      <a:cubicBezTo>
                        <a:pt x="1" y="448"/>
                        <a:pt x="1" y="449"/>
                        <a:pt x="2" y="451"/>
                      </a:cubicBezTo>
                      <a:cubicBezTo>
                        <a:pt x="1" y="454"/>
                        <a:pt x="1" y="458"/>
                        <a:pt x="0" y="462"/>
                      </a:cubicBezTo>
                      <a:cubicBezTo>
                        <a:pt x="0" y="468"/>
                        <a:pt x="6" y="472"/>
                        <a:pt x="12" y="472"/>
                      </a:cubicBezTo>
                      <a:cubicBezTo>
                        <a:pt x="14" y="474"/>
                        <a:pt x="16" y="475"/>
                        <a:pt x="19" y="475"/>
                      </a:cubicBezTo>
                      <a:cubicBezTo>
                        <a:pt x="21" y="478"/>
                        <a:pt x="26" y="478"/>
                        <a:pt x="30" y="477"/>
                      </a:cubicBezTo>
                      <a:cubicBezTo>
                        <a:pt x="31" y="481"/>
                        <a:pt x="33" y="485"/>
                        <a:pt x="38" y="487"/>
                      </a:cubicBezTo>
                      <a:cubicBezTo>
                        <a:pt x="39" y="487"/>
                        <a:pt x="40" y="487"/>
                        <a:pt x="41" y="488"/>
                      </a:cubicBezTo>
                      <a:cubicBezTo>
                        <a:pt x="42" y="492"/>
                        <a:pt x="42" y="492"/>
                        <a:pt x="42" y="492"/>
                      </a:cubicBezTo>
                      <a:cubicBezTo>
                        <a:pt x="45" y="501"/>
                        <a:pt x="59" y="502"/>
                        <a:pt x="63" y="495"/>
                      </a:cubicBezTo>
                      <a:cubicBezTo>
                        <a:pt x="128" y="513"/>
                        <a:pt x="203" y="522"/>
                        <a:pt x="262" y="486"/>
                      </a:cubicBezTo>
                      <a:cubicBezTo>
                        <a:pt x="268" y="483"/>
                        <a:pt x="270" y="476"/>
                        <a:pt x="267" y="470"/>
                      </a:cubicBezTo>
                      <a:close/>
                      <a:moveTo>
                        <a:pt x="96" y="287"/>
                      </a:moveTo>
                      <a:cubicBezTo>
                        <a:pt x="100" y="286"/>
                        <a:pt x="104" y="283"/>
                        <a:pt x="104" y="278"/>
                      </a:cubicBezTo>
                      <a:cubicBezTo>
                        <a:pt x="108" y="284"/>
                        <a:pt x="112" y="289"/>
                        <a:pt x="116" y="294"/>
                      </a:cubicBezTo>
                      <a:cubicBezTo>
                        <a:pt x="116" y="294"/>
                        <a:pt x="116" y="295"/>
                        <a:pt x="116" y="295"/>
                      </a:cubicBezTo>
                      <a:cubicBezTo>
                        <a:pt x="109" y="292"/>
                        <a:pt x="103" y="290"/>
                        <a:pt x="96" y="288"/>
                      </a:cubicBezTo>
                      <a:cubicBezTo>
                        <a:pt x="96" y="287"/>
                        <a:pt x="96" y="287"/>
                        <a:pt x="96" y="287"/>
                      </a:cubicBezTo>
                      <a:close/>
                      <a:moveTo>
                        <a:pt x="178" y="293"/>
                      </a:moveTo>
                      <a:cubicBezTo>
                        <a:pt x="179" y="291"/>
                        <a:pt x="181" y="288"/>
                        <a:pt x="182" y="286"/>
                      </a:cubicBezTo>
                      <a:cubicBezTo>
                        <a:pt x="183" y="291"/>
                        <a:pt x="183" y="297"/>
                        <a:pt x="183" y="302"/>
                      </a:cubicBezTo>
                      <a:cubicBezTo>
                        <a:pt x="183" y="303"/>
                        <a:pt x="182" y="303"/>
                        <a:pt x="182" y="304"/>
                      </a:cubicBezTo>
                      <a:cubicBezTo>
                        <a:pt x="181" y="304"/>
                        <a:pt x="181" y="304"/>
                        <a:pt x="181" y="303"/>
                      </a:cubicBezTo>
                      <a:cubicBezTo>
                        <a:pt x="181" y="303"/>
                        <a:pt x="180" y="302"/>
                        <a:pt x="179" y="302"/>
                      </a:cubicBezTo>
                      <a:cubicBezTo>
                        <a:pt x="180" y="299"/>
                        <a:pt x="180" y="296"/>
                        <a:pt x="178" y="293"/>
                      </a:cubicBezTo>
                      <a:close/>
                      <a:moveTo>
                        <a:pt x="155" y="289"/>
                      </a:moveTo>
                      <a:cubicBezTo>
                        <a:pt x="154" y="289"/>
                        <a:pt x="153" y="288"/>
                        <a:pt x="151" y="288"/>
                      </a:cubicBezTo>
                      <a:cubicBezTo>
                        <a:pt x="150" y="286"/>
                        <a:pt x="148" y="285"/>
                        <a:pt x="147" y="284"/>
                      </a:cubicBezTo>
                      <a:cubicBezTo>
                        <a:pt x="153" y="283"/>
                        <a:pt x="159" y="279"/>
                        <a:pt x="164" y="275"/>
                      </a:cubicBezTo>
                      <a:cubicBezTo>
                        <a:pt x="161" y="280"/>
                        <a:pt x="158" y="285"/>
                        <a:pt x="155" y="289"/>
                      </a:cubicBezTo>
                      <a:close/>
                      <a:moveTo>
                        <a:pt x="193" y="265"/>
                      </a:moveTo>
                      <a:cubicBezTo>
                        <a:pt x="193" y="267"/>
                        <a:pt x="193" y="268"/>
                        <a:pt x="193" y="270"/>
                      </a:cubicBezTo>
                      <a:cubicBezTo>
                        <a:pt x="192" y="270"/>
                        <a:pt x="191" y="270"/>
                        <a:pt x="190" y="271"/>
                      </a:cubicBezTo>
                      <a:cubicBezTo>
                        <a:pt x="191" y="269"/>
                        <a:pt x="192" y="267"/>
                        <a:pt x="193" y="265"/>
                      </a:cubicBezTo>
                      <a:close/>
                      <a:moveTo>
                        <a:pt x="140" y="39"/>
                      </a:moveTo>
                      <a:cubicBezTo>
                        <a:pt x="143" y="40"/>
                        <a:pt x="145" y="39"/>
                        <a:pt x="147" y="38"/>
                      </a:cubicBezTo>
                      <a:cubicBezTo>
                        <a:pt x="146" y="42"/>
                        <a:pt x="145" y="45"/>
                        <a:pt x="143" y="48"/>
                      </a:cubicBezTo>
                      <a:cubicBezTo>
                        <a:pt x="142" y="42"/>
                        <a:pt x="135" y="39"/>
                        <a:pt x="129" y="41"/>
                      </a:cubicBezTo>
                      <a:cubicBezTo>
                        <a:pt x="127" y="39"/>
                        <a:pt x="124" y="38"/>
                        <a:pt x="122" y="36"/>
                      </a:cubicBezTo>
                      <a:cubicBezTo>
                        <a:pt x="128" y="37"/>
                        <a:pt x="134" y="38"/>
                        <a:pt x="140" y="39"/>
                      </a:cubicBezTo>
                      <a:close/>
                      <a:moveTo>
                        <a:pt x="138" y="104"/>
                      </a:moveTo>
                      <a:cubicBezTo>
                        <a:pt x="137" y="103"/>
                        <a:pt x="136" y="103"/>
                        <a:pt x="135" y="102"/>
                      </a:cubicBezTo>
                      <a:cubicBezTo>
                        <a:pt x="136" y="101"/>
                        <a:pt x="136" y="100"/>
                        <a:pt x="137" y="100"/>
                      </a:cubicBezTo>
                      <a:cubicBezTo>
                        <a:pt x="137" y="101"/>
                        <a:pt x="138" y="103"/>
                        <a:pt x="138" y="104"/>
                      </a:cubicBezTo>
                      <a:close/>
                      <a:moveTo>
                        <a:pt x="118" y="122"/>
                      </a:moveTo>
                      <a:cubicBezTo>
                        <a:pt x="120" y="125"/>
                        <a:pt x="122" y="129"/>
                        <a:pt x="123" y="132"/>
                      </a:cubicBezTo>
                      <a:cubicBezTo>
                        <a:pt x="121" y="131"/>
                        <a:pt x="119" y="130"/>
                        <a:pt x="117" y="129"/>
                      </a:cubicBezTo>
                      <a:cubicBezTo>
                        <a:pt x="117" y="128"/>
                        <a:pt x="116" y="126"/>
                        <a:pt x="114" y="126"/>
                      </a:cubicBezTo>
                      <a:cubicBezTo>
                        <a:pt x="114" y="126"/>
                        <a:pt x="114" y="126"/>
                        <a:pt x="114" y="126"/>
                      </a:cubicBezTo>
                      <a:cubicBezTo>
                        <a:pt x="116" y="124"/>
                        <a:pt x="117" y="123"/>
                        <a:pt x="118" y="122"/>
                      </a:cubicBezTo>
                      <a:close/>
                      <a:moveTo>
                        <a:pt x="86" y="217"/>
                      </a:moveTo>
                      <a:cubicBezTo>
                        <a:pt x="89" y="213"/>
                        <a:pt x="93" y="208"/>
                        <a:pt x="98" y="204"/>
                      </a:cubicBezTo>
                      <a:cubicBezTo>
                        <a:pt x="101" y="202"/>
                        <a:pt x="101" y="196"/>
                        <a:pt x="98" y="193"/>
                      </a:cubicBezTo>
                      <a:cubicBezTo>
                        <a:pt x="93" y="189"/>
                        <a:pt x="89" y="186"/>
                        <a:pt x="85" y="182"/>
                      </a:cubicBezTo>
                      <a:cubicBezTo>
                        <a:pt x="86" y="181"/>
                        <a:pt x="87" y="180"/>
                        <a:pt x="87" y="178"/>
                      </a:cubicBezTo>
                      <a:cubicBezTo>
                        <a:pt x="90" y="177"/>
                        <a:pt x="92" y="175"/>
                        <a:pt x="93" y="172"/>
                      </a:cubicBezTo>
                      <a:cubicBezTo>
                        <a:pt x="94" y="167"/>
                        <a:pt x="95" y="163"/>
                        <a:pt x="96" y="158"/>
                      </a:cubicBezTo>
                      <a:cubicBezTo>
                        <a:pt x="101" y="162"/>
                        <a:pt x="106" y="167"/>
                        <a:pt x="111" y="171"/>
                      </a:cubicBezTo>
                      <a:cubicBezTo>
                        <a:pt x="114" y="174"/>
                        <a:pt x="120" y="175"/>
                        <a:pt x="123" y="173"/>
                      </a:cubicBezTo>
                      <a:cubicBezTo>
                        <a:pt x="128" y="170"/>
                        <a:pt x="132" y="166"/>
                        <a:pt x="137" y="163"/>
                      </a:cubicBezTo>
                      <a:cubicBezTo>
                        <a:pt x="138" y="163"/>
                        <a:pt x="139" y="163"/>
                        <a:pt x="139" y="163"/>
                      </a:cubicBezTo>
                      <a:cubicBezTo>
                        <a:pt x="159" y="157"/>
                        <a:pt x="176" y="172"/>
                        <a:pt x="172" y="192"/>
                      </a:cubicBezTo>
                      <a:cubicBezTo>
                        <a:pt x="170" y="201"/>
                        <a:pt x="177" y="206"/>
                        <a:pt x="184" y="206"/>
                      </a:cubicBezTo>
                      <a:cubicBezTo>
                        <a:pt x="185" y="217"/>
                        <a:pt x="187" y="229"/>
                        <a:pt x="189" y="241"/>
                      </a:cubicBezTo>
                      <a:cubicBezTo>
                        <a:pt x="188" y="241"/>
                        <a:pt x="186" y="241"/>
                        <a:pt x="184" y="242"/>
                      </a:cubicBezTo>
                      <a:cubicBezTo>
                        <a:pt x="178" y="244"/>
                        <a:pt x="174" y="246"/>
                        <a:pt x="170" y="250"/>
                      </a:cubicBezTo>
                      <a:cubicBezTo>
                        <a:pt x="170" y="250"/>
                        <a:pt x="170" y="250"/>
                        <a:pt x="170" y="250"/>
                      </a:cubicBezTo>
                      <a:cubicBezTo>
                        <a:pt x="165" y="247"/>
                        <a:pt x="158" y="249"/>
                        <a:pt x="155" y="253"/>
                      </a:cubicBezTo>
                      <a:cubicBezTo>
                        <a:pt x="149" y="264"/>
                        <a:pt x="139" y="268"/>
                        <a:pt x="127" y="265"/>
                      </a:cubicBezTo>
                      <a:cubicBezTo>
                        <a:pt x="125" y="264"/>
                        <a:pt x="122" y="265"/>
                        <a:pt x="120" y="266"/>
                      </a:cubicBezTo>
                      <a:cubicBezTo>
                        <a:pt x="118" y="263"/>
                        <a:pt x="117" y="259"/>
                        <a:pt x="116" y="256"/>
                      </a:cubicBezTo>
                      <a:cubicBezTo>
                        <a:pt x="114" y="249"/>
                        <a:pt x="107" y="247"/>
                        <a:pt x="101" y="250"/>
                      </a:cubicBezTo>
                      <a:cubicBezTo>
                        <a:pt x="97" y="252"/>
                        <a:pt x="92" y="255"/>
                        <a:pt x="87" y="257"/>
                      </a:cubicBezTo>
                      <a:cubicBezTo>
                        <a:pt x="87" y="257"/>
                        <a:pt x="87" y="257"/>
                        <a:pt x="87" y="257"/>
                      </a:cubicBezTo>
                      <a:cubicBezTo>
                        <a:pt x="83" y="252"/>
                        <a:pt x="79" y="247"/>
                        <a:pt x="76" y="241"/>
                      </a:cubicBezTo>
                      <a:cubicBezTo>
                        <a:pt x="83" y="235"/>
                        <a:pt x="87" y="226"/>
                        <a:pt x="86" y="217"/>
                      </a:cubicBezTo>
                      <a:close/>
                      <a:moveTo>
                        <a:pt x="62" y="462"/>
                      </a:moveTo>
                      <a:cubicBezTo>
                        <a:pt x="62" y="459"/>
                        <a:pt x="61" y="457"/>
                        <a:pt x="61" y="454"/>
                      </a:cubicBezTo>
                      <a:cubicBezTo>
                        <a:pt x="61" y="454"/>
                        <a:pt x="61" y="454"/>
                        <a:pt x="61" y="454"/>
                      </a:cubicBezTo>
                      <a:cubicBezTo>
                        <a:pt x="63" y="457"/>
                        <a:pt x="65" y="459"/>
                        <a:pt x="66" y="462"/>
                      </a:cubicBezTo>
                      <a:cubicBezTo>
                        <a:pt x="65" y="462"/>
                        <a:pt x="63" y="462"/>
                        <a:pt x="62" y="462"/>
                      </a:cubicBezTo>
                      <a:close/>
                      <a:moveTo>
                        <a:pt x="68" y="197"/>
                      </a:moveTo>
                      <a:cubicBezTo>
                        <a:pt x="68" y="196"/>
                        <a:pt x="68" y="196"/>
                        <a:pt x="69" y="195"/>
                      </a:cubicBezTo>
                      <a:cubicBezTo>
                        <a:pt x="70" y="193"/>
                        <a:pt x="71" y="190"/>
                        <a:pt x="73" y="188"/>
                      </a:cubicBezTo>
                      <a:cubicBezTo>
                        <a:pt x="73" y="188"/>
                        <a:pt x="73" y="189"/>
                        <a:pt x="74" y="189"/>
                      </a:cubicBezTo>
                      <a:cubicBezTo>
                        <a:pt x="80" y="197"/>
                        <a:pt x="80" y="197"/>
                        <a:pt x="80" y="197"/>
                      </a:cubicBezTo>
                      <a:cubicBezTo>
                        <a:pt x="79" y="198"/>
                        <a:pt x="78" y="199"/>
                        <a:pt x="77" y="200"/>
                      </a:cubicBezTo>
                      <a:cubicBezTo>
                        <a:pt x="74" y="197"/>
                        <a:pt x="71" y="197"/>
                        <a:pt x="68" y="198"/>
                      </a:cubicBezTo>
                      <a:cubicBezTo>
                        <a:pt x="68" y="197"/>
                        <a:pt x="68" y="197"/>
                        <a:pt x="68" y="197"/>
                      </a:cubicBezTo>
                      <a:close/>
                      <a:moveTo>
                        <a:pt x="75" y="272"/>
                      </a:moveTo>
                      <a:cubicBezTo>
                        <a:pt x="73" y="273"/>
                        <a:pt x="71" y="275"/>
                        <a:pt x="70" y="277"/>
                      </a:cubicBezTo>
                      <a:cubicBezTo>
                        <a:pt x="69" y="272"/>
                        <a:pt x="69" y="268"/>
                        <a:pt x="68" y="263"/>
                      </a:cubicBezTo>
                      <a:cubicBezTo>
                        <a:pt x="70" y="266"/>
                        <a:pt x="72" y="269"/>
                        <a:pt x="75" y="272"/>
                      </a:cubicBezTo>
                      <a:close/>
                      <a:moveTo>
                        <a:pt x="81" y="422"/>
                      </a:moveTo>
                      <a:cubicBezTo>
                        <a:pt x="79" y="421"/>
                        <a:pt x="78" y="420"/>
                        <a:pt x="76" y="419"/>
                      </a:cubicBezTo>
                      <a:cubicBezTo>
                        <a:pt x="74" y="415"/>
                        <a:pt x="71" y="410"/>
                        <a:pt x="69" y="406"/>
                      </a:cubicBezTo>
                      <a:cubicBezTo>
                        <a:pt x="76" y="411"/>
                        <a:pt x="83" y="416"/>
                        <a:pt x="90" y="421"/>
                      </a:cubicBezTo>
                      <a:cubicBezTo>
                        <a:pt x="87" y="421"/>
                        <a:pt x="84" y="422"/>
                        <a:pt x="81" y="422"/>
                      </a:cubicBezTo>
                      <a:close/>
                      <a:moveTo>
                        <a:pt x="172" y="486"/>
                      </a:moveTo>
                      <a:cubicBezTo>
                        <a:pt x="174" y="486"/>
                        <a:pt x="176" y="485"/>
                        <a:pt x="178" y="484"/>
                      </a:cubicBezTo>
                      <a:cubicBezTo>
                        <a:pt x="180" y="485"/>
                        <a:pt x="183" y="486"/>
                        <a:pt x="185" y="487"/>
                      </a:cubicBezTo>
                      <a:cubicBezTo>
                        <a:pt x="179" y="488"/>
                        <a:pt x="172" y="488"/>
                        <a:pt x="166" y="488"/>
                      </a:cubicBezTo>
                      <a:cubicBezTo>
                        <a:pt x="168" y="488"/>
                        <a:pt x="170" y="487"/>
                        <a:pt x="172" y="4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17" name="Freeform 15"/>
                <p:cNvSpPr>
                  <a:spLocks/>
                </p:cNvSpPr>
                <p:nvPr/>
              </p:nvSpPr>
              <p:spPr bwMode="auto">
                <a:xfrm>
                  <a:off x="-9701213" y="7464425"/>
                  <a:ext cx="206375" cy="200025"/>
                </a:xfrm>
                <a:custGeom>
                  <a:avLst/>
                  <a:gdLst>
                    <a:gd name="T0" fmla="*/ 34 w 55"/>
                    <a:gd name="T1" fmla="*/ 2 h 53"/>
                    <a:gd name="T2" fmla="*/ 27 w 55"/>
                    <a:gd name="T3" fmla="*/ 1 h 53"/>
                    <a:gd name="T4" fmla="*/ 10 w 55"/>
                    <a:gd name="T5" fmla="*/ 6 h 53"/>
                    <a:gd name="T6" fmla="*/ 10 w 55"/>
                    <a:gd name="T7" fmla="*/ 42 h 53"/>
                    <a:gd name="T8" fmla="*/ 47 w 55"/>
                    <a:gd name="T9" fmla="*/ 36 h 53"/>
                    <a:gd name="T10" fmla="*/ 34 w 55"/>
                    <a:gd name="T11" fmla="*/ 2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5" h="53">
                      <a:moveTo>
                        <a:pt x="34" y="2"/>
                      </a:moveTo>
                      <a:cubicBezTo>
                        <a:pt x="32" y="1"/>
                        <a:pt x="30" y="1"/>
                        <a:pt x="27" y="1"/>
                      </a:cubicBezTo>
                      <a:cubicBezTo>
                        <a:pt x="21" y="0"/>
                        <a:pt x="15" y="2"/>
                        <a:pt x="10" y="6"/>
                      </a:cubicBezTo>
                      <a:cubicBezTo>
                        <a:pt x="0" y="15"/>
                        <a:pt x="1" y="32"/>
                        <a:pt x="10" y="42"/>
                      </a:cubicBezTo>
                      <a:cubicBezTo>
                        <a:pt x="21" y="53"/>
                        <a:pt x="39" y="49"/>
                        <a:pt x="47" y="36"/>
                      </a:cubicBezTo>
                      <a:cubicBezTo>
                        <a:pt x="55" y="24"/>
                        <a:pt x="49" y="6"/>
                        <a:pt x="3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18" name="Freeform 16"/>
                <p:cNvSpPr>
                  <a:spLocks noEditPoints="1"/>
                </p:cNvSpPr>
                <p:nvPr/>
              </p:nvSpPr>
              <p:spPr bwMode="auto">
                <a:xfrm>
                  <a:off x="-10298113" y="6238875"/>
                  <a:ext cx="2233613" cy="4105275"/>
                </a:xfrm>
                <a:custGeom>
                  <a:avLst/>
                  <a:gdLst>
                    <a:gd name="T0" fmla="*/ 434 w 595"/>
                    <a:gd name="T1" fmla="*/ 538 h 1092"/>
                    <a:gd name="T2" fmla="*/ 435 w 595"/>
                    <a:gd name="T3" fmla="*/ 437 h 1092"/>
                    <a:gd name="T4" fmla="*/ 529 w 595"/>
                    <a:gd name="T5" fmla="*/ 211 h 1092"/>
                    <a:gd name="T6" fmla="*/ 304 w 595"/>
                    <a:gd name="T7" fmla="*/ 40 h 1092"/>
                    <a:gd name="T8" fmla="*/ 96 w 595"/>
                    <a:gd name="T9" fmla="*/ 68 h 1092"/>
                    <a:gd name="T10" fmla="*/ 52 w 595"/>
                    <a:gd name="T11" fmla="*/ 328 h 1092"/>
                    <a:gd name="T12" fmla="*/ 166 w 595"/>
                    <a:gd name="T13" fmla="*/ 466 h 1092"/>
                    <a:gd name="T14" fmla="*/ 71 w 595"/>
                    <a:gd name="T15" fmla="*/ 619 h 1092"/>
                    <a:gd name="T16" fmla="*/ 125 w 595"/>
                    <a:gd name="T17" fmla="*/ 615 h 1092"/>
                    <a:gd name="T18" fmla="*/ 170 w 595"/>
                    <a:gd name="T19" fmla="*/ 836 h 1092"/>
                    <a:gd name="T20" fmla="*/ 233 w 595"/>
                    <a:gd name="T21" fmla="*/ 992 h 1092"/>
                    <a:gd name="T22" fmla="*/ 224 w 595"/>
                    <a:gd name="T23" fmla="*/ 1079 h 1092"/>
                    <a:gd name="T24" fmla="*/ 322 w 595"/>
                    <a:gd name="T25" fmla="*/ 951 h 1092"/>
                    <a:gd name="T26" fmla="*/ 381 w 595"/>
                    <a:gd name="T27" fmla="*/ 1082 h 1092"/>
                    <a:gd name="T28" fmla="*/ 381 w 595"/>
                    <a:gd name="T29" fmla="*/ 1004 h 1092"/>
                    <a:gd name="T30" fmla="*/ 464 w 595"/>
                    <a:gd name="T31" fmla="*/ 907 h 1092"/>
                    <a:gd name="T32" fmla="*/ 378 w 595"/>
                    <a:gd name="T33" fmla="*/ 497 h 1092"/>
                    <a:gd name="T34" fmla="*/ 586 w 595"/>
                    <a:gd name="T35" fmla="*/ 592 h 1092"/>
                    <a:gd name="T36" fmla="*/ 63 w 595"/>
                    <a:gd name="T37" fmla="*/ 626 h 1092"/>
                    <a:gd name="T38" fmla="*/ 219 w 595"/>
                    <a:gd name="T39" fmla="*/ 1071 h 1092"/>
                    <a:gd name="T40" fmla="*/ 395 w 595"/>
                    <a:gd name="T41" fmla="*/ 1076 h 1092"/>
                    <a:gd name="T42" fmla="*/ 172 w 595"/>
                    <a:gd name="T43" fmla="*/ 440 h 1092"/>
                    <a:gd name="T44" fmla="*/ 132 w 595"/>
                    <a:gd name="T45" fmla="*/ 436 h 1092"/>
                    <a:gd name="T46" fmla="*/ 88 w 595"/>
                    <a:gd name="T47" fmla="*/ 373 h 1092"/>
                    <a:gd name="T48" fmla="*/ 73 w 595"/>
                    <a:gd name="T49" fmla="*/ 316 h 1092"/>
                    <a:gd name="T50" fmla="*/ 51 w 595"/>
                    <a:gd name="T51" fmla="*/ 234 h 1092"/>
                    <a:gd name="T52" fmla="*/ 60 w 595"/>
                    <a:gd name="T53" fmla="*/ 180 h 1092"/>
                    <a:gd name="T54" fmla="*/ 98 w 595"/>
                    <a:gd name="T55" fmla="*/ 120 h 1092"/>
                    <a:gd name="T56" fmla="*/ 144 w 595"/>
                    <a:gd name="T57" fmla="*/ 75 h 1092"/>
                    <a:gd name="T58" fmla="*/ 242 w 595"/>
                    <a:gd name="T59" fmla="*/ 57 h 1092"/>
                    <a:gd name="T60" fmla="*/ 349 w 595"/>
                    <a:gd name="T61" fmla="*/ 45 h 1092"/>
                    <a:gd name="T62" fmla="*/ 419 w 595"/>
                    <a:gd name="T63" fmla="*/ 106 h 1092"/>
                    <a:gd name="T64" fmla="*/ 484 w 595"/>
                    <a:gd name="T65" fmla="*/ 168 h 1092"/>
                    <a:gd name="T66" fmla="*/ 503 w 595"/>
                    <a:gd name="T67" fmla="*/ 207 h 1092"/>
                    <a:gd name="T68" fmla="*/ 492 w 595"/>
                    <a:gd name="T69" fmla="*/ 315 h 1092"/>
                    <a:gd name="T70" fmla="*/ 429 w 595"/>
                    <a:gd name="T71" fmla="*/ 409 h 1092"/>
                    <a:gd name="T72" fmla="*/ 365 w 595"/>
                    <a:gd name="T73" fmla="*/ 428 h 1092"/>
                    <a:gd name="T74" fmla="*/ 498 w 595"/>
                    <a:gd name="T75" fmla="*/ 268 h 1092"/>
                    <a:gd name="T76" fmla="*/ 437 w 595"/>
                    <a:gd name="T77" fmla="*/ 218 h 1092"/>
                    <a:gd name="T78" fmla="*/ 397 w 595"/>
                    <a:gd name="T79" fmla="*/ 203 h 1092"/>
                    <a:gd name="T80" fmla="*/ 328 w 595"/>
                    <a:gd name="T81" fmla="*/ 178 h 1092"/>
                    <a:gd name="T82" fmla="*/ 237 w 595"/>
                    <a:gd name="T83" fmla="*/ 170 h 1092"/>
                    <a:gd name="T84" fmla="*/ 134 w 595"/>
                    <a:gd name="T85" fmla="*/ 216 h 1092"/>
                    <a:gd name="T86" fmla="*/ 91 w 595"/>
                    <a:gd name="T87" fmla="*/ 285 h 1092"/>
                    <a:gd name="T88" fmla="*/ 444 w 595"/>
                    <a:gd name="T89" fmla="*/ 249 h 1092"/>
                    <a:gd name="T90" fmla="*/ 120 w 595"/>
                    <a:gd name="T91" fmla="*/ 252 h 1092"/>
                    <a:gd name="T92" fmla="*/ 374 w 595"/>
                    <a:gd name="T93" fmla="*/ 208 h 1092"/>
                    <a:gd name="T94" fmla="*/ 463 w 595"/>
                    <a:gd name="T95" fmla="*/ 243 h 1092"/>
                    <a:gd name="T96" fmla="*/ 103 w 595"/>
                    <a:gd name="T97" fmla="*/ 255 h 1092"/>
                    <a:gd name="T98" fmla="*/ 388 w 595"/>
                    <a:gd name="T99" fmla="*/ 686 h 1092"/>
                    <a:gd name="T100" fmla="*/ 312 w 595"/>
                    <a:gd name="T101" fmla="*/ 929 h 1092"/>
                    <a:gd name="T102" fmla="*/ 252 w 595"/>
                    <a:gd name="T103" fmla="*/ 488 h 1092"/>
                    <a:gd name="T104" fmla="*/ 352 w 595"/>
                    <a:gd name="T105" fmla="*/ 429 h 1092"/>
                    <a:gd name="T106" fmla="*/ 532 w 595"/>
                    <a:gd name="T107" fmla="*/ 566 h 10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595" h="1092">
                      <a:moveTo>
                        <a:pt x="569" y="541"/>
                      </a:moveTo>
                      <a:cubicBezTo>
                        <a:pt x="552" y="533"/>
                        <a:pt x="524" y="540"/>
                        <a:pt x="519" y="560"/>
                      </a:cubicBezTo>
                      <a:cubicBezTo>
                        <a:pt x="518" y="562"/>
                        <a:pt x="519" y="564"/>
                        <a:pt x="519" y="566"/>
                      </a:cubicBezTo>
                      <a:cubicBezTo>
                        <a:pt x="518" y="568"/>
                        <a:pt x="518" y="570"/>
                        <a:pt x="517" y="573"/>
                      </a:cubicBezTo>
                      <a:cubicBezTo>
                        <a:pt x="488" y="563"/>
                        <a:pt x="460" y="557"/>
                        <a:pt x="434" y="538"/>
                      </a:cubicBezTo>
                      <a:cubicBezTo>
                        <a:pt x="408" y="519"/>
                        <a:pt x="387" y="494"/>
                        <a:pt x="372" y="466"/>
                      </a:cubicBezTo>
                      <a:cubicBezTo>
                        <a:pt x="371" y="460"/>
                        <a:pt x="369" y="454"/>
                        <a:pt x="368" y="449"/>
                      </a:cubicBezTo>
                      <a:cubicBezTo>
                        <a:pt x="369" y="450"/>
                        <a:pt x="371" y="451"/>
                        <a:pt x="372" y="451"/>
                      </a:cubicBezTo>
                      <a:cubicBezTo>
                        <a:pt x="373" y="451"/>
                        <a:pt x="373" y="452"/>
                        <a:pt x="373" y="452"/>
                      </a:cubicBezTo>
                      <a:cubicBezTo>
                        <a:pt x="395" y="464"/>
                        <a:pt x="424" y="462"/>
                        <a:pt x="435" y="437"/>
                      </a:cubicBezTo>
                      <a:cubicBezTo>
                        <a:pt x="450" y="441"/>
                        <a:pt x="466" y="441"/>
                        <a:pt x="477" y="429"/>
                      </a:cubicBezTo>
                      <a:cubicBezTo>
                        <a:pt x="489" y="418"/>
                        <a:pt x="489" y="402"/>
                        <a:pt x="486" y="387"/>
                      </a:cubicBezTo>
                      <a:cubicBezTo>
                        <a:pt x="501" y="391"/>
                        <a:pt x="518" y="377"/>
                        <a:pt x="524" y="364"/>
                      </a:cubicBezTo>
                      <a:cubicBezTo>
                        <a:pt x="532" y="349"/>
                        <a:pt x="530" y="332"/>
                        <a:pt x="522" y="319"/>
                      </a:cubicBezTo>
                      <a:cubicBezTo>
                        <a:pt x="561" y="296"/>
                        <a:pt x="570" y="239"/>
                        <a:pt x="529" y="211"/>
                      </a:cubicBezTo>
                      <a:cubicBezTo>
                        <a:pt x="528" y="211"/>
                        <a:pt x="527" y="210"/>
                        <a:pt x="527" y="210"/>
                      </a:cubicBezTo>
                      <a:cubicBezTo>
                        <a:pt x="541" y="193"/>
                        <a:pt x="531" y="169"/>
                        <a:pt x="512" y="161"/>
                      </a:cubicBezTo>
                      <a:cubicBezTo>
                        <a:pt x="514" y="119"/>
                        <a:pt x="478" y="86"/>
                        <a:pt x="437" y="93"/>
                      </a:cubicBezTo>
                      <a:cubicBezTo>
                        <a:pt x="436" y="70"/>
                        <a:pt x="412" y="54"/>
                        <a:pt x="392" y="65"/>
                      </a:cubicBezTo>
                      <a:cubicBezTo>
                        <a:pt x="381" y="30"/>
                        <a:pt x="326" y="8"/>
                        <a:pt x="304" y="40"/>
                      </a:cubicBezTo>
                      <a:cubicBezTo>
                        <a:pt x="296" y="32"/>
                        <a:pt x="284" y="27"/>
                        <a:pt x="272" y="28"/>
                      </a:cubicBezTo>
                      <a:cubicBezTo>
                        <a:pt x="267" y="28"/>
                        <a:pt x="257" y="31"/>
                        <a:pt x="250" y="36"/>
                      </a:cubicBezTo>
                      <a:cubicBezTo>
                        <a:pt x="239" y="14"/>
                        <a:pt x="214" y="0"/>
                        <a:pt x="189" y="4"/>
                      </a:cubicBezTo>
                      <a:cubicBezTo>
                        <a:pt x="164" y="7"/>
                        <a:pt x="142" y="27"/>
                        <a:pt x="139" y="52"/>
                      </a:cubicBezTo>
                      <a:cubicBezTo>
                        <a:pt x="123" y="48"/>
                        <a:pt x="105" y="56"/>
                        <a:pt x="96" y="68"/>
                      </a:cubicBezTo>
                      <a:cubicBezTo>
                        <a:pt x="88" y="79"/>
                        <a:pt x="85" y="94"/>
                        <a:pt x="90" y="106"/>
                      </a:cubicBezTo>
                      <a:cubicBezTo>
                        <a:pt x="73" y="110"/>
                        <a:pt x="56" y="120"/>
                        <a:pt x="49" y="137"/>
                      </a:cubicBezTo>
                      <a:cubicBezTo>
                        <a:pt x="44" y="146"/>
                        <a:pt x="44" y="159"/>
                        <a:pt x="49" y="168"/>
                      </a:cubicBezTo>
                      <a:cubicBezTo>
                        <a:pt x="26" y="177"/>
                        <a:pt x="18" y="211"/>
                        <a:pt x="35" y="227"/>
                      </a:cubicBezTo>
                      <a:cubicBezTo>
                        <a:pt x="0" y="250"/>
                        <a:pt x="12" y="320"/>
                        <a:pt x="52" y="328"/>
                      </a:cubicBezTo>
                      <a:cubicBezTo>
                        <a:pt x="46" y="338"/>
                        <a:pt x="45" y="352"/>
                        <a:pt x="49" y="362"/>
                      </a:cubicBezTo>
                      <a:cubicBezTo>
                        <a:pt x="52" y="368"/>
                        <a:pt x="58" y="375"/>
                        <a:pt x="65" y="378"/>
                      </a:cubicBezTo>
                      <a:cubicBezTo>
                        <a:pt x="56" y="392"/>
                        <a:pt x="56" y="412"/>
                        <a:pt x="66" y="426"/>
                      </a:cubicBezTo>
                      <a:cubicBezTo>
                        <a:pt x="78" y="443"/>
                        <a:pt x="99" y="449"/>
                        <a:pt x="116" y="441"/>
                      </a:cubicBezTo>
                      <a:cubicBezTo>
                        <a:pt x="117" y="466"/>
                        <a:pt x="144" y="473"/>
                        <a:pt x="166" y="466"/>
                      </a:cubicBezTo>
                      <a:cubicBezTo>
                        <a:pt x="178" y="490"/>
                        <a:pt x="214" y="493"/>
                        <a:pt x="236" y="478"/>
                      </a:cubicBezTo>
                      <a:cubicBezTo>
                        <a:pt x="235" y="482"/>
                        <a:pt x="234" y="487"/>
                        <a:pt x="234" y="492"/>
                      </a:cubicBezTo>
                      <a:cubicBezTo>
                        <a:pt x="214" y="519"/>
                        <a:pt x="192" y="544"/>
                        <a:pt x="166" y="566"/>
                      </a:cubicBezTo>
                      <a:cubicBezTo>
                        <a:pt x="150" y="579"/>
                        <a:pt x="133" y="590"/>
                        <a:pt x="115" y="599"/>
                      </a:cubicBezTo>
                      <a:cubicBezTo>
                        <a:pt x="102" y="607"/>
                        <a:pt x="84" y="611"/>
                        <a:pt x="71" y="619"/>
                      </a:cubicBezTo>
                      <a:cubicBezTo>
                        <a:pt x="65" y="609"/>
                        <a:pt x="54" y="602"/>
                        <a:pt x="42" y="604"/>
                      </a:cubicBezTo>
                      <a:cubicBezTo>
                        <a:pt x="23" y="606"/>
                        <a:pt x="10" y="626"/>
                        <a:pt x="15" y="644"/>
                      </a:cubicBezTo>
                      <a:cubicBezTo>
                        <a:pt x="19" y="662"/>
                        <a:pt x="41" y="673"/>
                        <a:pt x="58" y="666"/>
                      </a:cubicBezTo>
                      <a:cubicBezTo>
                        <a:pt x="69" y="661"/>
                        <a:pt x="79" y="648"/>
                        <a:pt x="78" y="636"/>
                      </a:cubicBezTo>
                      <a:cubicBezTo>
                        <a:pt x="94" y="633"/>
                        <a:pt x="112" y="622"/>
                        <a:pt x="125" y="615"/>
                      </a:cubicBezTo>
                      <a:cubicBezTo>
                        <a:pt x="143" y="605"/>
                        <a:pt x="160" y="593"/>
                        <a:pt x="176" y="580"/>
                      </a:cubicBezTo>
                      <a:cubicBezTo>
                        <a:pt x="195" y="565"/>
                        <a:pt x="214" y="547"/>
                        <a:pt x="229" y="526"/>
                      </a:cubicBezTo>
                      <a:cubicBezTo>
                        <a:pt x="222" y="572"/>
                        <a:pt x="216" y="617"/>
                        <a:pt x="208" y="662"/>
                      </a:cubicBezTo>
                      <a:cubicBezTo>
                        <a:pt x="200" y="702"/>
                        <a:pt x="192" y="741"/>
                        <a:pt x="184" y="779"/>
                      </a:cubicBezTo>
                      <a:cubicBezTo>
                        <a:pt x="179" y="798"/>
                        <a:pt x="175" y="817"/>
                        <a:pt x="170" y="836"/>
                      </a:cubicBezTo>
                      <a:cubicBezTo>
                        <a:pt x="166" y="854"/>
                        <a:pt x="156" y="876"/>
                        <a:pt x="158" y="894"/>
                      </a:cubicBezTo>
                      <a:cubicBezTo>
                        <a:pt x="158" y="895"/>
                        <a:pt x="158" y="896"/>
                        <a:pt x="158" y="896"/>
                      </a:cubicBezTo>
                      <a:cubicBezTo>
                        <a:pt x="157" y="898"/>
                        <a:pt x="157" y="900"/>
                        <a:pt x="159" y="902"/>
                      </a:cubicBezTo>
                      <a:cubicBezTo>
                        <a:pt x="181" y="919"/>
                        <a:pt x="209" y="931"/>
                        <a:pt x="238" y="938"/>
                      </a:cubicBezTo>
                      <a:cubicBezTo>
                        <a:pt x="236" y="956"/>
                        <a:pt x="235" y="974"/>
                        <a:pt x="233" y="992"/>
                      </a:cubicBezTo>
                      <a:cubicBezTo>
                        <a:pt x="232" y="1012"/>
                        <a:pt x="229" y="1031"/>
                        <a:pt x="226" y="1050"/>
                      </a:cubicBezTo>
                      <a:cubicBezTo>
                        <a:pt x="221" y="1044"/>
                        <a:pt x="215" y="1039"/>
                        <a:pt x="209" y="1036"/>
                      </a:cubicBezTo>
                      <a:cubicBezTo>
                        <a:pt x="197" y="1030"/>
                        <a:pt x="181" y="1033"/>
                        <a:pt x="173" y="1045"/>
                      </a:cubicBezTo>
                      <a:cubicBezTo>
                        <a:pt x="164" y="1058"/>
                        <a:pt x="173" y="1074"/>
                        <a:pt x="186" y="1079"/>
                      </a:cubicBezTo>
                      <a:cubicBezTo>
                        <a:pt x="197" y="1084"/>
                        <a:pt x="212" y="1084"/>
                        <a:pt x="224" y="1079"/>
                      </a:cubicBezTo>
                      <a:cubicBezTo>
                        <a:pt x="224" y="1079"/>
                        <a:pt x="224" y="1079"/>
                        <a:pt x="225" y="1079"/>
                      </a:cubicBezTo>
                      <a:cubicBezTo>
                        <a:pt x="228" y="1082"/>
                        <a:pt x="233" y="1081"/>
                        <a:pt x="235" y="1077"/>
                      </a:cubicBezTo>
                      <a:cubicBezTo>
                        <a:pt x="236" y="1076"/>
                        <a:pt x="237" y="1075"/>
                        <a:pt x="237" y="1072"/>
                      </a:cubicBezTo>
                      <a:cubicBezTo>
                        <a:pt x="247" y="1031"/>
                        <a:pt x="254" y="984"/>
                        <a:pt x="250" y="941"/>
                      </a:cubicBezTo>
                      <a:cubicBezTo>
                        <a:pt x="274" y="946"/>
                        <a:pt x="299" y="949"/>
                        <a:pt x="322" y="951"/>
                      </a:cubicBezTo>
                      <a:cubicBezTo>
                        <a:pt x="336" y="952"/>
                        <a:pt x="350" y="952"/>
                        <a:pt x="364" y="951"/>
                      </a:cubicBezTo>
                      <a:cubicBezTo>
                        <a:pt x="362" y="971"/>
                        <a:pt x="364" y="992"/>
                        <a:pt x="366" y="1012"/>
                      </a:cubicBezTo>
                      <a:cubicBezTo>
                        <a:pt x="368" y="1032"/>
                        <a:pt x="368" y="1056"/>
                        <a:pt x="376" y="1075"/>
                      </a:cubicBezTo>
                      <a:cubicBezTo>
                        <a:pt x="376" y="1076"/>
                        <a:pt x="377" y="1077"/>
                        <a:pt x="379" y="1078"/>
                      </a:cubicBezTo>
                      <a:cubicBezTo>
                        <a:pt x="379" y="1080"/>
                        <a:pt x="379" y="1081"/>
                        <a:pt x="381" y="1082"/>
                      </a:cubicBezTo>
                      <a:cubicBezTo>
                        <a:pt x="397" y="1089"/>
                        <a:pt x="416" y="1092"/>
                        <a:pt x="433" y="1085"/>
                      </a:cubicBezTo>
                      <a:cubicBezTo>
                        <a:pt x="444" y="1080"/>
                        <a:pt x="452" y="1068"/>
                        <a:pt x="445" y="1056"/>
                      </a:cubicBezTo>
                      <a:cubicBezTo>
                        <a:pt x="439" y="1045"/>
                        <a:pt x="424" y="1041"/>
                        <a:pt x="412" y="1044"/>
                      </a:cubicBezTo>
                      <a:cubicBezTo>
                        <a:pt x="404" y="1046"/>
                        <a:pt x="393" y="1052"/>
                        <a:pt x="388" y="1060"/>
                      </a:cubicBezTo>
                      <a:cubicBezTo>
                        <a:pt x="387" y="1041"/>
                        <a:pt x="384" y="1022"/>
                        <a:pt x="381" y="1004"/>
                      </a:cubicBezTo>
                      <a:cubicBezTo>
                        <a:pt x="379" y="986"/>
                        <a:pt x="377" y="968"/>
                        <a:pt x="374" y="950"/>
                      </a:cubicBezTo>
                      <a:cubicBezTo>
                        <a:pt x="386" y="950"/>
                        <a:pt x="397" y="948"/>
                        <a:pt x="409" y="947"/>
                      </a:cubicBezTo>
                      <a:cubicBezTo>
                        <a:pt x="429" y="943"/>
                        <a:pt x="456" y="938"/>
                        <a:pt x="463" y="916"/>
                      </a:cubicBezTo>
                      <a:cubicBezTo>
                        <a:pt x="463" y="915"/>
                        <a:pt x="463" y="914"/>
                        <a:pt x="463" y="912"/>
                      </a:cubicBezTo>
                      <a:cubicBezTo>
                        <a:pt x="464" y="911"/>
                        <a:pt x="465" y="909"/>
                        <a:pt x="464" y="907"/>
                      </a:cubicBezTo>
                      <a:cubicBezTo>
                        <a:pt x="459" y="888"/>
                        <a:pt x="448" y="871"/>
                        <a:pt x="442" y="853"/>
                      </a:cubicBezTo>
                      <a:cubicBezTo>
                        <a:pt x="436" y="835"/>
                        <a:pt x="432" y="817"/>
                        <a:pt x="428" y="799"/>
                      </a:cubicBezTo>
                      <a:cubicBezTo>
                        <a:pt x="419" y="759"/>
                        <a:pt x="413" y="718"/>
                        <a:pt x="407" y="678"/>
                      </a:cubicBezTo>
                      <a:cubicBezTo>
                        <a:pt x="400" y="635"/>
                        <a:pt x="394" y="592"/>
                        <a:pt x="386" y="549"/>
                      </a:cubicBezTo>
                      <a:cubicBezTo>
                        <a:pt x="384" y="532"/>
                        <a:pt x="381" y="515"/>
                        <a:pt x="378" y="497"/>
                      </a:cubicBezTo>
                      <a:cubicBezTo>
                        <a:pt x="390" y="516"/>
                        <a:pt x="405" y="533"/>
                        <a:pt x="423" y="546"/>
                      </a:cubicBezTo>
                      <a:cubicBezTo>
                        <a:pt x="449" y="566"/>
                        <a:pt x="485" y="585"/>
                        <a:pt x="518" y="585"/>
                      </a:cubicBezTo>
                      <a:cubicBezTo>
                        <a:pt x="518" y="585"/>
                        <a:pt x="518" y="585"/>
                        <a:pt x="518" y="585"/>
                      </a:cubicBezTo>
                      <a:cubicBezTo>
                        <a:pt x="521" y="593"/>
                        <a:pt x="526" y="600"/>
                        <a:pt x="534" y="605"/>
                      </a:cubicBezTo>
                      <a:cubicBezTo>
                        <a:pt x="552" y="617"/>
                        <a:pt x="577" y="612"/>
                        <a:pt x="586" y="592"/>
                      </a:cubicBezTo>
                      <a:cubicBezTo>
                        <a:pt x="595" y="574"/>
                        <a:pt x="588" y="549"/>
                        <a:pt x="569" y="541"/>
                      </a:cubicBezTo>
                      <a:close/>
                      <a:moveTo>
                        <a:pt x="54" y="650"/>
                      </a:moveTo>
                      <a:cubicBezTo>
                        <a:pt x="46" y="655"/>
                        <a:pt x="34" y="650"/>
                        <a:pt x="30" y="641"/>
                      </a:cubicBezTo>
                      <a:cubicBezTo>
                        <a:pt x="27" y="632"/>
                        <a:pt x="34" y="621"/>
                        <a:pt x="44" y="619"/>
                      </a:cubicBezTo>
                      <a:cubicBezTo>
                        <a:pt x="51" y="617"/>
                        <a:pt x="58" y="620"/>
                        <a:pt x="63" y="626"/>
                      </a:cubicBezTo>
                      <a:cubicBezTo>
                        <a:pt x="60" y="628"/>
                        <a:pt x="61" y="632"/>
                        <a:pt x="63" y="634"/>
                      </a:cubicBezTo>
                      <a:cubicBezTo>
                        <a:pt x="62" y="640"/>
                        <a:pt x="60" y="646"/>
                        <a:pt x="54" y="650"/>
                      </a:cubicBezTo>
                      <a:close/>
                      <a:moveTo>
                        <a:pt x="201" y="1068"/>
                      </a:moveTo>
                      <a:cubicBezTo>
                        <a:pt x="194" y="1067"/>
                        <a:pt x="177" y="1057"/>
                        <a:pt x="190" y="1051"/>
                      </a:cubicBezTo>
                      <a:cubicBezTo>
                        <a:pt x="206" y="1043"/>
                        <a:pt x="212" y="1059"/>
                        <a:pt x="219" y="1071"/>
                      </a:cubicBezTo>
                      <a:cubicBezTo>
                        <a:pt x="213" y="1071"/>
                        <a:pt x="207" y="1070"/>
                        <a:pt x="201" y="1068"/>
                      </a:cubicBezTo>
                      <a:close/>
                      <a:moveTo>
                        <a:pt x="407" y="1062"/>
                      </a:moveTo>
                      <a:cubicBezTo>
                        <a:pt x="413" y="1058"/>
                        <a:pt x="425" y="1054"/>
                        <a:pt x="431" y="1061"/>
                      </a:cubicBezTo>
                      <a:cubicBezTo>
                        <a:pt x="437" y="1070"/>
                        <a:pt x="422" y="1074"/>
                        <a:pt x="415" y="1076"/>
                      </a:cubicBezTo>
                      <a:cubicBezTo>
                        <a:pt x="409" y="1077"/>
                        <a:pt x="402" y="1077"/>
                        <a:pt x="395" y="1076"/>
                      </a:cubicBezTo>
                      <a:cubicBezTo>
                        <a:pt x="400" y="1072"/>
                        <a:pt x="401" y="1066"/>
                        <a:pt x="407" y="1062"/>
                      </a:cubicBezTo>
                      <a:close/>
                      <a:moveTo>
                        <a:pt x="213" y="464"/>
                      </a:moveTo>
                      <a:cubicBezTo>
                        <a:pt x="196" y="468"/>
                        <a:pt x="182" y="460"/>
                        <a:pt x="179" y="443"/>
                      </a:cubicBezTo>
                      <a:cubicBezTo>
                        <a:pt x="178" y="440"/>
                        <a:pt x="176" y="439"/>
                        <a:pt x="173" y="440"/>
                      </a:cubicBezTo>
                      <a:cubicBezTo>
                        <a:pt x="173" y="440"/>
                        <a:pt x="172" y="440"/>
                        <a:pt x="172" y="440"/>
                      </a:cubicBezTo>
                      <a:cubicBezTo>
                        <a:pt x="170" y="441"/>
                        <a:pt x="169" y="443"/>
                        <a:pt x="168" y="444"/>
                      </a:cubicBezTo>
                      <a:cubicBezTo>
                        <a:pt x="165" y="448"/>
                        <a:pt x="161" y="451"/>
                        <a:pt x="157" y="452"/>
                      </a:cubicBezTo>
                      <a:cubicBezTo>
                        <a:pt x="156" y="453"/>
                        <a:pt x="155" y="453"/>
                        <a:pt x="154" y="453"/>
                      </a:cubicBezTo>
                      <a:cubicBezTo>
                        <a:pt x="148" y="454"/>
                        <a:pt x="143" y="453"/>
                        <a:pt x="138" y="448"/>
                      </a:cubicBezTo>
                      <a:cubicBezTo>
                        <a:pt x="134" y="445"/>
                        <a:pt x="133" y="441"/>
                        <a:pt x="132" y="436"/>
                      </a:cubicBezTo>
                      <a:cubicBezTo>
                        <a:pt x="132" y="435"/>
                        <a:pt x="132" y="433"/>
                        <a:pt x="131" y="432"/>
                      </a:cubicBezTo>
                      <a:cubicBezTo>
                        <a:pt x="131" y="430"/>
                        <a:pt x="131" y="428"/>
                        <a:pt x="132" y="426"/>
                      </a:cubicBezTo>
                      <a:cubicBezTo>
                        <a:pt x="132" y="422"/>
                        <a:pt x="128" y="420"/>
                        <a:pt x="125" y="422"/>
                      </a:cubicBezTo>
                      <a:cubicBezTo>
                        <a:pt x="111" y="431"/>
                        <a:pt x="92" y="431"/>
                        <a:pt x="82" y="416"/>
                      </a:cubicBezTo>
                      <a:cubicBezTo>
                        <a:pt x="71" y="401"/>
                        <a:pt x="78" y="386"/>
                        <a:pt x="88" y="373"/>
                      </a:cubicBezTo>
                      <a:cubicBezTo>
                        <a:pt x="89" y="372"/>
                        <a:pt x="90" y="371"/>
                        <a:pt x="89" y="369"/>
                      </a:cubicBezTo>
                      <a:cubicBezTo>
                        <a:pt x="90" y="367"/>
                        <a:pt x="88" y="364"/>
                        <a:pt x="85" y="365"/>
                      </a:cubicBezTo>
                      <a:cubicBezTo>
                        <a:pt x="73" y="368"/>
                        <a:pt x="65" y="357"/>
                        <a:pt x="67" y="346"/>
                      </a:cubicBezTo>
                      <a:cubicBezTo>
                        <a:pt x="69" y="336"/>
                        <a:pt x="76" y="329"/>
                        <a:pt x="78" y="320"/>
                      </a:cubicBezTo>
                      <a:cubicBezTo>
                        <a:pt x="78" y="317"/>
                        <a:pt x="76" y="314"/>
                        <a:pt x="73" y="316"/>
                      </a:cubicBezTo>
                      <a:cubicBezTo>
                        <a:pt x="72" y="316"/>
                        <a:pt x="71" y="316"/>
                        <a:pt x="71" y="317"/>
                      </a:cubicBezTo>
                      <a:cubicBezTo>
                        <a:pt x="53" y="316"/>
                        <a:pt x="35" y="287"/>
                        <a:pt x="32" y="273"/>
                      </a:cubicBezTo>
                      <a:cubicBezTo>
                        <a:pt x="29" y="256"/>
                        <a:pt x="37" y="247"/>
                        <a:pt x="48" y="237"/>
                      </a:cubicBezTo>
                      <a:cubicBezTo>
                        <a:pt x="48" y="237"/>
                        <a:pt x="48" y="236"/>
                        <a:pt x="49" y="236"/>
                      </a:cubicBezTo>
                      <a:cubicBezTo>
                        <a:pt x="49" y="236"/>
                        <a:pt x="50" y="235"/>
                        <a:pt x="51" y="234"/>
                      </a:cubicBezTo>
                      <a:cubicBezTo>
                        <a:pt x="51" y="234"/>
                        <a:pt x="51" y="234"/>
                        <a:pt x="51" y="234"/>
                      </a:cubicBezTo>
                      <a:cubicBezTo>
                        <a:pt x="52" y="233"/>
                        <a:pt x="53" y="231"/>
                        <a:pt x="52" y="230"/>
                      </a:cubicBezTo>
                      <a:cubicBezTo>
                        <a:pt x="54" y="229"/>
                        <a:pt x="55" y="228"/>
                        <a:pt x="54" y="226"/>
                      </a:cubicBezTo>
                      <a:cubicBezTo>
                        <a:pt x="41" y="211"/>
                        <a:pt x="39" y="193"/>
                        <a:pt x="54" y="183"/>
                      </a:cubicBezTo>
                      <a:cubicBezTo>
                        <a:pt x="56" y="182"/>
                        <a:pt x="58" y="181"/>
                        <a:pt x="60" y="180"/>
                      </a:cubicBezTo>
                      <a:cubicBezTo>
                        <a:pt x="62" y="180"/>
                        <a:pt x="64" y="179"/>
                        <a:pt x="64" y="177"/>
                      </a:cubicBezTo>
                      <a:cubicBezTo>
                        <a:pt x="66" y="176"/>
                        <a:pt x="67" y="174"/>
                        <a:pt x="66" y="172"/>
                      </a:cubicBezTo>
                      <a:cubicBezTo>
                        <a:pt x="58" y="149"/>
                        <a:pt x="70" y="132"/>
                        <a:pt x="90" y="123"/>
                      </a:cubicBezTo>
                      <a:cubicBezTo>
                        <a:pt x="92" y="122"/>
                        <a:pt x="94" y="121"/>
                        <a:pt x="96" y="121"/>
                      </a:cubicBezTo>
                      <a:cubicBezTo>
                        <a:pt x="97" y="120"/>
                        <a:pt x="98" y="120"/>
                        <a:pt x="98" y="120"/>
                      </a:cubicBezTo>
                      <a:cubicBezTo>
                        <a:pt x="98" y="120"/>
                        <a:pt x="99" y="120"/>
                        <a:pt x="99" y="120"/>
                      </a:cubicBezTo>
                      <a:cubicBezTo>
                        <a:pt x="100" y="119"/>
                        <a:pt x="100" y="119"/>
                        <a:pt x="101" y="118"/>
                      </a:cubicBezTo>
                      <a:cubicBezTo>
                        <a:pt x="101" y="118"/>
                        <a:pt x="102" y="118"/>
                        <a:pt x="102" y="117"/>
                      </a:cubicBezTo>
                      <a:cubicBezTo>
                        <a:pt x="105" y="118"/>
                        <a:pt x="108" y="116"/>
                        <a:pt x="107" y="113"/>
                      </a:cubicBezTo>
                      <a:cubicBezTo>
                        <a:pt x="98" y="88"/>
                        <a:pt x="117" y="63"/>
                        <a:pt x="144" y="75"/>
                      </a:cubicBezTo>
                      <a:cubicBezTo>
                        <a:pt x="148" y="77"/>
                        <a:pt x="152" y="75"/>
                        <a:pt x="152" y="70"/>
                      </a:cubicBezTo>
                      <a:cubicBezTo>
                        <a:pt x="152" y="49"/>
                        <a:pt x="169" y="30"/>
                        <a:pt x="190" y="27"/>
                      </a:cubicBezTo>
                      <a:cubicBezTo>
                        <a:pt x="211" y="25"/>
                        <a:pt x="228" y="37"/>
                        <a:pt x="240" y="53"/>
                      </a:cubicBezTo>
                      <a:cubicBezTo>
                        <a:pt x="240" y="54"/>
                        <a:pt x="240" y="54"/>
                        <a:pt x="240" y="54"/>
                      </a:cubicBezTo>
                      <a:cubicBezTo>
                        <a:pt x="241" y="55"/>
                        <a:pt x="242" y="56"/>
                        <a:pt x="242" y="57"/>
                      </a:cubicBezTo>
                      <a:cubicBezTo>
                        <a:pt x="244" y="60"/>
                        <a:pt x="249" y="60"/>
                        <a:pt x="251" y="58"/>
                      </a:cubicBezTo>
                      <a:cubicBezTo>
                        <a:pt x="252" y="58"/>
                        <a:pt x="252" y="57"/>
                        <a:pt x="253" y="57"/>
                      </a:cubicBezTo>
                      <a:cubicBezTo>
                        <a:pt x="269" y="45"/>
                        <a:pt x="289" y="49"/>
                        <a:pt x="298" y="67"/>
                      </a:cubicBezTo>
                      <a:cubicBezTo>
                        <a:pt x="300" y="71"/>
                        <a:pt x="308" y="71"/>
                        <a:pt x="310" y="67"/>
                      </a:cubicBezTo>
                      <a:cubicBezTo>
                        <a:pt x="317" y="52"/>
                        <a:pt x="332" y="42"/>
                        <a:pt x="349" y="45"/>
                      </a:cubicBezTo>
                      <a:cubicBezTo>
                        <a:pt x="368" y="50"/>
                        <a:pt x="371" y="67"/>
                        <a:pt x="376" y="83"/>
                      </a:cubicBezTo>
                      <a:cubicBezTo>
                        <a:pt x="377" y="84"/>
                        <a:pt x="377" y="85"/>
                        <a:pt x="378" y="85"/>
                      </a:cubicBezTo>
                      <a:cubicBezTo>
                        <a:pt x="379" y="87"/>
                        <a:pt x="381" y="88"/>
                        <a:pt x="384" y="87"/>
                      </a:cubicBezTo>
                      <a:cubicBezTo>
                        <a:pt x="399" y="78"/>
                        <a:pt x="417" y="86"/>
                        <a:pt x="419" y="102"/>
                      </a:cubicBezTo>
                      <a:cubicBezTo>
                        <a:pt x="418" y="103"/>
                        <a:pt x="419" y="105"/>
                        <a:pt x="419" y="106"/>
                      </a:cubicBezTo>
                      <a:cubicBezTo>
                        <a:pt x="419" y="107"/>
                        <a:pt x="419" y="108"/>
                        <a:pt x="418" y="110"/>
                      </a:cubicBezTo>
                      <a:cubicBezTo>
                        <a:pt x="417" y="115"/>
                        <a:pt x="422" y="119"/>
                        <a:pt x="427" y="116"/>
                      </a:cubicBezTo>
                      <a:cubicBezTo>
                        <a:pt x="445" y="108"/>
                        <a:pt x="462" y="111"/>
                        <a:pt x="476" y="124"/>
                      </a:cubicBezTo>
                      <a:cubicBezTo>
                        <a:pt x="491" y="137"/>
                        <a:pt x="495" y="150"/>
                        <a:pt x="487" y="167"/>
                      </a:cubicBezTo>
                      <a:cubicBezTo>
                        <a:pt x="486" y="167"/>
                        <a:pt x="485" y="167"/>
                        <a:pt x="484" y="168"/>
                      </a:cubicBezTo>
                      <a:cubicBezTo>
                        <a:pt x="479" y="169"/>
                        <a:pt x="480" y="178"/>
                        <a:pt x="486" y="177"/>
                      </a:cubicBezTo>
                      <a:cubicBezTo>
                        <a:pt x="486" y="177"/>
                        <a:pt x="486" y="177"/>
                        <a:pt x="487" y="177"/>
                      </a:cubicBezTo>
                      <a:cubicBezTo>
                        <a:pt x="488" y="178"/>
                        <a:pt x="490" y="179"/>
                        <a:pt x="491" y="178"/>
                      </a:cubicBezTo>
                      <a:cubicBezTo>
                        <a:pt x="491" y="178"/>
                        <a:pt x="491" y="178"/>
                        <a:pt x="492" y="178"/>
                      </a:cubicBezTo>
                      <a:cubicBezTo>
                        <a:pt x="504" y="181"/>
                        <a:pt x="513" y="194"/>
                        <a:pt x="503" y="207"/>
                      </a:cubicBezTo>
                      <a:cubicBezTo>
                        <a:pt x="499" y="212"/>
                        <a:pt x="501" y="217"/>
                        <a:pt x="506" y="219"/>
                      </a:cubicBezTo>
                      <a:cubicBezTo>
                        <a:pt x="525" y="227"/>
                        <a:pt x="537" y="248"/>
                        <a:pt x="532" y="268"/>
                      </a:cubicBezTo>
                      <a:cubicBezTo>
                        <a:pt x="526" y="291"/>
                        <a:pt x="508" y="296"/>
                        <a:pt x="489" y="303"/>
                      </a:cubicBezTo>
                      <a:cubicBezTo>
                        <a:pt x="484" y="304"/>
                        <a:pt x="483" y="313"/>
                        <a:pt x="489" y="314"/>
                      </a:cubicBezTo>
                      <a:cubicBezTo>
                        <a:pt x="490" y="315"/>
                        <a:pt x="491" y="315"/>
                        <a:pt x="492" y="315"/>
                      </a:cubicBezTo>
                      <a:cubicBezTo>
                        <a:pt x="500" y="324"/>
                        <a:pt x="509" y="335"/>
                        <a:pt x="506" y="349"/>
                      </a:cubicBezTo>
                      <a:cubicBezTo>
                        <a:pt x="503" y="365"/>
                        <a:pt x="487" y="374"/>
                        <a:pt x="471" y="367"/>
                      </a:cubicBezTo>
                      <a:cubicBezTo>
                        <a:pt x="468" y="365"/>
                        <a:pt x="463" y="367"/>
                        <a:pt x="463" y="371"/>
                      </a:cubicBezTo>
                      <a:cubicBezTo>
                        <a:pt x="464" y="385"/>
                        <a:pt x="461" y="438"/>
                        <a:pt x="430" y="411"/>
                      </a:cubicBezTo>
                      <a:cubicBezTo>
                        <a:pt x="430" y="410"/>
                        <a:pt x="430" y="410"/>
                        <a:pt x="429" y="409"/>
                      </a:cubicBezTo>
                      <a:cubicBezTo>
                        <a:pt x="426" y="407"/>
                        <a:pt x="421" y="407"/>
                        <a:pt x="419" y="411"/>
                      </a:cubicBezTo>
                      <a:cubicBezTo>
                        <a:pt x="416" y="417"/>
                        <a:pt x="418" y="425"/>
                        <a:pt x="418" y="432"/>
                      </a:cubicBezTo>
                      <a:cubicBezTo>
                        <a:pt x="418" y="433"/>
                        <a:pt x="418" y="434"/>
                        <a:pt x="418" y="435"/>
                      </a:cubicBezTo>
                      <a:cubicBezTo>
                        <a:pt x="412" y="439"/>
                        <a:pt x="405" y="441"/>
                        <a:pt x="398" y="441"/>
                      </a:cubicBezTo>
                      <a:cubicBezTo>
                        <a:pt x="384" y="441"/>
                        <a:pt x="377" y="432"/>
                        <a:pt x="365" y="428"/>
                      </a:cubicBezTo>
                      <a:cubicBezTo>
                        <a:pt x="364" y="428"/>
                        <a:pt x="363" y="428"/>
                        <a:pt x="362" y="428"/>
                      </a:cubicBezTo>
                      <a:cubicBezTo>
                        <a:pt x="362" y="428"/>
                        <a:pt x="362" y="427"/>
                        <a:pt x="362" y="427"/>
                      </a:cubicBezTo>
                      <a:cubicBezTo>
                        <a:pt x="390" y="417"/>
                        <a:pt x="417" y="402"/>
                        <a:pt x="437" y="380"/>
                      </a:cubicBezTo>
                      <a:cubicBezTo>
                        <a:pt x="460" y="353"/>
                        <a:pt x="474" y="316"/>
                        <a:pt x="471" y="281"/>
                      </a:cubicBezTo>
                      <a:cubicBezTo>
                        <a:pt x="481" y="283"/>
                        <a:pt x="493" y="276"/>
                        <a:pt x="498" y="268"/>
                      </a:cubicBezTo>
                      <a:cubicBezTo>
                        <a:pt x="505" y="258"/>
                        <a:pt x="505" y="245"/>
                        <a:pt x="498" y="235"/>
                      </a:cubicBezTo>
                      <a:cubicBezTo>
                        <a:pt x="493" y="226"/>
                        <a:pt x="482" y="221"/>
                        <a:pt x="472" y="223"/>
                      </a:cubicBezTo>
                      <a:cubicBezTo>
                        <a:pt x="467" y="224"/>
                        <a:pt x="463" y="226"/>
                        <a:pt x="460" y="230"/>
                      </a:cubicBezTo>
                      <a:cubicBezTo>
                        <a:pt x="459" y="227"/>
                        <a:pt x="458" y="225"/>
                        <a:pt x="455" y="225"/>
                      </a:cubicBezTo>
                      <a:cubicBezTo>
                        <a:pt x="448" y="223"/>
                        <a:pt x="442" y="222"/>
                        <a:pt x="437" y="218"/>
                      </a:cubicBezTo>
                      <a:cubicBezTo>
                        <a:pt x="432" y="214"/>
                        <a:pt x="431" y="210"/>
                        <a:pt x="430" y="204"/>
                      </a:cubicBezTo>
                      <a:cubicBezTo>
                        <a:pt x="429" y="202"/>
                        <a:pt x="426" y="201"/>
                        <a:pt x="424" y="202"/>
                      </a:cubicBezTo>
                      <a:cubicBezTo>
                        <a:pt x="423" y="202"/>
                        <a:pt x="423" y="202"/>
                        <a:pt x="422" y="202"/>
                      </a:cubicBezTo>
                      <a:cubicBezTo>
                        <a:pt x="418" y="203"/>
                        <a:pt x="415" y="206"/>
                        <a:pt x="411" y="208"/>
                      </a:cubicBezTo>
                      <a:cubicBezTo>
                        <a:pt x="405" y="210"/>
                        <a:pt x="400" y="207"/>
                        <a:pt x="397" y="203"/>
                      </a:cubicBezTo>
                      <a:cubicBezTo>
                        <a:pt x="390" y="195"/>
                        <a:pt x="388" y="184"/>
                        <a:pt x="381" y="177"/>
                      </a:cubicBezTo>
                      <a:cubicBezTo>
                        <a:pt x="379" y="174"/>
                        <a:pt x="376" y="176"/>
                        <a:pt x="375" y="178"/>
                      </a:cubicBezTo>
                      <a:cubicBezTo>
                        <a:pt x="373" y="177"/>
                        <a:pt x="372" y="178"/>
                        <a:pt x="370" y="179"/>
                      </a:cubicBezTo>
                      <a:cubicBezTo>
                        <a:pt x="363" y="184"/>
                        <a:pt x="359" y="192"/>
                        <a:pt x="349" y="191"/>
                      </a:cubicBezTo>
                      <a:cubicBezTo>
                        <a:pt x="340" y="191"/>
                        <a:pt x="332" y="185"/>
                        <a:pt x="328" y="178"/>
                      </a:cubicBezTo>
                      <a:cubicBezTo>
                        <a:pt x="327" y="178"/>
                        <a:pt x="327" y="177"/>
                        <a:pt x="327" y="177"/>
                      </a:cubicBezTo>
                      <a:cubicBezTo>
                        <a:pt x="325" y="174"/>
                        <a:pt x="321" y="173"/>
                        <a:pt x="317" y="176"/>
                      </a:cubicBezTo>
                      <a:cubicBezTo>
                        <a:pt x="307" y="183"/>
                        <a:pt x="295" y="189"/>
                        <a:pt x="282" y="190"/>
                      </a:cubicBezTo>
                      <a:cubicBezTo>
                        <a:pt x="269" y="191"/>
                        <a:pt x="250" y="185"/>
                        <a:pt x="245" y="172"/>
                      </a:cubicBezTo>
                      <a:cubicBezTo>
                        <a:pt x="244" y="168"/>
                        <a:pt x="239" y="167"/>
                        <a:pt x="237" y="170"/>
                      </a:cubicBezTo>
                      <a:cubicBezTo>
                        <a:pt x="235" y="171"/>
                        <a:pt x="232" y="172"/>
                        <a:pt x="231" y="174"/>
                      </a:cubicBezTo>
                      <a:cubicBezTo>
                        <a:pt x="222" y="190"/>
                        <a:pt x="202" y="202"/>
                        <a:pt x="188" y="184"/>
                      </a:cubicBezTo>
                      <a:cubicBezTo>
                        <a:pt x="183" y="178"/>
                        <a:pt x="174" y="185"/>
                        <a:pt x="175" y="192"/>
                      </a:cubicBezTo>
                      <a:cubicBezTo>
                        <a:pt x="181" y="215"/>
                        <a:pt x="151" y="208"/>
                        <a:pt x="143" y="205"/>
                      </a:cubicBezTo>
                      <a:cubicBezTo>
                        <a:pt x="136" y="203"/>
                        <a:pt x="131" y="211"/>
                        <a:pt x="134" y="216"/>
                      </a:cubicBezTo>
                      <a:cubicBezTo>
                        <a:pt x="145" y="239"/>
                        <a:pt x="118" y="238"/>
                        <a:pt x="109" y="237"/>
                      </a:cubicBezTo>
                      <a:cubicBezTo>
                        <a:pt x="105" y="237"/>
                        <a:pt x="103" y="239"/>
                        <a:pt x="103" y="241"/>
                      </a:cubicBezTo>
                      <a:cubicBezTo>
                        <a:pt x="92" y="234"/>
                        <a:pt x="75" y="235"/>
                        <a:pt x="68" y="248"/>
                      </a:cubicBezTo>
                      <a:cubicBezTo>
                        <a:pt x="63" y="257"/>
                        <a:pt x="65" y="268"/>
                        <a:pt x="72" y="276"/>
                      </a:cubicBezTo>
                      <a:cubicBezTo>
                        <a:pt x="76" y="281"/>
                        <a:pt x="84" y="286"/>
                        <a:pt x="91" y="285"/>
                      </a:cubicBezTo>
                      <a:cubicBezTo>
                        <a:pt x="86" y="319"/>
                        <a:pt x="101" y="358"/>
                        <a:pt x="121" y="382"/>
                      </a:cubicBezTo>
                      <a:cubicBezTo>
                        <a:pt x="151" y="417"/>
                        <a:pt x="197" y="433"/>
                        <a:pt x="242" y="438"/>
                      </a:cubicBezTo>
                      <a:cubicBezTo>
                        <a:pt x="242" y="441"/>
                        <a:pt x="241" y="444"/>
                        <a:pt x="241" y="447"/>
                      </a:cubicBezTo>
                      <a:cubicBezTo>
                        <a:pt x="235" y="455"/>
                        <a:pt x="222" y="461"/>
                        <a:pt x="213" y="464"/>
                      </a:cubicBezTo>
                      <a:close/>
                      <a:moveTo>
                        <a:pt x="444" y="249"/>
                      </a:moveTo>
                      <a:cubicBezTo>
                        <a:pt x="461" y="292"/>
                        <a:pt x="448" y="341"/>
                        <a:pt x="414" y="372"/>
                      </a:cubicBezTo>
                      <a:cubicBezTo>
                        <a:pt x="378" y="406"/>
                        <a:pt x="326" y="417"/>
                        <a:pt x="278" y="418"/>
                      </a:cubicBezTo>
                      <a:cubicBezTo>
                        <a:pt x="231" y="419"/>
                        <a:pt x="178" y="410"/>
                        <a:pt x="143" y="376"/>
                      </a:cubicBezTo>
                      <a:cubicBezTo>
                        <a:pt x="107" y="342"/>
                        <a:pt x="104" y="296"/>
                        <a:pt x="118" y="252"/>
                      </a:cubicBezTo>
                      <a:cubicBezTo>
                        <a:pt x="119" y="252"/>
                        <a:pt x="119" y="252"/>
                        <a:pt x="120" y="252"/>
                      </a:cubicBezTo>
                      <a:cubicBezTo>
                        <a:pt x="138" y="258"/>
                        <a:pt x="157" y="248"/>
                        <a:pt x="159" y="230"/>
                      </a:cubicBezTo>
                      <a:cubicBezTo>
                        <a:pt x="173" y="234"/>
                        <a:pt x="188" y="227"/>
                        <a:pt x="194" y="213"/>
                      </a:cubicBezTo>
                      <a:cubicBezTo>
                        <a:pt x="214" y="223"/>
                        <a:pt x="238" y="217"/>
                        <a:pt x="248" y="196"/>
                      </a:cubicBezTo>
                      <a:cubicBezTo>
                        <a:pt x="270" y="214"/>
                        <a:pt x="301" y="218"/>
                        <a:pt x="322" y="198"/>
                      </a:cubicBezTo>
                      <a:cubicBezTo>
                        <a:pt x="335" y="215"/>
                        <a:pt x="357" y="219"/>
                        <a:pt x="374" y="208"/>
                      </a:cubicBezTo>
                      <a:cubicBezTo>
                        <a:pt x="378" y="218"/>
                        <a:pt x="383" y="228"/>
                        <a:pt x="393" y="233"/>
                      </a:cubicBezTo>
                      <a:cubicBezTo>
                        <a:pt x="400" y="237"/>
                        <a:pt x="409" y="237"/>
                        <a:pt x="416" y="234"/>
                      </a:cubicBezTo>
                      <a:cubicBezTo>
                        <a:pt x="423" y="244"/>
                        <a:pt x="433" y="250"/>
                        <a:pt x="444" y="249"/>
                      </a:cubicBezTo>
                      <a:close/>
                      <a:moveTo>
                        <a:pt x="461" y="245"/>
                      </a:moveTo>
                      <a:cubicBezTo>
                        <a:pt x="462" y="245"/>
                        <a:pt x="463" y="244"/>
                        <a:pt x="463" y="243"/>
                      </a:cubicBezTo>
                      <a:cubicBezTo>
                        <a:pt x="467" y="232"/>
                        <a:pt x="483" y="236"/>
                        <a:pt x="487" y="245"/>
                      </a:cubicBezTo>
                      <a:cubicBezTo>
                        <a:pt x="489" y="251"/>
                        <a:pt x="488" y="257"/>
                        <a:pt x="484" y="261"/>
                      </a:cubicBezTo>
                      <a:cubicBezTo>
                        <a:pt x="479" y="265"/>
                        <a:pt x="474" y="265"/>
                        <a:pt x="469" y="266"/>
                      </a:cubicBezTo>
                      <a:cubicBezTo>
                        <a:pt x="467" y="259"/>
                        <a:pt x="465" y="252"/>
                        <a:pt x="461" y="245"/>
                      </a:cubicBezTo>
                      <a:close/>
                      <a:moveTo>
                        <a:pt x="103" y="255"/>
                      </a:moveTo>
                      <a:cubicBezTo>
                        <a:pt x="99" y="260"/>
                        <a:pt x="96" y="266"/>
                        <a:pt x="94" y="271"/>
                      </a:cubicBezTo>
                      <a:cubicBezTo>
                        <a:pt x="91" y="270"/>
                        <a:pt x="88" y="270"/>
                        <a:pt x="85" y="267"/>
                      </a:cubicBezTo>
                      <a:cubicBezTo>
                        <a:pt x="82" y="264"/>
                        <a:pt x="80" y="259"/>
                        <a:pt x="82" y="255"/>
                      </a:cubicBezTo>
                      <a:cubicBezTo>
                        <a:pt x="87" y="249"/>
                        <a:pt x="98" y="250"/>
                        <a:pt x="103" y="255"/>
                      </a:cubicBezTo>
                      <a:close/>
                      <a:moveTo>
                        <a:pt x="388" y="686"/>
                      </a:moveTo>
                      <a:cubicBezTo>
                        <a:pt x="395" y="727"/>
                        <a:pt x="401" y="768"/>
                        <a:pt x="410" y="808"/>
                      </a:cubicBezTo>
                      <a:cubicBezTo>
                        <a:pt x="417" y="840"/>
                        <a:pt x="426" y="882"/>
                        <a:pt x="447" y="909"/>
                      </a:cubicBezTo>
                      <a:cubicBezTo>
                        <a:pt x="439" y="915"/>
                        <a:pt x="432" y="920"/>
                        <a:pt x="423" y="923"/>
                      </a:cubicBezTo>
                      <a:cubicBezTo>
                        <a:pt x="411" y="926"/>
                        <a:pt x="399" y="928"/>
                        <a:pt x="387" y="929"/>
                      </a:cubicBezTo>
                      <a:cubicBezTo>
                        <a:pt x="362" y="931"/>
                        <a:pt x="337" y="931"/>
                        <a:pt x="312" y="929"/>
                      </a:cubicBezTo>
                      <a:cubicBezTo>
                        <a:pt x="263" y="926"/>
                        <a:pt x="219" y="908"/>
                        <a:pt x="172" y="896"/>
                      </a:cubicBezTo>
                      <a:cubicBezTo>
                        <a:pt x="182" y="882"/>
                        <a:pt x="184" y="861"/>
                        <a:pt x="188" y="844"/>
                      </a:cubicBezTo>
                      <a:cubicBezTo>
                        <a:pt x="193" y="824"/>
                        <a:pt x="197" y="804"/>
                        <a:pt x="202" y="784"/>
                      </a:cubicBezTo>
                      <a:cubicBezTo>
                        <a:pt x="211" y="744"/>
                        <a:pt x="219" y="704"/>
                        <a:pt x="226" y="664"/>
                      </a:cubicBezTo>
                      <a:cubicBezTo>
                        <a:pt x="236" y="606"/>
                        <a:pt x="247" y="547"/>
                        <a:pt x="252" y="488"/>
                      </a:cubicBezTo>
                      <a:cubicBezTo>
                        <a:pt x="254" y="485"/>
                        <a:pt x="255" y="482"/>
                        <a:pt x="257" y="478"/>
                      </a:cubicBezTo>
                      <a:cubicBezTo>
                        <a:pt x="258" y="475"/>
                        <a:pt x="256" y="472"/>
                        <a:pt x="254" y="470"/>
                      </a:cubicBezTo>
                      <a:cubicBezTo>
                        <a:pt x="254" y="460"/>
                        <a:pt x="255" y="450"/>
                        <a:pt x="255" y="439"/>
                      </a:cubicBezTo>
                      <a:cubicBezTo>
                        <a:pt x="263" y="440"/>
                        <a:pt x="271" y="440"/>
                        <a:pt x="278" y="440"/>
                      </a:cubicBezTo>
                      <a:cubicBezTo>
                        <a:pt x="303" y="439"/>
                        <a:pt x="328" y="436"/>
                        <a:pt x="352" y="429"/>
                      </a:cubicBezTo>
                      <a:cubicBezTo>
                        <a:pt x="353" y="470"/>
                        <a:pt x="361" y="511"/>
                        <a:pt x="367" y="551"/>
                      </a:cubicBezTo>
                      <a:cubicBezTo>
                        <a:pt x="373" y="596"/>
                        <a:pt x="381" y="641"/>
                        <a:pt x="388" y="686"/>
                      </a:cubicBezTo>
                      <a:close/>
                      <a:moveTo>
                        <a:pt x="574" y="581"/>
                      </a:moveTo>
                      <a:cubicBezTo>
                        <a:pt x="563" y="610"/>
                        <a:pt x="522" y="588"/>
                        <a:pt x="531" y="567"/>
                      </a:cubicBezTo>
                      <a:cubicBezTo>
                        <a:pt x="531" y="567"/>
                        <a:pt x="532" y="566"/>
                        <a:pt x="532" y="566"/>
                      </a:cubicBezTo>
                      <a:cubicBezTo>
                        <a:pt x="539" y="557"/>
                        <a:pt x="549" y="549"/>
                        <a:pt x="561" y="553"/>
                      </a:cubicBezTo>
                      <a:cubicBezTo>
                        <a:pt x="574" y="556"/>
                        <a:pt x="578" y="570"/>
                        <a:pt x="574" y="5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19" name="Freeform 17"/>
                <p:cNvSpPr>
                  <a:spLocks noEditPoints="1"/>
                </p:cNvSpPr>
                <p:nvPr/>
              </p:nvSpPr>
              <p:spPr bwMode="auto">
                <a:xfrm>
                  <a:off x="-9359900" y="8420100"/>
                  <a:ext cx="442913" cy="461963"/>
                </a:xfrm>
                <a:custGeom>
                  <a:avLst/>
                  <a:gdLst>
                    <a:gd name="T0" fmla="*/ 92 w 118"/>
                    <a:gd name="T1" fmla="*/ 53 h 123"/>
                    <a:gd name="T2" fmla="*/ 101 w 118"/>
                    <a:gd name="T3" fmla="*/ 42 h 123"/>
                    <a:gd name="T4" fmla="*/ 89 w 118"/>
                    <a:gd name="T5" fmla="*/ 10 h 123"/>
                    <a:gd name="T6" fmla="*/ 52 w 118"/>
                    <a:gd name="T7" fmla="*/ 24 h 123"/>
                    <a:gd name="T8" fmla="*/ 43 w 118"/>
                    <a:gd name="T9" fmla="*/ 17 h 123"/>
                    <a:gd name="T10" fmla="*/ 15 w 118"/>
                    <a:gd name="T11" fmla="*/ 24 h 123"/>
                    <a:gd name="T12" fmla="*/ 12 w 118"/>
                    <a:gd name="T13" fmla="*/ 52 h 123"/>
                    <a:gd name="T14" fmla="*/ 18 w 118"/>
                    <a:gd name="T15" fmla="*/ 58 h 123"/>
                    <a:gd name="T16" fmla="*/ 9 w 118"/>
                    <a:gd name="T17" fmla="*/ 66 h 123"/>
                    <a:gd name="T18" fmla="*/ 5 w 118"/>
                    <a:gd name="T19" fmla="*/ 94 h 123"/>
                    <a:gd name="T20" fmla="*/ 30 w 118"/>
                    <a:gd name="T21" fmla="*/ 105 h 123"/>
                    <a:gd name="T22" fmla="*/ 39 w 118"/>
                    <a:gd name="T23" fmla="*/ 100 h 123"/>
                    <a:gd name="T24" fmla="*/ 39 w 118"/>
                    <a:gd name="T25" fmla="*/ 105 h 123"/>
                    <a:gd name="T26" fmla="*/ 66 w 118"/>
                    <a:gd name="T27" fmla="*/ 121 h 123"/>
                    <a:gd name="T28" fmla="*/ 87 w 118"/>
                    <a:gd name="T29" fmla="*/ 99 h 123"/>
                    <a:gd name="T30" fmla="*/ 87 w 118"/>
                    <a:gd name="T31" fmla="*/ 99 h 123"/>
                    <a:gd name="T32" fmla="*/ 113 w 118"/>
                    <a:gd name="T33" fmla="*/ 83 h 123"/>
                    <a:gd name="T34" fmla="*/ 92 w 118"/>
                    <a:gd name="T35" fmla="*/ 53 h 123"/>
                    <a:gd name="T36" fmla="*/ 84 w 118"/>
                    <a:gd name="T37" fmla="*/ 18 h 123"/>
                    <a:gd name="T38" fmla="*/ 91 w 118"/>
                    <a:gd name="T39" fmla="*/ 40 h 123"/>
                    <a:gd name="T40" fmla="*/ 70 w 118"/>
                    <a:gd name="T41" fmla="*/ 49 h 123"/>
                    <a:gd name="T42" fmla="*/ 62 w 118"/>
                    <a:gd name="T43" fmla="*/ 45 h 123"/>
                    <a:gd name="T44" fmla="*/ 62 w 118"/>
                    <a:gd name="T45" fmla="*/ 45 h 123"/>
                    <a:gd name="T46" fmla="*/ 84 w 118"/>
                    <a:gd name="T47" fmla="*/ 18 h 123"/>
                    <a:gd name="T48" fmla="*/ 25 w 118"/>
                    <a:gd name="T49" fmla="*/ 31 h 123"/>
                    <a:gd name="T50" fmla="*/ 40 w 118"/>
                    <a:gd name="T51" fmla="*/ 29 h 123"/>
                    <a:gd name="T52" fmla="*/ 48 w 118"/>
                    <a:gd name="T53" fmla="*/ 41 h 123"/>
                    <a:gd name="T54" fmla="*/ 31 w 118"/>
                    <a:gd name="T55" fmla="*/ 54 h 123"/>
                    <a:gd name="T56" fmla="*/ 30 w 118"/>
                    <a:gd name="T57" fmla="*/ 54 h 123"/>
                    <a:gd name="T58" fmla="*/ 21 w 118"/>
                    <a:gd name="T59" fmla="*/ 44 h 123"/>
                    <a:gd name="T60" fmla="*/ 25 w 118"/>
                    <a:gd name="T61" fmla="*/ 31 h 123"/>
                    <a:gd name="T62" fmla="*/ 30 w 118"/>
                    <a:gd name="T63" fmla="*/ 95 h 123"/>
                    <a:gd name="T64" fmla="*/ 14 w 118"/>
                    <a:gd name="T65" fmla="*/ 86 h 123"/>
                    <a:gd name="T66" fmla="*/ 22 w 118"/>
                    <a:gd name="T67" fmla="*/ 69 h 123"/>
                    <a:gd name="T68" fmla="*/ 29 w 118"/>
                    <a:gd name="T69" fmla="*/ 65 h 123"/>
                    <a:gd name="T70" fmla="*/ 43 w 118"/>
                    <a:gd name="T71" fmla="*/ 82 h 123"/>
                    <a:gd name="T72" fmla="*/ 30 w 118"/>
                    <a:gd name="T73" fmla="*/ 95 h 123"/>
                    <a:gd name="T74" fmla="*/ 53 w 118"/>
                    <a:gd name="T75" fmla="*/ 48 h 123"/>
                    <a:gd name="T76" fmla="*/ 55 w 118"/>
                    <a:gd name="T77" fmla="*/ 53 h 123"/>
                    <a:gd name="T78" fmla="*/ 66 w 118"/>
                    <a:gd name="T79" fmla="*/ 67 h 123"/>
                    <a:gd name="T80" fmla="*/ 47 w 118"/>
                    <a:gd name="T81" fmla="*/ 73 h 123"/>
                    <a:gd name="T82" fmla="*/ 53 w 118"/>
                    <a:gd name="T83" fmla="*/ 48 h 123"/>
                    <a:gd name="T84" fmla="*/ 65 w 118"/>
                    <a:gd name="T85" fmla="*/ 110 h 123"/>
                    <a:gd name="T86" fmla="*/ 50 w 118"/>
                    <a:gd name="T87" fmla="*/ 101 h 123"/>
                    <a:gd name="T88" fmla="*/ 53 w 118"/>
                    <a:gd name="T89" fmla="*/ 85 h 123"/>
                    <a:gd name="T90" fmla="*/ 67 w 118"/>
                    <a:gd name="T91" fmla="*/ 81 h 123"/>
                    <a:gd name="T92" fmla="*/ 77 w 118"/>
                    <a:gd name="T93" fmla="*/ 96 h 123"/>
                    <a:gd name="T94" fmla="*/ 65 w 118"/>
                    <a:gd name="T95" fmla="*/ 110 h 123"/>
                    <a:gd name="T96" fmla="*/ 103 w 118"/>
                    <a:gd name="T97" fmla="*/ 80 h 123"/>
                    <a:gd name="T98" fmla="*/ 76 w 118"/>
                    <a:gd name="T99" fmla="*/ 77 h 123"/>
                    <a:gd name="T100" fmla="*/ 73 w 118"/>
                    <a:gd name="T101" fmla="*/ 75 h 123"/>
                    <a:gd name="T102" fmla="*/ 77 w 118"/>
                    <a:gd name="T103" fmla="*/ 64 h 123"/>
                    <a:gd name="T104" fmla="*/ 77 w 118"/>
                    <a:gd name="T105" fmla="*/ 59 h 123"/>
                    <a:gd name="T106" fmla="*/ 79 w 118"/>
                    <a:gd name="T107" fmla="*/ 59 h 123"/>
                    <a:gd name="T108" fmla="*/ 82 w 118"/>
                    <a:gd name="T109" fmla="*/ 60 h 123"/>
                    <a:gd name="T110" fmla="*/ 103 w 118"/>
                    <a:gd name="T111" fmla="*/ 80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18" h="123">
                      <a:moveTo>
                        <a:pt x="92" y="53"/>
                      </a:moveTo>
                      <a:cubicBezTo>
                        <a:pt x="96" y="49"/>
                        <a:pt x="99" y="45"/>
                        <a:pt x="101" y="42"/>
                      </a:cubicBezTo>
                      <a:cubicBezTo>
                        <a:pt x="106" y="29"/>
                        <a:pt x="100" y="16"/>
                        <a:pt x="89" y="10"/>
                      </a:cubicBezTo>
                      <a:cubicBezTo>
                        <a:pt x="73" y="0"/>
                        <a:pt x="57" y="10"/>
                        <a:pt x="52" y="24"/>
                      </a:cubicBezTo>
                      <a:cubicBezTo>
                        <a:pt x="50" y="21"/>
                        <a:pt x="46" y="19"/>
                        <a:pt x="43" y="17"/>
                      </a:cubicBezTo>
                      <a:cubicBezTo>
                        <a:pt x="33" y="13"/>
                        <a:pt x="22" y="16"/>
                        <a:pt x="15" y="24"/>
                      </a:cubicBezTo>
                      <a:cubicBezTo>
                        <a:pt x="9" y="32"/>
                        <a:pt x="7" y="43"/>
                        <a:pt x="12" y="52"/>
                      </a:cubicBezTo>
                      <a:cubicBezTo>
                        <a:pt x="14" y="55"/>
                        <a:pt x="16" y="57"/>
                        <a:pt x="18" y="58"/>
                      </a:cubicBezTo>
                      <a:cubicBezTo>
                        <a:pt x="14" y="60"/>
                        <a:pt x="11" y="63"/>
                        <a:pt x="9" y="66"/>
                      </a:cubicBezTo>
                      <a:cubicBezTo>
                        <a:pt x="2" y="74"/>
                        <a:pt x="0" y="85"/>
                        <a:pt x="5" y="94"/>
                      </a:cubicBezTo>
                      <a:cubicBezTo>
                        <a:pt x="9" y="104"/>
                        <a:pt x="20" y="109"/>
                        <a:pt x="30" y="105"/>
                      </a:cubicBezTo>
                      <a:cubicBezTo>
                        <a:pt x="33" y="104"/>
                        <a:pt x="36" y="102"/>
                        <a:pt x="39" y="100"/>
                      </a:cubicBezTo>
                      <a:cubicBezTo>
                        <a:pt x="39" y="102"/>
                        <a:pt x="39" y="104"/>
                        <a:pt x="39" y="105"/>
                      </a:cubicBezTo>
                      <a:cubicBezTo>
                        <a:pt x="43" y="117"/>
                        <a:pt x="54" y="123"/>
                        <a:pt x="66" y="121"/>
                      </a:cubicBezTo>
                      <a:cubicBezTo>
                        <a:pt x="77" y="119"/>
                        <a:pt x="87" y="111"/>
                        <a:pt x="87" y="99"/>
                      </a:cubicBezTo>
                      <a:cubicBezTo>
                        <a:pt x="87" y="99"/>
                        <a:pt x="87" y="99"/>
                        <a:pt x="87" y="99"/>
                      </a:cubicBezTo>
                      <a:cubicBezTo>
                        <a:pt x="97" y="100"/>
                        <a:pt x="109" y="94"/>
                        <a:pt x="113" y="83"/>
                      </a:cubicBezTo>
                      <a:cubicBezTo>
                        <a:pt x="118" y="68"/>
                        <a:pt x="106" y="53"/>
                        <a:pt x="92" y="53"/>
                      </a:cubicBezTo>
                      <a:close/>
                      <a:moveTo>
                        <a:pt x="84" y="18"/>
                      </a:moveTo>
                      <a:cubicBezTo>
                        <a:pt x="92" y="23"/>
                        <a:pt x="95" y="32"/>
                        <a:pt x="91" y="40"/>
                      </a:cubicBezTo>
                      <a:cubicBezTo>
                        <a:pt x="86" y="48"/>
                        <a:pt x="78" y="48"/>
                        <a:pt x="70" y="49"/>
                      </a:cubicBezTo>
                      <a:cubicBezTo>
                        <a:pt x="68" y="47"/>
                        <a:pt x="65" y="46"/>
                        <a:pt x="62" y="45"/>
                      </a:cubicBezTo>
                      <a:cubicBezTo>
                        <a:pt x="62" y="45"/>
                        <a:pt x="62" y="45"/>
                        <a:pt x="62" y="45"/>
                      </a:cubicBezTo>
                      <a:cubicBezTo>
                        <a:pt x="52" y="30"/>
                        <a:pt x="67" y="8"/>
                        <a:pt x="84" y="18"/>
                      </a:cubicBezTo>
                      <a:close/>
                      <a:moveTo>
                        <a:pt x="25" y="31"/>
                      </a:moveTo>
                      <a:cubicBezTo>
                        <a:pt x="29" y="26"/>
                        <a:pt x="35" y="26"/>
                        <a:pt x="40" y="29"/>
                      </a:cubicBezTo>
                      <a:cubicBezTo>
                        <a:pt x="45" y="32"/>
                        <a:pt x="46" y="36"/>
                        <a:pt x="48" y="41"/>
                      </a:cubicBezTo>
                      <a:cubicBezTo>
                        <a:pt x="41" y="42"/>
                        <a:pt x="34" y="47"/>
                        <a:pt x="31" y="54"/>
                      </a:cubicBezTo>
                      <a:cubicBezTo>
                        <a:pt x="30" y="54"/>
                        <a:pt x="30" y="54"/>
                        <a:pt x="30" y="54"/>
                      </a:cubicBezTo>
                      <a:cubicBezTo>
                        <a:pt x="26" y="53"/>
                        <a:pt x="22" y="49"/>
                        <a:pt x="21" y="44"/>
                      </a:cubicBezTo>
                      <a:cubicBezTo>
                        <a:pt x="19" y="40"/>
                        <a:pt x="22" y="34"/>
                        <a:pt x="25" y="31"/>
                      </a:cubicBezTo>
                      <a:close/>
                      <a:moveTo>
                        <a:pt x="30" y="95"/>
                      </a:moveTo>
                      <a:cubicBezTo>
                        <a:pt x="22" y="97"/>
                        <a:pt x="15" y="94"/>
                        <a:pt x="14" y="86"/>
                      </a:cubicBezTo>
                      <a:cubicBezTo>
                        <a:pt x="12" y="79"/>
                        <a:pt x="17" y="72"/>
                        <a:pt x="22" y="69"/>
                      </a:cubicBezTo>
                      <a:cubicBezTo>
                        <a:pt x="25" y="67"/>
                        <a:pt x="27" y="66"/>
                        <a:pt x="29" y="65"/>
                      </a:cubicBezTo>
                      <a:cubicBezTo>
                        <a:pt x="31" y="73"/>
                        <a:pt x="36" y="79"/>
                        <a:pt x="43" y="82"/>
                      </a:cubicBezTo>
                      <a:cubicBezTo>
                        <a:pt x="40" y="88"/>
                        <a:pt x="36" y="93"/>
                        <a:pt x="30" y="95"/>
                      </a:cubicBezTo>
                      <a:close/>
                      <a:moveTo>
                        <a:pt x="53" y="48"/>
                      </a:moveTo>
                      <a:cubicBezTo>
                        <a:pt x="52" y="50"/>
                        <a:pt x="52" y="53"/>
                        <a:pt x="55" y="53"/>
                      </a:cubicBezTo>
                      <a:cubicBezTo>
                        <a:pt x="62" y="54"/>
                        <a:pt x="70" y="58"/>
                        <a:pt x="66" y="67"/>
                      </a:cubicBezTo>
                      <a:cubicBezTo>
                        <a:pt x="63" y="74"/>
                        <a:pt x="54" y="76"/>
                        <a:pt x="47" y="73"/>
                      </a:cubicBezTo>
                      <a:cubicBezTo>
                        <a:pt x="34" y="66"/>
                        <a:pt x="41" y="49"/>
                        <a:pt x="53" y="48"/>
                      </a:cubicBezTo>
                      <a:close/>
                      <a:moveTo>
                        <a:pt x="65" y="110"/>
                      </a:moveTo>
                      <a:cubicBezTo>
                        <a:pt x="58" y="111"/>
                        <a:pt x="52" y="108"/>
                        <a:pt x="50" y="101"/>
                      </a:cubicBezTo>
                      <a:cubicBezTo>
                        <a:pt x="48" y="95"/>
                        <a:pt x="50" y="90"/>
                        <a:pt x="53" y="85"/>
                      </a:cubicBezTo>
                      <a:cubicBezTo>
                        <a:pt x="58" y="85"/>
                        <a:pt x="63" y="84"/>
                        <a:pt x="67" y="81"/>
                      </a:cubicBezTo>
                      <a:cubicBezTo>
                        <a:pt x="68" y="88"/>
                        <a:pt x="72" y="93"/>
                        <a:pt x="77" y="96"/>
                      </a:cubicBezTo>
                      <a:cubicBezTo>
                        <a:pt x="77" y="103"/>
                        <a:pt x="73" y="109"/>
                        <a:pt x="65" y="110"/>
                      </a:cubicBezTo>
                      <a:close/>
                      <a:moveTo>
                        <a:pt x="103" y="80"/>
                      </a:moveTo>
                      <a:cubicBezTo>
                        <a:pt x="96" y="93"/>
                        <a:pt x="82" y="88"/>
                        <a:pt x="76" y="77"/>
                      </a:cubicBezTo>
                      <a:cubicBezTo>
                        <a:pt x="75" y="76"/>
                        <a:pt x="74" y="75"/>
                        <a:pt x="73" y="75"/>
                      </a:cubicBezTo>
                      <a:cubicBezTo>
                        <a:pt x="76" y="72"/>
                        <a:pt x="77" y="68"/>
                        <a:pt x="77" y="64"/>
                      </a:cubicBezTo>
                      <a:cubicBezTo>
                        <a:pt x="77" y="63"/>
                        <a:pt x="77" y="61"/>
                        <a:pt x="77" y="59"/>
                      </a:cubicBezTo>
                      <a:cubicBezTo>
                        <a:pt x="77" y="59"/>
                        <a:pt x="78" y="59"/>
                        <a:pt x="79" y="59"/>
                      </a:cubicBezTo>
                      <a:cubicBezTo>
                        <a:pt x="80" y="60"/>
                        <a:pt x="81" y="60"/>
                        <a:pt x="82" y="60"/>
                      </a:cubicBezTo>
                      <a:cubicBezTo>
                        <a:pt x="95" y="54"/>
                        <a:pt x="110" y="66"/>
                        <a:pt x="103" y="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20" name="Freeform 18"/>
                <p:cNvSpPr>
                  <a:spLocks noEditPoints="1"/>
                </p:cNvSpPr>
                <p:nvPr/>
              </p:nvSpPr>
              <p:spPr bwMode="auto">
                <a:xfrm>
                  <a:off x="-10020300" y="6392863"/>
                  <a:ext cx="638175" cy="590550"/>
                </a:xfrm>
                <a:custGeom>
                  <a:avLst/>
                  <a:gdLst>
                    <a:gd name="T0" fmla="*/ 148 w 170"/>
                    <a:gd name="T1" fmla="*/ 25 h 157"/>
                    <a:gd name="T2" fmla="*/ 110 w 170"/>
                    <a:gd name="T3" fmla="*/ 11 h 157"/>
                    <a:gd name="T4" fmla="*/ 86 w 170"/>
                    <a:gd name="T5" fmla="*/ 55 h 157"/>
                    <a:gd name="T6" fmla="*/ 64 w 170"/>
                    <a:gd name="T7" fmla="*/ 75 h 157"/>
                    <a:gd name="T8" fmla="*/ 62 w 170"/>
                    <a:gd name="T9" fmla="*/ 75 h 157"/>
                    <a:gd name="T10" fmla="*/ 38 w 170"/>
                    <a:gd name="T11" fmla="*/ 75 h 157"/>
                    <a:gd name="T12" fmla="*/ 4 w 170"/>
                    <a:gd name="T13" fmla="*/ 104 h 157"/>
                    <a:gd name="T14" fmla="*/ 11 w 170"/>
                    <a:gd name="T15" fmla="*/ 115 h 157"/>
                    <a:gd name="T16" fmla="*/ 75 w 170"/>
                    <a:gd name="T17" fmla="*/ 133 h 157"/>
                    <a:gd name="T18" fmla="*/ 86 w 170"/>
                    <a:gd name="T19" fmla="*/ 104 h 157"/>
                    <a:gd name="T20" fmla="*/ 115 w 170"/>
                    <a:gd name="T21" fmla="*/ 87 h 157"/>
                    <a:gd name="T22" fmla="*/ 117 w 170"/>
                    <a:gd name="T23" fmla="*/ 87 h 157"/>
                    <a:gd name="T24" fmla="*/ 166 w 170"/>
                    <a:gd name="T25" fmla="*/ 76 h 157"/>
                    <a:gd name="T26" fmla="*/ 148 w 170"/>
                    <a:gd name="T27" fmla="*/ 25 h 157"/>
                    <a:gd name="T28" fmla="*/ 70 w 170"/>
                    <a:gd name="T29" fmla="*/ 109 h 157"/>
                    <a:gd name="T30" fmla="*/ 54 w 170"/>
                    <a:gd name="T31" fmla="*/ 126 h 157"/>
                    <a:gd name="T32" fmla="*/ 53 w 170"/>
                    <a:gd name="T33" fmla="*/ 128 h 157"/>
                    <a:gd name="T34" fmla="*/ 31 w 170"/>
                    <a:gd name="T35" fmla="*/ 112 h 157"/>
                    <a:gd name="T36" fmla="*/ 20 w 170"/>
                    <a:gd name="T37" fmla="*/ 99 h 157"/>
                    <a:gd name="T38" fmla="*/ 33 w 170"/>
                    <a:gd name="T39" fmla="*/ 91 h 157"/>
                    <a:gd name="T40" fmla="*/ 59 w 170"/>
                    <a:gd name="T41" fmla="*/ 86 h 157"/>
                    <a:gd name="T42" fmla="*/ 59 w 170"/>
                    <a:gd name="T43" fmla="*/ 87 h 157"/>
                    <a:gd name="T44" fmla="*/ 70 w 170"/>
                    <a:gd name="T45" fmla="*/ 109 h 157"/>
                    <a:gd name="T46" fmla="*/ 94 w 170"/>
                    <a:gd name="T47" fmla="*/ 89 h 157"/>
                    <a:gd name="T48" fmla="*/ 82 w 170"/>
                    <a:gd name="T49" fmla="*/ 87 h 157"/>
                    <a:gd name="T50" fmla="*/ 79 w 170"/>
                    <a:gd name="T51" fmla="*/ 82 h 157"/>
                    <a:gd name="T52" fmla="*/ 78 w 170"/>
                    <a:gd name="T53" fmla="*/ 81 h 157"/>
                    <a:gd name="T54" fmla="*/ 78 w 170"/>
                    <a:gd name="T55" fmla="*/ 81 h 157"/>
                    <a:gd name="T56" fmla="*/ 78 w 170"/>
                    <a:gd name="T57" fmla="*/ 81 h 157"/>
                    <a:gd name="T58" fmla="*/ 88 w 170"/>
                    <a:gd name="T59" fmla="*/ 72 h 157"/>
                    <a:gd name="T60" fmla="*/ 96 w 170"/>
                    <a:gd name="T61" fmla="*/ 75 h 157"/>
                    <a:gd name="T62" fmla="*/ 98 w 170"/>
                    <a:gd name="T63" fmla="*/ 84 h 157"/>
                    <a:gd name="T64" fmla="*/ 94 w 170"/>
                    <a:gd name="T65" fmla="*/ 89 h 157"/>
                    <a:gd name="T66" fmla="*/ 101 w 170"/>
                    <a:gd name="T67" fmla="*/ 57 h 157"/>
                    <a:gd name="T68" fmla="*/ 111 w 170"/>
                    <a:gd name="T69" fmla="*/ 34 h 157"/>
                    <a:gd name="T70" fmla="*/ 127 w 170"/>
                    <a:gd name="T71" fmla="*/ 29 h 157"/>
                    <a:gd name="T72" fmla="*/ 137 w 170"/>
                    <a:gd name="T73" fmla="*/ 42 h 157"/>
                    <a:gd name="T74" fmla="*/ 140 w 170"/>
                    <a:gd name="T75" fmla="*/ 71 h 157"/>
                    <a:gd name="T76" fmla="*/ 137 w 170"/>
                    <a:gd name="T77" fmla="*/ 71 h 157"/>
                    <a:gd name="T78" fmla="*/ 117 w 170"/>
                    <a:gd name="T79" fmla="*/ 71 h 157"/>
                    <a:gd name="T80" fmla="*/ 114 w 170"/>
                    <a:gd name="T81" fmla="*/ 71 h 157"/>
                    <a:gd name="T82" fmla="*/ 101 w 170"/>
                    <a:gd name="T83" fmla="*/ 57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70" h="157">
                      <a:moveTo>
                        <a:pt x="148" y="25"/>
                      </a:moveTo>
                      <a:cubicBezTo>
                        <a:pt x="139" y="13"/>
                        <a:pt x="125" y="0"/>
                        <a:pt x="110" y="11"/>
                      </a:cubicBezTo>
                      <a:cubicBezTo>
                        <a:pt x="96" y="21"/>
                        <a:pt x="88" y="39"/>
                        <a:pt x="86" y="55"/>
                      </a:cubicBezTo>
                      <a:cubicBezTo>
                        <a:pt x="76" y="58"/>
                        <a:pt x="66" y="65"/>
                        <a:pt x="64" y="75"/>
                      </a:cubicBezTo>
                      <a:cubicBezTo>
                        <a:pt x="63" y="75"/>
                        <a:pt x="63" y="75"/>
                        <a:pt x="62" y="75"/>
                      </a:cubicBezTo>
                      <a:cubicBezTo>
                        <a:pt x="54" y="73"/>
                        <a:pt x="46" y="73"/>
                        <a:pt x="38" y="75"/>
                      </a:cubicBezTo>
                      <a:cubicBezTo>
                        <a:pt x="26" y="78"/>
                        <a:pt x="0" y="87"/>
                        <a:pt x="4" y="104"/>
                      </a:cubicBezTo>
                      <a:cubicBezTo>
                        <a:pt x="5" y="108"/>
                        <a:pt x="7" y="112"/>
                        <a:pt x="11" y="115"/>
                      </a:cubicBezTo>
                      <a:cubicBezTo>
                        <a:pt x="24" y="137"/>
                        <a:pt x="56" y="157"/>
                        <a:pt x="75" y="133"/>
                      </a:cubicBezTo>
                      <a:cubicBezTo>
                        <a:pt x="82" y="125"/>
                        <a:pt x="86" y="115"/>
                        <a:pt x="86" y="104"/>
                      </a:cubicBezTo>
                      <a:cubicBezTo>
                        <a:pt x="99" y="107"/>
                        <a:pt x="112" y="99"/>
                        <a:pt x="115" y="87"/>
                      </a:cubicBezTo>
                      <a:cubicBezTo>
                        <a:pt x="116" y="87"/>
                        <a:pt x="116" y="87"/>
                        <a:pt x="117" y="87"/>
                      </a:cubicBezTo>
                      <a:cubicBezTo>
                        <a:pt x="129" y="88"/>
                        <a:pt x="162" y="93"/>
                        <a:pt x="166" y="76"/>
                      </a:cubicBezTo>
                      <a:cubicBezTo>
                        <a:pt x="170" y="60"/>
                        <a:pt x="157" y="37"/>
                        <a:pt x="148" y="25"/>
                      </a:cubicBezTo>
                      <a:close/>
                      <a:moveTo>
                        <a:pt x="70" y="109"/>
                      </a:moveTo>
                      <a:cubicBezTo>
                        <a:pt x="66" y="116"/>
                        <a:pt x="59" y="122"/>
                        <a:pt x="54" y="126"/>
                      </a:cubicBezTo>
                      <a:cubicBezTo>
                        <a:pt x="53" y="126"/>
                        <a:pt x="53" y="127"/>
                        <a:pt x="53" y="128"/>
                      </a:cubicBezTo>
                      <a:cubicBezTo>
                        <a:pt x="45" y="123"/>
                        <a:pt x="38" y="117"/>
                        <a:pt x="31" y="112"/>
                      </a:cubicBezTo>
                      <a:cubicBezTo>
                        <a:pt x="28" y="109"/>
                        <a:pt x="18" y="104"/>
                        <a:pt x="20" y="99"/>
                      </a:cubicBezTo>
                      <a:cubicBezTo>
                        <a:pt x="20" y="96"/>
                        <a:pt x="31" y="92"/>
                        <a:pt x="33" y="91"/>
                      </a:cubicBezTo>
                      <a:cubicBezTo>
                        <a:pt x="41" y="87"/>
                        <a:pt x="51" y="84"/>
                        <a:pt x="59" y="86"/>
                      </a:cubicBezTo>
                      <a:cubicBezTo>
                        <a:pt x="59" y="86"/>
                        <a:pt x="59" y="87"/>
                        <a:pt x="59" y="87"/>
                      </a:cubicBezTo>
                      <a:cubicBezTo>
                        <a:pt x="69" y="89"/>
                        <a:pt x="71" y="100"/>
                        <a:pt x="70" y="109"/>
                      </a:cubicBezTo>
                      <a:close/>
                      <a:moveTo>
                        <a:pt x="94" y="89"/>
                      </a:moveTo>
                      <a:cubicBezTo>
                        <a:pt x="90" y="90"/>
                        <a:pt x="86" y="89"/>
                        <a:pt x="82" y="87"/>
                      </a:cubicBezTo>
                      <a:cubicBezTo>
                        <a:pt x="81" y="85"/>
                        <a:pt x="80" y="84"/>
                        <a:pt x="79" y="82"/>
                      </a:cubicBezTo>
                      <a:cubicBezTo>
                        <a:pt x="79" y="82"/>
                        <a:pt x="79" y="81"/>
                        <a:pt x="78" y="81"/>
                      </a:cubicBezTo>
                      <a:cubicBezTo>
                        <a:pt x="78" y="81"/>
                        <a:pt x="78" y="81"/>
                        <a:pt x="78" y="81"/>
                      </a:cubicBezTo>
                      <a:cubicBezTo>
                        <a:pt x="78" y="81"/>
                        <a:pt x="78" y="81"/>
                        <a:pt x="78" y="81"/>
                      </a:cubicBezTo>
                      <a:cubicBezTo>
                        <a:pt x="81" y="77"/>
                        <a:pt x="83" y="73"/>
                        <a:pt x="88" y="72"/>
                      </a:cubicBezTo>
                      <a:cubicBezTo>
                        <a:pt x="91" y="72"/>
                        <a:pt x="94" y="73"/>
                        <a:pt x="96" y="75"/>
                      </a:cubicBezTo>
                      <a:cubicBezTo>
                        <a:pt x="94" y="78"/>
                        <a:pt x="95" y="82"/>
                        <a:pt x="98" y="84"/>
                      </a:cubicBezTo>
                      <a:cubicBezTo>
                        <a:pt x="98" y="87"/>
                        <a:pt x="96" y="88"/>
                        <a:pt x="94" y="89"/>
                      </a:cubicBezTo>
                      <a:close/>
                      <a:moveTo>
                        <a:pt x="101" y="57"/>
                      </a:moveTo>
                      <a:cubicBezTo>
                        <a:pt x="104" y="49"/>
                        <a:pt x="107" y="41"/>
                        <a:pt x="111" y="34"/>
                      </a:cubicBezTo>
                      <a:cubicBezTo>
                        <a:pt x="116" y="27"/>
                        <a:pt x="119" y="23"/>
                        <a:pt x="127" y="29"/>
                      </a:cubicBezTo>
                      <a:cubicBezTo>
                        <a:pt x="131" y="32"/>
                        <a:pt x="134" y="38"/>
                        <a:pt x="137" y="42"/>
                      </a:cubicBezTo>
                      <a:cubicBezTo>
                        <a:pt x="143" y="51"/>
                        <a:pt x="153" y="66"/>
                        <a:pt x="140" y="71"/>
                      </a:cubicBezTo>
                      <a:cubicBezTo>
                        <a:pt x="139" y="71"/>
                        <a:pt x="137" y="71"/>
                        <a:pt x="137" y="71"/>
                      </a:cubicBezTo>
                      <a:cubicBezTo>
                        <a:pt x="130" y="71"/>
                        <a:pt x="124" y="71"/>
                        <a:pt x="117" y="71"/>
                      </a:cubicBezTo>
                      <a:cubicBezTo>
                        <a:pt x="116" y="71"/>
                        <a:pt x="115" y="71"/>
                        <a:pt x="114" y="71"/>
                      </a:cubicBezTo>
                      <a:cubicBezTo>
                        <a:pt x="111" y="65"/>
                        <a:pt x="107" y="60"/>
                        <a:pt x="101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21" name="Freeform 19"/>
                <p:cNvSpPr>
                  <a:spLocks/>
                </p:cNvSpPr>
                <p:nvPr/>
              </p:nvSpPr>
              <p:spPr bwMode="auto">
                <a:xfrm>
                  <a:off x="-9613900" y="7227888"/>
                  <a:ext cx="195263" cy="142875"/>
                </a:xfrm>
                <a:custGeom>
                  <a:avLst/>
                  <a:gdLst>
                    <a:gd name="T0" fmla="*/ 23 w 52"/>
                    <a:gd name="T1" fmla="*/ 2 h 38"/>
                    <a:gd name="T2" fmla="*/ 9 w 52"/>
                    <a:gd name="T3" fmla="*/ 32 h 38"/>
                    <a:gd name="T4" fmla="*/ 17 w 52"/>
                    <a:gd name="T5" fmla="*/ 28 h 38"/>
                    <a:gd name="T6" fmla="*/ 26 w 52"/>
                    <a:gd name="T7" fmla="*/ 14 h 38"/>
                    <a:gd name="T8" fmla="*/ 39 w 52"/>
                    <a:gd name="T9" fmla="*/ 31 h 38"/>
                    <a:gd name="T10" fmla="*/ 52 w 52"/>
                    <a:gd name="T11" fmla="*/ 29 h 38"/>
                    <a:gd name="T12" fmla="*/ 23 w 52"/>
                    <a:gd name="T13" fmla="*/ 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38">
                      <a:moveTo>
                        <a:pt x="23" y="2"/>
                      </a:moveTo>
                      <a:cubicBezTo>
                        <a:pt x="10" y="4"/>
                        <a:pt x="0" y="20"/>
                        <a:pt x="9" y="32"/>
                      </a:cubicBezTo>
                      <a:cubicBezTo>
                        <a:pt x="11" y="36"/>
                        <a:pt x="19" y="33"/>
                        <a:pt x="17" y="28"/>
                      </a:cubicBezTo>
                      <a:cubicBezTo>
                        <a:pt x="14" y="22"/>
                        <a:pt x="19" y="14"/>
                        <a:pt x="26" y="14"/>
                      </a:cubicBezTo>
                      <a:cubicBezTo>
                        <a:pt x="35" y="15"/>
                        <a:pt x="38" y="24"/>
                        <a:pt x="39" y="31"/>
                      </a:cubicBezTo>
                      <a:cubicBezTo>
                        <a:pt x="41" y="38"/>
                        <a:pt x="51" y="36"/>
                        <a:pt x="52" y="29"/>
                      </a:cubicBezTo>
                      <a:cubicBezTo>
                        <a:pt x="52" y="15"/>
                        <a:pt x="38" y="0"/>
                        <a:pt x="2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22" name="Freeform 20"/>
                <p:cNvSpPr>
                  <a:spLocks/>
                </p:cNvSpPr>
                <p:nvPr/>
              </p:nvSpPr>
              <p:spPr bwMode="auto">
                <a:xfrm>
                  <a:off x="-8994775" y="7167563"/>
                  <a:ext cx="225425" cy="180975"/>
                </a:xfrm>
                <a:custGeom>
                  <a:avLst/>
                  <a:gdLst>
                    <a:gd name="T0" fmla="*/ 34 w 60"/>
                    <a:gd name="T1" fmla="*/ 4 h 48"/>
                    <a:gd name="T2" fmla="*/ 3 w 60"/>
                    <a:gd name="T3" fmla="*/ 34 h 48"/>
                    <a:gd name="T4" fmla="*/ 14 w 60"/>
                    <a:gd name="T5" fmla="*/ 32 h 48"/>
                    <a:gd name="T6" fmla="*/ 32 w 60"/>
                    <a:gd name="T7" fmla="*/ 18 h 48"/>
                    <a:gd name="T8" fmla="*/ 38 w 60"/>
                    <a:gd name="T9" fmla="*/ 37 h 48"/>
                    <a:gd name="T10" fmla="*/ 50 w 60"/>
                    <a:gd name="T11" fmla="*/ 42 h 48"/>
                    <a:gd name="T12" fmla="*/ 34 w 60"/>
                    <a:gd name="T13" fmla="*/ 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0" h="48">
                      <a:moveTo>
                        <a:pt x="34" y="4"/>
                      </a:moveTo>
                      <a:cubicBezTo>
                        <a:pt x="16" y="0"/>
                        <a:pt x="0" y="17"/>
                        <a:pt x="3" y="34"/>
                      </a:cubicBezTo>
                      <a:cubicBezTo>
                        <a:pt x="4" y="40"/>
                        <a:pt x="14" y="39"/>
                        <a:pt x="14" y="32"/>
                      </a:cubicBezTo>
                      <a:cubicBezTo>
                        <a:pt x="15" y="24"/>
                        <a:pt x="23" y="14"/>
                        <a:pt x="32" y="18"/>
                      </a:cubicBezTo>
                      <a:cubicBezTo>
                        <a:pt x="40" y="21"/>
                        <a:pt x="41" y="30"/>
                        <a:pt x="38" y="37"/>
                      </a:cubicBezTo>
                      <a:cubicBezTo>
                        <a:pt x="36" y="45"/>
                        <a:pt x="46" y="48"/>
                        <a:pt x="50" y="42"/>
                      </a:cubicBezTo>
                      <a:cubicBezTo>
                        <a:pt x="60" y="29"/>
                        <a:pt x="49" y="8"/>
                        <a:pt x="3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23" name="Freeform 21"/>
                <p:cNvSpPr>
                  <a:spLocks/>
                </p:cNvSpPr>
                <p:nvPr/>
              </p:nvSpPr>
              <p:spPr bwMode="auto">
                <a:xfrm>
                  <a:off x="-9547225" y="7551738"/>
                  <a:ext cx="476250" cy="217488"/>
                </a:xfrm>
                <a:custGeom>
                  <a:avLst/>
                  <a:gdLst>
                    <a:gd name="T0" fmla="*/ 121 w 127"/>
                    <a:gd name="T1" fmla="*/ 29 h 58"/>
                    <a:gd name="T2" fmla="*/ 65 w 127"/>
                    <a:gd name="T3" fmla="*/ 32 h 58"/>
                    <a:gd name="T4" fmla="*/ 13 w 127"/>
                    <a:gd name="T5" fmla="*/ 14 h 58"/>
                    <a:gd name="T6" fmla="*/ 18 w 127"/>
                    <a:gd name="T7" fmla="*/ 7 h 58"/>
                    <a:gd name="T8" fmla="*/ 14 w 127"/>
                    <a:gd name="T9" fmla="*/ 2 h 58"/>
                    <a:gd name="T10" fmla="*/ 2 w 127"/>
                    <a:gd name="T11" fmla="*/ 12 h 58"/>
                    <a:gd name="T12" fmla="*/ 4 w 127"/>
                    <a:gd name="T13" fmla="*/ 28 h 58"/>
                    <a:gd name="T14" fmla="*/ 11 w 127"/>
                    <a:gd name="T15" fmla="*/ 25 h 58"/>
                    <a:gd name="T16" fmla="*/ 11 w 127"/>
                    <a:gd name="T17" fmla="*/ 19 h 58"/>
                    <a:gd name="T18" fmla="*/ 123 w 127"/>
                    <a:gd name="T19" fmla="*/ 38 h 58"/>
                    <a:gd name="T20" fmla="*/ 121 w 127"/>
                    <a:gd name="T21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7" h="58">
                      <a:moveTo>
                        <a:pt x="121" y="29"/>
                      </a:moveTo>
                      <a:cubicBezTo>
                        <a:pt x="102" y="31"/>
                        <a:pt x="84" y="36"/>
                        <a:pt x="65" y="32"/>
                      </a:cubicBezTo>
                      <a:cubicBezTo>
                        <a:pt x="47" y="30"/>
                        <a:pt x="29" y="23"/>
                        <a:pt x="13" y="14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5"/>
                        <a:pt x="17" y="2"/>
                        <a:pt x="14" y="2"/>
                      </a:cubicBezTo>
                      <a:cubicBezTo>
                        <a:pt x="8" y="0"/>
                        <a:pt x="3" y="7"/>
                        <a:pt x="2" y="12"/>
                      </a:cubicBezTo>
                      <a:cubicBezTo>
                        <a:pt x="0" y="17"/>
                        <a:pt x="1" y="23"/>
                        <a:pt x="4" y="28"/>
                      </a:cubicBezTo>
                      <a:cubicBezTo>
                        <a:pt x="6" y="32"/>
                        <a:pt x="13" y="29"/>
                        <a:pt x="11" y="25"/>
                      </a:cubicBezTo>
                      <a:cubicBezTo>
                        <a:pt x="11" y="23"/>
                        <a:pt x="11" y="21"/>
                        <a:pt x="11" y="19"/>
                      </a:cubicBezTo>
                      <a:cubicBezTo>
                        <a:pt x="40" y="44"/>
                        <a:pt x="89" y="58"/>
                        <a:pt x="123" y="38"/>
                      </a:cubicBezTo>
                      <a:cubicBezTo>
                        <a:pt x="127" y="36"/>
                        <a:pt x="125" y="29"/>
                        <a:pt x="12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24" name="Freeform 22"/>
                <p:cNvSpPr>
                  <a:spLocks/>
                </p:cNvSpPr>
                <p:nvPr/>
              </p:nvSpPr>
              <p:spPr bwMode="auto">
                <a:xfrm>
                  <a:off x="-8890000" y="7412038"/>
                  <a:ext cx="206375" cy="206375"/>
                </a:xfrm>
                <a:custGeom>
                  <a:avLst/>
                  <a:gdLst>
                    <a:gd name="T0" fmla="*/ 48 w 55"/>
                    <a:gd name="T1" fmla="*/ 16 h 55"/>
                    <a:gd name="T2" fmla="*/ 12 w 55"/>
                    <a:gd name="T3" fmla="*/ 11 h 55"/>
                    <a:gd name="T4" fmla="*/ 2 w 55"/>
                    <a:gd name="T5" fmla="*/ 34 h 55"/>
                    <a:gd name="T6" fmla="*/ 32 w 55"/>
                    <a:gd name="T7" fmla="*/ 51 h 55"/>
                    <a:gd name="T8" fmla="*/ 48 w 55"/>
                    <a:gd name="T9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55">
                      <a:moveTo>
                        <a:pt x="48" y="16"/>
                      </a:moveTo>
                      <a:cubicBezTo>
                        <a:pt x="41" y="2"/>
                        <a:pt x="21" y="0"/>
                        <a:pt x="12" y="11"/>
                      </a:cubicBezTo>
                      <a:cubicBezTo>
                        <a:pt x="4" y="16"/>
                        <a:pt x="0" y="25"/>
                        <a:pt x="2" y="34"/>
                      </a:cubicBezTo>
                      <a:cubicBezTo>
                        <a:pt x="5" y="48"/>
                        <a:pt x="19" y="55"/>
                        <a:pt x="32" y="51"/>
                      </a:cubicBezTo>
                      <a:cubicBezTo>
                        <a:pt x="46" y="47"/>
                        <a:pt x="55" y="31"/>
                        <a:pt x="48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p:grpSp>
          <p:grpSp>
            <p:nvGrpSpPr>
              <p:cNvPr id="40" name="그룹 39"/>
              <p:cNvGrpSpPr/>
              <p:nvPr/>
            </p:nvGrpSpPr>
            <p:grpSpPr>
              <a:xfrm>
                <a:off x="-7493000" y="5716587"/>
                <a:ext cx="2278063" cy="4641851"/>
                <a:chOff x="-7493000" y="5716587"/>
                <a:chExt cx="2278063" cy="4641851"/>
              </a:xfrm>
              <a:grpFill/>
            </p:grpSpPr>
            <p:sp>
              <p:nvSpPr>
                <p:cNvPr id="25" name="Freeform 23"/>
                <p:cNvSpPr>
                  <a:spLocks noEditPoints="1"/>
                </p:cNvSpPr>
                <p:nvPr/>
              </p:nvSpPr>
              <p:spPr bwMode="auto">
                <a:xfrm>
                  <a:off x="-7129463" y="7637463"/>
                  <a:ext cx="1419225" cy="1338263"/>
                </a:xfrm>
                <a:custGeom>
                  <a:avLst/>
                  <a:gdLst>
                    <a:gd name="T0" fmla="*/ 358 w 378"/>
                    <a:gd name="T1" fmla="*/ 311 h 356"/>
                    <a:gd name="T2" fmla="*/ 363 w 378"/>
                    <a:gd name="T3" fmla="*/ 291 h 356"/>
                    <a:gd name="T4" fmla="*/ 344 w 378"/>
                    <a:gd name="T5" fmla="*/ 220 h 356"/>
                    <a:gd name="T6" fmla="*/ 306 w 378"/>
                    <a:gd name="T7" fmla="*/ 148 h 356"/>
                    <a:gd name="T8" fmla="*/ 263 w 378"/>
                    <a:gd name="T9" fmla="*/ 56 h 356"/>
                    <a:gd name="T10" fmla="*/ 258 w 378"/>
                    <a:gd name="T11" fmla="*/ 33 h 356"/>
                    <a:gd name="T12" fmla="*/ 255 w 378"/>
                    <a:gd name="T13" fmla="*/ 33 h 356"/>
                    <a:gd name="T14" fmla="*/ 126 w 378"/>
                    <a:gd name="T15" fmla="*/ 1 h 356"/>
                    <a:gd name="T16" fmla="*/ 101 w 378"/>
                    <a:gd name="T17" fmla="*/ 11 h 356"/>
                    <a:gd name="T18" fmla="*/ 87 w 378"/>
                    <a:gd name="T19" fmla="*/ 47 h 356"/>
                    <a:gd name="T20" fmla="*/ 21 w 378"/>
                    <a:gd name="T21" fmla="*/ 260 h 356"/>
                    <a:gd name="T22" fmla="*/ 23 w 378"/>
                    <a:gd name="T23" fmla="*/ 279 h 356"/>
                    <a:gd name="T24" fmla="*/ 10 w 378"/>
                    <a:gd name="T25" fmla="*/ 294 h 356"/>
                    <a:gd name="T26" fmla="*/ 1 w 378"/>
                    <a:gd name="T27" fmla="*/ 309 h 356"/>
                    <a:gd name="T28" fmla="*/ 21 w 378"/>
                    <a:gd name="T29" fmla="*/ 336 h 356"/>
                    <a:gd name="T30" fmla="*/ 38 w 378"/>
                    <a:gd name="T31" fmla="*/ 332 h 356"/>
                    <a:gd name="T32" fmla="*/ 47 w 378"/>
                    <a:gd name="T33" fmla="*/ 337 h 356"/>
                    <a:gd name="T34" fmla="*/ 60 w 378"/>
                    <a:gd name="T35" fmla="*/ 323 h 356"/>
                    <a:gd name="T36" fmla="*/ 92 w 378"/>
                    <a:gd name="T37" fmla="*/ 333 h 356"/>
                    <a:gd name="T38" fmla="*/ 221 w 378"/>
                    <a:gd name="T39" fmla="*/ 341 h 356"/>
                    <a:gd name="T40" fmla="*/ 243 w 378"/>
                    <a:gd name="T41" fmla="*/ 326 h 356"/>
                    <a:gd name="T42" fmla="*/ 256 w 378"/>
                    <a:gd name="T43" fmla="*/ 343 h 356"/>
                    <a:gd name="T44" fmla="*/ 355 w 378"/>
                    <a:gd name="T45" fmla="*/ 341 h 356"/>
                    <a:gd name="T46" fmla="*/ 367 w 378"/>
                    <a:gd name="T47" fmla="*/ 317 h 356"/>
                    <a:gd name="T48" fmla="*/ 98 w 378"/>
                    <a:gd name="T49" fmla="*/ 273 h 356"/>
                    <a:gd name="T50" fmla="*/ 96 w 378"/>
                    <a:gd name="T51" fmla="*/ 277 h 356"/>
                    <a:gd name="T52" fmla="*/ 104 w 378"/>
                    <a:gd name="T53" fmla="*/ 106 h 356"/>
                    <a:gd name="T54" fmla="*/ 110 w 378"/>
                    <a:gd name="T55" fmla="*/ 98 h 356"/>
                    <a:gd name="T56" fmla="*/ 117 w 378"/>
                    <a:gd name="T57" fmla="*/ 108 h 356"/>
                    <a:gd name="T58" fmla="*/ 139 w 378"/>
                    <a:gd name="T59" fmla="*/ 80 h 356"/>
                    <a:gd name="T60" fmla="*/ 141 w 378"/>
                    <a:gd name="T61" fmla="*/ 76 h 356"/>
                    <a:gd name="T62" fmla="*/ 139 w 378"/>
                    <a:gd name="T63" fmla="*/ 80 h 356"/>
                    <a:gd name="T64" fmla="*/ 205 w 378"/>
                    <a:gd name="T65" fmla="*/ 102 h 356"/>
                    <a:gd name="T66" fmla="*/ 203 w 378"/>
                    <a:gd name="T67" fmla="*/ 110 h 356"/>
                    <a:gd name="T68" fmla="*/ 252 w 378"/>
                    <a:gd name="T69" fmla="*/ 69 h 356"/>
                    <a:gd name="T70" fmla="*/ 253 w 378"/>
                    <a:gd name="T71" fmla="*/ 73 h 356"/>
                    <a:gd name="T72" fmla="*/ 271 w 378"/>
                    <a:gd name="T73" fmla="*/ 139 h 356"/>
                    <a:gd name="T74" fmla="*/ 284 w 378"/>
                    <a:gd name="T75" fmla="*/ 171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378" h="356">
                      <a:moveTo>
                        <a:pt x="367" y="317"/>
                      </a:moveTo>
                      <a:cubicBezTo>
                        <a:pt x="364" y="315"/>
                        <a:pt x="361" y="313"/>
                        <a:pt x="358" y="311"/>
                      </a:cubicBezTo>
                      <a:cubicBezTo>
                        <a:pt x="363" y="309"/>
                        <a:pt x="367" y="304"/>
                        <a:pt x="365" y="296"/>
                      </a:cubicBezTo>
                      <a:cubicBezTo>
                        <a:pt x="363" y="291"/>
                        <a:pt x="363" y="291"/>
                        <a:pt x="363" y="291"/>
                      </a:cubicBezTo>
                      <a:cubicBezTo>
                        <a:pt x="366" y="284"/>
                        <a:pt x="365" y="277"/>
                        <a:pt x="362" y="269"/>
                      </a:cubicBezTo>
                      <a:cubicBezTo>
                        <a:pt x="357" y="253"/>
                        <a:pt x="350" y="236"/>
                        <a:pt x="344" y="220"/>
                      </a:cubicBezTo>
                      <a:cubicBezTo>
                        <a:pt x="341" y="214"/>
                        <a:pt x="336" y="211"/>
                        <a:pt x="330" y="211"/>
                      </a:cubicBezTo>
                      <a:cubicBezTo>
                        <a:pt x="324" y="189"/>
                        <a:pt x="316" y="168"/>
                        <a:pt x="306" y="148"/>
                      </a:cubicBezTo>
                      <a:cubicBezTo>
                        <a:pt x="296" y="120"/>
                        <a:pt x="287" y="92"/>
                        <a:pt x="277" y="64"/>
                      </a:cubicBezTo>
                      <a:cubicBezTo>
                        <a:pt x="275" y="58"/>
                        <a:pt x="268" y="55"/>
                        <a:pt x="263" y="56"/>
                      </a:cubicBezTo>
                      <a:cubicBezTo>
                        <a:pt x="267" y="51"/>
                        <a:pt x="270" y="47"/>
                        <a:pt x="271" y="41"/>
                      </a:cubicBezTo>
                      <a:cubicBezTo>
                        <a:pt x="272" y="34"/>
                        <a:pt x="263" y="31"/>
                        <a:pt x="258" y="33"/>
                      </a:cubicBezTo>
                      <a:cubicBezTo>
                        <a:pt x="254" y="35"/>
                        <a:pt x="252" y="39"/>
                        <a:pt x="250" y="42"/>
                      </a:cubicBezTo>
                      <a:cubicBezTo>
                        <a:pt x="249" y="39"/>
                        <a:pt x="251" y="35"/>
                        <a:pt x="255" y="33"/>
                      </a:cubicBezTo>
                      <a:cubicBezTo>
                        <a:pt x="265" y="27"/>
                        <a:pt x="261" y="9"/>
                        <a:pt x="248" y="10"/>
                      </a:cubicBezTo>
                      <a:cubicBezTo>
                        <a:pt x="207" y="12"/>
                        <a:pt x="166" y="9"/>
                        <a:pt x="126" y="1"/>
                      </a:cubicBezTo>
                      <a:cubicBezTo>
                        <a:pt x="121" y="0"/>
                        <a:pt x="117" y="2"/>
                        <a:pt x="113" y="5"/>
                      </a:cubicBezTo>
                      <a:cubicBezTo>
                        <a:pt x="108" y="4"/>
                        <a:pt x="103" y="7"/>
                        <a:pt x="101" y="11"/>
                      </a:cubicBezTo>
                      <a:cubicBezTo>
                        <a:pt x="101" y="11"/>
                        <a:pt x="101" y="11"/>
                        <a:pt x="101" y="11"/>
                      </a:cubicBezTo>
                      <a:cubicBezTo>
                        <a:pt x="94" y="23"/>
                        <a:pt x="89" y="35"/>
                        <a:pt x="87" y="47"/>
                      </a:cubicBezTo>
                      <a:cubicBezTo>
                        <a:pt x="82" y="66"/>
                        <a:pt x="77" y="86"/>
                        <a:pt x="72" y="105"/>
                      </a:cubicBezTo>
                      <a:cubicBezTo>
                        <a:pt x="46" y="153"/>
                        <a:pt x="29" y="205"/>
                        <a:pt x="21" y="260"/>
                      </a:cubicBezTo>
                      <a:cubicBezTo>
                        <a:pt x="21" y="264"/>
                        <a:pt x="22" y="268"/>
                        <a:pt x="24" y="271"/>
                      </a:cubicBezTo>
                      <a:cubicBezTo>
                        <a:pt x="24" y="273"/>
                        <a:pt x="23" y="276"/>
                        <a:pt x="23" y="279"/>
                      </a:cubicBezTo>
                      <a:cubicBezTo>
                        <a:pt x="22" y="281"/>
                        <a:pt x="23" y="283"/>
                        <a:pt x="23" y="285"/>
                      </a:cubicBezTo>
                      <a:cubicBezTo>
                        <a:pt x="17" y="281"/>
                        <a:pt x="7" y="286"/>
                        <a:pt x="10" y="294"/>
                      </a:cubicBezTo>
                      <a:cubicBezTo>
                        <a:pt x="10" y="297"/>
                        <a:pt x="11" y="300"/>
                        <a:pt x="12" y="303"/>
                      </a:cubicBezTo>
                      <a:cubicBezTo>
                        <a:pt x="7" y="300"/>
                        <a:pt x="0" y="303"/>
                        <a:pt x="1" y="309"/>
                      </a:cubicBezTo>
                      <a:cubicBezTo>
                        <a:pt x="1" y="321"/>
                        <a:pt x="5" y="329"/>
                        <a:pt x="15" y="335"/>
                      </a:cubicBezTo>
                      <a:cubicBezTo>
                        <a:pt x="17" y="336"/>
                        <a:pt x="19" y="336"/>
                        <a:pt x="21" y="336"/>
                      </a:cubicBezTo>
                      <a:cubicBezTo>
                        <a:pt x="22" y="336"/>
                        <a:pt x="22" y="337"/>
                        <a:pt x="23" y="338"/>
                      </a:cubicBezTo>
                      <a:cubicBezTo>
                        <a:pt x="28" y="346"/>
                        <a:pt x="41" y="341"/>
                        <a:pt x="38" y="332"/>
                      </a:cubicBezTo>
                      <a:cubicBezTo>
                        <a:pt x="38" y="329"/>
                        <a:pt x="37" y="327"/>
                        <a:pt x="36" y="324"/>
                      </a:cubicBezTo>
                      <a:cubicBezTo>
                        <a:pt x="40" y="328"/>
                        <a:pt x="43" y="333"/>
                        <a:pt x="47" y="337"/>
                      </a:cubicBezTo>
                      <a:cubicBezTo>
                        <a:pt x="52" y="344"/>
                        <a:pt x="65" y="341"/>
                        <a:pt x="62" y="331"/>
                      </a:cubicBezTo>
                      <a:cubicBezTo>
                        <a:pt x="61" y="328"/>
                        <a:pt x="60" y="326"/>
                        <a:pt x="60" y="323"/>
                      </a:cubicBezTo>
                      <a:cubicBezTo>
                        <a:pt x="69" y="325"/>
                        <a:pt x="78" y="326"/>
                        <a:pt x="88" y="328"/>
                      </a:cubicBezTo>
                      <a:cubicBezTo>
                        <a:pt x="89" y="330"/>
                        <a:pt x="90" y="332"/>
                        <a:pt x="92" y="333"/>
                      </a:cubicBezTo>
                      <a:cubicBezTo>
                        <a:pt x="96" y="338"/>
                        <a:pt x="102" y="335"/>
                        <a:pt x="104" y="331"/>
                      </a:cubicBezTo>
                      <a:cubicBezTo>
                        <a:pt x="143" y="336"/>
                        <a:pt x="182" y="340"/>
                        <a:pt x="221" y="341"/>
                      </a:cubicBezTo>
                      <a:cubicBezTo>
                        <a:pt x="231" y="341"/>
                        <a:pt x="234" y="332"/>
                        <a:pt x="230" y="326"/>
                      </a:cubicBezTo>
                      <a:cubicBezTo>
                        <a:pt x="235" y="326"/>
                        <a:pt x="239" y="326"/>
                        <a:pt x="243" y="326"/>
                      </a:cubicBezTo>
                      <a:cubicBezTo>
                        <a:pt x="244" y="326"/>
                        <a:pt x="244" y="326"/>
                        <a:pt x="244" y="326"/>
                      </a:cubicBezTo>
                      <a:cubicBezTo>
                        <a:pt x="242" y="333"/>
                        <a:pt x="246" y="342"/>
                        <a:pt x="256" y="343"/>
                      </a:cubicBezTo>
                      <a:cubicBezTo>
                        <a:pt x="285" y="347"/>
                        <a:pt x="314" y="351"/>
                        <a:pt x="343" y="355"/>
                      </a:cubicBezTo>
                      <a:cubicBezTo>
                        <a:pt x="351" y="356"/>
                        <a:pt x="356" y="348"/>
                        <a:pt x="355" y="341"/>
                      </a:cubicBezTo>
                      <a:cubicBezTo>
                        <a:pt x="357" y="341"/>
                        <a:pt x="359" y="341"/>
                        <a:pt x="361" y="341"/>
                      </a:cubicBezTo>
                      <a:cubicBezTo>
                        <a:pt x="374" y="340"/>
                        <a:pt x="378" y="324"/>
                        <a:pt x="367" y="317"/>
                      </a:cubicBezTo>
                      <a:close/>
                      <a:moveTo>
                        <a:pt x="96" y="277"/>
                      </a:moveTo>
                      <a:cubicBezTo>
                        <a:pt x="97" y="276"/>
                        <a:pt x="97" y="274"/>
                        <a:pt x="98" y="273"/>
                      </a:cubicBezTo>
                      <a:cubicBezTo>
                        <a:pt x="100" y="274"/>
                        <a:pt x="101" y="275"/>
                        <a:pt x="103" y="276"/>
                      </a:cubicBezTo>
                      <a:cubicBezTo>
                        <a:pt x="100" y="276"/>
                        <a:pt x="98" y="276"/>
                        <a:pt x="96" y="277"/>
                      </a:cubicBezTo>
                      <a:close/>
                      <a:moveTo>
                        <a:pt x="113" y="111"/>
                      </a:moveTo>
                      <a:cubicBezTo>
                        <a:pt x="111" y="108"/>
                        <a:pt x="107" y="107"/>
                        <a:pt x="104" y="106"/>
                      </a:cubicBezTo>
                      <a:cubicBezTo>
                        <a:pt x="104" y="105"/>
                        <a:pt x="104" y="104"/>
                        <a:pt x="105" y="102"/>
                      </a:cubicBezTo>
                      <a:cubicBezTo>
                        <a:pt x="107" y="102"/>
                        <a:pt x="109" y="100"/>
                        <a:pt x="110" y="98"/>
                      </a:cubicBezTo>
                      <a:cubicBezTo>
                        <a:pt x="111" y="101"/>
                        <a:pt x="113" y="103"/>
                        <a:pt x="116" y="105"/>
                      </a:cubicBezTo>
                      <a:cubicBezTo>
                        <a:pt x="117" y="106"/>
                        <a:pt x="117" y="107"/>
                        <a:pt x="117" y="108"/>
                      </a:cubicBezTo>
                      <a:cubicBezTo>
                        <a:pt x="116" y="109"/>
                        <a:pt x="114" y="109"/>
                        <a:pt x="113" y="111"/>
                      </a:cubicBezTo>
                      <a:close/>
                      <a:moveTo>
                        <a:pt x="139" y="80"/>
                      </a:moveTo>
                      <a:cubicBezTo>
                        <a:pt x="138" y="78"/>
                        <a:pt x="138" y="76"/>
                        <a:pt x="137" y="74"/>
                      </a:cubicBezTo>
                      <a:cubicBezTo>
                        <a:pt x="139" y="75"/>
                        <a:pt x="140" y="75"/>
                        <a:pt x="141" y="76"/>
                      </a:cubicBezTo>
                      <a:cubicBezTo>
                        <a:pt x="146" y="76"/>
                        <a:pt x="151" y="77"/>
                        <a:pt x="155" y="78"/>
                      </a:cubicBezTo>
                      <a:cubicBezTo>
                        <a:pt x="150" y="79"/>
                        <a:pt x="144" y="80"/>
                        <a:pt x="139" y="80"/>
                      </a:cubicBezTo>
                      <a:close/>
                      <a:moveTo>
                        <a:pt x="203" y="110"/>
                      </a:moveTo>
                      <a:cubicBezTo>
                        <a:pt x="204" y="107"/>
                        <a:pt x="204" y="104"/>
                        <a:pt x="205" y="102"/>
                      </a:cubicBezTo>
                      <a:cubicBezTo>
                        <a:pt x="206" y="105"/>
                        <a:pt x="207" y="108"/>
                        <a:pt x="208" y="112"/>
                      </a:cubicBezTo>
                      <a:cubicBezTo>
                        <a:pt x="207" y="111"/>
                        <a:pt x="205" y="110"/>
                        <a:pt x="203" y="110"/>
                      </a:cubicBezTo>
                      <a:close/>
                      <a:moveTo>
                        <a:pt x="251" y="70"/>
                      </a:moveTo>
                      <a:cubicBezTo>
                        <a:pt x="251" y="70"/>
                        <a:pt x="252" y="69"/>
                        <a:pt x="252" y="69"/>
                      </a:cubicBezTo>
                      <a:cubicBezTo>
                        <a:pt x="252" y="70"/>
                        <a:pt x="253" y="70"/>
                        <a:pt x="253" y="71"/>
                      </a:cubicBezTo>
                      <a:cubicBezTo>
                        <a:pt x="253" y="72"/>
                        <a:pt x="253" y="72"/>
                        <a:pt x="253" y="73"/>
                      </a:cubicBezTo>
                      <a:cubicBezTo>
                        <a:pt x="253" y="72"/>
                        <a:pt x="252" y="71"/>
                        <a:pt x="251" y="70"/>
                      </a:cubicBezTo>
                      <a:close/>
                      <a:moveTo>
                        <a:pt x="271" y="139"/>
                      </a:moveTo>
                      <a:cubicBezTo>
                        <a:pt x="273" y="142"/>
                        <a:pt x="275" y="145"/>
                        <a:pt x="277" y="149"/>
                      </a:cubicBezTo>
                      <a:cubicBezTo>
                        <a:pt x="279" y="156"/>
                        <a:pt x="281" y="164"/>
                        <a:pt x="284" y="171"/>
                      </a:cubicBezTo>
                      <a:cubicBezTo>
                        <a:pt x="279" y="161"/>
                        <a:pt x="275" y="150"/>
                        <a:pt x="271" y="1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26" name="Freeform 24"/>
                <p:cNvSpPr>
                  <a:spLocks noEditPoints="1"/>
                </p:cNvSpPr>
                <p:nvPr/>
              </p:nvSpPr>
              <p:spPr bwMode="auto">
                <a:xfrm>
                  <a:off x="-7493000" y="5716587"/>
                  <a:ext cx="2278063" cy="4641851"/>
                </a:xfrm>
                <a:custGeom>
                  <a:avLst/>
                  <a:gdLst>
                    <a:gd name="T0" fmla="*/ 548 w 607"/>
                    <a:gd name="T1" fmla="*/ 427 h 1235"/>
                    <a:gd name="T2" fmla="*/ 369 w 607"/>
                    <a:gd name="T3" fmla="*/ 518 h 1235"/>
                    <a:gd name="T4" fmla="*/ 529 w 607"/>
                    <a:gd name="T5" fmla="*/ 342 h 1235"/>
                    <a:gd name="T6" fmla="*/ 550 w 607"/>
                    <a:gd name="T7" fmla="*/ 247 h 1235"/>
                    <a:gd name="T8" fmla="*/ 416 w 607"/>
                    <a:gd name="T9" fmla="*/ 57 h 1235"/>
                    <a:gd name="T10" fmla="*/ 260 w 607"/>
                    <a:gd name="T11" fmla="*/ 5 h 1235"/>
                    <a:gd name="T12" fmla="*/ 31 w 607"/>
                    <a:gd name="T13" fmla="*/ 216 h 1235"/>
                    <a:gd name="T14" fmla="*/ 31 w 607"/>
                    <a:gd name="T15" fmla="*/ 358 h 1235"/>
                    <a:gd name="T16" fmla="*/ 162 w 607"/>
                    <a:gd name="T17" fmla="*/ 549 h 1235"/>
                    <a:gd name="T18" fmla="*/ 10 w 607"/>
                    <a:gd name="T19" fmla="*/ 752 h 1235"/>
                    <a:gd name="T20" fmla="*/ 42 w 607"/>
                    <a:gd name="T21" fmla="*/ 741 h 1235"/>
                    <a:gd name="T22" fmla="*/ 121 w 607"/>
                    <a:gd name="T23" fmla="*/ 669 h 1235"/>
                    <a:gd name="T24" fmla="*/ 117 w 607"/>
                    <a:gd name="T25" fmla="*/ 1110 h 1235"/>
                    <a:gd name="T26" fmla="*/ 126 w 607"/>
                    <a:gd name="T27" fmla="*/ 1156 h 1235"/>
                    <a:gd name="T28" fmla="*/ 194 w 607"/>
                    <a:gd name="T29" fmla="*/ 1194 h 1235"/>
                    <a:gd name="T30" fmla="*/ 252 w 607"/>
                    <a:gd name="T31" fmla="*/ 983 h 1235"/>
                    <a:gd name="T32" fmla="*/ 320 w 607"/>
                    <a:gd name="T33" fmla="*/ 1101 h 1235"/>
                    <a:gd name="T34" fmla="*/ 373 w 607"/>
                    <a:gd name="T35" fmla="*/ 1213 h 1235"/>
                    <a:gd name="T36" fmla="*/ 384 w 607"/>
                    <a:gd name="T37" fmla="*/ 1168 h 1235"/>
                    <a:gd name="T38" fmla="*/ 439 w 607"/>
                    <a:gd name="T39" fmla="*/ 883 h 1235"/>
                    <a:gd name="T40" fmla="*/ 492 w 607"/>
                    <a:gd name="T41" fmla="*/ 866 h 1235"/>
                    <a:gd name="T42" fmla="*/ 488 w 607"/>
                    <a:gd name="T43" fmla="*/ 521 h 1235"/>
                    <a:gd name="T44" fmla="*/ 42 w 607"/>
                    <a:gd name="T45" fmla="*/ 755 h 1235"/>
                    <a:gd name="T46" fmla="*/ 41 w 607"/>
                    <a:gd name="T47" fmla="*/ 755 h 1235"/>
                    <a:gd name="T48" fmla="*/ 140 w 607"/>
                    <a:gd name="T49" fmla="*/ 1177 h 1235"/>
                    <a:gd name="T50" fmla="*/ 440 w 607"/>
                    <a:gd name="T51" fmla="*/ 1178 h 1235"/>
                    <a:gd name="T52" fmla="*/ 387 w 607"/>
                    <a:gd name="T53" fmla="*/ 1195 h 1235"/>
                    <a:gd name="T54" fmla="*/ 503 w 607"/>
                    <a:gd name="T55" fmla="*/ 322 h 1235"/>
                    <a:gd name="T56" fmla="*/ 42 w 607"/>
                    <a:gd name="T57" fmla="*/ 348 h 1235"/>
                    <a:gd name="T58" fmla="*/ 57 w 607"/>
                    <a:gd name="T59" fmla="*/ 350 h 1235"/>
                    <a:gd name="T60" fmla="*/ 39 w 607"/>
                    <a:gd name="T61" fmla="*/ 302 h 1235"/>
                    <a:gd name="T62" fmla="*/ 60 w 607"/>
                    <a:gd name="T63" fmla="*/ 221 h 1235"/>
                    <a:gd name="T64" fmla="*/ 141 w 607"/>
                    <a:gd name="T65" fmla="*/ 128 h 1235"/>
                    <a:gd name="T66" fmla="*/ 286 w 607"/>
                    <a:gd name="T67" fmla="*/ 26 h 1235"/>
                    <a:gd name="T68" fmla="*/ 388 w 607"/>
                    <a:gd name="T69" fmla="*/ 82 h 1235"/>
                    <a:gd name="T70" fmla="*/ 490 w 607"/>
                    <a:gd name="T71" fmla="*/ 185 h 1235"/>
                    <a:gd name="T72" fmla="*/ 524 w 607"/>
                    <a:gd name="T73" fmla="*/ 256 h 1235"/>
                    <a:gd name="T74" fmla="*/ 518 w 607"/>
                    <a:gd name="T75" fmla="*/ 313 h 1235"/>
                    <a:gd name="T76" fmla="*/ 461 w 607"/>
                    <a:gd name="T77" fmla="*/ 293 h 1235"/>
                    <a:gd name="T78" fmla="*/ 426 w 607"/>
                    <a:gd name="T79" fmla="*/ 222 h 1235"/>
                    <a:gd name="T80" fmla="*/ 364 w 607"/>
                    <a:gd name="T81" fmla="*/ 193 h 1235"/>
                    <a:gd name="T82" fmla="*/ 289 w 607"/>
                    <a:gd name="T83" fmla="*/ 174 h 1235"/>
                    <a:gd name="T84" fmla="*/ 113 w 607"/>
                    <a:gd name="T85" fmla="*/ 233 h 1235"/>
                    <a:gd name="T86" fmla="*/ 67 w 607"/>
                    <a:gd name="T87" fmla="*/ 296 h 1235"/>
                    <a:gd name="T88" fmla="*/ 84 w 607"/>
                    <a:gd name="T89" fmla="*/ 311 h 1235"/>
                    <a:gd name="T90" fmla="*/ 244 w 607"/>
                    <a:gd name="T91" fmla="*/ 237 h 1235"/>
                    <a:gd name="T92" fmla="*/ 432 w 607"/>
                    <a:gd name="T93" fmla="*/ 268 h 1235"/>
                    <a:gd name="T94" fmla="*/ 416 w 607"/>
                    <a:gd name="T95" fmla="*/ 468 h 1235"/>
                    <a:gd name="T96" fmla="*/ 415 w 607"/>
                    <a:gd name="T97" fmla="*/ 1086 h 1235"/>
                    <a:gd name="T98" fmla="*/ 354 w 607"/>
                    <a:gd name="T99" fmla="*/ 964 h 1235"/>
                    <a:gd name="T100" fmla="*/ 231 w 607"/>
                    <a:gd name="T101" fmla="*/ 1100 h 1235"/>
                    <a:gd name="T102" fmla="*/ 415 w 607"/>
                    <a:gd name="T103" fmla="*/ 883 h 1235"/>
                    <a:gd name="T104" fmla="*/ 99 w 607"/>
                    <a:gd name="T105" fmla="*/ 845 h 1235"/>
                    <a:gd name="T106" fmla="*/ 348 w 607"/>
                    <a:gd name="T107" fmla="*/ 523 h 1235"/>
                    <a:gd name="T108" fmla="*/ 568 w 607"/>
                    <a:gd name="T109" fmla="*/ 424 h 1235"/>
                    <a:gd name="T110" fmla="*/ 582 w 607"/>
                    <a:gd name="T111" fmla="*/ 395 h 1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607" h="1235">
                      <a:moveTo>
                        <a:pt x="592" y="383"/>
                      </a:moveTo>
                      <a:cubicBezTo>
                        <a:pt x="579" y="371"/>
                        <a:pt x="558" y="370"/>
                        <a:pt x="547" y="384"/>
                      </a:cubicBezTo>
                      <a:cubicBezTo>
                        <a:pt x="537" y="397"/>
                        <a:pt x="537" y="416"/>
                        <a:pt x="549" y="427"/>
                      </a:cubicBezTo>
                      <a:cubicBezTo>
                        <a:pt x="549" y="427"/>
                        <a:pt x="548" y="427"/>
                        <a:pt x="548" y="427"/>
                      </a:cubicBezTo>
                      <a:cubicBezTo>
                        <a:pt x="537" y="441"/>
                        <a:pt x="530" y="458"/>
                        <a:pt x="518" y="471"/>
                      </a:cubicBezTo>
                      <a:cubicBezTo>
                        <a:pt x="506" y="486"/>
                        <a:pt x="492" y="499"/>
                        <a:pt x="477" y="510"/>
                      </a:cubicBezTo>
                      <a:cubicBezTo>
                        <a:pt x="449" y="530"/>
                        <a:pt x="418" y="542"/>
                        <a:pt x="385" y="554"/>
                      </a:cubicBezTo>
                      <a:cubicBezTo>
                        <a:pt x="380" y="542"/>
                        <a:pt x="375" y="530"/>
                        <a:pt x="369" y="518"/>
                      </a:cubicBezTo>
                      <a:cubicBezTo>
                        <a:pt x="391" y="511"/>
                        <a:pt x="412" y="500"/>
                        <a:pt x="430" y="482"/>
                      </a:cubicBezTo>
                      <a:cubicBezTo>
                        <a:pt x="451" y="461"/>
                        <a:pt x="466" y="435"/>
                        <a:pt x="476" y="408"/>
                      </a:cubicBezTo>
                      <a:cubicBezTo>
                        <a:pt x="480" y="395"/>
                        <a:pt x="485" y="380"/>
                        <a:pt x="489" y="364"/>
                      </a:cubicBezTo>
                      <a:cubicBezTo>
                        <a:pt x="504" y="374"/>
                        <a:pt x="527" y="361"/>
                        <a:pt x="529" y="342"/>
                      </a:cubicBezTo>
                      <a:cubicBezTo>
                        <a:pt x="530" y="338"/>
                        <a:pt x="529" y="335"/>
                        <a:pt x="528" y="331"/>
                      </a:cubicBezTo>
                      <a:cubicBezTo>
                        <a:pt x="529" y="331"/>
                        <a:pt x="530" y="330"/>
                        <a:pt x="531" y="330"/>
                      </a:cubicBezTo>
                      <a:cubicBezTo>
                        <a:pt x="552" y="318"/>
                        <a:pt x="568" y="299"/>
                        <a:pt x="565" y="274"/>
                      </a:cubicBezTo>
                      <a:cubicBezTo>
                        <a:pt x="563" y="267"/>
                        <a:pt x="558" y="254"/>
                        <a:pt x="550" y="247"/>
                      </a:cubicBezTo>
                      <a:cubicBezTo>
                        <a:pt x="564" y="234"/>
                        <a:pt x="565" y="210"/>
                        <a:pt x="557" y="192"/>
                      </a:cubicBezTo>
                      <a:cubicBezTo>
                        <a:pt x="550" y="176"/>
                        <a:pt x="529" y="156"/>
                        <a:pt x="509" y="158"/>
                      </a:cubicBezTo>
                      <a:cubicBezTo>
                        <a:pt x="514" y="129"/>
                        <a:pt x="502" y="100"/>
                        <a:pt x="484" y="77"/>
                      </a:cubicBezTo>
                      <a:cubicBezTo>
                        <a:pt x="466" y="55"/>
                        <a:pt x="441" y="48"/>
                        <a:pt x="416" y="57"/>
                      </a:cubicBezTo>
                      <a:cubicBezTo>
                        <a:pt x="413" y="42"/>
                        <a:pt x="399" y="29"/>
                        <a:pt x="385" y="25"/>
                      </a:cubicBezTo>
                      <a:cubicBezTo>
                        <a:pt x="372" y="21"/>
                        <a:pt x="347" y="24"/>
                        <a:pt x="334" y="35"/>
                      </a:cubicBezTo>
                      <a:cubicBezTo>
                        <a:pt x="322" y="10"/>
                        <a:pt x="292" y="0"/>
                        <a:pt x="265" y="4"/>
                      </a:cubicBezTo>
                      <a:cubicBezTo>
                        <a:pt x="264" y="4"/>
                        <a:pt x="262" y="5"/>
                        <a:pt x="260" y="5"/>
                      </a:cubicBezTo>
                      <a:cubicBezTo>
                        <a:pt x="244" y="9"/>
                        <a:pt x="230" y="20"/>
                        <a:pt x="223" y="36"/>
                      </a:cubicBezTo>
                      <a:cubicBezTo>
                        <a:pt x="198" y="23"/>
                        <a:pt x="166" y="25"/>
                        <a:pt x="143" y="44"/>
                      </a:cubicBezTo>
                      <a:cubicBezTo>
                        <a:pt x="124" y="59"/>
                        <a:pt x="113" y="87"/>
                        <a:pt x="119" y="112"/>
                      </a:cubicBezTo>
                      <a:cubicBezTo>
                        <a:pt x="58" y="82"/>
                        <a:pt x="2" y="161"/>
                        <a:pt x="31" y="216"/>
                      </a:cubicBezTo>
                      <a:cubicBezTo>
                        <a:pt x="15" y="224"/>
                        <a:pt x="4" y="244"/>
                        <a:pt x="2" y="261"/>
                      </a:cubicBezTo>
                      <a:cubicBezTo>
                        <a:pt x="0" y="277"/>
                        <a:pt x="6" y="307"/>
                        <a:pt x="24" y="312"/>
                      </a:cubicBezTo>
                      <a:cubicBezTo>
                        <a:pt x="21" y="316"/>
                        <a:pt x="19" y="320"/>
                        <a:pt x="18" y="325"/>
                      </a:cubicBezTo>
                      <a:cubicBezTo>
                        <a:pt x="15" y="338"/>
                        <a:pt x="20" y="351"/>
                        <a:pt x="31" y="358"/>
                      </a:cubicBezTo>
                      <a:cubicBezTo>
                        <a:pt x="38" y="363"/>
                        <a:pt x="50" y="366"/>
                        <a:pt x="59" y="364"/>
                      </a:cubicBezTo>
                      <a:cubicBezTo>
                        <a:pt x="65" y="403"/>
                        <a:pt x="84" y="442"/>
                        <a:pt x="112" y="467"/>
                      </a:cubicBezTo>
                      <a:cubicBezTo>
                        <a:pt x="133" y="485"/>
                        <a:pt x="156" y="498"/>
                        <a:pt x="182" y="507"/>
                      </a:cubicBezTo>
                      <a:cubicBezTo>
                        <a:pt x="175" y="521"/>
                        <a:pt x="168" y="534"/>
                        <a:pt x="162" y="549"/>
                      </a:cubicBezTo>
                      <a:cubicBezTo>
                        <a:pt x="125" y="557"/>
                        <a:pt x="99" y="594"/>
                        <a:pt x="79" y="624"/>
                      </a:cubicBezTo>
                      <a:cubicBezTo>
                        <a:pt x="57" y="658"/>
                        <a:pt x="34" y="702"/>
                        <a:pt x="30" y="743"/>
                      </a:cubicBezTo>
                      <a:cubicBezTo>
                        <a:pt x="29" y="743"/>
                        <a:pt x="28" y="743"/>
                        <a:pt x="27" y="743"/>
                      </a:cubicBezTo>
                      <a:cubicBezTo>
                        <a:pt x="21" y="744"/>
                        <a:pt x="15" y="747"/>
                        <a:pt x="10" y="752"/>
                      </a:cubicBezTo>
                      <a:cubicBezTo>
                        <a:pt x="0" y="763"/>
                        <a:pt x="3" y="779"/>
                        <a:pt x="14" y="788"/>
                      </a:cubicBezTo>
                      <a:cubicBezTo>
                        <a:pt x="26" y="798"/>
                        <a:pt x="44" y="794"/>
                        <a:pt x="53" y="782"/>
                      </a:cubicBezTo>
                      <a:cubicBezTo>
                        <a:pt x="62" y="771"/>
                        <a:pt x="61" y="749"/>
                        <a:pt x="48" y="741"/>
                      </a:cubicBezTo>
                      <a:cubicBezTo>
                        <a:pt x="46" y="740"/>
                        <a:pt x="43" y="740"/>
                        <a:pt x="42" y="741"/>
                      </a:cubicBezTo>
                      <a:cubicBezTo>
                        <a:pt x="48" y="726"/>
                        <a:pt x="53" y="710"/>
                        <a:pt x="59" y="695"/>
                      </a:cubicBezTo>
                      <a:cubicBezTo>
                        <a:pt x="67" y="677"/>
                        <a:pt x="77" y="660"/>
                        <a:pt x="87" y="643"/>
                      </a:cubicBezTo>
                      <a:cubicBezTo>
                        <a:pt x="105" y="614"/>
                        <a:pt x="127" y="583"/>
                        <a:pt x="156" y="563"/>
                      </a:cubicBezTo>
                      <a:cubicBezTo>
                        <a:pt x="143" y="598"/>
                        <a:pt x="132" y="634"/>
                        <a:pt x="121" y="669"/>
                      </a:cubicBezTo>
                      <a:cubicBezTo>
                        <a:pt x="102" y="730"/>
                        <a:pt x="86" y="791"/>
                        <a:pt x="72" y="853"/>
                      </a:cubicBezTo>
                      <a:cubicBezTo>
                        <a:pt x="70" y="861"/>
                        <a:pt x="76" y="868"/>
                        <a:pt x="84" y="868"/>
                      </a:cubicBezTo>
                      <a:cubicBezTo>
                        <a:pt x="100" y="869"/>
                        <a:pt x="117" y="869"/>
                        <a:pt x="134" y="870"/>
                      </a:cubicBezTo>
                      <a:cubicBezTo>
                        <a:pt x="122" y="949"/>
                        <a:pt x="122" y="1031"/>
                        <a:pt x="117" y="1110"/>
                      </a:cubicBezTo>
                      <a:cubicBezTo>
                        <a:pt x="117" y="1116"/>
                        <a:pt x="123" y="1121"/>
                        <a:pt x="128" y="1121"/>
                      </a:cubicBezTo>
                      <a:cubicBezTo>
                        <a:pt x="146" y="1122"/>
                        <a:pt x="163" y="1122"/>
                        <a:pt x="181" y="1122"/>
                      </a:cubicBezTo>
                      <a:cubicBezTo>
                        <a:pt x="178" y="1138"/>
                        <a:pt x="176" y="1155"/>
                        <a:pt x="175" y="1171"/>
                      </a:cubicBezTo>
                      <a:cubicBezTo>
                        <a:pt x="160" y="1162"/>
                        <a:pt x="143" y="1157"/>
                        <a:pt x="126" y="1156"/>
                      </a:cubicBezTo>
                      <a:cubicBezTo>
                        <a:pt x="110" y="1156"/>
                        <a:pt x="89" y="1161"/>
                        <a:pt x="85" y="1179"/>
                      </a:cubicBezTo>
                      <a:cubicBezTo>
                        <a:pt x="81" y="1198"/>
                        <a:pt x="102" y="1211"/>
                        <a:pt x="118" y="1215"/>
                      </a:cubicBezTo>
                      <a:cubicBezTo>
                        <a:pt x="139" y="1221"/>
                        <a:pt x="163" y="1215"/>
                        <a:pt x="181" y="1203"/>
                      </a:cubicBezTo>
                      <a:cubicBezTo>
                        <a:pt x="187" y="1204"/>
                        <a:pt x="194" y="1201"/>
                        <a:pt x="194" y="1194"/>
                      </a:cubicBezTo>
                      <a:cubicBezTo>
                        <a:pt x="196" y="1170"/>
                        <a:pt x="197" y="1146"/>
                        <a:pt x="197" y="1122"/>
                      </a:cubicBezTo>
                      <a:cubicBezTo>
                        <a:pt x="212" y="1122"/>
                        <a:pt x="228" y="1122"/>
                        <a:pt x="243" y="1122"/>
                      </a:cubicBezTo>
                      <a:cubicBezTo>
                        <a:pt x="249" y="1122"/>
                        <a:pt x="254" y="1117"/>
                        <a:pt x="254" y="1111"/>
                      </a:cubicBezTo>
                      <a:cubicBezTo>
                        <a:pt x="254" y="1068"/>
                        <a:pt x="253" y="1026"/>
                        <a:pt x="252" y="983"/>
                      </a:cubicBezTo>
                      <a:cubicBezTo>
                        <a:pt x="277" y="978"/>
                        <a:pt x="303" y="976"/>
                        <a:pt x="328" y="976"/>
                      </a:cubicBezTo>
                      <a:cubicBezTo>
                        <a:pt x="326" y="996"/>
                        <a:pt x="324" y="1016"/>
                        <a:pt x="323" y="1036"/>
                      </a:cubicBezTo>
                      <a:cubicBezTo>
                        <a:pt x="322" y="1048"/>
                        <a:pt x="321" y="1060"/>
                        <a:pt x="321" y="1072"/>
                      </a:cubicBezTo>
                      <a:cubicBezTo>
                        <a:pt x="320" y="1081"/>
                        <a:pt x="318" y="1092"/>
                        <a:pt x="320" y="1101"/>
                      </a:cubicBezTo>
                      <a:cubicBezTo>
                        <a:pt x="325" y="1117"/>
                        <a:pt x="340" y="1116"/>
                        <a:pt x="354" y="1115"/>
                      </a:cubicBezTo>
                      <a:cubicBezTo>
                        <a:pt x="357" y="1115"/>
                        <a:pt x="360" y="1115"/>
                        <a:pt x="364" y="1115"/>
                      </a:cubicBezTo>
                      <a:cubicBezTo>
                        <a:pt x="362" y="1135"/>
                        <a:pt x="361" y="1155"/>
                        <a:pt x="362" y="1175"/>
                      </a:cubicBezTo>
                      <a:cubicBezTo>
                        <a:pt x="362" y="1189"/>
                        <a:pt x="361" y="1204"/>
                        <a:pt x="373" y="1213"/>
                      </a:cubicBezTo>
                      <a:cubicBezTo>
                        <a:pt x="395" y="1229"/>
                        <a:pt x="441" y="1235"/>
                        <a:pt x="465" y="1218"/>
                      </a:cubicBezTo>
                      <a:cubicBezTo>
                        <a:pt x="488" y="1202"/>
                        <a:pt x="481" y="1173"/>
                        <a:pt x="457" y="1161"/>
                      </a:cubicBezTo>
                      <a:cubicBezTo>
                        <a:pt x="434" y="1150"/>
                        <a:pt x="405" y="1155"/>
                        <a:pt x="384" y="1171"/>
                      </a:cubicBezTo>
                      <a:cubicBezTo>
                        <a:pt x="384" y="1170"/>
                        <a:pt x="384" y="1169"/>
                        <a:pt x="384" y="1168"/>
                      </a:cubicBezTo>
                      <a:cubicBezTo>
                        <a:pt x="384" y="1150"/>
                        <a:pt x="383" y="1132"/>
                        <a:pt x="380" y="1114"/>
                      </a:cubicBezTo>
                      <a:cubicBezTo>
                        <a:pt x="396" y="1113"/>
                        <a:pt x="412" y="1112"/>
                        <a:pt x="428" y="1111"/>
                      </a:cubicBezTo>
                      <a:cubicBezTo>
                        <a:pt x="435" y="1110"/>
                        <a:pt x="441" y="1105"/>
                        <a:pt x="441" y="1098"/>
                      </a:cubicBezTo>
                      <a:cubicBezTo>
                        <a:pt x="438" y="1026"/>
                        <a:pt x="437" y="955"/>
                        <a:pt x="439" y="883"/>
                      </a:cubicBezTo>
                      <a:cubicBezTo>
                        <a:pt x="439" y="883"/>
                        <a:pt x="439" y="882"/>
                        <a:pt x="439" y="882"/>
                      </a:cubicBezTo>
                      <a:cubicBezTo>
                        <a:pt x="451" y="882"/>
                        <a:pt x="463" y="882"/>
                        <a:pt x="476" y="882"/>
                      </a:cubicBezTo>
                      <a:cubicBezTo>
                        <a:pt x="483" y="883"/>
                        <a:pt x="487" y="878"/>
                        <a:pt x="487" y="873"/>
                      </a:cubicBezTo>
                      <a:cubicBezTo>
                        <a:pt x="490" y="872"/>
                        <a:pt x="493" y="869"/>
                        <a:pt x="492" y="866"/>
                      </a:cubicBezTo>
                      <a:cubicBezTo>
                        <a:pt x="489" y="835"/>
                        <a:pt x="478" y="804"/>
                        <a:pt x="469" y="774"/>
                      </a:cubicBezTo>
                      <a:cubicBezTo>
                        <a:pt x="459" y="745"/>
                        <a:pt x="449" y="716"/>
                        <a:pt x="439" y="687"/>
                      </a:cubicBezTo>
                      <a:cubicBezTo>
                        <a:pt x="423" y="645"/>
                        <a:pt x="407" y="605"/>
                        <a:pt x="390" y="564"/>
                      </a:cubicBezTo>
                      <a:cubicBezTo>
                        <a:pt x="426" y="561"/>
                        <a:pt x="460" y="543"/>
                        <a:pt x="488" y="521"/>
                      </a:cubicBezTo>
                      <a:cubicBezTo>
                        <a:pt x="514" y="501"/>
                        <a:pt x="545" y="471"/>
                        <a:pt x="558" y="439"/>
                      </a:cubicBezTo>
                      <a:cubicBezTo>
                        <a:pt x="568" y="444"/>
                        <a:pt x="587" y="436"/>
                        <a:pt x="594" y="430"/>
                      </a:cubicBezTo>
                      <a:cubicBezTo>
                        <a:pt x="607" y="417"/>
                        <a:pt x="606" y="396"/>
                        <a:pt x="592" y="383"/>
                      </a:cubicBezTo>
                      <a:close/>
                      <a:moveTo>
                        <a:pt x="42" y="755"/>
                      </a:moveTo>
                      <a:cubicBezTo>
                        <a:pt x="45" y="760"/>
                        <a:pt x="47" y="766"/>
                        <a:pt x="44" y="773"/>
                      </a:cubicBezTo>
                      <a:cubicBezTo>
                        <a:pt x="39" y="780"/>
                        <a:pt x="29" y="784"/>
                        <a:pt x="22" y="778"/>
                      </a:cubicBezTo>
                      <a:cubicBezTo>
                        <a:pt x="15" y="773"/>
                        <a:pt x="14" y="764"/>
                        <a:pt x="21" y="758"/>
                      </a:cubicBezTo>
                      <a:cubicBezTo>
                        <a:pt x="26" y="754"/>
                        <a:pt x="35" y="753"/>
                        <a:pt x="41" y="755"/>
                      </a:cubicBezTo>
                      <a:cubicBezTo>
                        <a:pt x="42" y="755"/>
                        <a:pt x="42" y="755"/>
                        <a:pt x="42" y="755"/>
                      </a:cubicBezTo>
                      <a:close/>
                      <a:moveTo>
                        <a:pt x="112" y="1189"/>
                      </a:moveTo>
                      <a:cubicBezTo>
                        <a:pt x="104" y="1180"/>
                        <a:pt x="112" y="1176"/>
                        <a:pt x="120" y="1175"/>
                      </a:cubicBezTo>
                      <a:cubicBezTo>
                        <a:pt x="126" y="1175"/>
                        <a:pt x="134" y="1176"/>
                        <a:pt x="140" y="1177"/>
                      </a:cubicBezTo>
                      <a:cubicBezTo>
                        <a:pt x="152" y="1180"/>
                        <a:pt x="163" y="1185"/>
                        <a:pt x="173" y="1193"/>
                      </a:cubicBezTo>
                      <a:cubicBezTo>
                        <a:pt x="153" y="1196"/>
                        <a:pt x="124" y="1203"/>
                        <a:pt x="112" y="1189"/>
                      </a:cubicBezTo>
                      <a:close/>
                      <a:moveTo>
                        <a:pt x="390" y="1193"/>
                      </a:moveTo>
                      <a:cubicBezTo>
                        <a:pt x="404" y="1181"/>
                        <a:pt x="422" y="1174"/>
                        <a:pt x="440" y="1178"/>
                      </a:cubicBezTo>
                      <a:cubicBezTo>
                        <a:pt x="455" y="1182"/>
                        <a:pt x="463" y="1197"/>
                        <a:pt x="444" y="1203"/>
                      </a:cubicBezTo>
                      <a:cubicBezTo>
                        <a:pt x="435" y="1206"/>
                        <a:pt x="423" y="1205"/>
                        <a:pt x="414" y="1204"/>
                      </a:cubicBezTo>
                      <a:cubicBezTo>
                        <a:pt x="407" y="1203"/>
                        <a:pt x="393" y="1201"/>
                        <a:pt x="388" y="1196"/>
                      </a:cubicBezTo>
                      <a:cubicBezTo>
                        <a:pt x="388" y="1195"/>
                        <a:pt x="387" y="1195"/>
                        <a:pt x="387" y="1195"/>
                      </a:cubicBezTo>
                      <a:cubicBezTo>
                        <a:pt x="388" y="1194"/>
                        <a:pt x="389" y="1194"/>
                        <a:pt x="390" y="1193"/>
                      </a:cubicBezTo>
                      <a:close/>
                      <a:moveTo>
                        <a:pt x="491" y="352"/>
                      </a:moveTo>
                      <a:cubicBezTo>
                        <a:pt x="493" y="341"/>
                        <a:pt x="494" y="330"/>
                        <a:pt x="493" y="319"/>
                      </a:cubicBezTo>
                      <a:cubicBezTo>
                        <a:pt x="496" y="320"/>
                        <a:pt x="500" y="321"/>
                        <a:pt x="503" y="322"/>
                      </a:cubicBezTo>
                      <a:cubicBezTo>
                        <a:pt x="509" y="325"/>
                        <a:pt x="513" y="330"/>
                        <a:pt x="513" y="336"/>
                      </a:cubicBezTo>
                      <a:cubicBezTo>
                        <a:pt x="515" y="350"/>
                        <a:pt x="502" y="357"/>
                        <a:pt x="491" y="352"/>
                      </a:cubicBezTo>
                      <a:close/>
                      <a:moveTo>
                        <a:pt x="57" y="350"/>
                      </a:moveTo>
                      <a:cubicBezTo>
                        <a:pt x="52" y="350"/>
                        <a:pt x="47" y="351"/>
                        <a:pt x="42" y="348"/>
                      </a:cubicBezTo>
                      <a:cubicBezTo>
                        <a:pt x="35" y="345"/>
                        <a:pt x="31" y="337"/>
                        <a:pt x="32" y="329"/>
                      </a:cubicBezTo>
                      <a:cubicBezTo>
                        <a:pt x="33" y="322"/>
                        <a:pt x="38" y="317"/>
                        <a:pt x="45" y="316"/>
                      </a:cubicBezTo>
                      <a:cubicBezTo>
                        <a:pt x="49" y="315"/>
                        <a:pt x="53" y="316"/>
                        <a:pt x="57" y="317"/>
                      </a:cubicBezTo>
                      <a:cubicBezTo>
                        <a:pt x="56" y="328"/>
                        <a:pt x="56" y="339"/>
                        <a:pt x="57" y="350"/>
                      </a:cubicBezTo>
                      <a:close/>
                      <a:moveTo>
                        <a:pt x="67" y="296"/>
                      </a:moveTo>
                      <a:cubicBezTo>
                        <a:pt x="62" y="296"/>
                        <a:pt x="58" y="300"/>
                        <a:pt x="58" y="304"/>
                      </a:cubicBezTo>
                      <a:cubicBezTo>
                        <a:pt x="53" y="302"/>
                        <a:pt x="48" y="301"/>
                        <a:pt x="43" y="301"/>
                      </a:cubicBezTo>
                      <a:cubicBezTo>
                        <a:pt x="41" y="302"/>
                        <a:pt x="40" y="302"/>
                        <a:pt x="39" y="302"/>
                      </a:cubicBezTo>
                      <a:cubicBezTo>
                        <a:pt x="39" y="302"/>
                        <a:pt x="39" y="302"/>
                        <a:pt x="38" y="302"/>
                      </a:cubicBezTo>
                      <a:cubicBezTo>
                        <a:pt x="29" y="290"/>
                        <a:pt x="20" y="280"/>
                        <a:pt x="23" y="264"/>
                      </a:cubicBezTo>
                      <a:cubicBezTo>
                        <a:pt x="26" y="247"/>
                        <a:pt x="40" y="235"/>
                        <a:pt x="57" y="234"/>
                      </a:cubicBezTo>
                      <a:cubicBezTo>
                        <a:pt x="64" y="233"/>
                        <a:pt x="66" y="225"/>
                        <a:pt x="60" y="221"/>
                      </a:cubicBezTo>
                      <a:cubicBezTo>
                        <a:pt x="42" y="208"/>
                        <a:pt x="39" y="169"/>
                        <a:pt x="49" y="150"/>
                      </a:cubicBezTo>
                      <a:cubicBezTo>
                        <a:pt x="65" y="120"/>
                        <a:pt x="103" y="130"/>
                        <a:pt x="126" y="141"/>
                      </a:cubicBezTo>
                      <a:cubicBezTo>
                        <a:pt x="133" y="144"/>
                        <a:pt x="138" y="139"/>
                        <a:pt x="139" y="134"/>
                      </a:cubicBezTo>
                      <a:cubicBezTo>
                        <a:pt x="141" y="133"/>
                        <a:pt x="142" y="131"/>
                        <a:pt x="141" y="128"/>
                      </a:cubicBezTo>
                      <a:cubicBezTo>
                        <a:pt x="136" y="105"/>
                        <a:pt x="139" y="79"/>
                        <a:pt x="160" y="64"/>
                      </a:cubicBezTo>
                      <a:cubicBezTo>
                        <a:pt x="180" y="50"/>
                        <a:pt x="207" y="53"/>
                        <a:pt x="224" y="69"/>
                      </a:cubicBezTo>
                      <a:cubicBezTo>
                        <a:pt x="231" y="75"/>
                        <a:pt x="242" y="71"/>
                        <a:pt x="243" y="61"/>
                      </a:cubicBezTo>
                      <a:cubicBezTo>
                        <a:pt x="243" y="37"/>
                        <a:pt x="260" y="18"/>
                        <a:pt x="286" y="26"/>
                      </a:cubicBezTo>
                      <a:cubicBezTo>
                        <a:pt x="309" y="32"/>
                        <a:pt x="314" y="55"/>
                        <a:pt x="324" y="74"/>
                      </a:cubicBezTo>
                      <a:cubicBezTo>
                        <a:pt x="328" y="81"/>
                        <a:pt x="338" y="77"/>
                        <a:pt x="339" y="70"/>
                      </a:cubicBezTo>
                      <a:cubicBezTo>
                        <a:pt x="339" y="69"/>
                        <a:pt x="339" y="67"/>
                        <a:pt x="339" y="66"/>
                      </a:cubicBezTo>
                      <a:cubicBezTo>
                        <a:pt x="354" y="42"/>
                        <a:pt x="391" y="51"/>
                        <a:pt x="388" y="82"/>
                      </a:cubicBezTo>
                      <a:cubicBezTo>
                        <a:pt x="388" y="89"/>
                        <a:pt x="397" y="94"/>
                        <a:pt x="402" y="90"/>
                      </a:cubicBezTo>
                      <a:cubicBezTo>
                        <a:pt x="424" y="75"/>
                        <a:pt x="454" y="78"/>
                        <a:pt x="473" y="96"/>
                      </a:cubicBezTo>
                      <a:cubicBezTo>
                        <a:pt x="493" y="116"/>
                        <a:pt x="495" y="149"/>
                        <a:pt x="484" y="173"/>
                      </a:cubicBezTo>
                      <a:cubicBezTo>
                        <a:pt x="481" y="178"/>
                        <a:pt x="484" y="186"/>
                        <a:pt x="490" y="185"/>
                      </a:cubicBezTo>
                      <a:cubicBezTo>
                        <a:pt x="505" y="184"/>
                        <a:pt x="521" y="185"/>
                        <a:pt x="531" y="197"/>
                      </a:cubicBezTo>
                      <a:cubicBezTo>
                        <a:pt x="543" y="213"/>
                        <a:pt x="537" y="233"/>
                        <a:pt x="517" y="237"/>
                      </a:cubicBezTo>
                      <a:cubicBezTo>
                        <a:pt x="511" y="239"/>
                        <a:pt x="512" y="247"/>
                        <a:pt x="517" y="248"/>
                      </a:cubicBezTo>
                      <a:cubicBezTo>
                        <a:pt x="518" y="251"/>
                        <a:pt x="521" y="254"/>
                        <a:pt x="524" y="256"/>
                      </a:cubicBezTo>
                      <a:cubicBezTo>
                        <a:pt x="529" y="262"/>
                        <a:pt x="535" y="268"/>
                        <a:pt x="537" y="276"/>
                      </a:cubicBezTo>
                      <a:cubicBezTo>
                        <a:pt x="540" y="286"/>
                        <a:pt x="537" y="295"/>
                        <a:pt x="530" y="302"/>
                      </a:cubicBezTo>
                      <a:cubicBezTo>
                        <a:pt x="526" y="307"/>
                        <a:pt x="521" y="309"/>
                        <a:pt x="519" y="314"/>
                      </a:cubicBezTo>
                      <a:cubicBezTo>
                        <a:pt x="518" y="314"/>
                        <a:pt x="518" y="314"/>
                        <a:pt x="518" y="313"/>
                      </a:cubicBezTo>
                      <a:cubicBezTo>
                        <a:pt x="511" y="307"/>
                        <a:pt x="497" y="302"/>
                        <a:pt x="489" y="306"/>
                      </a:cubicBezTo>
                      <a:cubicBezTo>
                        <a:pt x="488" y="306"/>
                        <a:pt x="487" y="306"/>
                        <a:pt x="487" y="306"/>
                      </a:cubicBezTo>
                      <a:cubicBezTo>
                        <a:pt x="487" y="306"/>
                        <a:pt x="486" y="306"/>
                        <a:pt x="486" y="306"/>
                      </a:cubicBezTo>
                      <a:cubicBezTo>
                        <a:pt x="478" y="301"/>
                        <a:pt x="468" y="301"/>
                        <a:pt x="461" y="293"/>
                      </a:cubicBezTo>
                      <a:cubicBezTo>
                        <a:pt x="451" y="281"/>
                        <a:pt x="454" y="266"/>
                        <a:pt x="462" y="255"/>
                      </a:cubicBezTo>
                      <a:cubicBezTo>
                        <a:pt x="467" y="247"/>
                        <a:pt x="457" y="240"/>
                        <a:pt x="450" y="243"/>
                      </a:cubicBezTo>
                      <a:cubicBezTo>
                        <a:pt x="442" y="248"/>
                        <a:pt x="434" y="249"/>
                        <a:pt x="427" y="242"/>
                      </a:cubicBezTo>
                      <a:cubicBezTo>
                        <a:pt x="421" y="236"/>
                        <a:pt x="420" y="229"/>
                        <a:pt x="426" y="222"/>
                      </a:cubicBezTo>
                      <a:cubicBezTo>
                        <a:pt x="429" y="219"/>
                        <a:pt x="428" y="216"/>
                        <a:pt x="426" y="214"/>
                      </a:cubicBezTo>
                      <a:cubicBezTo>
                        <a:pt x="424" y="211"/>
                        <a:pt x="419" y="211"/>
                        <a:pt x="416" y="213"/>
                      </a:cubicBezTo>
                      <a:cubicBezTo>
                        <a:pt x="406" y="222"/>
                        <a:pt x="397" y="234"/>
                        <a:pt x="381" y="231"/>
                      </a:cubicBezTo>
                      <a:cubicBezTo>
                        <a:pt x="364" y="227"/>
                        <a:pt x="358" y="208"/>
                        <a:pt x="364" y="193"/>
                      </a:cubicBezTo>
                      <a:cubicBezTo>
                        <a:pt x="367" y="185"/>
                        <a:pt x="355" y="178"/>
                        <a:pt x="349" y="185"/>
                      </a:cubicBezTo>
                      <a:cubicBezTo>
                        <a:pt x="333" y="203"/>
                        <a:pt x="300" y="209"/>
                        <a:pt x="294" y="179"/>
                      </a:cubicBezTo>
                      <a:cubicBezTo>
                        <a:pt x="294" y="177"/>
                        <a:pt x="292" y="176"/>
                        <a:pt x="291" y="175"/>
                      </a:cubicBezTo>
                      <a:cubicBezTo>
                        <a:pt x="290" y="175"/>
                        <a:pt x="290" y="174"/>
                        <a:pt x="289" y="174"/>
                      </a:cubicBezTo>
                      <a:cubicBezTo>
                        <a:pt x="285" y="169"/>
                        <a:pt x="276" y="169"/>
                        <a:pt x="274" y="176"/>
                      </a:cubicBezTo>
                      <a:cubicBezTo>
                        <a:pt x="263" y="224"/>
                        <a:pt x="200" y="226"/>
                        <a:pt x="174" y="188"/>
                      </a:cubicBezTo>
                      <a:cubicBezTo>
                        <a:pt x="170" y="182"/>
                        <a:pt x="158" y="183"/>
                        <a:pt x="159" y="192"/>
                      </a:cubicBezTo>
                      <a:cubicBezTo>
                        <a:pt x="162" y="220"/>
                        <a:pt x="140" y="240"/>
                        <a:pt x="113" y="233"/>
                      </a:cubicBezTo>
                      <a:cubicBezTo>
                        <a:pt x="107" y="231"/>
                        <a:pt x="101" y="237"/>
                        <a:pt x="103" y="243"/>
                      </a:cubicBezTo>
                      <a:cubicBezTo>
                        <a:pt x="111" y="266"/>
                        <a:pt x="102" y="294"/>
                        <a:pt x="76" y="296"/>
                      </a:cubicBezTo>
                      <a:cubicBezTo>
                        <a:pt x="75" y="296"/>
                        <a:pt x="74" y="295"/>
                        <a:pt x="73" y="295"/>
                      </a:cubicBezTo>
                      <a:cubicBezTo>
                        <a:pt x="71" y="294"/>
                        <a:pt x="69" y="295"/>
                        <a:pt x="67" y="296"/>
                      </a:cubicBezTo>
                      <a:close/>
                      <a:moveTo>
                        <a:pt x="124" y="455"/>
                      </a:moveTo>
                      <a:cubicBezTo>
                        <a:pt x="104" y="437"/>
                        <a:pt x="90" y="413"/>
                        <a:pt x="83" y="387"/>
                      </a:cubicBezTo>
                      <a:cubicBezTo>
                        <a:pt x="76" y="362"/>
                        <a:pt x="77" y="337"/>
                        <a:pt x="74" y="312"/>
                      </a:cubicBezTo>
                      <a:cubicBezTo>
                        <a:pt x="78" y="312"/>
                        <a:pt x="81" y="312"/>
                        <a:pt x="84" y="311"/>
                      </a:cubicBezTo>
                      <a:cubicBezTo>
                        <a:pt x="95" y="313"/>
                        <a:pt x="107" y="309"/>
                        <a:pt x="116" y="301"/>
                      </a:cubicBezTo>
                      <a:cubicBezTo>
                        <a:pt x="128" y="289"/>
                        <a:pt x="130" y="271"/>
                        <a:pt x="126" y="256"/>
                      </a:cubicBezTo>
                      <a:cubicBezTo>
                        <a:pt x="150" y="258"/>
                        <a:pt x="174" y="242"/>
                        <a:pt x="178" y="218"/>
                      </a:cubicBezTo>
                      <a:cubicBezTo>
                        <a:pt x="196" y="233"/>
                        <a:pt x="220" y="241"/>
                        <a:pt x="244" y="237"/>
                      </a:cubicBezTo>
                      <a:cubicBezTo>
                        <a:pt x="262" y="234"/>
                        <a:pt x="280" y="223"/>
                        <a:pt x="289" y="208"/>
                      </a:cubicBezTo>
                      <a:cubicBezTo>
                        <a:pt x="302" y="221"/>
                        <a:pt x="321" y="224"/>
                        <a:pt x="338" y="216"/>
                      </a:cubicBezTo>
                      <a:cubicBezTo>
                        <a:pt x="344" y="243"/>
                        <a:pt x="372" y="258"/>
                        <a:pt x="399" y="248"/>
                      </a:cubicBezTo>
                      <a:cubicBezTo>
                        <a:pt x="407" y="260"/>
                        <a:pt x="419" y="266"/>
                        <a:pt x="432" y="268"/>
                      </a:cubicBezTo>
                      <a:cubicBezTo>
                        <a:pt x="427" y="295"/>
                        <a:pt x="444" y="322"/>
                        <a:pt x="473" y="326"/>
                      </a:cubicBezTo>
                      <a:cubicBezTo>
                        <a:pt x="471" y="336"/>
                        <a:pt x="471" y="347"/>
                        <a:pt x="469" y="357"/>
                      </a:cubicBezTo>
                      <a:cubicBezTo>
                        <a:pt x="466" y="370"/>
                        <a:pt x="463" y="383"/>
                        <a:pt x="459" y="396"/>
                      </a:cubicBezTo>
                      <a:cubicBezTo>
                        <a:pt x="450" y="423"/>
                        <a:pt x="436" y="448"/>
                        <a:pt x="416" y="468"/>
                      </a:cubicBezTo>
                      <a:cubicBezTo>
                        <a:pt x="373" y="509"/>
                        <a:pt x="314" y="511"/>
                        <a:pt x="258" y="505"/>
                      </a:cubicBezTo>
                      <a:cubicBezTo>
                        <a:pt x="211" y="500"/>
                        <a:pt x="160" y="487"/>
                        <a:pt x="124" y="455"/>
                      </a:cubicBezTo>
                      <a:close/>
                      <a:moveTo>
                        <a:pt x="415" y="883"/>
                      </a:moveTo>
                      <a:cubicBezTo>
                        <a:pt x="412" y="951"/>
                        <a:pt x="412" y="1018"/>
                        <a:pt x="415" y="1086"/>
                      </a:cubicBezTo>
                      <a:cubicBezTo>
                        <a:pt x="400" y="1087"/>
                        <a:pt x="386" y="1088"/>
                        <a:pt x="372" y="1089"/>
                      </a:cubicBezTo>
                      <a:cubicBezTo>
                        <a:pt x="368" y="1090"/>
                        <a:pt x="348" y="1094"/>
                        <a:pt x="344" y="1092"/>
                      </a:cubicBezTo>
                      <a:cubicBezTo>
                        <a:pt x="346" y="1092"/>
                        <a:pt x="345" y="1079"/>
                        <a:pt x="345" y="1075"/>
                      </a:cubicBezTo>
                      <a:cubicBezTo>
                        <a:pt x="347" y="1038"/>
                        <a:pt x="350" y="1001"/>
                        <a:pt x="354" y="964"/>
                      </a:cubicBezTo>
                      <a:cubicBezTo>
                        <a:pt x="354" y="957"/>
                        <a:pt x="348" y="952"/>
                        <a:pt x="342" y="952"/>
                      </a:cubicBezTo>
                      <a:cubicBezTo>
                        <a:pt x="306" y="950"/>
                        <a:pt x="271" y="954"/>
                        <a:pt x="237" y="962"/>
                      </a:cubicBezTo>
                      <a:cubicBezTo>
                        <a:pt x="232" y="964"/>
                        <a:pt x="229" y="969"/>
                        <a:pt x="229" y="974"/>
                      </a:cubicBezTo>
                      <a:cubicBezTo>
                        <a:pt x="229" y="1016"/>
                        <a:pt x="230" y="1058"/>
                        <a:pt x="231" y="1100"/>
                      </a:cubicBezTo>
                      <a:cubicBezTo>
                        <a:pt x="201" y="1100"/>
                        <a:pt x="170" y="1100"/>
                        <a:pt x="140" y="1099"/>
                      </a:cubicBezTo>
                      <a:cubicBezTo>
                        <a:pt x="145" y="1024"/>
                        <a:pt x="154" y="947"/>
                        <a:pt x="151" y="871"/>
                      </a:cubicBezTo>
                      <a:cubicBezTo>
                        <a:pt x="239" y="874"/>
                        <a:pt x="327" y="878"/>
                        <a:pt x="415" y="881"/>
                      </a:cubicBezTo>
                      <a:cubicBezTo>
                        <a:pt x="415" y="882"/>
                        <a:pt x="415" y="882"/>
                        <a:pt x="415" y="883"/>
                      </a:cubicBezTo>
                      <a:close/>
                      <a:moveTo>
                        <a:pt x="419" y="699"/>
                      </a:moveTo>
                      <a:cubicBezTo>
                        <a:pt x="429" y="728"/>
                        <a:pt x="439" y="758"/>
                        <a:pt x="449" y="787"/>
                      </a:cubicBezTo>
                      <a:cubicBezTo>
                        <a:pt x="457" y="810"/>
                        <a:pt x="464" y="835"/>
                        <a:pt x="474" y="858"/>
                      </a:cubicBezTo>
                      <a:cubicBezTo>
                        <a:pt x="349" y="851"/>
                        <a:pt x="224" y="849"/>
                        <a:pt x="99" y="845"/>
                      </a:cubicBezTo>
                      <a:cubicBezTo>
                        <a:pt x="111" y="789"/>
                        <a:pt x="126" y="734"/>
                        <a:pt x="143" y="679"/>
                      </a:cubicBezTo>
                      <a:cubicBezTo>
                        <a:pt x="160" y="623"/>
                        <a:pt x="183" y="569"/>
                        <a:pt x="198" y="512"/>
                      </a:cubicBezTo>
                      <a:cubicBezTo>
                        <a:pt x="218" y="518"/>
                        <a:pt x="238" y="522"/>
                        <a:pt x="258" y="524"/>
                      </a:cubicBezTo>
                      <a:cubicBezTo>
                        <a:pt x="288" y="527"/>
                        <a:pt x="319" y="528"/>
                        <a:pt x="348" y="523"/>
                      </a:cubicBezTo>
                      <a:cubicBezTo>
                        <a:pt x="348" y="523"/>
                        <a:pt x="348" y="523"/>
                        <a:pt x="348" y="523"/>
                      </a:cubicBezTo>
                      <a:cubicBezTo>
                        <a:pt x="374" y="581"/>
                        <a:pt x="397" y="640"/>
                        <a:pt x="419" y="699"/>
                      </a:cubicBezTo>
                      <a:close/>
                      <a:moveTo>
                        <a:pt x="581" y="420"/>
                      </a:moveTo>
                      <a:cubicBezTo>
                        <a:pt x="577" y="423"/>
                        <a:pt x="573" y="424"/>
                        <a:pt x="568" y="424"/>
                      </a:cubicBezTo>
                      <a:cubicBezTo>
                        <a:pt x="563" y="424"/>
                        <a:pt x="560" y="422"/>
                        <a:pt x="555" y="423"/>
                      </a:cubicBezTo>
                      <a:cubicBezTo>
                        <a:pt x="555" y="423"/>
                        <a:pt x="555" y="423"/>
                        <a:pt x="555" y="423"/>
                      </a:cubicBezTo>
                      <a:cubicBezTo>
                        <a:pt x="555" y="423"/>
                        <a:pt x="555" y="423"/>
                        <a:pt x="554" y="423"/>
                      </a:cubicBezTo>
                      <a:cubicBezTo>
                        <a:pt x="542" y="405"/>
                        <a:pt x="564" y="378"/>
                        <a:pt x="582" y="395"/>
                      </a:cubicBezTo>
                      <a:cubicBezTo>
                        <a:pt x="591" y="402"/>
                        <a:pt x="590" y="414"/>
                        <a:pt x="581" y="4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27" name="Freeform 25"/>
                <p:cNvSpPr>
                  <a:spLocks/>
                </p:cNvSpPr>
                <p:nvPr/>
              </p:nvSpPr>
              <p:spPr bwMode="auto">
                <a:xfrm>
                  <a:off x="-6799263" y="7213600"/>
                  <a:ext cx="728663" cy="273050"/>
                </a:xfrm>
                <a:custGeom>
                  <a:avLst/>
                  <a:gdLst>
                    <a:gd name="T0" fmla="*/ 190 w 194"/>
                    <a:gd name="T1" fmla="*/ 8 h 73"/>
                    <a:gd name="T2" fmla="*/ 178 w 194"/>
                    <a:gd name="T3" fmla="*/ 6 h 73"/>
                    <a:gd name="T4" fmla="*/ 149 w 194"/>
                    <a:gd name="T5" fmla="*/ 43 h 73"/>
                    <a:gd name="T6" fmla="*/ 99 w 194"/>
                    <a:gd name="T7" fmla="*/ 53 h 73"/>
                    <a:gd name="T8" fmla="*/ 12 w 194"/>
                    <a:gd name="T9" fmla="*/ 7 h 73"/>
                    <a:gd name="T10" fmla="*/ 1 w 194"/>
                    <a:gd name="T11" fmla="*/ 11 h 73"/>
                    <a:gd name="T12" fmla="*/ 105 w 194"/>
                    <a:gd name="T13" fmla="*/ 72 h 73"/>
                    <a:gd name="T14" fmla="*/ 168 w 194"/>
                    <a:gd name="T15" fmla="*/ 53 h 73"/>
                    <a:gd name="T16" fmla="*/ 190 w 194"/>
                    <a:gd name="T17" fmla="*/ 8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4" h="73">
                      <a:moveTo>
                        <a:pt x="190" y="8"/>
                      </a:moveTo>
                      <a:cubicBezTo>
                        <a:pt x="189" y="2"/>
                        <a:pt x="181" y="2"/>
                        <a:pt x="178" y="6"/>
                      </a:cubicBezTo>
                      <a:cubicBezTo>
                        <a:pt x="169" y="20"/>
                        <a:pt x="165" y="34"/>
                        <a:pt x="149" y="43"/>
                      </a:cubicBezTo>
                      <a:cubicBezTo>
                        <a:pt x="134" y="51"/>
                        <a:pt x="116" y="54"/>
                        <a:pt x="99" y="53"/>
                      </a:cubicBezTo>
                      <a:cubicBezTo>
                        <a:pt x="63" y="53"/>
                        <a:pt x="30" y="40"/>
                        <a:pt x="12" y="7"/>
                      </a:cubicBezTo>
                      <a:cubicBezTo>
                        <a:pt x="8" y="0"/>
                        <a:pt x="0" y="5"/>
                        <a:pt x="1" y="11"/>
                      </a:cubicBezTo>
                      <a:cubicBezTo>
                        <a:pt x="8" y="59"/>
                        <a:pt x="65" y="73"/>
                        <a:pt x="105" y="72"/>
                      </a:cubicBezTo>
                      <a:cubicBezTo>
                        <a:pt x="128" y="72"/>
                        <a:pt x="150" y="67"/>
                        <a:pt x="168" y="53"/>
                      </a:cubicBezTo>
                      <a:cubicBezTo>
                        <a:pt x="181" y="43"/>
                        <a:pt x="194" y="25"/>
                        <a:pt x="19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28" name="Freeform 26"/>
                <p:cNvSpPr>
                  <a:spLocks/>
                </p:cNvSpPr>
                <p:nvPr/>
              </p:nvSpPr>
              <p:spPr bwMode="auto">
                <a:xfrm>
                  <a:off x="-6818313" y="6818313"/>
                  <a:ext cx="184150" cy="134938"/>
                </a:xfrm>
                <a:custGeom>
                  <a:avLst/>
                  <a:gdLst>
                    <a:gd name="T0" fmla="*/ 26 w 49"/>
                    <a:gd name="T1" fmla="*/ 1 h 36"/>
                    <a:gd name="T2" fmla="*/ 1 w 49"/>
                    <a:gd name="T3" fmla="*/ 24 h 36"/>
                    <a:gd name="T4" fmla="*/ 11 w 49"/>
                    <a:gd name="T5" fmla="*/ 26 h 36"/>
                    <a:gd name="T6" fmla="*/ 25 w 49"/>
                    <a:gd name="T7" fmla="*/ 14 h 36"/>
                    <a:gd name="T8" fmla="*/ 35 w 49"/>
                    <a:gd name="T9" fmla="*/ 27 h 36"/>
                    <a:gd name="T10" fmla="*/ 48 w 49"/>
                    <a:gd name="T11" fmla="*/ 27 h 36"/>
                    <a:gd name="T12" fmla="*/ 26 w 49"/>
                    <a:gd name="T13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36">
                      <a:moveTo>
                        <a:pt x="26" y="1"/>
                      </a:moveTo>
                      <a:cubicBezTo>
                        <a:pt x="13" y="0"/>
                        <a:pt x="1" y="11"/>
                        <a:pt x="1" y="24"/>
                      </a:cubicBezTo>
                      <a:cubicBezTo>
                        <a:pt x="0" y="31"/>
                        <a:pt x="10" y="32"/>
                        <a:pt x="11" y="26"/>
                      </a:cubicBezTo>
                      <a:cubicBezTo>
                        <a:pt x="13" y="20"/>
                        <a:pt x="18" y="13"/>
                        <a:pt x="25" y="14"/>
                      </a:cubicBezTo>
                      <a:cubicBezTo>
                        <a:pt x="32" y="15"/>
                        <a:pt x="35" y="22"/>
                        <a:pt x="35" y="27"/>
                      </a:cubicBezTo>
                      <a:cubicBezTo>
                        <a:pt x="35" y="36"/>
                        <a:pt x="48" y="36"/>
                        <a:pt x="48" y="27"/>
                      </a:cubicBezTo>
                      <a:cubicBezTo>
                        <a:pt x="49" y="15"/>
                        <a:pt x="39" y="2"/>
                        <a:pt x="2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29" name="Freeform 27"/>
                <p:cNvSpPr>
                  <a:spLocks/>
                </p:cNvSpPr>
                <p:nvPr/>
              </p:nvSpPr>
              <p:spPr bwMode="auto">
                <a:xfrm>
                  <a:off x="-6288088" y="6796088"/>
                  <a:ext cx="231775" cy="161925"/>
                </a:xfrm>
                <a:custGeom>
                  <a:avLst/>
                  <a:gdLst>
                    <a:gd name="T0" fmla="*/ 36 w 62"/>
                    <a:gd name="T1" fmla="*/ 4 h 43"/>
                    <a:gd name="T2" fmla="*/ 1 w 62"/>
                    <a:gd name="T3" fmla="*/ 29 h 43"/>
                    <a:gd name="T4" fmla="*/ 11 w 62"/>
                    <a:gd name="T5" fmla="*/ 32 h 43"/>
                    <a:gd name="T6" fmla="*/ 32 w 62"/>
                    <a:gd name="T7" fmla="*/ 17 h 43"/>
                    <a:gd name="T8" fmla="*/ 42 w 62"/>
                    <a:gd name="T9" fmla="*/ 34 h 43"/>
                    <a:gd name="T10" fmla="*/ 44 w 62"/>
                    <a:gd name="T11" fmla="*/ 41 h 43"/>
                    <a:gd name="T12" fmla="*/ 47 w 62"/>
                    <a:gd name="T13" fmla="*/ 43 h 43"/>
                    <a:gd name="T14" fmla="*/ 56 w 62"/>
                    <a:gd name="T15" fmla="*/ 38 h 43"/>
                    <a:gd name="T16" fmla="*/ 36 w 62"/>
                    <a:gd name="T17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2" h="43">
                      <a:moveTo>
                        <a:pt x="36" y="4"/>
                      </a:moveTo>
                      <a:cubicBezTo>
                        <a:pt x="19" y="0"/>
                        <a:pt x="5" y="14"/>
                        <a:pt x="1" y="29"/>
                      </a:cubicBezTo>
                      <a:cubicBezTo>
                        <a:pt x="0" y="36"/>
                        <a:pt x="8" y="38"/>
                        <a:pt x="11" y="32"/>
                      </a:cubicBezTo>
                      <a:cubicBezTo>
                        <a:pt x="14" y="24"/>
                        <a:pt x="22" y="16"/>
                        <a:pt x="32" y="17"/>
                      </a:cubicBezTo>
                      <a:cubicBezTo>
                        <a:pt x="40" y="18"/>
                        <a:pt x="44" y="26"/>
                        <a:pt x="42" y="34"/>
                      </a:cubicBezTo>
                      <a:cubicBezTo>
                        <a:pt x="41" y="36"/>
                        <a:pt x="42" y="39"/>
                        <a:pt x="44" y="41"/>
                      </a:cubicBezTo>
                      <a:cubicBezTo>
                        <a:pt x="45" y="42"/>
                        <a:pt x="46" y="42"/>
                        <a:pt x="47" y="43"/>
                      </a:cubicBezTo>
                      <a:cubicBezTo>
                        <a:pt x="51" y="43"/>
                        <a:pt x="54" y="42"/>
                        <a:pt x="56" y="38"/>
                      </a:cubicBezTo>
                      <a:cubicBezTo>
                        <a:pt x="62" y="23"/>
                        <a:pt x="50" y="7"/>
                        <a:pt x="36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30" name="Freeform 28"/>
                <p:cNvSpPr>
                  <a:spLocks/>
                </p:cNvSpPr>
                <p:nvPr/>
              </p:nvSpPr>
              <p:spPr bwMode="auto">
                <a:xfrm>
                  <a:off x="-7002463" y="7126288"/>
                  <a:ext cx="200025" cy="200025"/>
                </a:xfrm>
                <a:custGeom>
                  <a:avLst/>
                  <a:gdLst>
                    <a:gd name="T0" fmla="*/ 42 w 53"/>
                    <a:gd name="T1" fmla="*/ 7 h 53"/>
                    <a:gd name="T2" fmla="*/ 24 w 53"/>
                    <a:gd name="T3" fmla="*/ 1 h 53"/>
                    <a:gd name="T4" fmla="*/ 15 w 53"/>
                    <a:gd name="T5" fmla="*/ 3 h 53"/>
                    <a:gd name="T6" fmla="*/ 10 w 53"/>
                    <a:gd name="T7" fmla="*/ 5 h 53"/>
                    <a:gd name="T8" fmla="*/ 0 w 53"/>
                    <a:gd name="T9" fmla="*/ 24 h 53"/>
                    <a:gd name="T10" fmla="*/ 36 w 53"/>
                    <a:gd name="T11" fmla="*/ 45 h 53"/>
                    <a:gd name="T12" fmla="*/ 42 w 53"/>
                    <a:gd name="T13" fmla="*/ 7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53">
                      <a:moveTo>
                        <a:pt x="42" y="7"/>
                      </a:moveTo>
                      <a:cubicBezTo>
                        <a:pt x="37" y="3"/>
                        <a:pt x="31" y="0"/>
                        <a:pt x="24" y="1"/>
                      </a:cubicBezTo>
                      <a:cubicBezTo>
                        <a:pt x="21" y="1"/>
                        <a:pt x="17" y="2"/>
                        <a:pt x="15" y="3"/>
                      </a:cubicBezTo>
                      <a:cubicBezTo>
                        <a:pt x="13" y="4"/>
                        <a:pt x="12" y="4"/>
                        <a:pt x="10" y="5"/>
                      </a:cubicBezTo>
                      <a:cubicBezTo>
                        <a:pt x="4" y="9"/>
                        <a:pt x="0" y="17"/>
                        <a:pt x="0" y="24"/>
                      </a:cubicBezTo>
                      <a:cubicBezTo>
                        <a:pt x="0" y="41"/>
                        <a:pt x="20" y="53"/>
                        <a:pt x="36" y="45"/>
                      </a:cubicBezTo>
                      <a:cubicBezTo>
                        <a:pt x="49" y="37"/>
                        <a:pt x="53" y="18"/>
                        <a:pt x="4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31" name="Freeform 29"/>
                <p:cNvSpPr>
                  <a:spLocks/>
                </p:cNvSpPr>
                <p:nvPr/>
              </p:nvSpPr>
              <p:spPr bwMode="auto">
                <a:xfrm>
                  <a:off x="-6062663" y="7164388"/>
                  <a:ext cx="198438" cy="179388"/>
                </a:xfrm>
                <a:custGeom>
                  <a:avLst/>
                  <a:gdLst>
                    <a:gd name="T0" fmla="*/ 46 w 53"/>
                    <a:gd name="T1" fmla="*/ 11 h 48"/>
                    <a:gd name="T2" fmla="*/ 30 w 53"/>
                    <a:gd name="T3" fmla="*/ 2 h 48"/>
                    <a:gd name="T4" fmla="*/ 28 w 53"/>
                    <a:gd name="T5" fmla="*/ 2 h 48"/>
                    <a:gd name="T6" fmla="*/ 21 w 53"/>
                    <a:gd name="T7" fmla="*/ 0 h 48"/>
                    <a:gd name="T8" fmla="*/ 6 w 53"/>
                    <a:gd name="T9" fmla="*/ 33 h 48"/>
                    <a:gd name="T10" fmla="*/ 38 w 53"/>
                    <a:gd name="T11" fmla="*/ 42 h 48"/>
                    <a:gd name="T12" fmla="*/ 46 w 53"/>
                    <a:gd name="T13" fmla="*/ 1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48">
                      <a:moveTo>
                        <a:pt x="46" y="11"/>
                      </a:moveTo>
                      <a:cubicBezTo>
                        <a:pt x="42" y="6"/>
                        <a:pt x="36" y="3"/>
                        <a:pt x="30" y="2"/>
                      </a:cubicBezTo>
                      <a:cubicBezTo>
                        <a:pt x="29" y="2"/>
                        <a:pt x="28" y="2"/>
                        <a:pt x="28" y="2"/>
                      </a:cubicBezTo>
                      <a:cubicBezTo>
                        <a:pt x="26" y="1"/>
                        <a:pt x="24" y="0"/>
                        <a:pt x="21" y="0"/>
                      </a:cubicBezTo>
                      <a:cubicBezTo>
                        <a:pt x="5" y="0"/>
                        <a:pt x="0" y="21"/>
                        <a:pt x="6" y="33"/>
                      </a:cubicBezTo>
                      <a:cubicBezTo>
                        <a:pt x="12" y="45"/>
                        <a:pt x="26" y="48"/>
                        <a:pt x="38" y="42"/>
                      </a:cubicBezTo>
                      <a:cubicBezTo>
                        <a:pt x="48" y="36"/>
                        <a:pt x="53" y="22"/>
                        <a:pt x="46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p:grpSp>
          <p:grpSp>
            <p:nvGrpSpPr>
              <p:cNvPr id="42" name="그룹 41"/>
              <p:cNvGrpSpPr/>
              <p:nvPr/>
            </p:nvGrpSpPr>
            <p:grpSpPr>
              <a:xfrm>
                <a:off x="-2000250" y="6178550"/>
                <a:ext cx="2027238" cy="4187825"/>
                <a:chOff x="-2000250" y="6178550"/>
                <a:chExt cx="2027238" cy="4187825"/>
              </a:xfrm>
              <a:grpFill/>
            </p:grpSpPr>
            <p:sp>
              <p:nvSpPr>
                <p:cNvPr id="32" name="Freeform 30"/>
                <p:cNvSpPr>
                  <a:spLocks noEditPoints="1"/>
                </p:cNvSpPr>
                <p:nvPr/>
              </p:nvSpPr>
              <p:spPr bwMode="auto">
                <a:xfrm>
                  <a:off x="-1449388" y="7832725"/>
                  <a:ext cx="973138" cy="1112838"/>
                </a:xfrm>
                <a:custGeom>
                  <a:avLst/>
                  <a:gdLst>
                    <a:gd name="T0" fmla="*/ 255 w 259"/>
                    <a:gd name="T1" fmla="*/ 265 h 296"/>
                    <a:gd name="T2" fmla="*/ 234 w 259"/>
                    <a:gd name="T3" fmla="*/ 231 h 296"/>
                    <a:gd name="T4" fmla="*/ 233 w 259"/>
                    <a:gd name="T5" fmla="*/ 222 h 296"/>
                    <a:gd name="T6" fmla="*/ 198 w 259"/>
                    <a:gd name="T7" fmla="*/ 76 h 296"/>
                    <a:gd name="T8" fmla="*/ 159 w 259"/>
                    <a:gd name="T9" fmla="*/ 17 h 296"/>
                    <a:gd name="T10" fmla="*/ 144 w 259"/>
                    <a:gd name="T11" fmla="*/ 12 h 296"/>
                    <a:gd name="T12" fmla="*/ 92 w 259"/>
                    <a:gd name="T13" fmla="*/ 5 h 296"/>
                    <a:gd name="T14" fmla="*/ 50 w 259"/>
                    <a:gd name="T15" fmla="*/ 16 h 296"/>
                    <a:gd name="T16" fmla="*/ 42 w 259"/>
                    <a:gd name="T17" fmla="*/ 80 h 296"/>
                    <a:gd name="T18" fmla="*/ 16 w 259"/>
                    <a:gd name="T19" fmla="*/ 208 h 296"/>
                    <a:gd name="T20" fmla="*/ 15 w 259"/>
                    <a:gd name="T21" fmla="*/ 239 h 296"/>
                    <a:gd name="T22" fmla="*/ 19 w 259"/>
                    <a:gd name="T23" fmla="*/ 292 h 296"/>
                    <a:gd name="T24" fmla="*/ 42 w 259"/>
                    <a:gd name="T25" fmla="*/ 279 h 296"/>
                    <a:gd name="T26" fmla="*/ 48 w 259"/>
                    <a:gd name="T27" fmla="*/ 285 h 296"/>
                    <a:gd name="T28" fmla="*/ 66 w 259"/>
                    <a:gd name="T29" fmla="*/ 276 h 296"/>
                    <a:gd name="T30" fmla="*/ 166 w 259"/>
                    <a:gd name="T31" fmla="*/ 285 h 296"/>
                    <a:gd name="T32" fmla="*/ 246 w 259"/>
                    <a:gd name="T33" fmla="*/ 293 h 296"/>
                    <a:gd name="T34" fmla="*/ 257 w 259"/>
                    <a:gd name="T35" fmla="*/ 267 h 296"/>
                    <a:gd name="T36" fmla="*/ 58 w 259"/>
                    <a:gd name="T37" fmla="*/ 103 h 296"/>
                    <a:gd name="T38" fmla="*/ 57 w 259"/>
                    <a:gd name="T39" fmla="*/ 65 h 296"/>
                    <a:gd name="T40" fmla="*/ 76 w 259"/>
                    <a:gd name="T41" fmla="*/ 79 h 296"/>
                    <a:gd name="T42" fmla="*/ 83 w 259"/>
                    <a:gd name="T43" fmla="*/ 110 h 296"/>
                    <a:gd name="T44" fmla="*/ 85 w 259"/>
                    <a:gd name="T45" fmla="*/ 88 h 296"/>
                    <a:gd name="T46" fmla="*/ 96 w 259"/>
                    <a:gd name="T47" fmla="*/ 89 h 296"/>
                    <a:gd name="T48" fmla="*/ 83 w 259"/>
                    <a:gd name="T49" fmla="*/ 110 h 296"/>
                    <a:gd name="T50" fmla="*/ 90 w 259"/>
                    <a:gd name="T51" fmla="*/ 203 h 296"/>
                    <a:gd name="T52" fmla="*/ 98 w 259"/>
                    <a:gd name="T53" fmla="*/ 229 h 296"/>
                    <a:gd name="T54" fmla="*/ 103 w 259"/>
                    <a:gd name="T55" fmla="*/ 166 h 296"/>
                    <a:gd name="T56" fmla="*/ 105 w 259"/>
                    <a:gd name="T57" fmla="*/ 158 h 296"/>
                    <a:gd name="T58" fmla="*/ 118 w 259"/>
                    <a:gd name="T59" fmla="*/ 32 h 296"/>
                    <a:gd name="T60" fmla="*/ 118 w 259"/>
                    <a:gd name="T61" fmla="*/ 37 h 296"/>
                    <a:gd name="T62" fmla="*/ 120 w 259"/>
                    <a:gd name="T63" fmla="*/ 232 h 296"/>
                    <a:gd name="T64" fmla="*/ 138 w 259"/>
                    <a:gd name="T65" fmla="*/ 236 h 296"/>
                    <a:gd name="T66" fmla="*/ 148 w 259"/>
                    <a:gd name="T67" fmla="*/ 49 h 296"/>
                    <a:gd name="T68" fmla="*/ 145 w 259"/>
                    <a:gd name="T69" fmla="*/ 49 h 296"/>
                    <a:gd name="T70" fmla="*/ 149 w 259"/>
                    <a:gd name="T71" fmla="*/ 42 h 296"/>
                    <a:gd name="T72" fmla="*/ 148 w 259"/>
                    <a:gd name="T73" fmla="*/ 49 h 296"/>
                    <a:gd name="T74" fmla="*/ 151 w 259"/>
                    <a:gd name="T75" fmla="*/ 151 h 296"/>
                    <a:gd name="T76" fmla="*/ 150 w 259"/>
                    <a:gd name="T77" fmla="*/ 154 h 296"/>
                    <a:gd name="T78" fmla="*/ 201 w 259"/>
                    <a:gd name="T79" fmla="*/ 228 h 296"/>
                    <a:gd name="T80" fmla="*/ 207 w 259"/>
                    <a:gd name="T81" fmla="*/ 234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59" h="296">
                      <a:moveTo>
                        <a:pt x="257" y="267"/>
                      </a:moveTo>
                      <a:cubicBezTo>
                        <a:pt x="256" y="266"/>
                        <a:pt x="256" y="265"/>
                        <a:pt x="255" y="265"/>
                      </a:cubicBezTo>
                      <a:cubicBezTo>
                        <a:pt x="250" y="257"/>
                        <a:pt x="246" y="248"/>
                        <a:pt x="243" y="239"/>
                      </a:cubicBezTo>
                      <a:cubicBezTo>
                        <a:pt x="241" y="234"/>
                        <a:pt x="237" y="231"/>
                        <a:pt x="234" y="231"/>
                      </a:cubicBezTo>
                      <a:cubicBezTo>
                        <a:pt x="233" y="229"/>
                        <a:pt x="233" y="229"/>
                        <a:pt x="233" y="229"/>
                      </a:cubicBezTo>
                      <a:cubicBezTo>
                        <a:pt x="234" y="227"/>
                        <a:pt x="234" y="225"/>
                        <a:pt x="233" y="222"/>
                      </a:cubicBezTo>
                      <a:cubicBezTo>
                        <a:pt x="222" y="176"/>
                        <a:pt x="209" y="131"/>
                        <a:pt x="194" y="87"/>
                      </a:cubicBezTo>
                      <a:cubicBezTo>
                        <a:pt x="197" y="85"/>
                        <a:pt x="199" y="81"/>
                        <a:pt x="198" y="76"/>
                      </a:cubicBezTo>
                      <a:cubicBezTo>
                        <a:pt x="195" y="55"/>
                        <a:pt x="188" y="35"/>
                        <a:pt x="179" y="16"/>
                      </a:cubicBezTo>
                      <a:cubicBezTo>
                        <a:pt x="174" y="7"/>
                        <a:pt x="163" y="10"/>
                        <a:pt x="159" y="17"/>
                      </a:cubicBezTo>
                      <a:cubicBezTo>
                        <a:pt x="158" y="16"/>
                        <a:pt x="157" y="15"/>
                        <a:pt x="154" y="14"/>
                      </a:cubicBezTo>
                      <a:cubicBezTo>
                        <a:pt x="151" y="12"/>
                        <a:pt x="148" y="12"/>
                        <a:pt x="144" y="12"/>
                      </a:cubicBezTo>
                      <a:cubicBezTo>
                        <a:pt x="144" y="12"/>
                        <a:pt x="144" y="12"/>
                        <a:pt x="144" y="12"/>
                      </a:cubicBezTo>
                      <a:cubicBezTo>
                        <a:pt x="127" y="10"/>
                        <a:pt x="110" y="7"/>
                        <a:pt x="92" y="5"/>
                      </a:cubicBezTo>
                      <a:cubicBezTo>
                        <a:pt x="79" y="3"/>
                        <a:pt x="67" y="0"/>
                        <a:pt x="55" y="6"/>
                      </a:cubicBezTo>
                      <a:cubicBezTo>
                        <a:pt x="51" y="8"/>
                        <a:pt x="49" y="12"/>
                        <a:pt x="50" y="16"/>
                      </a:cubicBezTo>
                      <a:cubicBezTo>
                        <a:pt x="43" y="19"/>
                        <a:pt x="41" y="29"/>
                        <a:pt x="48" y="34"/>
                      </a:cubicBezTo>
                      <a:cubicBezTo>
                        <a:pt x="43" y="50"/>
                        <a:pt x="41" y="65"/>
                        <a:pt x="42" y="80"/>
                      </a:cubicBezTo>
                      <a:cubicBezTo>
                        <a:pt x="34" y="103"/>
                        <a:pt x="27" y="127"/>
                        <a:pt x="22" y="152"/>
                      </a:cubicBezTo>
                      <a:cubicBezTo>
                        <a:pt x="19" y="166"/>
                        <a:pt x="9" y="193"/>
                        <a:pt x="16" y="208"/>
                      </a:cubicBezTo>
                      <a:cubicBezTo>
                        <a:pt x="15" y="217"/>
                        <a:pt x="14" y="225"/>
                        <a:pt x="13" y="233"/>
                      </a:cubicBezTo>
                      <a:cubicBezTo>
                        <a:pt x="13" y="235"/>
                        <a:pt x="14" y="237"/>
                        <a:pt x="15" y="239"/>
                      </a:cubicBezTo>
                      <a:cubicBezTo>
                        <a:pt x="11" y="239"/>
                        <a:pt x="7" y="242"/>
                        <a:pt x="6" y="245"/>
                      </a:cubicBezTo>
                      <a:cubicBezTo>
                        <a:pt x="0" y="263"/>
                        <a:pt x="5" y="280"/>
                        <a:pt x="19" y="292"/>
                      </a:cubicBezTo>
                      <a:cubicBezTo>
                        <a:pt x="24" y="296"/>
                        <a:pt x="30" y="293"/>
                        <a:pt x="32" y="288"/>
                      </a:cubicBezTo>
                      <a:cubicBezTo>
                        <a:pt x="37" y="288"/>
                        <a:pt x="42" y="285"/>
                        <a:pt x="42" y="279"/>
                      </a:cubicBezTo>
                      <a:cubicBezTo>
                        <a:pt x="42" y="277"/>
                        <a:pt x="42" y="275"/>
                        <a:pt x="42" y="273"/>
                      </a:cubicBezTo>
                      <a:cubicBezTo>
                        <a:pt x="44" y="277"/>
                        <a:pt x="46" y="281"/>
                        <a:pt x="48" y="285"/>
                      </a:cubicBezTo>
                      <a:cubicBezTo>
                        <a:pt x="53" y="296"/>
                        <a:pt x="68" y="288"/>
                        <a:pt x="66" y="277"/>
                      </a:cubicBezTo>
                      <a:cubicBezTo>
                        <a:pt x="66" y="277"/>
                        <a:pt x="66" y="277"/>
                        <a:pt x="66" y="276"/>
                      </a:cubicBezTo>
                      <a:cubicBezTo>
                        <a:pt x="94" y="289"/>
                        <a:pt x="125" y="294"/>
                        <a:pt x="157" y="293"/>
                      </a:cubicBezTo>
                      <a:cubicBezTo>
                        <a:pt x="162" y="292"/>
                        <a:pt x="165" y="289"/>
                        <a:pt x="166" y="285"/>
                      </a:cubicBezTo>
                      <a:cubicBezTo>
                        <a:pt x="178" y="285"/>
                        <a:pt x="189" y="285"/>
                        <a:pt x="201" y="284"/>
                      </a:cubicBezTo>
                      <a:cubicBezTo>
                        <a:pt x="215" y="290"/>
                        <a:pt x="230" y="292"/>
                        <a:pt x="246" y="293"/>
                      </a:cubicBezTo>
                      <a:cubicBezTo>
                        <a:pt x="255" y="293"/>
                        <a:pt x="258" y="285"/>
                        <a:pt x="257" y="279"/>
                      </a:cubicBezTo>
                      <a:cubicBezTo>
                        <a:pt x="259" y="275"/>
                        <a:pt x="259" y="271"/>
                        <a:pt x="257" y="267"/>
                      </a:cubicBezTo>
                      <a:close/>
                      <a:moveTo>
                        <a:pt x="65" y="86"/>
                      </a:moveTo>
                      <a:cubicBezTo>
                        <a:pt x="63" y="92"/>
                        <a:pt x="61" y="97"/>
                        <a:pt x="58" y="103"/>
                      </a:cubicBezTo>
                      <a:cubicBezTo>
                        <a:pt x="61" y="94"/>
                        <a:pt x="63" y="86"/>
                        <a:pt x="66" y="78"/>
                      </a:cubicBezTo>
                      <a:cubicBezTo>
                        <a:pt x="69" y="70"/>
                        <a:pt x="63" y="65"/>
                        <a:pt x="57" y="65"/>
                      </a:cubicBezTo>
                      <a:cubicBezTo>
                        <a:pt x="58" y="61"/>
                        <a:pt x="59" y="57"/>
                        <a:pt x="60" y="54"/>
                      </a:cubicBezTo>
                      <a:cubicBezTo>
                        <a:pt x="65" y="62"/>
                        <a:pt x="70" y="71"/>
                        <a:pt x="76" y="79"/>
                      </a:cubicBezTo>
                      <a:cubicBezTo>
                        <a:pt x="72" y="79"/>
                        <a:pt x="67" y="81"/>
                        <a:pt x="65" y="86"/>
                      </a:cubicBezTo>
                      <a:close/>
                      <a:moveTo>
                        <a:pt x="83" y="110"/>
                      </a:moveTo>
                      <a:cubicBezTo>
                        <a:pt x="84" y="103"/>
                        <a:pt x="85" y="96"/>
                        <a:pt x="85" y="89"/>
                      </a:cubicBezTo>
                      <a:cubicBezTo>
                        <a:pt x="85" y="89"/>
                        <a:pt x="85" y="89"/>
                        <a:pt x="85" y="88"/>
                      </a:cubicBezTo>
                      <a:cubicBezTo>
                        <a:pt x="89" y="90"/>
                        <a:pt x="92" y="89"/>
                        <a:pt x="95" y="88"/>
                      </a:cubicBezTo>
                      <a:cubicBezTo>
                        <a:pt x="96" y="88"/>
                        <a:pt x="96" y="88"/>
                        <a:pt x="96" y="89"/>
                      </a:cubicBezTo>
                      <a:cubicBezTo>
                        <a:pt x="93" y="89"/>
                        <a:pt x="90" y="92"/>
                        <a:pt x="88" y="96"/>
                      </a:cubicBezTo>
                      <a:cubicBezTo>
                        <a:pt x="87" y="101"/>
                        <a:pt x="85" y="105"/>
                        <a:pt x="83" y="110"/>
                      </a:cubicBezTo>
                      <a:close/>
                      <a:moveTo>
                        <a:pt x="96" y="228"/>
                      </a:moveTo>
                      <a:cubicBezTo>
                        <a:pt x="94" y="221"/>
                        <a:pt x="92" y="212"/>
                        <a:pt x="90" y="203"/>
                      </a:cubicBezTo>
                      <a:cubicBezTo>
                        <a:pt x="92" y="204"/>
                        <a:pt x="94" y="206"/>
                        <a:pt x="96" y="207"/>
                      </a:cubicBezTo>
                      <a:cubicBezTo>
                        <a:pt x="96" y="214"/>
                        <a:pt x="97" y="221"/>
                        <a:pt x="98" y="229"/>
                      </a:cubicBezTo>
                      <a:cubicBezTo>
                        <a:pt x="97" y="229"/>
                        <a:pt x="96" y="228"/>
                        <a:pt x="96" y="228"/>
                      </a:cubicBezTo>
                      <a:close/>
                      <a:moveTo>
                        <a:pt x="103" y="166"/>
                      </a:moveTo>
                      <a:cubicBezTo>
                        <a:pt x="102" y="166"/>
                        <a:pt x="102" y="166"/>
                        <a:pt x="101" y="165"/>
                      </a:cubicBezTo>
                      <a:cubicBezTo>
                        <a:pt x="102" y="163"/>
                        <a:pt x="104" y="160"/>
                        <a:pt x="105" y="158"/>
                      </a:cubicBezTo>
                      <a:cubicBezTo>
                        <a:pt x="105" y="161"/>
                        <a:pt x="104" y="164"/>
                        <a:pt x="103" y="166"/>
                      </a:cubicBezTo>
                      <a:close/>
                      <a:moveTo>
                        <a:pt x="118" y="32"/>
                      </a:moveTo>
                      <a:cubicBezTo>
                        <a:pt x="119" y="32"/>
                        <a:pt x="121" y="32"/>
                        <a:pt x="122" y="32"/>
                      </a:cubicBezTo>
                      <a:cubicBezTo>
                        <a:pt x="121" y="34"/>
                        <a:pt x="120" y="36"/>
                        <a:pt x="118" y="37"/>
                      </a:cubicBezTo>
                      <a:cubicBezTo>
                        <a:pt x="119" y="36"/>
                        <a:pt x="118" y="34"/>
                        <a:pt x="118" y="32"/>
                      </a:cubicBezTo>
                      <a:close/>
                      <a:moveTo>
                        <a:pt x="120" y="232"/>
                      </a:moveTo>
                      <a:cubicBezTo>
                        <a:pt x="121" y="230"/>
                        <a:pt x="122" y="228"/>
                        <a:pt x="123" y="226"/>
                      </a:cubicBezTo>
                      <a:cubicBezTo>
                        <a:pt x="128" y="229"/>
                        <a:pt x="133" y="232"/>
                        <a:pt x="138" y="236"/>
                      </a:cubicBezTo>
                      <a:cubicBezTo>
                        <a:pt x="132" y="235"/>
                        <a:pt x="126" y="234"/>
                        <a:pt x="120" y="232"/>
                      </a:cubicBezTo>
                      <a:close/>
                      <a:moveTo>
                        <a:pt x="148" y="49"/>
                      </a:moveTo>
                      <a:cubicBezTo>
                        <a:pt x="148" y="49"/>
                        <a:pt x="148" y="50"/>
                        <a:pt x="148" y="50"/>
                      </a:cubicBezTo>
                      <a:cubicBezTo>
                        <a:pt x="147" y="50"/>
                        <a:pt x="146" y="49"/>
                        <a:pt x="145" y="49"/>
                      </a:cubicBezTo>
                      <a:cubicBezTo>
                        <a:pt x="145" y="48"/>
                        <a:pt x="146" y="46"/>
                        <a:pt x="147" y="44"/>
                      </a:cubicBezTo>
                      <a:cubicBezTo>
                        <a:pt x="147" y="43"/>
                        <a:pt x="148" y="43"/>
                        <a:pt x="149" y="42"/>
                      </a:cubicBezTo>
                      <a:cubicBezTo>
                        <a:pt x="149" y="42"/>
                        <a:pt x="149" y="43"/>
                        <a:pt x="149" y="44"/>
                      </a:cubicBezTo>
                      <a:cubicBezTo>
                        <a:pt x="149" y="45"/>
                        <a:pt x="148" y="47"/>
                        <a:pt x="148" y="49"/>
                      </a:cubicBezTo>
                      <a:close/>
                      <a:moveTo>
                        <a:pt x="150" y="154"/>
                      </a:moveTo>
                      <a:cubicBezTo>
                        <a:pt x="150" y="153"/>
                        <a:pt x="151" y="152"/>
                        <a:pt x="151" y="151"/>
                      </a:cubicBezTo>
                      <a:cubicBezTo>
                        <a:pt x="152" y="153"/>
                        <a:pt x="152" y="156"/>
                        <a:pt x="153" y="158"/>
                      </a:cubicBezTo>
                      <a:cubicBezTo>
                        <a:pt x="152" y="156"/>
                        <a:pt x="151" y="155"/>
                        <a:pt x="150" y="154"/>
                      </a:cubicBezTo>
                      <a:close/>
                      <a:moveTo>
                        <a:pt x="207" y="234"/>
                      </a:moveTo>
                      <a:cubicBezTo>
                        <a:pt x="205" y="232"/>
                        <a:pt x="203" y="230"/>
                        <a:pt x="201" y="228"/>
                      </a:cubicBezTo>
                      <a:cubicBezTo>
                        <a:pt x="198" y="221"/>
                        <a:pt x="196" y="214"/>
                        <a:pt x="193" y="207"/>
                      </a:cubicBezTo>
                      <a:cubicBezTo>
                        <a:pt x="198" y="216"/>
                        <a:pt x="202" y="225"/>
                        <a:pt x="207" y="2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33" name="Freeform 31"/>
                <p:cNvSpPr>
                  <a:spLocks noEditPoints="1"/>
                </p:cNvSpPr>
                <p:nvPr/>
              </p:nvSpPr>
              <p:spPr bwMode="auto">
                <a:xfrm>
                  <a:off x="-2000250" y="6178550"/>
                  <a:ext cx="2027238" cy="4187825"/>
                </a:xfrm>
                <a:custGeom>
                  <a:avLst/>
                  <a:gdLst>
                    <a:gd name="T0" fmla="*/ 347 w 540"/>
                    <a:gd name="T1" fmla="*/ 464 h 1114"/>
                    <a:gd name="T2" fmla="*/ 501 w 540"/>
                    <a:gd name="T3" fmla="*/ 259 h 1114"/>
                    <a:gd name="T4" fmla="*/ 486 w 540"/>
                    <a:gd name="T5" fmla="*/ 197 h 1114"/>
                    <a:gd name="T6" fmla="*/ 390 w 540"/>
                    <a:gd name="T7" fmla="*/ 46 h 1114"/>
                    <a:gd name="T8" fmla="*/ 311 w 540"/>
                    <a:gd name="T9" fmla="*/ 0 h 1114"/>
                    <a:gd name="T10" fmla="*/ 57 w 540"/>
                    <a:gd name="T11" fmla="*/ 26 h 1114"/>
                    <a:gd name="T12" fmla="*/ 30 w 540"/>
                    <a:gd name="T13" fmla="*/ 177 h 1114"/>
                    <a:gd name="T14" fmla="*/ 6 w 540"/>
                    <a:gd name="T15" fmla="*/ 298 h 1114"/>
                    <a:gd name="T16" fmla="*/ 184 w 540"/>
                    <a:gd name="T17" fmla="*/ 444 h 1114"/>
                    <a:gd name="T18" fmla="*/ 12 w 540"/>
                    <a:gd name="T19" fmla="*/ 667 h 1114"/>
                    <a:gd name="T20" fmla="*/ 58 w 540"/>
                    <a:gd name="T21" fmla="*/ 653 h 1114"/>
                    <a:gd name="T22" fmla="*/ 128 w 540"/>
                    <a:gd name="T23" fmla="*/ 734 h 1114"/>
                    <a:gd name="T24" fmla="*/ 146 w 540"/>
                    <a:gd name="T25" fmla="*/ 951 h 1114"/>
                    <a:gd name="T26" fmla="*/ 109 w 540"/>
                    <a:gd name="T27" fmla="*/ 1030 h 1114"/>
                    <a:gd name="T28" fmla="*/ 188 w 540"/>
                    <a:gd name="T29" fmla="*/ 1057 h 1114"/>
                    <a:gd name="T30" fmla="*/ 240 w 540"/>
                    <a:gd name="T31" fmla="*/ 954 h 1114"/>
                    <a:gd name="T32" fmla="*/ 298 w 540"/>
                    <a:gd name="T33" fmla="*/ 853 h 1114"/>
                    <a:gd name="T34" fmla="*/ 319 w 540"/>
                    <a:gd name="T35" fmla="*/ 899 h 1114"/>
                    <a:gd name="T36" fmla="*/ 360 w 540"/>
                    <a:gd name="T37" fmla="*/ 1012 h 1114"/>
                    <a:gd name="T38" fmla="*/ 367 w 540"/>
                    <a:gd name="T39" fmla="*/ 1084 h 1114"/>
                    <a:gd name="T40" fmla="*/ 378 w 540"/>
                    <a:gd name="T41" fmla="*/ 1015 h 1114"/>
                    <a:gd name="T42" fmla="*/ 414 w 540"/>
                    <a:gd name="T43" fmla="*/ 755 h 1114"/>
                    <a:gd name="T44" fmla="*/ 352 w 540"/>
                    <a:gd name="T45" fmla="*/ 478 h 1114"/>
                    <a:gd name="T46" fmla="*/ 481 w 540"/>
                    <a:gd name="T47" fmla="*/ 622 h 1114"/>
                    <a:gd name="T48" fmla="*/ 495 w 540"/>
                    <a:gd name="T49" fmla="*/ 293 h 1114"/>
                    <a:gd name="T50" fmla="*/ 54 w 540"/>
                    <a:gd name="T51" fmla="*/ 696 h 1114"/>
                    <a:gd name="T52" fmla="*/ 49 w 540"/>
                    <a:gd name="T53" fmla="*/ 667 h 1114"/>
                    <a:gd name="T54" fmla="*/ 115 w 540"/>
                    <a:gd name="T55" fmla="*/ 1043 h 1114"/>
                    <a:gd name="T56" fmla="*/ 38 w 540"/>
                    <a:gd name="T57" fmla="*/ 310 h 1114"/>
                    <a:gd name="T58" fmla="*/ 51 w 540"/>
                    <a:gd name="T59" fmla="*/ 306 h 1114"/>
                    <a:gd name="T60" fmla="*/ 53 w 540"/>
                    <a:gd name="T61" fmla="*/ 250 h 1114"/>
                    <a:gd name="T62" fmla="*/ 57 w 540"/>
                    <a:gd name="T63" fmla="*/ 150 h 1114"/>
                    <a:gd name="T64" fmla="*/ 67 w 540"/>
                    <a:gd name="T65" fmla="*/ 87 h 1114"/>
                    <a:gd name="T66" fmla="*/ 65 w 540"/>
                    <a:gd name="T67" fmla="*/ 49 h 1114"/>
                    <a:gd name="T68" fmla="*/ 276 w 540"/>
                    <a:gd name="T69" fmla="*/ 32 h 1114"/>
                    <a:gd name="T70" fmla="*/ 432 w 540"/>
                    <a:gd name="T71" fmla="*/ 117 h 1114"/>
                    <a:gd name="T72" fmla="*/ 459 w 540"/>
                    <a:gd name="T73" fmla="*/ 240 h 1114"/>
                    <a:gd name="T74" fmla="*/ 384 w 540"/>
                    <a:gd name="T75" fmla="*/ 202 h 1114"/>
                    <a:gd name="T76" fmla="*/ 360 w 540"/>
                    <a:gd name="T77" fmla="*/ 231 h 1114"/>
                    <a:gd name="T78" fmla="*/ 278 w 540"/>
                    <a:gd name="T79" fmla="*/ 224 h 1114"/>
                    <a:gd name="T80" fmla="*/ 201 w 540"/>
                    <a:gd name="T81" fmla="*/ 217 h 1114"/>
                    <a:gd name="T82" fmla="*/ 91 w 540"/>
                    <a:gd name="T83" fmla="*/ 197 h 1114"/>
                    <a:gd name="T84" fmla="*/ 122 w 540"/>
                    <a:gd name="T85" fmla="*/ 389 h 1114"/>
                    <a:gd name="T86" fmla="*/ 95 w 540"/>
                    <a:gd name="T87" fmla="*/ 221 h 1114"/>
                    <a:gd name="T88" fmla="*/ 145 w 540"/>
                    <a:gd name="T89" fmla="*/ 215 h 1114"/>
                    <a:gd name="T90" fmla="*/ 295 w 540"/>
                    <a:gd name="T91" fmla="*/ 251 h 1114"/>
                    <a:gd name="T92" fmla="*/ 321 w 540"/>
                    <a:gd name="T93" fmla="*/ 234 h 1114"/>
                    <a:gd name="T94" fmla="*/ 380 w 540"/>
                    <a:gd name="T95" fmla="*/ 219 h 1114"/>
                    <a:gd name="T96" fmla="*/ 433 w 540"/>
                    <a:gd name="T97" fmla="*/ 247 h 1114"/>
                    <a:gd name="T98" fmla="*/ 199 w 540"/>
                    <a:gd name="T99" fmla="*/ 426 h 1114"/>
                    <a:gd name="T100" fmla="*/ 401 w 540"/>
                    <a:gd name="T101" fmla="*/ 1087 h 1114"/>
                    <a:gd name="T102" fmla="*/ 342 w 540"/>
                    <a:gd name="T103" fmla="*/ 885 h 1114"/>
                    <a:gd name="T104" fmla="*/ 215 w 540"/>
                    <a:gd name="T105" fmla="*/ 841 h 1114"/>
                    <a:gd name="T106" fmla="*/ 160 w 540"/>
                    <a:gd name="T107" fmla="*/ 933 h 1114"/>
                    <a:gd name="T108" fmla="*/ 340 w 540"/>
                    <a:gd name="T109" fmla="*/ 934 h 1114"/>
                    <a:gd name="T110" fmla="*/ 273 w 540"/>
                    <a:gd name="T111" fmla="*/ 454 h 1114"/>
                    <a:gd name="T112" fmla="*/ 508 w 540"/>
                    <a:gd name="T113" fmla="*/ 663 h 1114"/>
                    <a:gd name="T114" fmla="*/ 513 w 540"/>
                    <a:gd name="T115" fmla="*/ 636 h 1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540" h="1114">
                      <a:moveTo>
                        <a:pt x="531" y="632"/>
                      </a:moveTo>
                      <a:cubicBezTo>
                        <a:pt x="525" y="622"/>
                        <a:pt x="511" y="613"/>
                        <a:pt x="498" y="613"/>
                      </a:cubicBezTo>
                      <a:cubicBezTo>
                        <a:pt x="494" y="577"/>
                        <a:pt x="466" y="540"/>
                        <a:pt x="441" y="515"/>
                      </a:cubicBezTo>
                      <a:cubicBezTo>
                        <a:pt x="418" y="492"/>
                        <a:pt x="382" y="461"/>
                        <a:pt x="347" y="464"/>
                      </a:cubicBezTo>
                      <a:cubicBezTo>
                        <a:pt x="345" y="458"/>
                        <a:pt x="343" y="451"/>
                        <a:pt x="340" y="445"/>
                      </a:cubicBezTo>
                      <a:cubicBezTo>
                        <a:pt x="377" y="437"/>
                        <a:pt x="411" y="421"/>
                        <a:pt x="435" y="393"/>
                      </a:cubicBezTo>
                      <a:cubicBezTo>
                        <a:pt x="452" y="373"/>
                        <a:pt x="463" y="349"/>
                        <a:pt x="468" y="324"/>
                      </a:cubicBezTo>
                      <a:cubicBezTo>
                        <a:pt x="508" y="334"/>
                        <a:pt x="536" y="283"/>
                        <a:pt x="501" y="259"/>
                      </a:cubicBezTo>
                      <a:cubicBezTo>
                        <a:pt x="498" y="257"/>
                        <a:pt x="493" y="256"/>
                        <a:pt x="490" y="253"/>
                      </a:cubicBezTo>
                      <a:cubicBezTo>
                        <a:pt x="485" y="254"/>
                        <a:pt x="484" y="253"/>
                        <a:pt x="487" y="250"/>
                      </a:cubicBezTo>
                      <a:cubicBezTo>
                        <a:pt x="487" y="247"/>
                        <a:pt x="487" y="244"/>
                        <a:pt x="488" y="241"/>
                      </a:cubicBezTo>
                      <a:cubicBezTo>
                        <a:pt x="489" y="226"/>
                        <a:pt x="488" y="212"/>
                        <a:pt x="486" y="197"/>
                      </a:cubicBezTo>
                      <a:cubicBezTo>
                        <a:pt x="484" y="178"/>
                        <a:pt x="478" y="142"/>
                        <a:pt x="459" y="129"/>
                      </a:cubicBezTo>
                      <a:cubicBezTo>
                        <a:pt x="462" y="130"/>
                        <a:pt x="464" y="130"/>
                        <a:pt x="467" y="130"/>
                      </a:cubicBezTo>
                      <a:cubicBezTo>
                        <a:pt x="474" y="131"/>
                        <a:pt x="478" y="122"/>
                        <a:pt x="475" y="117"/>
                      </a:cubicBezTo>
                      <a:cubicBezTo>
                        <a:pt x="453" y="86"/>
                        <a:pt x="424" y="62"/>
                        <a:pt x="390" y="46"/>
                      </a:cubicBezTo>
                      <a:cubicBezTo>
                        <a:pt x="374" y="38"/>
                        <a:pt x="357" y="32"/>
                        <a:pt x="340" y="27"/>
                      </a:cubicBezTo>
                      <a:cubicBezTo>
                        <a:pt x="333" y="26"/>
                        <a:pt x="322" y="22"/>
                        <a:pt x="312" y="22"/>
                      </a:cubicBezTo>
                      <a:cubicBezTo>
                        <a:pt x="315" y="19"/>
                        <a:pt x="317" y="16"/>
                        <a:pt x="319" y="13"/>
                      </a:cubicBezTo>
                      <a:cubicBezTo>
                        <a:pt x="323" y="7"/>
                        <a:pt x="318" y="0"/>
                        <a:pt x="311" y="0"/>
                      </a:cubicBezTo>
                      <a:cubicBezTo>
                        <a:pt x="269" y="0"/>
                        <a:pt x="227" y="1"/>
                        <a:pt x="186" y="12"/>
                      </a:cubicBezTo>
                      <a:cubicBezTo>
                        <a:pt x="157" y="19"/>
                        <a:pt x="118" y="31"/>
                        <a:pt x="99" y="55"/>
                      </a:cubicBezTo>
                      <a:cubicBezTo>
                        <a:pt x="87" y="48"/>
                        <a:pt x="78" y="39"/>
                        <a:pt x="71" y="26"/>
                      </a:cubicBezTo>
                      <a:cubicBezTo>
                        <a:pt x="68" y="21"/>
                        <a:pt x="59" y="21"/>
                        <a:pt x="57" y="26"/>
                      </a:cubicBezTo>
                      <a:cubicBezTo>
                        <a:pt x="49" y="45"/>
                        <a:pt x="42" y="63"/>
                        <a:pt x="48" y="82"/>
                      </a:cubicBezTo>
                      <a:cubicBezTo>
                        <a:pt x="15" y="102"/>
                        <a:pt x="4" y="150"/>
                        <a:pt x="0" y="185"/>
                      </a:cubicBezTo>
                      <a:cubicBezTo>
                        <a:pt x="0" y="193"/>
                        <a:pt x="9" y="195"/>
                        <a:pt x="14" y="191"/>
                      </a:cubicBezTo>
                      <a:cubicBezTo>
                        <a:pt x="19" y="186"/>
                        <a:pt x="25" y="181"/>
                        <a:pt x="30" y="177"/>
                      </a:cubicBezTo>
                      <a:cubicBezTo>
                        <a:pt x="27" y="189"/>
                        <a:pt x="25" y="202"/>
                        <a:pt x="24" y="215"/>
                      </a:cubicBezTo>
                      <a:cubicBezTo>
                        <a:pt x="23" y="229"/>
                        <a:pt x="21" y="245"/>
                        <a:pt x="25" y="260"/>
                      </a:cubicBezTo>
                      <a:cubicBezTo>
                        <a:pt x="21" y="261"/>
                        <a:pt x="18" y="262"/>
                        <a:pt x="16" y="264"/>
                      </a:cubicBezTo>
                      <a:cubicBezTo>
                        <a:pt x="6" y="272"/>
                        <a:pt x="4" y="286"/>
                        <a:pt x="6" y="298"/>
                      </a:cubicBezTo>
                      <a:cubicBezTo>
                        <a:pt x="8" y="311"/>
                        <a:pt x="16" y="324"/>
                        <a:pt x="28" y="330"/>
                      </a:cubicBezTo>
                      <a:cubicBezTo>
                        <a:pt x="37" y="333"/>
                        <a:pt x="49" y="333"/>
                        <a:pt x="55" y="325"/>
                      </a:cubicBezTo>
                      <a:cubicBezTo>
                        <a:pt x="64" y="354"/>
                        <a:pt x="82" y="381"/>
                        <a:pt x="102" y="400"/>
                      </a:cubicBezTo>
                      <a:cubicBezTo>
                        <a:pt x="126" y="421"/>
                        <a:pt x="154" y="435"/>
                        <a:pt x="184" y="444"/>
                      </a:cubicBezTo>
                      <a:cubicBezTo>
                        <a:pt x="182" y="452"/>
                        <a:pt x="180" y="460"/>
                        <a:pt x="178" y="468"/>
                      </a:cubicBezTo>
                      <a:cubicBezTo>
                        <a:pt x="146" y="488"/>
                        <a:pt x="119" y="516"/>
                        <a:pt x="96" y="547"/>
                      </a:cubicBezTo>
                      <a:cubicBezTo>
                        <a:pt x="74" y="577"/>
                        <a:pt x="47" y="618"/>
                        <a:pt x="42" y="657"/>
                      </a:cubicBezTo>
                      <a:cubicBezTo>
                        <a:pt x="31" y="654"/>
                        <a:pt x="19" y="658"/>
                        <a:pt x="12" y="667"/>
                      </a:cubicBezTo>
                      <a:cubicBezTo>
                        <a:pt x="0" y="680"/>
                        <a:pt x="4" y="702"/>
                        <a:pt x="17" y="713"/>
                      </a:cubicBezTo>
                      <a:cubicBezTo>
                        <a:pt x="31" y="725"/>
                        <a:pt x="52" y="723"/>
                        <a:pt x="64" y="710"/>
                      </a:cubicBezTo>
                      <a:cubicBezTo>
                        <a:pt x="80" y="692"/>
                        <a:pt x="72" y="669"/>
                        <a:pt x="58" y="654"/>
                      </a:cubicBezTo>
                      <a:cubicBezTo>
                        <a:pt x="58" y="653"/>
                        <a:pt x="58" y="653"/>
                        <a:pt x="58" y="653"/>
                      </a:cubicBezTo>
                      <a:cubicBezTo>
                        <a:pt x="64" y="639"/>
                        <a:pt x="68" y="624"/>
                        <a:pt x="75" y="610"/>
                      </a:cubicBezTo>
                      <a:cubicBezTo>
                        <a:pt x="84" y="591"/>
                        <a:pt x="95" y="574"/>
                        <a:pt x="107" y="557"/>
                      </a:cubicBezTo>
                      <a:cubicBezTo>
                        <a:pt x="126" y="530"/>
                        <a:pt x="149" y="507"/>
                        <a:pt x="173" y="485"/>
                      </a:cubicBezTo>
                      <a:cubicBezTo>
                        <a:pt x="154" y="567"/>
                        <a:pt x="141" y="651"/>
                        <a:pt x="128" y="734"/>
                      </a:cubicBezTo>
                      <a:cubicBezTo>
                        <a:pt x="127" y="741"/>
                        <a:pt x="131" y="748"/>
                        <a:pt x="139" y="749"/>
                      </a:cubicBezTo>
                      <a:cubicBezTo>
                        <a:pt x="142" y="749"/>
                        <a:pt x="145" y="749"/>
                        <a:pt x="148" y="749"/>
                      </a:cubicBezTo>
                      <a:cubicBezTo>
                        <a:pt x="141" y="812"/>
                        <a:pt x="142" y="877"/>
                        <a:pt x="139" y="941"/>
                      </a:cubicBezTo>
                      <a:cubicBezTo>
                        <a:pt x="139" y="945"/>
                        <a:pt x="142" y="950"/>
                        <a:pt x="146" y="951"/>
                      </a:cubicBezTo>
                      <a:cubicBezTo>
                        <a:pt x="157" y="953"/>
                        <a:pt x="167" y="955"/>
                        <a:pt x="177" y="956"/>
                      </a:cubicBezTo>
                      <a:cubicBezTo>
                        <a:pt x="175" y="974"/>
                        <a:pt x="174" y="991"/>
                        <a:pt x="174" y="1009"/>
                      </a:cubicBezTo>
                      <a:cubicBezTo>
                        <a:pt x="174" y="1019"/>
                        <a:pt x="172" y="1030"/>
                        <a:pt x="174" y="1041"/>
                      </a:cubicBezTo>
                      <a:cubicBezTo>
                        <a:pt x="154" y="1029"/>
                        <a:pt x="128" y="1023"/>
                        <a:pt x="109" y="1030"/>
                      </a:cubicBezTo>
                      <a:cubicBezTo>
                        <a:pt x="91" y="1037"/>
                        <a:pt x="79" y="1059"/>
                        <a:pt x="96" y="1074"/>
                      </a:cubicBezTo>
                      <a:cubicBezTo>
                        <a:pt x="111" y="1088"/>
                        <a:pt x="140" y="1085"/>
                        <a:pt x="158" y="1081"/>
                      </a:cubicBezTo>
                      <a:cubicBezTo>
                        <a:pt x="164" y="1079"/>
                        <a:pt x="187" y="1067"/>
                        <a:pt x="188" y="1057"/>
                      </a:cubicBezTo>
                      <a:cubicBezTo>
                        <a:pt x="188" y="1057"/>
                        <a:pt x="188" y="1057"/>
                        <a:pt x="188" y="1057"/>
                      </a:cubicBezTo>
                      <a:cubicBezTo>
                        <a:pt x="195" y="1042"/>
                        <a:pt x="191" y="1025"/>
                        <a:pt x="191" y="1009"/>
                      </a:cubicBezTo>
                      <a:cubicBezTo>
                        <a:pt x="191" y="992"/>
                        <a:pt x="191" y="975"/>
                        <a:pt x="191" y="958"/>
                      </a:cubicBezTo>
                      <a:cubicBezTo>
                        <a:pt x="196" y="959"/>
                        <a:pt x="200" y="959"/>
                        <a:pt x="204" y="960"/>
                      </a:cubicBezTo>
                      <a:cubicBezTo>
                        <a:pt x="215" y="961"/>
                        <a:pt x="233" y="965"/>
                        <a:pt x="240" y="954"/>
                      </a:cubicBezTo>
                      <a:cubicBezTo>
                        <a:pt x="247" y="943"/>
                        <a:pt x="242" y="922"/>
                        <a:pt x="241" y="910"/>
                      </a:cubicBezTo>
                      <a:cubicBezTo>
                        <a:pt x="240" y="891"/>
                        <a:pt x="239" y="872"/>
                        <a:pt x="238" y="853"/>
                      </a:cubicBezTo>
                      <a:cubicBezTo>
                        <a:pt x="251" y="853"/>
                        <a:pt x="264" y="853"/>
                        <a:pt x="276" y="853"/>
                      </a:cubicBezTo>
                      <a:cubicBezTo>
                        <a:pt x="283" y="853"/>
                        <a:pt x="291" y="853"/>
                        <a:pt x="298" y="853"/>
                      </a:cubicBezTo>
                      <a:cubicBezTo>
                        <a:pt x="302" y="853"/>
                        <a:pt x="307" y="853"/>
                        <a:pt x="312" y="853"/>
                      </a:cubicBezTo>
                      <a:cubicBezTo>
                        <a:pt x="319" y="851"/>
                        <a:pt x="321" y="851"/>
                        <a:pt x="318" y="855"/>
                      </a:cubicBezTo>
                      <a:cubicBezTo>
                        <a:pt x="320" y="858"/>
                        <a:pt x="318" y="873"/>
                        <a:pt x="319" y="878"/>
                      </a:cubicBezTo>
                      <a:cubicBezTo>
                        <a:pt x="319" y="885"/>
                        <a:pt x="319" y="892"/>
                        <a:pt x="319" y="899"/>
                      </a:cubicBezTo>
                      <a:cubicBezTo>
                        <a:pt x="319" y="915"/>
                        <a:pt x="318" y="932"/>
                        <a:pt x="317" y="948"/>
                      </a:cubicBezTo>
                      <a:cubicBezTo>
                        <a:pt x="316" y="956"/>
                        <a:pt x="324" y="960"/>
                        <a:pt x="331" y="959"/>
                      </a:cubicBezTo>
                      <a:cubicBezTo>
                        <a:pt x="343" y="956"/>
                        <a:pt x="355" y="955"/>
                        <a:pt x="367" y="954"/>
                      </a:cubicBezTo>
                      <a:cubicBezTo>
                        <a:pt x="364" y="973"/>
                        <a:pt x="361" y="992"/>
                        <a:pt x="360" y="1012"/>
                      </a:cubicBezTo>
                      <a:cubicBezTo>
                        <a:pt x="359" y="1030"/>
                        <a:pt x="356" y="1052"/>
                        <a:pt x="359" y="1071"/>
                      </a:cubicBezTo>
                      <a:cubicBezTo>
                        <a:pt x="359" y="1073"/>
                        <a:pt x="359" y="1076"/>
                        <a:pt x="361" y="1078"/>
                      </a:cubicBezTo>
                      <a:cubicBezTo>
                        <a:pt x="361" y="1078"/>
                        <a:pt x="361" y="1079"/>
                        <a:pt x="361" y="1079"/>
                      </a:cubicBezTo>
                      <a:cubicBezTo>
                        <a:pt x="361" y="1082"/>
                        <a:pt x="364" y="1084"/>
                        <a:pt x="367" y="1084"/>
                      </a:cubicBezTo>
                      <a:cubicBezTo>
                        <a:pt x="381" y="1110"/>
                        <a:pt x="436" y="1114"/>
                        <a:pt x="445" y="1082"/>
                      </a:cubicBezTo>
                      <a:cubicBezTo>
                        <a:pt x="449" y="1065"/>
                        <a:pt x="435" y="1050"/>
                        <a:pt x="419" y="1047"/>
                      </a:cubicBezTo>
                      <a:cubicBezTo>
                        <a:pt x="407" y="1045"/>
                        <a:pt x="391" y="1049"/>
                        <a:pt x="378" y="1055"/>
                      </a:cubicBezTo>
                      <a:cubicBezTo>
                        <a:pt x="379" y="1042"/>
                        <a:pt x="377" y="1028"/>
                        <a:pt x="378" y="1015"/>
                      </a:cubicBezTo>
                      <a:cubicBezTo>
                        <a:pt x="378" y="995"/>
                        <a:pt x="377" y="974"/>
                        <a:pt x="377" y="954"/>
                      </a:cubicBezTo>
                      <a:cubicBezTo>
                        <a:pt x="391" y="953"/>
                        <a:pt x="405" y="954"/>
                        <a:pt x="420" y="955"/>
                      </a:cubicBezTo>
                      <a:cubicBezTo>
                        <a:pt x="426" y="956"/>
                        <a:pt x="432" y="949"/>
                        <a:pt x="432" y="943"/>
                      </a:cubicBezTo>
                      <a:cubicBezTo>
                        <a:pt x="426" y="881"/>
                        <a:pt x="420" y="818"/>
                        <a:pt x="414" y="755"/>
                      </a:cubicBezTo>
                      <a:cubicBezTo>
                        <a:pt x="415" y="755"/>
                        <a:pt x="417" y="756"/>
                        <a:pt x="418" y="756"/>
                      </a:cubicBezTo>
                      <a:cubicBezTo>
                        <a:pt x="426" y="756"/>
                        <a:pt x="433" y="747"/>
                        <a:pt x="430" y="739"/>
                      </a:cubicBezTo>
                      <a:cubicBezTo>
                        <a:pt x="416" y="689"/>
                        <a:pt x="402" y="640"/>
                        <a:pt x="387" y="590"/>
                      </a:cubicBezTo>
                      <a:cubicBezTo>
                        <a:pt x="375" y="553"/>
                        <a:pt x="365" y="515"/>
                        <a:pt x="352" y="478"/>
                      </a:cubicBezTo>
                      <a:cubicBezTo>
                        <a:pt x="383" y="487"/>
                        <a:pt x="411" y="509"/>
                        <a:pt x="433" y="532"/>
                      </a:cubicBezTo>
                      <a:cubicBezTo>
                        <a:pt x="445" y="545"/>
                        <a:pt x="455" y="559"/>
                        <a:pt x="464" y="574"/>
                      </a:cubicBezTo>
                      <a:cubicBezTo>
                        <a:pt x="467" y="579"/>
                        <a:pt x="469" y="584"/>
                        <a:pt x="471" y="589"/>
                      </a:cubicBezTo>
                      <a:cubicBezTo>
                        <a:pt x="475" y="600"/>
                        <a:pt x="478" y="611"/>
                        <a:pt x="481" y="622"/>
                      </a:cubicBezTo>
                      <a:cubicBezTo>
                        <a:pt x="469" y="629"/>
                        <a:pt x="461" y="643"/>
                        <a:pt x="465" y="659"/>
                      </a:cubicBezTo>
                      <a:cubicBezTo>
                        <a:pt x="471" y="678"/>
                        <a:pt x="494" y="689"/>
                        <a:pt x="513" y="681"/>
                      </a:cubicBezTo>
                      <a:cubicBezTo>
                        <a:pt x="531" y="673"/>
                        <a:pt x="540" y="650"/>
                        <a:pt x="531" y="632"/>
                      </a:cubicBezTo>
                      <a:close/>
                      <a:moveTo>
                        <a:pt x="495" y="293"/>
                      </a:moveTo>
                      <a:cubicBezTo>
                        <a:pt x="494" y="306"/>
                        <a:pt x="482" y="310"/>
                        <a:pt x="471" y="307"/>
                      </a:cubicBezTo>
                      <a:cubicBezTo>
                        <a:pt x="472" y="297"/>
                        <a:pt x="472" y="287"/>
                        <a:pt x="471" y="277"/>
                      </a:cubicBezTo>
                      <a:cubicBezTo>
                        <a:pt x="482" y="271"/>
                        <a:pt x="497" y="279"/>
                        <a:pt x="495" y="293"/>
                      </a:cubicBezTo>
                      <a:close/>
                      <a:moveTo>
                        <a:pt x="54" y="696"/>
                      </a:moveTo>
                      <a:cubicBezTo>
                        <a:pt x="48" y="705"/>
                        <a:pt x="36" y="708"/>
                        <a:pt x="28" y="701"/>
                      </a:cubicBezTo>
                      <a:cubicBezTo>
                        <a:pt x="20" y="695"/>
                        <a:pt x="18" y="684"/>
                        <a:pt x="23" y="676"/>
                      </a:cubicBezTo>
                      <a:cubicBezTo>
                        <a:pt x="28" y="669"/>
                        <a:pt x="36" y="666"/>
                        <a:pt x="44" y="666"/>
                      </a:cubicBezTo>
                      <a:cubicBezTo>
                        <a:pt x="45" y="667"/>
                        <a:pt x="47" y="667"/>
                        <a:pt x="49" y="667"/>
                      </a:cubicBezTo>
                      <a:cubicBezTo>
                        <a:pt x="55" y="676"/>
                        <a:pt x="60" y="686"/>
                        <a:pt x="54" y="696"/>
                      </a:cubicBezTo>
                      <a:close/>
                      <a:moveTo>
                        <a:pt x="143" y="1065"/>
                      </a:moveTo>
                      <a:cubicBezTo>
                        <a:pt x="134" y="1066"/>
                        <a:pt x="119" y="1068"/>
                        <a:pt x="111" y="1064"/>
                      </a:cubicBezTo>
                      <a:cubicBezTo>
                        <a:pt x="99" y="1057"/>
                        <a:pt x="105" y="1047"/>
                        <a:pt x="115" y="1043"/>
                      </a:cubicBezTo>
                      <a:cubicBezTo>
                        <a:pt x="123" y="1039"/>
                        <a:pt x="133" y="1041"/>
                        <a:pt x="141" y="1043"/>
                      </a:cubicBezTo>
                      <a:cubicBezTo>
                        <a:pt x="153" y="1046"/>
                        <a:pt x="162" y="1053"/>
                        <a:pt x="173" y="1058"/>
                      </a:cubicBezTo>
                      <a:cubicBezTo>
                        <a:pt x="165" y="1060"/>
                        <a:pt x="145" y="1065"/>
                        <a:pt x="143" y="1065"/>
                      </a:cubicBezTo>
                      <a:close/>
                      <a:moveTo>
                        <a:pt x="38" y="310"/>
                      </a:moveTo>
                      <a:cubicBezTo>
                        <a:pt x="32" y="309"/>
                        <a:pt x="28" y="304"/>
                        <a:pt x="27" y="298"/>
                      </a:cubicBezTo>
                      <a:cubicBezTo>
                        <a:pt x="26" y="292"/>
                        <a:pt x="29" y="287"/>
                        <a:pt x="34" y="284"/>
                      </a:cubicBezTo>
                      <a:cubicBezTo>
                        <a:pt x="38" y="282"/>
                        <a:pt x="45" y="280"/>
                        <a:pt x="50" y="281"/>
                      </a:cubicBezTo>
                      <a:cubicBezTo>
                        <a:pt x="50" y="289"/>
                        <a:pt x="50" y="298"/>
                        <a:pt x="51" y="306"/>
                      </a:cubicBezTo>
                      <a:cubicBezTo>
                        <a:pt x="47" y="309"/>
                        <a:pt x="43" y="311"/>
                        <a:pt x="38" y="310"/>
                      </a:cubicBezTo>
                      <a:close/>
                      <a:moveTo>
                        <a:pt x="67" y="242"/>
                      </a:moveTo>
                      <a:cubicBezTo>
                        <a:pt x="65" y="242"/>
                        <a:pt x="62" y="242"/>
                        <a:pt x="59" y="244"/>
                      </a:cubicBezTo>
                      <a:cubicBezTo>
                        <a:pt x="57" y="245"/>
                        <a:pt x="55" y="247"/>
                        <a:pt x="53" y="250"/>
                      </a:cubicBezTo>
                      <a:cubicBezTo>
                        <a:pt x="51" y="253"/>
                        <a:pt x="51" y="257"/>
                        <a:pt x="51" y="261"/>
                      </a:cubicBezTo>
                      <a:cubicBezTo>
                        <a:pt x="49" y="260"/>
                        <a:pt x="47" y="259"/>
                        <a:pt x="45" y="259"/>
                      </a:cubicBezTo>
                      <a:cubicBezTo>
                        <a:pt x="45" y="244"/>
                        <a:pt x="44" y="229"/>
                        <a:pt x="45" y="214"/>
                      </a:cubicBezTo>
                      <a:cubicBezTo>
                        <a:pt x="47" y="192"/>
                        <a:pt x="51" y="171"/>
                        <a:pt x="57" y="150"/>
                      </a:cubicBezTo>
                      <a:cubicBezTo>
                        <a:pt x="59" y="146"/>
                        <a:pt x="54" y="142"/>
                        <a:pt x="50" y="143"/>
                      </a:cubicBezTo>
                      <a:cubicBezTo>
                        <a:pt x="41" y="146"/>
                        <a:pt x="32" y="149"/>
                        <a:pt x="24" y="153"/>
                      </a:cubicBezTo>
                      <a:cubicBezTo>
                        <a:pt x="29" y="129"/>
                        <a:pt x="43" y="109"/>
                        <a:pt x="64" y="95"/>
                      </a:cubicBezTo>
                      <a:cubicBezTo>
                        <a:pt x="66" y="93"/>
                        <a:pt x="68" y="90"/>
                        <a:pt x="67" y="87"/>
                      </a:cubicBezTo>
                      <a:cubicBezTo>
                        <a:pt x="67" y="86"/>
                        <a:pt x="66" y="86"/>
                        <a:pt x="66" y="85"/>
                      </a:cubicBezTo>
                      <a:cubicBezTo>
                        <a:pt x="66" y="84"/>
                        <a:pt x="66" y="83"/>
                        <a:pt x="65" y="83"/>
                      </a:cubicBezTo>
                      <a:cubicBezTo>
                        <a:pt x="63" y="73"/>
                        <a:pt x="62" y="64"/>
                        <a:pt x="63" y="55"/>
                      </a:cubicBezTo>
                      <a:cubicBezTo>
                        <a:pt x="63" y="53"/>
                        <a:pt x="64" y="51"/>
                        <a:pt x="65" y="49"/>
                      </a:cubicBezTo>
                      <a:cubicBezTo>
                        <a:pt x="72" y="59"/>
                        <a:pt x="81" y="68"/>
                        <a:pt x="90" y="77"/>
                      </a:cubicBezTo>
                      <a:cubicBezTo>
                        <a:pt x="92" y="79"/>
                        <a:pt x="96" y="80"/>
                        <a:pt x="98" y="78"/>
                      </a:cubicBezTo>
                      <a:cubicBezTo>
                        <a:pt x="152" y="37"/>
                        <a:pt x="218" y="16"/>
                        <a:pt x="286" y="18"/>
                      </a:cubicBezTo>
                      <a:cubicBezTo>
                        <a:pt x="283" y="23"/>
                        <a:pt x="279" y="27"/>
                        <a:pt x="276" y="32"/>
                      </a:cubicBezTo>
                      <a:cubicBezTo>
                        <a:pt x="273" y="36"/>
                        <a:pt x="277" y="42"/>
                        <a:pt x="281" y="42"/>
                      </a:cubicBezTo>
                      <a:cubicBezTo>
                        <a:pt x="341" y="42"/>
                        <a:pt x="398" y="66"/>
                        <a:pt x="441" y="106"/>
                      </a:cubicBezTo>
                      <a:cubicBezTo>
                        <a:pt x="440" y="106"/>
                        <a:pt x="439" y="106"/>
                        <a:pt x="439" y="106"/>
                      </a:cubicBezTo>
                      <a:cubicBezTo>
                        <a:pt x="433" y="105"/>
                        <a:pt x="429" y="113"/>
                        <a:pt x="432" y="117"/>
                      </a:cubicBezTo>
                      <a:cubicBezTo>
                        <a:pt x="461" y="156"/>
                        <a:pt x="473" y="204"/>
                        <a:pt x="466" y="252"/>
                      </a:cubicBezTo>
                      <a:cubicBezTo>
                        <a:pt x="465" y="250"/>
                        <a:pt x="465" y="248"/>
                        <a:pt x="464" y="247"/>
                      </a:cubicBezTo>
                      <a:cubicBezTo>
                        <a:pt x="463" y="244"/>
                        <a:pt x="461" y="241"/>
                        <a:pt x="459" y="240"/>
                      </a:cubicBezTo>
                      <a:cubicBezTo>
                        <a:pt x="459" y="240"/>
                        <a:pt x="459" y="240"/>
                        <a:pt x="459" y="240"/>
                      </a:cubicBezTo>
                      <a:cubicBezTo>
                        <a:pt x="447" y="229"/>
                        <a:pt x="435" y="219"/>
                        <a:pt x="423" y="208"/>
                      </a:cubicBezTo>
                      <a:cubicBezTo>
                        <a:pt x="418" y="203"/>
                        <a:pt x="411" y="207"/>
                        <a:pt x="410" y="213"/>
                      </a:cubicBezTo>
                      <a:cubicBezTo>
                        <a:pt x="410" y="218"/>
                        <a:pt x="409" y="222"/>
                        <a:pt x="409" y="227"/>
                      </a:cubicBezTo>
                      <a:cubicBezTo>
                        <a:pt x="401" y="218"/>
                        <a:pt x="393" y="209"/>
                        <a:pt x="384" y="202"/>
                      </a:cubicBezTo>
                      <a:cubicBezTo>
                        <a:pt x="384" y="201"/>
                        <a:pt x="384" y="201"/>
                        <a:pt x="384" y="200"/>
                      </a:cubicBezTo>
                      <a:cubicBezTo>
                        <a:pt x="382" y="192"/>
                        <a:pt x="372" y="187"/>
                        <a:pt x="365" y="194"/>
                      </a:cubicBezTo>
                      <a:cubicBezTo>
                        <a:pt x="361" y="198"/>
                        <a:pt x="361" y="207"/>
                        <a:pt x="361" y="212"/>
                      </a:cubicBezTo>
                      <a:cubicBezTo>
                        <a:pt x="360" y="219"/>
                        <a:pt x="359" y="225"/>
                        <a:pt x="360" y="231"/>
                      </a:cubicBezTo>
                      <a:cubicBezTo>
                        <a:pt x="360" y="231"/>
                        <a:pt x="360" y="232"/>
                        <a:pt x="360" y="232"/>
                      </a:cubicBezTo>
                      <a:cubicBezTo>
                        <a:pt x="332" y="217"/>
                        <a:pt x="306" y="198"/>
                        <a:pt x="283" y="176"/>
                      </a:cubicBezTo>
                      <a:cubicBezTo>
                        <a:pt x="279" y="172"/>
                        <a:pt x="272" y="175"/>
                        <a:pt x="272" y="181"/>
                      </a:cubicBezTo>
                      <a:cubicBezTo>
                        <a:pt x="271" y="196"/>
                        <a:pt x="273" y="210"/>
                        <a:pt x="278" y="224"/>
                      </a:cubicBezTo>
                      <a:cubicBezTo>
                        <a:pt x="253" y="214"/>
                        <a:pt x="229" y="201"/>
                        <a:pt x="208" y="183"/>
                      </a:cubicBezTo>
                      <a:cubicBezTo>
                        <a:pt x="204" y="180"/>
                        <a:pt x="197" y="182"/>
                        <a:pt x="197" y="188"/>
                      </a:cubicBezTo>
                      <a:cubicBezTo>
                        <a:pt x="197" y="199"/>
                        <a:pt x="199" y="209"/>
                        <a:pt x="204" y="217"/>
                      </a:cubicBezTo>
                      <a:cubicBezTo>
                        <a:pt x="203" y="217"/>
                        <a:pt x="202" y="217"/>
                        <a:pt x="201" y="217"/>
                      </a:cubicBezTo>
                      <a:cubicBezTo>
                        <a:pt x="179" y="214"/>
                        <a:pt x="158" y="207"/>
                        <a:pt x="142" y="190"/>
                      </a:cubicBezTo>
                      <a:cubicBezTo>
                        <a:pt x="137" y="185"/>
                        <a:pt x="127" y="188"/>
                        <a:pt x="127" y="196"/>
                      </a:cubicBezTo>
                      <a:cubicBezTo>
                        <a:pt x="128" y="204"/>
                        <a:pt x="128" y="213"/>
                        <a:pt x="128" y="221"/>
                      </a:cubicBezTo>
                      <a:cubicBezTo>
                        <a:pt x="115" y="215"/>
                        <a:pt x="103" y="207"/>
                        <a:pt x="91" y="197"/>
                      </a:cubicBezTo>
                      <a:cubicBezTo>
                        <a:pt x="87" y="194"/>
                        <a:pt x="79" y="194"/>
                        <a:pt x="78" y="201"/>
                      </a:cubicBezTo>
                      <a:cubicBezTo>
                        <a:pt x="76" y="215"/>
                        <a:pt x="74" y="228"/>
                        <a:pt x="72" y="242"/>
                      </a:cubicBezTo>
                      <a:cubicBezTo>
                        <a:pt x="71" y="242"/>
                        <a:pt x="69" y="242"/>
                        <a:pt x="67" y="242"/>
                      </a:cubicBezTo>
                      <a:close/>
                      <a:moveTo>
                        <a:pt x="122" y="389"/>
                      </a:moveTo>
                      <a:cubicBezTo>
                        <a:pt x="83" y="355"/>
                        <a:pt x="68" y="310"/>
                        <a:pt x="72" y="260"/>
                      </a:cubicBezTo>
                      <a:cubicBezTo>
                        <a:pt x="76" y="262"/>
                        <a:pt x="81" y="262"/>
                        <a:pt x="88" y="262"/>
                      </a:cubicBezTo>
                      <a:cubicBezTo>
                        <a:pt x="92" y="263"/>
                        <a:pt x="94" y="259"/>
                        <a:pt x="95" y="256"/>
                      </a:cubicBezTo>
                      <a:cubicBezTo>
                        <a:pt x="95" y="244"/>
                        <a:pt x="95" y="233"/>
                        <a:pt x="95" y="221"/>
                      </a:cubicBezTo>
                      <a:cubicBezTo>
                        <a:pt x="96" y="221"/>
                        <a:pt x="96" y="222"/>
                        <a:pt x="97" y="222"/>
                      </a:cubicBezTo>
                      <a:cubicBezTo>
                        <a:pt x="109" y="230"/>
                        <a:pt x="121" y="237"/>
                        <a:pt x="135" y="242"/>
                      </a:cubicBezTo>
                      <a:cubicBezTo>
                        <a:pt x="140" y="244"/>
                        <a:pt x="146" y="239"/>
                        <a:pt x="146" y="234"/>
                      </a:cubicBezTo>
                      <a:cubicBezTo>
                        <a:pt x="146" y="228"/>
                        <a:pt x="145" y="221"/>
                        <a:pt x="145" y="215"/>
                      </a:cubicBezTo>
                      <a:cubicBezTo>
                        <a:pt x="168" y="231"/>
                        <a:pt x="196" y="236"/>
                        <a:pt x="225" y="237"/>
                      </a:cubicBezTo>
                      <a:cubicBezTo>
                        <a:pt x="231" y="237"/>
                        <a:pt x="235" y="232"/>
                        <a:pt x="233" y="226"/>
                      </a:cubicBezTo>
                      <a:cubicBezTo>
                        <a:pt x="241" y="231"/>
                        <a:pt x="249" y="235"/>
                        <a:pt x="257" y="238"/>
                      </a:cubicBezTo>
                      <a:cubicBezTo>
                        <a:pt x="269" y="243"/>
                        <a:pt x="282" y="250"/>
                        <a:pt x="295" y="251"/>
                      </a:cubicBezTo>
                      <a:cubicBezTo>
                        <a:pt x="298" y="251"/>
                        <a:pt x="301" y="249"/>
                        <a:pt x="303" y="246"/>
                      </a:cubicBezTo>
                      <a:cubicBezTo>
                        <a:pt x="306" y="240"/>
                        <a:pt x="304" y="234"/>
                        <a:pt x="302" y="227"/>
                      </a:cubicBezTo>
                      <a:cubicBezTo>
                        <a:pt x="302" y="225"/>
                        <a:pt x="301" y="223"/>
                        <a:pt x="301" y="222"/>
                      </a:cubicBezTo>
                      <a:cubicBezTo>
                        <a:pt x="307" y="226"/>
                        <a:pt x="314" y="230"/>
                        <a:pt x="321" y="234"/>
                      </a:cubicBezTo>
                      <a:cubicBezTo>
                        <a:pt x="333" y="241"/>
                        <a:pt x="350" y="253"/>
                        <a:pt x="364" y="255"/>
                      </a:cubicBezTo>
                      <a:cubicBezTo>
                        <a:pt x="368" y="255"/>
                        <a:pt x="371" y="255"/>
                        <a:pt x="373" y="253"/>
                      </a:cubicBezTo>
                      <a:cubicBezTo>
                        <a:pt x="378" y="255"/>
                        <a:pt x="383" y="251"/>
                        <a:pt x="382" y="246"/>
                      </a:cubicBezTo>
                      <a:cubicBezTo>
                        <a:pt x="380" y="237"/>
                        <a:pt x="380" y="228"/>
                        <a:pt x="380" y="219"/>
                      </a:cubicBezTo>
                      <a:cubicBezTo>
                        <a:pt x="390" y="231"/>
                        <a:pt x="399" y="244"/>
                        <a:pt x="408" y="257"/>
                      </a:cubicBezTo>
                      <a:cubicBezTo>
                        <a:pt x="409" y="259"/>
                        <a:pt x="412" y="260"/>
                        <a:pt x="414" y="260"/>
                      </a:cubicBezTo>
                      <a:cubicBezTo>
                        <a:pt x="419" y="266"/>
                        <a:pt x="426" y="265"/>
                        <a:pt x="429" y="258"/>
                      </a:cubicBezTo>
                      <a:cubicBezTo>
                        <a:pt x="431" y="254"/>
                        <a:pt x="432" y="251"/>
                        <a:pt x="433" y="247"/>
                      </a:cubicBezTo>
                      <a:cubicBezTo>
                        <a:pt x="437" y="249"/>
                        <a:pt x="441" y="252"/>
                        <a:pt x="445" y="253"/>
                      </a:cubicBezTo>
                      <a:cubicBezTo>
                        <a:pt x="457" y="298"/>
                        <a:pt x="446" y="346"/>
                        <a:pt x="416" y="381"/>
                      </a:cubicBezTo>
                      <a:cubicBezTo>
                        <a:pt x="380" y="421"/>
                        <a:pt x="321" y="431"/>
                        <a:pt x="270" y="433"/>
                      </a:cubicBezTo>
                      <a:cubicBezTo>
                        <a:pt x="246" y="433"/>
                        <a:pt x="222" y="431"/>
                        <a:pt x="199" y="426"/>
                      </a:cubicBezTo>
                      <a:cubicBezTo>
                        <a:pt x="197" y="425"/>
                        <a:pt x="196" y="425"/>
                        <a:pt x="194" y="425"/>
                      </a:cubicBezTo>
                      <a:cubicBezTo>
                        <a:pt x="168" y="418"/>
                        <a:pt x="142" y="407"/>
                        <a:pt x="122" y="389"/>
                      </a:cubicBezTo>
                      <a:close/>
                      <a:moveTo>
                        <a:pt x="424" y="1072"/>
                      </a:moveTo>
                      <a:cubicBezTo>
                        <a:pt x="430" y="1086"/>
                        <a:pt x="410" y="1088"/>
                        <a:pt x="401" y="1087"/>
                      </a:cubicBezTo>
                      <a:cubicBezTo>
                        <a:pt x="392" y="1086"/>
                        <a:pt x="382" y="1084"/>
                        <a:pt x="376" y="1079"/>
                      </a:cubicBezTo>
                      <a:cubicBezTo>
                        <a:pt x="390" y="1071"/>
                        <a:pt x="417" y="1056"/>
                        <a:pt x="424" y="1072"/>
                      </a:cubicBezTo>
                      <a:close/>
                      <a:moveTo>
                        <a:pt x="340" y="934"/>
                      </a:moveTo>
                      <a:cubicBezTo>
                        <a:pt x="342" y="918"/>
                        <a:pt x="342" y="901"/>
                        <a:pt x="342" y="885"/>
                      </a:cubicBezTo>
                      <a:cubicBezTo>
                        <a:pt x="341" y="871"/>
                        <a:pt x="344" y="847"/>
                        <a:pt x="334" y="836"/>
                      </a:cubicBezTo>
                      <a:cubicBezTo>
                        <a:pt x="325" y="826"/>
                        <a:pt x="306" y="830"/>
                        <a:pt x="294" y="830"/>
                      </a:cubicBezTo>
                      <a:cubicBezTo>
                        <a:pt x="271" y="830"/>
                        <a:pt x="249" y="830"/>
                        <a:pt x="226" y="830"/>
                      </a:cubicBezTo>
                      <a:cubicBezTo>
                        <a:pt x="220" y="830"/>
                        <a:pt x="214" y="835"/>
                        <a:pt x="215" y="841"/>
                      </a:cubicBezTo>
                      <a:cubicBezTo>
                        <a:pt x="216" y="871"/>
                        <a:pt x="218" y="902"/>
                        <a:pt x="220" y="932"/>
                      </a:cubicBezTo>
                      <a:cubicBezTo>
                        <a:pt x="220" y="938"/>
                        <a:pt x="220" y="938"/>
                        <a:pt x="220" y="938"/>
                      </a:cubicBezTo>
                      <a:cubicBezTo>
                        <a:pt x="215" y="936"/>
                        <a:pt x="205" y="938"/>
                        <a:pt x="200" y="937"/>
                      </a:cubicBezTo>
                      <a:cubicBezTo>
                        <a:pt x="187" y="936"/>
                        <a:pt x="173" y="935"/>
                        <a:pt x="160" y="933"/>
                      </a:cubicBezTo>
                      <a:cubicBezTo>
                        <a:pt x="162" y="872"/>
                        <a:pt x="168" y="810"/>
                        <a:pt x="166" y="749"/>
                      </a:cubicBezTo>
                      <a:cubicBezTo>
                        <a:pt x="241" y="751"/>
                        <a:pt x="316" y="753"/>
                        <a:pt x="392" y="755"/>
                      </a:cubicBezTo>
                      <a:cubicBezTo>
                        <a:pt x="396" y="813"/>
                        <a:pt x="401" y="872"/>
                        <a:pt x="406" y="930"/>
                      </a:cubicBezTo>
                      <a:cubicBezTo>
                        <a:pt x="384" y="929"/>
                        <a:pt x="362" y="931"/>
                        <a:pt x="340" y="934"/>
                      </a:cubicBezTo>
                      <a:close/>
                      <a:moveTo>
                        <a:pt x="401" y="729"/>
                      </a:moveTo>
                      <a:cubicBezTo>
                        <a:pt x="318" y="728"/>
                        <a:pt x="235" y="727"/>
                        <a:pt x="153" y="726"/>
                      </a:cubicBezTo>
                      <a:cubicBezTo>
                        <a:pt x="167" y="633"/>
                        <a:pt x="187" y="541"/>
                        <a:pt x="201" y="448"/>
                      </a:cubicBezTo>
                      <a:cubicBezTo>
                        <a:pt x="225" y="453"/>
                        <a:pt x="249" y="454"/>
                        <a:pt x="273" y="454"/>
                      </a:cubicBezTo>
                      <a:cubicBezTo>
                        <a:pt x="288" y="453"/>
                        <a:pt x="304" y="452"/>
                        <a:pt x="320" y="449"/>
                      </a:cubicBezTo>
                      <a:cubicBezTo>
                        <a:pt x="332" y="499"/>
                        <a:pt x="350" y="548"/>
                        <a:pt x="364" y="597"/>
                      </a:cubicBezTo>
                      <a:cubicBezTo>
                        <a:pt x="377" y="641"/>
                        <a:pt x="389" y="685"/>
                        <a:pt x="401" y="729"/>
                      </a:cubicBezTo>
                      <a:close/>
                      <a:moveTo>
                        <a:pt x="508" y="663"/>
                      </a:moveTo>
                      <a:cubicBezTo>
                        <a:pt x="500" y="668"/>
                        <a:pt x="487" y="664"/>
                        <a:pt x="483" y="655"/>
                      </a:cubicBezTo>
                      <a:cubicBezTo>
                        <a:pt x="478" y="646"/>
                        <a:pt x="485" y="633"/>
                        <a:pt x="495" y="630"/>
                      </a:cubicBezTo>
                      <a:cubicBezTo>
                        <a:pt x="495" y="630"/>
                        <a:pt x="495" y="630"/>
                        <a:pt x="496" y="629"/>
                      </a:cubicBezTo>
                      <a:cubicBezTo>
                        <a:pt x="502" y="630"/>
                        <a:pt x="508" y="631"/>
                        <a:pt x="513" y="636"/>
                      </a:cubicBezTo>
                      <a:cubicBezTo>
                        <a:pt x="520" y="645"/>
                        <a:pt x="517" y="657"/>
                        <a:pt x="508" y="6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34" name="Freeform 32"/>
                <p:cNvSpPr>
                  <a:spLocks/>
                </p:cNvSpPr>
                <p:nvPr/>
              </p:nvSpPr>
              <p:spPr bwMode="auto">
                <a:xfrm>
                  <a:off x="-1416050" y="7491413"/>
                  <a:ext cx="792163" cy="206375"/>
                </a:xfrm>
                <a:custGeom>
                  <a:avLst/>
                  <a:gdLst>
                    <a:gd name="T0" fmla="*/ 198 w 211"/>
                    <a:gd name="T1" fmla="*/ 3 h 55"/>
                    <a:gd name="T2" fmla="*/ 153 w 211"/>
                    <a:gd name="T3" fmla="*/ 28 h 55"/>
                    <a:gd name="T4" fmla="*/ 106 w 211"/>
                    <a:gd name="T5" fmla="*/ 37 h 55"/>
                    <a:gd name="T6" fmla="*/ 5 w 211"/>
                    <a:gd name="T7" fmla="*/ 7 h 55"/>
                    <a:gd name="T8" fmla="*/ 2 w 211"/>
                    <a:gd name="T9" fmla="*/ 12 h 55"/>
                    <a:gd name="T10" fmla="*/ 109 w 211"/>
                    <a:gd name="T11" fmla="*/ 53 h 55"/>
                    <a:gd name="T12" fmla="*/ 206 w 211"/>
                    <a:gd name="T13" fmla="*/ 12 h 55"/>
                    <a:gd name="T14" fmla="*/ 198 w 211"/>
                    <a:gd name="T15" fmla="*/ 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1" h="55">
                      <a:moveTo>
                        <a:pt x="198" y="3"/>
                      </a:moveTo>
                      <a:cubicBezTo>
                        <a:pt x="182" y="10"/>
                        <a:pt x="169" y="21"/>
                        <a:pt x="153" y="28"/>
                      </a:cubicBezTo>
                      <a:cubicBezTo>
                        <a:pt x="138" y="33"/>
                        <a:pt x="122" y="37"/>
                        <a:pt x="106" y="37"/>
                      </a:cubicBezTo>
                      <a:cubicBezTo>
                        <a:pt x="69" y="39"/>
                        <a:pt x="36" y="26"/>
                        <a:pt x="5" y="7"/>
                      </a:cubicBezTo>
                      <a:cubicBezTo>
                        <a:pt x="3" y="5"/>
                        <a:pt x="0" y="9"/>
                        <a:pt x="2" y="12"/>
                      </a:cubicBezTo>
                      <a:cubicBezTo>
                        <a:pt x="29" y="41"/>
                        <a:pt x="69" y="55"/>
                        <a:pt x="109" y="53"/>
                      </a:cubicBezTo>
                      <a:cubicBezTo>
                        <a:pt x="142" y="52"/>
                        <a:pt x="186" y="39"/>
                        <a:pt x="206" y="12"/>
                      </a:cubicBezTo>
                      <a:cubicBezTo>
                        <a:pt x="211" y="6"/>
                        <a:pt x="203" y="0"/>
                        <a:pt x="198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35" name="Freeform 33"/>
                <p:cNvSpPr>
                  <a:spLocks/>
                </p:cNvSpPr>
                <p:nvPr/>
              </p:nvSpPr>
              <p:spPr bwMode="auto">
                <a:xfrm>
                  <a:off x="-1328738" y="7189788"/>
                  <a:ext cx="179388" cy="123825"/>
                </a:xfrm>
                <a:custGeom>
                  <a:avLst/>
                  <a:gdLst>
                    <a:gd name="T0" fmla="*/ 22 w 48"/>
                    <a:gd name="T1" fmla="*/ 1 h 33"/>
                    <a:gd name="T2" fmla="*/ 2 w 48"/>
                    <a:gd name="T3" fmla="*/ 28 h 33"/>
                    <a:gd name="T4" fmla="*/ 10 w 48"/>
                    <a:gd name="T5" fmla="*/ 27 h 33"/>
                    <a:gd name="T6" fmla="*/ 32 w 48"/>
                    <a:gd name="T7" fmla="*/ 17 h 33"/>
                    <a:gd name="T8" fmla="*/ 44 w 48"/>
                    <a:gd name="T9" fmla="*/ 30 h 33"/>
                    <a:gd name="T10" fmla="*/ 48 w 48"/>
                    <a:gd name="T11" fmla="*/ 25 h 33"/>
                    <a:gd name="T12" fmla="*/ 22 w 48"/>
                    <a:gd name="T13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33">
                      <a:moveTo>
                        <a:pt x="22" y="1"/>
                      </a:moveTo>
                      <a:cubicBezTo>
                        <a:pt x="8" y="2"/>
                        <a:pt x="0" y="15"/>
                        <a:pt x="2" y="28"/>
                      </a:cubicBezTo>
                      <a:cubicBezTo>
                        <a:pt x="3" y="33"/>
                        <a:pt x="10" y="31"/>
                        <a:pt x="10" y="27"/>
                      </a:cubicBezTo>
                      <a:cubicBezTo>
                        <a:pt x="11" y="16"/>
                        <a:pt x="24" y="8"/>
                        <a:pt x="32" y="17"/>
                      </a:cubicBezTo>
                      <a:cubicBezTo>
                        <a:pt x="36" y="20"/>
                        <a:pt x="36" y="32"/>
                        <a:pt x="44" y="30"/>
                      </a:cubicBezTo>
                      <a:cubicBezTo>
                        <a:pt x="46" y="30"/>
                        <a:pt x="48" y="27"/>
                        <a:pt x="48" y="25"/>
                      </a:cubicBezTo>
                      <a:cubicBezTo>
                        <a:pt x="48" y="11"/>
                        <a:pt x="35" y="0"/>
                        <a:pt x="2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36" name="Freeform 34"/>
                <p:cNvSpPr>
                  <a:spLocks/>
                </p:cNvSpPr>
                <p:nvPr/>
              </p:nvSpPr>
              <p:spPr bwMode="auto">
                <a:xfrm>
                  <a:off x="-889000" y="7175500"/>
                  <a:ext cx="223838" cy="138113"/>
                </a:xfrm>
                <a:custGeom>
                  <a:avLst/>
                  <a:gdLst>
                    <a:gd name="T0" fmla="*/ 30 w 60"/>
                    <a:gd name="T1" fmla="*/ 2 h 37"/>
                    <a:gd name="T2" fmla="*/ 2 w 60"/>
                    <a:gd name="T3" fmla="*/ 28 h 37"/>
                    <a:gd name="T4" fmla="*/ 11 w 60"/>
                    <a:gd name="T5" fmla="*/ 29 h 37"/>
                    <a:gd name="T6" fmla="*/ 29 w 60"/>
                    <a:gd name="T7" fmla="*/ 15 h 37"/>
                    <a:gd name="T8" fmla="*/ 42 w 60"/>
                    <a:gd name="T9" fmla="*/ 33 h 37"/>
                    <a:gd name="T10" fmla="*/ 51 w 60"/>
                    <a:gd name="T11" fmla="*/ 33 h 37"/>
                    <a:gd name="T12" fmla="*/ 30 w 60"/>
                    <a:gd name="T13" fmla="*/ 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0" h="37">
                      <a:moveTo>
                        <a:pt x="30" y="2"/>
                      </a:moveTo>
                      <a:cubicBezTo>
                        <a:pt x="15" y="0"/>
                        <a:pt x="0" y="13"/>
                        <a:pt x="2" y="28"/>
                      </a:cubicBezTo>
                      <a:cubicBezTo>
                        <a:pt x="2" y="33"/>
                        <a:pt x="10" y="35"/>
                        <a:pt x="11" y="29"/>
                      </a:cubicBezTo>
                      <a:cubicBezTo>
                        <a:pt x="13" y="22"/>
                        <a:pt x="20" y="14"/>
                        <a:pt x="29" y="15"/>
                      </a:cubicBezTo>
                      <a:cubicBezTo>
                        <a:pt x="39" y="18"/>
                        <a:pt x="38" y="26"/>
                        <a:pt x="42" y="33"/>
                      </a:cubicBezTo>
                      <a:cubicBezTo>
                        <a:pt x="44" y="37"/>
                        <a:pt x="49" y="37"/>
                        <a:pt x="51" y="33"/>
                      </a:cubicBezTo>
                      <a:cubicBezTo>
                        <a:pt x="60" y="21"/>
                        <a:pt x="42" y="4"/>
                        <a:pt x="3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37" name="Freeform 35"/>
                <p:cNvSpPr>
                  <a:spLocks/>
                </p:cNvSpPr>
                <p:nvPr/>
              </p:nvSpPr>
              <p:spPr bwMode="auto">
                <a:xfrm>
                  <a:off x="-1639888" y="7359650"/>
                  <a:ext cx="179388" cy="176213"/>
                </a:xfrm>
                <a:custGeom>
                  <a:avLst/>
                  <a:gdLst>
                    <a:gd name="T0" fmla="*/ 46 w 48"/>
                    <a:gd name="T1" fmla="*/ 18 h 47"/>
                    <a:gd name="T2" fmla="*/ 19 w 48"/>
                    <a:gd name="T3" fmla="*/ 2 h 47"/>
                    <a:gd name="T4" fmla="*/ 4 w 48"/>
                    <a:gd name="T5" fmla="*/ 13 h 47"/>
                    <a:gd name="T6" fmla="*/ 9 w 48"/>
                    <a:gd name="T7" fmla="*/ 37 h 47"/>
                    <a:gd name="T8" fmla="*/ 10 w 48"/>
                    <a:gd name="T9" fmla="*/ 37 h 47"/>
                    <a:gd name="T10" fmla="*/ 30 w 48"/>
                    <a:gd name="T11" fmla="*/ 45 h 47"/>
                    <a:gd name="T12" fmla="*/ 46 w 48"/>
                    <a:gd name="T13" fmla="*/ 1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47">
                      <a:moveTo>
                        <a:pt x="46" y="18"/>
                      </a:moveTo>
                      <a:cubicBezTo>
                        <a:pt x="43" y="6"/>
                        <a:pt x="31" y="0"/>
                        <a:pt x="19" y="2"/>
                      </a:cubicBezTo>
                      <a:cubicBezTo>
                        <a:pt x="13" y="4"/>
                        <a:pt x="8" y="8"/>
                        <a:pt x="4" y="13"/>
                      </a:cubicBezTo>
                      <a:cubicBezTo>
                        <a:pt x="0" y="21"/>
                        <a:pt x="0" y="33"/>
                        <a:pt x="9" y="37"/>
                      </a:cubicBezTo>
                      <a:cubicBezTo>
                        <a:pt x="9" y="37"/>
                        <a:pt x="9" y="37"/>
                        <a:pt x="10" y="37"/>
                      </a:cubicBezTo>
                      <a:cubicBezTo>
                        <a:pt x="14" y="44"/>
                        <a:pt x="23" y="47"/>
                        <a:pt x="30" y="45"/>
                      </a:cubicBezTo>
                      <a:cubicBezTo>
                        <a:pt x="42" y="42"/>
                        <a:pt x="48" y="29"/>
                        <a:pt x="46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38" name="Freeform 36"/>
                <p:cNvSpPr>
                  <a:spLocks/>
                </p:cNvSpPr>
                <p:nvPr/>
              </p:nvSpPr>
              <p:spPr bwMode="auto">
                <a:xfrm>
                  <a:off x="-585788" y="7392988"/>
                  <a:ext cx="180975" cy="200025"/>
                </a:xfrm>
                <a:custGeom>
                  <a:avLst/>
                  <a:gdLst>
                    <a:gd name="T0" fmla="*/ 46 w 48"/>
                    <a:gd name="T1" fmla="*/ 19 h 53"/>
                    <a:gd name="T2" fmla="*/ 31 w 48"/>
                    <a:gd name="T3" fmla="*/ 2 h 53"/>
                    <a:gd name="T4" fmla="*/ 9 w 48"/>
                    <a:gd name="T5" fmla="*/ 8 h 53"/>
                    <a:gd name="T6" fmla="*/ 2 w 48"/>
                    <a:gd name="T7" fmla="*/ 21 h 53"/>
                    <a:gd name="T8" fmla="*/ 2 w 48"/>
                    <a:gd name="T9" fmla="*/ 35 h 53"/>
                    <a:gd name="T10" fmla="*/ 40 w 48"/>
                    <a:gd name="T11" fmla="*/ 41 h 53"/>
                    <a:gd name="T12" fmla="*/ 46 w 48"/>
                    <a:gd name="T13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53">
                      <a:moveTo>
                        <a:pt x="46" y="19"/>
                      </a:moveTo>
                      <a:cubicBezTo>
                        <a:pt x="45" y="11"/>
                        <a:pt x="39" y="4"/>
                        <a:pt x="31" y="2"/>
                      </a:cubicBezTo>
                      <a:cubicBezTo>
                        <a:pt x="23" y="0"/>
                        <a:pt x="15" y="2"/>
                        <a:pt x="9" y="8"/>
                      </a:cubicBezTo>
                      <a:cubicBezTo>
                        <a:pt x="5" y="11"/>
                        <a:pt x="3" y="16"/>
                        <a:pt x="2" y="21"/>
                      </a:cubicBezTo>
                      <a:cubicBezTo>
                        <a:pt x="0" y="25"/>
                        <a:pt x="0" y="30"/>
                        <a:pt x="2" y="35"/>
                      </a:cubicBezTo>
                      <a:cubicBezTo>
                        <a:pt x="7" y="50"/>
                        <a:pt x="30" y="53"/>
                        <a:pt x="40" y="41"/>
                      </a:cubicBezTo>
                      <a:cubicBezTo>
                        <a:pt x="45" y="35"/>
                        <a:pt x="48" y="27"/>
                        <a:pt x="46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p:grpSp>
        </p:grpSp>
        <p:sp>
          <p:nvSpPr>
            <p:cNvPr id="44" name="Freeform 5"/>
            <p:cNvSpPr>
              <a:spLocks noEditPoints="1"/>
            </p:cNvSpPr>
            <p:nvPr/>
          </p:nvSpPr>
          <p:spPr bwMode="auto">
            <a:xfrm>
              <a:off x="3942314" y="4566438"/>
              <a:ext cx="426871" cy="567984"/>
            </a:xfrm>
            <a:custGeom>
              <a:avLst/>
              <a:gdLst>
                <a:gd name="T0" fmla="*/ 335 w 358"/>
                <a:gd name="T1" fmla="*/ 326 h 476"/>
                <a:gd name="T2" fmla="*/ 249 w 358"/>
                <a:gd name="T3" fmla="*/ 90 h 476"/>
                <a:gd name="T4" fmla="*/ 140 w 358"/>
                <a:gd name="T5" fmla="*/ 14 h 476"/>
                <a:gd name="T6" fmla="*/ 90 w 358"/>
                <a:gd name="T7" fmla="*/ 54 h 476"/>
                <a:gd name="T8" fmla="*/ 93 w 358"/>
                <a:gd name="T9" fmla="*/ 80 h 476"/>
                <a:gd name="T10" fmla="*/ 48 w 358"/>
                <a:gd name="T11" fmla="*/ 216 h 476"/>
                <a:gd name="T12" fmla="*/ 50 w 358"/>
                <a:gd name="T13" fmla="*/ 252 h 476"/>
                <a:gd name="T14" fmla="*/ 48 w 358"/>
                <a:gd name="T15" fmla="*/ 255 h 476"/>
                <a:gd name="T16" fmla="*/ 37 w 358"/>
                <a:gd name="T17" fmla="*/ 330 h 476"/>
                <a:gd name="T18" fmla="*/ 37 w 358"/>
                <a:gd name="T19" fmla="*/ 342 h 476"/>
                <a:gd name="T20" fmla="*/ 22 w 358"/>
                <a:gd name="T21" fmla="*/ 375 h 476"/>
                <a:gd name="T22" fmla="*/ 18 w 358"/>
                <a:gd name="T23" fmla="*/ 411 h 476"/>
                <a:gd name="T24" fmla="*/ 8 w 358"/>
                <a:gd name="T25" fmla="*/ 438 h 476"/>
                <a:gd name="T26" fmla="*/ 25 w 358"/>
                <a:gd name="T27" fmla="*/ 467 h 476"/>
                <a:gd name="T28" fmla="*/ 53 w 358"/>
                <a:gd name="T29" fmla="*/ 470 h 476"/>
                <a:gd name="T30" fmla="*/ 84 w 358"/>
                <a:gd name="T31" fmla="*/ 458 h 476"/>
                <a:gd name="T32" fmla="*/ 149 w 358"/>
                <a:gd name="T33" fmla="*/ 456 h 476"/>
                <a:gd name="T34" fmla="*/ 170 w 358"/>
                <a:gd name="T35" fmla="*/ 446 h 476"/>
                <a:gd name="T36" fmla="*/ 289 w 358"/>
                <a:gd name="T37" fmla="*/ 429 h 476"/>
                <a:gd name="T38" fmla="*/ 341 w 358"/>
                <a:gd name="T39" fmla="*/ 432 h 476"/>
                <a:gd name="T40" fmla="*/ 314 w 358"/>
                <a:gd name="T41" fmla="*/ 361 h 476"/>
                <a:gd name="T42" fmla="*/ 310 w 358"/>
                <a:gd name="T43" fmla="*/ 347 h 476"/>
                <a:gd name="T44" fmla="*/ 99 w 358"/>
                <a:gd name="T45" fmla="*/ 228 h 476"/>
                <a:gd name="T46" fmla="*/ 226 w 358"/>
                <a:gd name="T47" fmla="*/ 306 h 476"/>
                <a:gd name="T48" fmla="*/ 180 w 358"/>
                <a:gd name="T49" fmla="*/ 200 h 476"/>
                <a:gd name="T50" fmla="*/ 171 w 358"/>
                <a:gd name="T51" fmla="*/ 175 h 476"/>
                <a:gd name="T52" fmla="*/ 180 w 358"/>
                <a:gd name="T53" fmla="*/ 177 h 476"/>
                <a:gd name="T54" fmla="*/ 165 w 358"/>
                <a:gd name="T55" fmla="*/ 361 h 476"/>
                <a:gd name="T56" fmla="*/ 161 w 358"/>
                <a:gd name="T57" fmla="*/ 362 h 476"/>
                <a:gd name="T58" fmla="*/ 247 w 358"/>
                <a:gd name="T59" fmla="*/ 336 h 476"/>
                <a:gd name="T60" fmla="*/ 237 w 358"/>
                <a:gd name="T61" fmla="*/ 320 h 476"/>
                <a:gd name="T62" fmla="*/ 260 w 358"/>
                <a:gd name="T63" fmla="*/ 301 h 476"/>
                <a:gd name="T64" fmla="*/ 125 w 358"/>
                <a:gd name="T65" fmla="*/ 158 h 476"/>
                <a:gd name="T66" fmla="*/ 93 w 358"/>
                <a:gd name="T67" fmla="*/ 337 h 476"/>
                <a:gd name="T68" fmla="*/ 93 w 358"/>
                <a:gd name="T69" fmla="*/ 337 h 476"/>
                <a:gd name="T70" fmla="*/ 211 w 358"/>
                <a:gd name="T71" fmla="*/ 136 h 476"/>
                <a:gd name="T72" fmla="*/ 206 w 358"/>
                <a:gd name="T73" fmla="*/ 144 h 476"/>
                <a:gd name="T74" fmla="*/ 181 w 358"/>
                <a:gd name="T75" fmla="*/ 398 h 476"/>
                <a:gd name="T76" fmla="*/ 239 w 358"/>
                <a:gd name="T77" fmla="*/ 392 h 476"/>
                <a:gd name="T78" fmla="*/ 259 w 358"/>
                <a:gd name="T79" fmla="*/ 397 h 476"/>
                <a:gd name="T80" fmla="*/ 65 w 358"/>
                <a:gd name="T81" fmla="*/ 307 h 476"/>
                <a:gd name="T82" fmla="*/ 62 w 358"/>
                <a:gd name="T83" fmla="*/ 302 h 476"/>
                <a:gd name="T84" fmla="*/ 236 w 358"/>
                <a:gd name="T85" fmla="*/ 111 h 476"/>
                <a:gd name="T86" fmla="*/ 236 w 358"/>
                <a:gd name="T87" fmla="*/ 111 h 476"/>
                <a:gd name="T88" fmla="*/ 118 w 358"/>
                <a:gd name="T89" fmla="*/ 48 h 476"/>
                <a:gd name="T90" fmla="*/ 325 w 358"/>
                <a:gd name="T91" fmla="*/ 399 h 476"/>
                <a:gd name="T92" fmla="*/ 324 w 358"/>
                <a:gd name="T93" fmla="*/ 40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8" h="476">
                  <a:moveTo>
                    <a:pt x="358" y="419"/>
                  </a:moveTo>
                  <a:cubicBezTo>
                    <a:pt x="355" y="396"/>
                    <a:pt x="350" y="374"/>
                    <a:pt x="342" y="353"/>
                  </a:cubicBezTo>
                  <a:cubicBezTo>
                    <a:pt x="339" y="344"/>
                    <a:pt x="337" y="335"/>
                    <a:pt x="335" y="326"/>
                  </a:cubicBezTo>
                  <a:cubicBezTo>
                    <a:pt x="338" y="323"/>
                    <a:pt x="340" y="318"/>
                    <a:pt x="339" y="313"/>
                  </a:cubicBezTo>
                  <a:cubicBezTo>
                    <a:pt x="320" y="239"/>
                    <a:pt x="294" y="166"/>
                    <a:pt x="263" y="96"/>
                  </a:cubicBezTo>
                  <a:cubicBezTo>
                    <a:pt x="260" y="90"/>
                    <a:pt x="255" y="88"/>
                    <a:pt x="249" y="90"/>
                  </a:cubicBezTo>
                  <a:cubicBezTo>
                    <a:pt x="240" y="66"/>
                    <a:pt x="231" y="41"/>
                    <a:pt x="223" y="16"/>
                  </a:cubicBezTo>
                  <a:cubicBezTo>
                    <a:pt x="221" y="9"/>
                    <a:pt x="215" y="6"/>
                    <a:pt x="208" y="8"/>
                  </a:cubicBezTo>
                  <a:cubicBezTo>
                    <a:pt x="185" y="11"/>
                    <a:pt x="163" y="14"/>
                    <a:pt x="140" y="14"/>
                  </a:cubicBezTo>
                  <a:cubicBezTo>
                    <a:pt x="132" y="12"/>
                    <a:pt x="124" y="9"/>
                    <a:pt x="116" y="5"/>
                  </a:cubicBezTo>
                  <a:cubicBezTo>
                    <a:pt x="104" y="0"/>
                    <a:pt x="94" y="11"/>
                    <a:pt x="99" y="22"/>
                  </a:cubicBezTo>
                  <a:cubicBezTo>
                    <a:pt x="103" y="31"/>
                    <a:pt x="92" y="45"/>
                    <a:pt x="90" y="54"/>
                  </a:cubicBezTo>
                  <a:cubicBezTo>
                    <a:pt x="88" y="63"/>
                    <a:pt x="88" y="72"/>
                    <a:pt x="94" y="80"/>
                  </a:cubicBezTo>
                  <a:cubicBezTo>
                    <a:pt x="94" y="80"/>
                    <a:pt x="94" y="80"/>
                    <a:pt x="94" y="80"/>
                  </a:cubicBezTo>
                  <a:cubicBezTo>
                    <a:pt x="94" y="80"/>
                    <a:pt x="93" y="80"/>
                    <a:pt x="93" y="80"/>
                  </a:cubicBezTo>
                  <a:cubicBezTo>
                    <a:pt x="90" y="81"/>
                    <a:pt x="87" y="83"/>
                    <a:pt x="85" y="86"/>
                  </a:cubicBezTo>
                  <a:cubicBezTo>
                    <a:pt x="78" y="96"/>
                    <a:pt x="77" y="108"/>
                    <a:pt x="83" y="118"/>
                  </a:cubicBezTo>
                  <a:cubicBezTo>
                    <a:pt x="48" y="216"/>
                    <a:pt x="48" y="216"/>
                    <a:pt x="48" y="216"/>
                  </a:cubicBezTo>
                  <a:cubicBezTo>
                    <a:pt x="45" y="225"/>
                    <a:pt x="54" y="232"/>
                    <a:pt x="61" y="231"/>
                  </a:cubicBezTo>
                  <a:cubicBezTo>
                    <a:pt x="59" y="236"/>
                    <a:pt x="58" y="241"/>
                    <a:pt x="56" y="246"/>
                  </a:cubicBezTo>
                  <a:cubicBezTo>
                    <a:pt x="53" y="247"/>
                    <a:pt x="51" y="248"/>
                    <a:pt x="50" y="252"/>
                  </a:cubicBezTo>
                  <a:cubicBezTo>
                    <a:pt x="49" y="253"/>
                    <a:pt x="49" y="254"/>
                    <a:pt x="48" y="254"/>
                  </a:cubicBezTo>
                  <a:cubicBezTo>
                    <a:pt x="48" y="254"/>
                    <a:pt x="48" y="254"/>
                    <a:pt x="48" y="254"/>
                  </a:cubicBezTo>
                  <a:cubicBezTo>
                    <a:pt x="48" y="254"/>
                    <a:pt x="48" y="255"/>
                    <a:pt x="48" y="255"/>
                  </a:cubicBezTo>
                  <a:cubicBezTo>
                    <a:pt x="43" y="269"/>
                    <a:pt x="40" y="283"/>
                    <a:pt x="40" y="296"/>
                  </a:cubicBezTo>
                  <a:cubicBezTo>
                    <a:pt x="39" y="304"/>
                    <a:pt x="37" y="313"/>
                    <a:pt x="35" y="321"/>
                  </a:cubicBezTo>
                  <a:cubicBezTo>
                    <a:pt x="35" y="325"/>
                    <a:pt x="35" y="328"/>
                    <a:pt x="37" y="330"/>
                  </a:cubicBezTo>
                  <a:cubicBezTo>
                    <a:pt x="34" y="333"/>
                    <a:pt x="33" y="337"/>
                    <a:pt x="36" y="340"/>
                  </a:cubicBezTo>
                  <a:cubicBezTo>
                    <a:pt x="38" y="343"/>
                    <a:pt x="40" y="346"/>
                    <a:pt x="42" y="349"/>
                  </a:cubicBezTo>
                  <a:cubicBezTo>
                    <a:pt x="40" y="346"/>
                    <a:pt x="39" y="344"/>
                    <a:pt x="37" y="342"/>
                  </a:cubicBezTo>
                  <a:cubicBezTo>
                    <a:pt x="29" y="333"/>
                    <a:pt x="16" y="344"/>
                    <a:pt x="21" y="354"/>
                  </a:cubicBezTo>
                  <a:cubicBezTo>
                    <a:pt x="23" y="357"/>
                    <a:pt x="24" y="360"/>
                    <a:pt x="26" y="363"/>
                  </a:cubicBezTo>
                  <a:cubicBezTo>
                    <a:pt x="22" y="365"/>
                    <a:pt x="19" y="370"/>
                    <a:pt x="22" y="375"/>
                  </a:cubicBezTo>
                  <a:cubicBezTo>
                    <a:pt x="26" y="383"/>
                    <a:pt x="30" y="390"/>
                    <a:pt x="35" y="397"/>
                  </a:cubicBezTo>
                  <a:cubicBezTo>
                    <a:pt x="34" y="397"/>
                    <a:pt x="34" y="396"/>
                    <a:pt x="33" y="396"/>
                  </a:cubicBezTo>
                  <a:cubicBezTo>
                    <a:pt x="24" y="389"/>
                    <a:pt x="12" y="402"/>
                    <a:pt x="18" y="411"/>
                  </a:cubicBezTo>
                  <a:cubicBezTo>
                    <a:pt x="27" y="427"/>
                    <a:pt x="27" y="427"/>
                    <a:pt x="27" y="427"/>
                  </a:cubicBezTo>
                  <a:cubicBezTo>
                    <a:pt x="26" y="426"/>
                    <a:pt x="25" y="425"/>
                    <a:pt x="24" y="425"/>
                  </a:cubicBezTo>
                  <a:cubicBezTo>
                    <a:pt x="15" y="419"/>
                    <a:pt x="5" y="429"/>
                    <a:pt x="8" y="438"/>
                  </a:cubicBezTo>
                  <a:cubicBezTo>
                    <a:pt x="4" y="440"/>
                    <a:pt x="0" y="445"/>
                    <a:pt x="2" y="450"/>
                  </a:cubicBezTo>
                  <a:cubicBezTo>
                    <a:pt x="4" y="457"/>
                    <a:pt x="7" y="462"/>
                    <a:pt x="12" y="467"/>
                  </a:cubicBezTo>
                  <a:cubicBezTo>
                    <a:pt x="17" y="470"/>
                    <a:pt x="22" y="469"/>
                    <a:pt x="25" y="467"/>
                  </a:cubicBezTo>
                  <a:cubicBezTo>
                    <a:pt x="25" y="467"/>
                    <a:pt x="26" y="467"/>
                    <a:pt x="26" y="467"/>
                  </a:cubicBezTo>
                  <a:cubicBezTo>
                    <a:pt x="32" y="473"/>
                    <a:pt x="41" y="469"/>
                    <a:pt x="43" y="463"/>
                  </a:cubicBezTo>
                  <a:cubicBezTo>
                    <a:pt x="46" y="465"/>
                    <a:pt x="50" y="467"/>
                    <a:pt x="53" y="470"/>
                  </a:cubicBezTo>
                  <a:cubicBezTo>
                    <a:pt x="63" y="476"/>
                    <a:pt x="74" y="464"/>
                    <a:pt x="69" y="454"/>
                  </a:cubicBezTo>
                  <a:cubicBezTo>
                    <a:pt x="67" y="451"/>
                    <a:pt x="64" y="447"/>
                    <a:pt x="62" y="443"/>
                  </a:cubicBezTo>
                  <a:cubicBezTo>
                    <a:pt x="70" y="448"/>
                    <a:pt x="77" y="453"/>
                    <a:pt x="84" y="458"/>
                  </a:cubicBezTo>
                  <a:cubicBezTo>
                    <a:pt x="92" y="463"/>
                    <a:pt x="101" y="455"/>
                    <a:pt x="100" y="448"/>
                  </a:cubicBezTo>
                  <a:cubicBezTo>
                    <a:pt x="111" y="456"/>
                    <a:pt x="123" y="464"/>
                    <a:pt x="135" y="470"/>
                  </a:cubicBezTo>
                  <a:cubicBezTo>
                    <a:pt x="144" y="475"/>
                    <a:pt x="154" y="465"/>
                    <a:pt x="149" y="456"/>
                  </a:cubicBezTo>
                  <a:cubicBezTo>
                    <a:pt x="146" y="452"/>
                    <a:pt x="144" y="447"/>
                    <a:pt x="141" y="443"/>
                  </a:cubicBezTo>
                  <a:cubicBezTo>
                    <a:pt x="145" y="446"/>
                    <a:pt x="149" y="449"/>
                    <a:pt x="152" y="452"/>
                  </a:cubicBezTo>
                  <a:cubicBezTo>
                    <a:pt x="159" y="457"/>
                    <a:pt x="170" y="454"/>
                    <a:pt x="170" y="446"/>
                  </a:cubicBezTo>
                  <a:cubicBezTo>
                    <a:pt x="173" y="450"/>
                    <a:pt x="178" y="453"/>
                    <a:pt x="184" y="452"/>
                  </a:cubicBezTo>
                  <a:cubicBezTo>
                    <a:pt x="219" y="446"/>
                    <a:pt x="253" y="439"/>
                    <a:pt x="287" y="430"/>
                  </a:cubicBezTo>
                  <a:cubicBezTo>
                    <a:pt x="288" y="430"/>
                    <a:pt x="289" y="429"/>
                    <a:pt x="289" y="429"/>
                  </a:cubicBezTo>
                  <a:cubicBezTo>
                    <a:pt x="291" y="429"/>
                    <a:pt x="292" y="428"/>
                    <a:pt x="294" y="428"/>
                  </a:cubicBezTo>
                  <a:cubicBezTo>
                    <a:pt x="297" y="427"/>
                    <a:pt x="299" y="426"/>
                    <a:pt x="301" y="423"/>
                  </a:cubicBezTo>
                  <a:cubicBezTo>
                    <a:pt x="314" y="425"/>
                    <a:pt x="327" y="427"/>
                    <a:pt x="341" y="432"/>
                  </a:cubicBezTo>
                  <a:cubicBezTo>
                    <a:pt x="348" y="435"/>
                    <a:pt x="358" y="428"/>
                    <a:pt x="358" y="419"/>
                  </a:cubicBezTo>
                  <a:close/>
                  <a:moveTo>
                    <a:pt x="310" y="347"/>
                  </a:moveTo>
                  <a:cubicBezTo>
                    <a:pt x="311" y="352"/>
                    <a:pt x="312" y="356"/>
                    <a:pt x="314" y="361"/>
                  </a:cubicBezTo>
                  <a:cubicBezTo>
                    <a:pt x="312" y="359"/>
                    <a:pt x="311" y="358"/>
                    <a:pt x="309" y="356"/>
                  </a:cubicBezTo>
                  <a:cubicBezTo>
                    <a:pt x="308" y="355"/>
                    <a:pt x="308" y="354"/>
                    <a:pt x="307" y="353"/>
                  </a:cubicBezTo>
                  <a:cubicBezTo>
                    <a:pt x="309" y="351"/>
                    <a:pt x="310" y="349"/>
                    <a:pt x="310" y="347"/>
                  </a:cubicBezTo>
                  <a:close/>
                  <a:moveTo>
                    <a:pt x="101" y="213"/>
                  </a:moveTo>
                  <a:cubicBezTo>
                    <a:pt x="102" y="215"/>
                    <a:pt x="102" y="217"/>
                    <a:pt x="102" y="220"/>
                  </a:cubicBezTo>
                  <a:cubicBezTo>
                    <a:pt x="101" y="222"/>
                    <a:pt x="100" y="225"/>
                    <a:pt x="99" y="228"/>
                  </a:cubicBezTo>
                  <a:cubicBezTo>
                    <a:pt x="100" y="223"/>
                    <a:pt x="101" y="218"/>
                    <a:pt x="101" y="213"/>
                  </a:cubicBezTo>
                  <a:close/>
                  <a:moveTo>
                    <a:pt x="226" y="305"/>
                  </a:moveTo>
                  <a:cubicBezTo>
                    <a:pt x="226" y="305"/>
                    <a:pt x="226" y="306"/>
                    <a:pt x="226" y="306"/>
                  </a:cubicBezTo>
                  <a:cubicBezTo>
                    <a:pt x="224" y="302"/>
                    <a:pt x="221" y="298"/>
                    <a:pt x="219" y="294"/>
                  </a:cubicBezTo>
                  <a:cubicBezTo>
                    <a:pt x="221" y="298"/>
                    <a:pt x="223" y="301"/>
                    <a:pt x="226" y="305"/>
                  </a:cubicBezTo>
                  <a:close/>
                  <a:moveTo>
                    <a:pt x="180" y="200"/>
                  </a:moveTo>
                  <a:cubicBezTo>
                    <a:pt x="180" y="198"/>
                    <a:pt x="180" y="197"/>
                    <a:pt x="180" y="196"/>
                  </a:cubicBezTo>
                  <a:cubicBezTo>
                    <a:pt x="180" y="189"/>
                    <a:pt x="175" y="185"/>
                    <a:pt x="169" y="184"/>
                  </a:cubicBezTo>
                  <a:cubicBezTo>
                    <a:pt x="170" y="181"/>
                    <a:pt x="170" y="178"/>
                    <a:pt x="171" y="175"/>
                  </a:cubicBezTo>
                  <a:cubicBezTo>
                    <a:pt x="171" y="174"/>
                    <a:pt x="171" y="173"/>
                    <a:pt x="171" y="172"/>
                  </a:cubicBezTo>
                  <a:cubicBezTo>
                    <a:pt x="172" y="173"/>
                    <a:pt x="174" y="174"/>
                    <a:pt x="175" y="175"/>
                  </a:cubicBezTo>
                  <a:cubicBezTo>
                    <a:pt x="177" y="176"/>
                    <a:pt x="178" y="176"/>
                    <a:pt x="180" y="177"/>
                  </a:cubicBezTo>
                  <a:cubicBezTo>
                    <a:pt x="183" y="190"/>
                    <a:pt x="187" y="202"/>
                    <a:pt x="192" y="215"/>
                  </a:cubicBezTo>
                  <a:cubicBezTo>
                    <a:pt x="188" y="210"/>
                    <a:pt x="184" y="205"/>
                    <a:pt x="180" y="200"/>
                  </a:cubicBezTo>
                  <a:close/>
                  <a:moveTo>
                    <a:pt x="165" y="361"/>
                  </a:moveTo>
                  <a:cubicBezTo>
                    <a:pt x="167" y="360"/>
                    <a:pt x="168" y="360"/>
                    <a:pt x="170" y="359"/>
                  </a:cubicBezTo>
                  <a:cubicBezTo>
                    <a:pt x="174" y="363"/>
                    <a:pt x="178" y="367"/>
                    <a:pt x="182" y="371"/>
                  </a:cubicBezTo>
                  <a:cubicBezTo>
                    <a:pt x="175" y="368"/>
                    <a:pt x="168" y="365"/>
                    <a:pt x="161" y="362"/>
                  </a:cubicBezTo>
                  <a:cubicBezTo>
                    <a:pt x="162" y="362"/>
                    <a:pt x="163" y="361"/>
                    <a:pt x="165" y="361"/>
                  </a:cubicBezTo>
                  <a:close/>
                  <a:moveTo>
                    <a:pt x="237" y="320"/>
                  </a:moveTo>
                  <a:cubicBezTo>
                    <a:pt x="240" y="325"/>
                    <a:pt x="243" y="331"/>
                    <a:pt x="247" y="336"/>
                  </a:cubicBezTo>
                  <a:cubicBezTo>
                    <a:pt x="246" y="335"/>
                    <a:pt x="245" y="335"/>
                    <a:pt x="244" y="335"/>
                  </a:cubicBezTo>
                  <a:cubicBezTo>
                    <a:pt x="240" y="328"/>
                    <a:pt x="236" y="321"/>
                    <a:pt x="231" y="315"/>
                  </a:cubicBezTo>
                  <a:cubicBezTo>
                    <a:pt x="233" y="317"/>
                    <a:pt x="235" y="318"/>
                    <a:pt x="237" y="320"/>
                  </a:cubicBezTo>
                  <a:close/>
                  <a:moveTo>
                    <a:pt x="256" y="298"/>
                  </a:moveTo>
                  <a:cubicBezTo>
                    <a:pt x="248" y="284"/>
                    <a:pt x="241" y="269"/>
                    <a:pt x="235" y="254"/>
                  </a:cubicBezTo>
                  <a:cubicBezTo>
                    <a:pt x="243" y="269"/>
                    <a:pt x="251" y="285"/>
                    <a:pt x="260" y="301"/>
                  </a:cubicBezTo>
                  <a:cubicBezTo>
                    <a:pt x="259" y="300"/>
                    <a:pt x="257" y="299"/>
                    <a:pt x="256" y="298"/>
                  </a:cubicBezTo>
                  <a:close/>
                  <a:moveTo>
                    <a:pt x="129" y="155"/>
                  </a:moveTo>
                  <a:cubicBezTo>
                    <a:pt x="127" y="156"/>
                    <a:pt x="126" y="157"/>
                    <a:pt x="125" y="158"/>
                  </a:cubicBezTo>
                  <a:cubicBezTo>
                    <a:pt x="125" y="151"/>
                    <a:pt x="126" y="144"/>
                    <a:pt x="126" y="138"/>
                  </a:cubicBezTo>
                  <a:cubicBezTo>
                    <a:pt x="127" y="143"/>
                    <a:pt x="128" y="149"/>
                    <a:pt x="129" y="155"/>
                  </a:cubicBezTo>
                  <a:close/>
                  <a:moveTo>
                    <a:pt x="93" y="337"/>
                  </a:moveTo>
                  <a:cubicBezTo>
                    <a:pt x="90" y="335"/>
                    <a:pt x="87" y="332"/>
                    <a:pt x="85" y="330"/>
                  </a:cubicBezTo>
                  <a:cubicBezTo>
                    <a:pt x="85" y="330"/>
                    <a:pt x="85" y="329"/>
                    <a:pt x="85" y="328"/>
                  </a:cubicBezTo>
                  <a:cubicBezTo>
                    <a:pt x="88" y="331"/>
                    <a:pt x="90" y="334"/>
                    <a:pt x="93" y="337"/>
                  </a:cubicBezTo>
                  <a:close/>
                  <a:moveTo>
                    <a:pt x="206" y="144"/>
                  </a:moveTo>
                  <a:cubicBezTo>
                    <a:pt x="208" y="142"/>
                    <a:pt x="210" y="139"/>
                    <a:pt x="210" y="136"/>
                  </a:cubicBezTo>
                  <a:cubicBezTo>
                    <a:pt x="210" y="136"/>
                    <a:pt x="210" y="136"/>
                    <a:pt x="211" y="136"/>
                  </a:cubicBezTo>
                  <a:cubicBezTo>
                    <a:pt x="211" y="137"/>
                    <a:pt x="212" y="137"/>
                    <a:pt x="212" y="137"/>
                  </a:cubicBezTo>
                  <a:cubicBezTo>
                    <a:pt x="216" y="150"/>
                    <a:pt x="219" y="163"/>
                    <a:pt x="223" y="176"/>
                  </a:cubicBezTo>
                  <a:lnTo>
                    <a:pt x="206" y="144"/>
                  </a:lnTo>
                  <a:close/>
                  <a:moveTo>
                    <a:pt x="204" y="407"/>
                  </a:moveTo>
                  <a:cubicBezTo>
                    <a:pt x="199" y="408"/>
                    <a:pt x="194" y="409"/>
                    <a:pt x="189" y="410"/>
                  </a:cubicBezTo>
                  <a:cubicBezTo>
                    <a:pt x="187" y="406"/>
                    <a:pt x="184" y="402"/>
                    <a:pt x="181" y="398"/>
                  </a:cubicBezTo>
                  <a:cubicBezTo>
                    <a:pt x="189" y="401"/>
                    <a:pt x="196" y="404"/>
                    <a:pt x="204" y="407"/>
                  </a:cubicBezTo>
                  <a:close/>
                  <a:moveTo>
                    <a:pt x="258" y="397"/>
                  </a:moveTo>
                  <a:cubicBezTo>
                    <a:pt x="252" y="396"/>
                    <a:pt x="246" y="394"/>
                    <a:pt x="239" y="392"/>
                  </a:cubicBezTo>
                  <a:cubicBezTo>
                    <a:pt x="236" y="389"/>
                    <a:pt x="233" y="386"/>
                    <a:pt x="230" y="383"/>
                  </a:cubicBezTo>
                  <a:cubicBezTo>
                    <a:pt x="230" y="383"/>
                    <a:pt x="229" y="382"/>
                    <a:pt x="229" y="381"/>
                  </a:cubicBezTo>
                  <a:cubicBezTo>
                    <a:pt x="239" y="386"/>
                    <a:pt x="249" y="391"/>
                    <a:pt x="259" y="397"/>
                  </a:cubicBezTo>
                  <a:cubicBezTo>
                    <a:pt x="259" y="397"/>
                    <a:pt x="258" y="397"/>
                    <a:pt x="258" y="397"/>
                  </a:cubicBezTo>
                  <a:close/>
                  <a:moveTo>
                    <a:pt x="66" y="297"/>
                  </a:moveTo>
                  <a:cubicBezTo>
                    <a:pt x="64" y="300"/>
                    <a:pt x="64" y="304"/>
                    <a:pt x="65" y="307"/>
                  </a:cubicBezTo>
                  <a:cubicBezTo>
                    <a:pt x="65" y="309"/>
                    <a:pt x="65" y="311"/>
                    <a:pt x="64" y="313"/>
                  </a:cubicBezTo>
                  <a:cubicBezTo>
                    <a:pt x="64" y="313"/>
                    <a:pt x="64" y="313"/>
                    <a:pt x="64" y="313"/>
                  </a:cubicBezTo>
                  <a:cubicBezTo>
                    <a:pt x="63" y="309"/>
                    <a:pt x="62" y="305"/>
                    <a:pt x="62" y="302"/>
                  </a:cubicBezTo>
                  <a:cubicBezTo>
                    <a:pt x="64" y="292"/>
                    <a:pt x="67" y="282"/>
                    <a:pt x="70" y="273"/>
                  </a:cubicBezTo>
                  <a:cubicBezTo>
                    <a:pt x="69" y="281"/>
                    <a:pt x="68" y="289"/>
                    <a:pt x="66" y="297"/>
                  </a:cubicBezTo>
                  <a:close/>
                  <a:moveTo>
                    <a:pt x="236" y="111"/>
                  </a:moveTo>
                  <a:cubicBezTo>
                    <a:pt x="237" y="111"/>
                    <a:pt x="239" y="111"/>
                    <a:pt x="240" y="111"/>
                  </a:cubicBezTo>
                  <a:cubicBezTo>
                    <a:pt x="243" y="123"/>
                    <a:pt x="245" y="134"/>
                    <a:pt x="248" y="145"/>
                  </a:cubicBezTo>
                  <a:cubicBezTo>
                    <a:pt x="244" y="134"/>
                    <a:pt x="240" y="122"/>
                    <a:pt x="236" y="111"/>
                  </a:cubicBezTo>
                  <a:close/>
                  <a:moveTo>
                    <a:pt x="128" y="36"/>
                  </a:moveTo>
                  <a:cubicBezTo>
                    <a:pt x="127" y="41"/>
                    <a:pt x="127" y="46"/>
                    <a:pt x="126" y="51"/>
                  </a:cubicBezTo>
                  <a:cubicBezTo>
                    <a:pt x="123" y="50"/>
                    <a:pt x="121" y="49"/>
                    <a:pt x="118" y="48"/>
                  </a:cubicBezTo>
                  <a:cubicBezTo>
                    <a:pt x="120" y="43"/>
                    <a:pt x="121" y="39"/>
                    <a:pt x="122" y="34"/>
                  </a:cubicBezTo>
                  <a:cubicBezTo>
                    <a:pt x="124" y="35"/>
                    <a:pt x="126" y="35"/>
                    <a:pt x="128" y="36"/>
                  </a:cubicBezTo>
                  <a:close/>
                  <a:moveTo>
                    <a:pt x="325" y="399"/>
                  </a:moveTo>
                  <a:cubicBezTo>
                    <a:pt x="326" y="399"/>
                    <a:pt x="327" y="398"/>
                    <a:pt x="328" y="398"/>
                  </a:cubicBezTo>
                  <a:cubicBezTo>
                    <a:pt x="328" y="399"/>
                    <a:pt x="328" y="400"/>
                    <a:pt x="328" y="401"/>
                  </a:cubicBezTo>
                  <a:cubicBezTo>
                    <a:pt x="327" y="400"/>
                    <a:pt x="326" y="400"/>
                    <a:pt x="324" y="400"/>
                  </a:cubicBezTo>
                  <a:cubicBezTo>
                    <a:pt x="325" y="400"/>
                    <a:pt x="325" y="399"/>
                    <a:pt x="325" y="399"/>
                  </a:cubicBezTo>
                  <a:close/>
                </a:path>
              </a:pathLst>
            </a:custGeom>
            <a:solidFill>
              <a:srgbClr val="F07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5" name="Freeform 14"/>
            <p:cNvSpPr>
              <a:spLocks noEditPoints="1"/>
            </p:cNvSpPr>
            <p:nvPr/>
          </p:nvSpPr>
          <p:spPr bwMode="auto">
            <a:xfrm>
              <a:off x="2241887" y="4602221"/>
              <a:ext cx="321539" cy="622918"/>
            </a:xfrm>
            <a:custGeom>
              <a:avLst/>
              <a:gdLst>
                <a:gd name="T0" fmla="*/ 224 w 270"/>
                <a:gd name="T1" fmla="*/ 341 h 522"/>
                <a:gd name="T2" fmla="*/ 175 w 270"/>
                <a:gd name="T3" fmla="*/ 13 h 522"/>
                <a:gd name="T4" fmla="*/ 107 w 270"/>
                <a:gd name="T5" fmla="*/ 1 h 522"/>
                <a:gd name="T6" fmla="*/ 81 w 270"/>
                <a:gd name="T7" fmla="*/ 25 h 522"/>
                <a:gd name="T8" fmla="*/ 73 w 270"/>
                <a:gd name="T9" fmla="*/ 109 h 522"/>
                <a:gd name="T10" fmla="*/ 43 w 270"/>
                <a:gd name="T11" fmla="*/ 238 h 522"/>
                <a:gd name="T12" fmla="*/ 33 w 270"/>
                <a:gd name="T13" fmla="*/ 304 h 522"/>
                <a:gd name="T14" fmla="*/ 15 w 270"/>
                <a:gd name="T15" fmla="*/ 347 h 522"/>
                <a:gd name="T16" fmla="*/ 16 w 270"/>
                <a:gd name="T17" fmla="*/ 390 h 522"/>
                <a:gd name="T18" fmla="*/ 2 w 270"/>
                <a:gd name="T19" fmla="*/ 439 h 522"/>
                <a:gd name="T20" fmla="*/ 0 w 270"/>
                <a:gd name="T21" fmla="*/ 462 h 522"/>
                <a:gd name="T22" fmla="*/ 30 w 270"/>
                <a:gd name="T23" fmla="*/ 477 h 522"/>
                <a:gd name="T24" fmla="*/ 42 w 270"/>
                <a:gd name="T25" fmla="*/ 492 h 522"/>
                <a:gd name="T26" fmla="*/ 267 w 270"/>
                <a:gd name="T27" fmla="*/ 470 h 522"/>
                <a:gd name="T28" fmla="*/ 116 w 270"/>
                <a:gd name="T29" fmla="*/ 294 h 522"/>
                <a:gd name="T30" fmla="*/ 96 w 270"/>
                <a:gd name="T31" fmla="*/ 287 h 522"/>
                <a:gd name="T32" fmla="*/ 183 w 270"/>
                <a:gd name="T33" fmla="*/ 302 h 522"/>
                <a:gd name="T34" fmla="*/ 179 w 270"/>
                <a:gd name="T35" fmla="*/ 302 h 522"/>
                <a:gd name="T36" fmla="*/ 151 w 270"/>
                <a:gd name="T37" fmla="*/ 288 h 522"/>
                <a:gd name="T38" fmla="*/ 155 w 270"/>
                <a:gd name="T39" fmla="*/ 289 h 522"/>
                <a:gd name="T40" fmla="*/ 190 w 270"/>
                <a:gd name="T41" fmla="*/ 271 h 522"/>
                <a:gd name="T42" fmla="*/ 147 w 270"/>
                <a:gd name="T43" fmla="*/ 38 h 522"/>
                <a:gd name="T44" fmla="*/ 122 w 270"/>
                <a:gd name="T45" fmla="*/ 36 h 522"/>
                <a:gd name="T46" fmla="*/ 135 w 270"/>
                <a:gd name="T47" fmla="*/ 102 h 522"/>
                <a:gd name="T48" fmla="*/ 118 w 270"/>
                <a:gd name="T49" fmla="*/ 122 h 522"/>
                <a:gd name="T50" fmla="*/ 114 w 270"/>
                <a:gd name="T51" fmla="*/ 126 h 522"/>
                <a:gd name="T52" fmla="*/ 86 w 270"/>
                <a:gd name="T53" fmla="*/ 217 h 522"/>
                <a:gd name="T54" fmla="*/ 85 w 270"/>
                <a:gd name="T55" fmla="*/ 182 h 522"/>
                <a:gd name="T56" fmla="*/ 96 w 270"/>
                <a:gd name="T57" fmla="*/ 158 h 522"/>
                <a:gd name="T58" fmla="*/ 137 w 270"/>
                <a:gd name="T59" fmla="*/ 163 h 522"/>
                <a:gd name="T60" fmla="*/ 184 w 270"/>
                <a:gd name="T61" fmla="*/ 206 h 522"/>
                <a:gd name="T62" fmla="*/ 170 w 270"/>
                <a:gd name="T63" fmla="*/ 250 h 522"/>
                <a:gd name="T64" fmla="*/ 127 w 270"/>
                <a:gd name="T65" fmla="*/ 265 h 522"/>
                <a:gd name="T66" fmla="*/ 101 w 270"/>
                <a:gd name="T67" fmla="*/ 250 h 522"/>
                <a:gd name="T68" fmla="*/ 76 w 270"/>
                <a:gd name="T69" fmla="*/ 241 h 522"/>
                <a:gd name="T70" fmla="*/ 61 w 270"/>
                <a:gd name="T71" fmla="*/ 454 h 522"/>
                <a:gd name="T72" fmla="*/ 62 w 270"/>
                <a:gd name="T73" fmla="*/ 462 h 522"/>
                <a:gd name="T74" fmla="*/ 73 w 270"/>
                <a:gd name="T75" fmla="*/ 188 h 522"/>
                <a:gd name="T76" fmla="*/ 77 w 270"/>
                <a:gd name="T77" fmla="*/ 200 h 522"/>
                <a:gd name="T78" fmla="*/ 75 w 270"/>
                <a:gd name="T79" fmla="*/ 272 h 522"/>
                <a:gd name="T80" fmla="*/ 75 w 270"/>
                <a:gd name="T81" fmla="*/ 272 h 522"/>
                <a:gd name="T82" fmla="*/ 69 w 270"/>
                <a:gd name="T83" fmla="*/ 406 h 522"/>
                <a:gd name="T84" fmla="*/ 172 w 270"/>
                <a:gd name="T85" fmla="*/ 486 h 522"/>
                <a:gd name="T86" fmla="*/ 166 w 270"/>
                <a:gd name="T87" fmla="*/ 488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0" h="522">
                  <a:moveTo>
                    <a:pt x="267" y="470"/>
                  </a:moveTo>
                  <a:cubicBezTo>
                    <a:pt x="247" y="433"/>
                    <a:pt x="239" y="392"/>
                    <a:pt x="243" y="351"/>
                  </a:cubicBezTo>
                  <a:cubicBezTo>
                    <a:pt x="244" y="339"/>
                    <a:pt x="232" y="336"/>
                    <a:pt x="224" y="341"/>
                  </a:cubicBezTo>
                  <a:cubicBezTo>
                    <a:pt x="222" y="308"/>
                    <a:pt x="218" y="275"/>
                    <a:pt x="211" y="243"/>
                  </a:cubicBezTo>
                  <a:cubicBezTo>
                    <a:pt x="210" y="241"/>
                    <a:pt x="209" y="239"/>
                    <a:pt x="208" y="238"/>
                  </a:cubicBezTo>
                  <a:cubicBezTo>
                    <a:pt x="197" y="163"/>
                    <a:pt x="186" y="88"/>
                    <a:pt x="175" y="13"/>
                  </a:cubicBezTo>
                  <a:cubicBezTo>
                    <a:pt x="174" y="9"/>
                    <a:pt x="172" y="7"/>
                    <a:pt x="169" y="6"/>
                  </a:cubicBezTo>
                  <a:cubicBezTo>
                    <a:pt x="167" y="4"/>
                    <a:pt x="164" y="2"/>
                    <a:pt x="161" y="2"/>
                  </a:cubicBezTo>
                  <a:cubicBezTo>
                    <a:pt x="143" y="2"/>
                    <a:pt x="125" y="1"/>
                    <a:pt x="107" y="1"/>
                  </a:cubicBezTo>
                  <a:cubicBezTo>
                    <a:pt x="101" y="0"/>
                    <a:pt x="97" y="5"/>
                    <a:pt x="96" y="10"/>
                  </a:cubicBezTo>
                  <a:cubicBezTo>
                    <a:pt x="95" y="10"/>
                    <a:pt x="94" y="10"/>
                    <a:pt x="94" y="10"/>
                  </a:cubicBezTo>
                  <a:cubicBezTo>
                    <a:pt x="85" y="8"/>
                    <a:pt x="75" y="17"/>
                    <a:pt x="81" y="25"/>
                  </a:cubicBezTo>
                  <a:cubicBezTo>
                    <a:pt x="82" y="26"/>
                    <a:pt x="82" y="26"/>
                    <a:pt x="82" y="26"/>
                  </a:cubicBezTo>
                  <a:cubicBezTo>
                    <a:pt x="79" y="35"/>
                    <a:pt x="77" y="44"/>
                    <a:pt x="76" y="53"/>
                  </a:cubicBezTo>
                  <a:cubicBezTo>
                    <a:pt x="71" y="71"/>
                    <a:pt x="70" y="90"/>
                    <a:pt x="73" y="109"/>
                  </a:cubicBezTo>
                  <a:cubicBezTo>
                    <a:pt x="73" y="110"/>
                    <a:pt x="72" y="111"/>
                    <a:pt x="72" y="112"/>
                  </a:cubicBezTo>
                  <a:cubicBezTo>
                    <a:pt x="64" y="134"/>
                    <a:pt x="57" y="156"/>
                    <a:pt x="52" y="179"/>
                  </a:cubicBezTo>
                  <a:cubicBezTo>
                    <a:pt x="44" y="198"/>
                    <a:pt x="41" y="217"/>
                    <a:pt x="43" y="238"/>
                  </a:cubicBezTo>
                  <a:cubicBezTo>
                    <a:pt x="43" y="238"/>
                    <a:pt x="43" y="239"/>
                    <a:pt x="43" y="240"/>
                  </a:cubicBezTo>
                  <a:cubicBezTo>
                    <a:pt x="42" y="248"/>
                    <a:pt x="41" y="257"/>
                    <a:pt x="40" y="265"/>
                  </a:cubicBezTo>
                  <a:cubicBezTo>
                    <a:pt x="36" y="278"/>
                    <a:pt x="34" y="291"/>
                    <a:pt x="33" y="304"/>
                  </a:cubicBezTo>
                  <a:cubicBezTo>
                    <a:pt x="32" y="308"/>
                    <a:pt x="30" y="311"/>
                    <a:pt x="29" y="315"/>
                  </a:cubicBezTo>
                  <a:cubicBezTo>
                    <a:pt x="25" y="324"/>
                    <a:pt x="22" y="334"/>
                    <a:pt x="20" y="344"/>
                  </a:cubicBezTo>
                  <a:cubicBezTo>
                    <a:pt x="18" y="345"/>
                    <a:pt x="17" y="346"/>
                    <a:pt x="15" y="347"/>
                  </a:cubicBezTo>
                  <a:cubicBezTo>
                    <a:pt x="7" y="352"/>
                    <a:pt x="9" y="365"/>
                    <a:pt x="17" y="367"/>
                  </a:cubicBezTo>
                  <a:cubicBezTo>
                    <a:pt x="17" y="373"/>
                    <a:pt x="18" y="379"/>
                    <a:pt x="19" y="384"/>
                  </a:cubicBezTo>
                  <a:cubicBezTo>
                    <a:pt x="17" y="386"/>
                    <a:pt x="16" y="387"/>
                    <a:pt x="16" y="390"/>
                  </a:cubicBezTo>
                  <a:cubicBezTo>
                    <a:pt x="14" y="401"/>
                    <a:pt x="13" y="413"/>
                    <a:pt x="12" y="424"/>
                  </a:cubicBezTo>
                  <a:cubicBezTo>
                    <a:pt x="11" y="427"/>
                    <a:pt x="9" y="430"/>
                    <a:pt x="7" y="433"/>
                  </a:cubicBezTo>
                  <a:cubicBezTo>
                    <a:pt x="5" y="434"/>
                    <a:pt x="2" y="436"/>
                    <a:pt x="2" y="439"/>
                  </a:cubicBezTo>
                  <a:cubicBezTo>
                    <a:pt x="1" y="441"/>
                    <a:pt x="0" y="444"/>
                    <a:pt x="1" y="447"/>
                  </a:cubicBezTo>
                  <a:cubicBezTo>
                    <a:pt x="1" y="448"/>
                    <a:pt x="1" y="449"/>
                    <a:pt x="2" y="451"/>
                  </a:cubicBezTo>
                  <a:cubicBezTo>
                    <a:pt x="1" y="454"/>
                    <a:pt x="1" y="458"/>
                    <a:pt x="0" y="462"/>
                  </a:cubicBezTo>
                  <a:cubicBezTo>
                    <a:pt x="0" y="468"/>
                    <a:pt x="6" y="472"/>
                    <a:pt x="12" y="472"/>
                  </a:cubicBezTo>
                  <a:cubicBezTo>
                    <a:pt x="14" y="474"/>
                    <a:pt x="16" y="475"/>
                    <a:pt x="19" y="475"/>
                  </a:cubicBezTo>
                  <a:cubicBezTo>
                    <a:pt x="21" y="478"/>
                    <a:pt x="26" y="478"/>
                    <a:pt x="30" y="477"/>
                  </a:cubicBezTo>
                  <a:cubicBezTo>
                    <a:pt x="31" y="481"/>
                    <a:pt x="33" y="485"/>
                    <a:pt x="38" y="487"/>
                  </a:cubicBezTo>
                  <a:cubicBezTo>
                    <a:pt x="39" y="487"/>
                    <a:pt x="40" y="487"/>
                    <a:pt x="41" y="488"/>
                  </a:cubicBezTo>
                  <a:cubicBezTo>
                    <a:pt x="42" y="492"/>
                    <a:pt x="42" y="492"/>
                    <a:pt x="42" y="492"/>
                  </a:cubicBezTo>
                  <a:cubicBezTo>
                    <a:pt x="45" y="501"/>
                    <a:pt x="59" y="502"/>
                    <a:pt x="63" y="495"/>
                  </a:cubicBezTo>
                  <a:cubicBezTo>
                    <a:pt x="128" y="513"/>
                    <a:pt x="203" y="522"/>
                    <a:pt x="262" y="486"/>
                  </a:cubicBezTo>
                  <a:cubicBezTo>
                    <a:pt x="268" y="483"/>
                    <a:pt x="270" y="476"/>
                    <a:pt x="267" y="470"/>
                  </a:cubicBezTo>
                  <a:close/>
                  <a:moveTo>
                    <a:pt x="96" y="287"/>
                  </a:moveTo>
                  <a:cubicBezTo>
                    <a:pt x="100" y="286"/>
                    <a:pt x="104" y="283"/>
                    <a:pt x="104" y="278"/>
                  </a:cubicBezTo>
                  <a:cubicBezTo>
                    <a:pt x="108" y="284"/>
                    <a:pt x="112" y="289"/>
                    <a:pt x="116" y="294"/>
                  </a:cubicBezTo>
                  <a:cubicBezTo>
                    <a:pt x="116" y="294"/>
                    <a:pt x="116" y="295"/>
                    <a:pt x="116" y="295"/>
                  </a:cubicBezTo>
                  <a:cubicBezTo>
                    <a:pt x="109" y="292"/>
                    <a:pt x="103" y="290"/>
                    <a:pt x="96" y="288"/>
                  </a:cubicBezTo>
                  <a:cubicBezTo>
                    <a:pt x="96" y="287"/>
                    <a:pt x="96" y="287"/>
                    <a:pt x="96" y="287"/>
                  </a:cubicBezTo>
                  <a:close/>
                  <a:moveTo>
                    <a:pt x="178" y="293"/>
                  </a:moveTo>
                  <a:cubicBezTo>
                    <a:pt x="179" y="291"/>
                    <a:pt x="181" y="288"/>
                    <a:pt x="182" y="286"/>
                  </a:cubicBezTo>
                  <a:cubicBezTo>
                    <a:pt x="183" y="291"/>
                    <a:pt x="183" y="297"/>
                    <a:pt x="183" y="302"/>
                  </a:cubicBezTo>
                  <a:cubicBezTo>
                    <a:pt x="183" y="303"/>
                    <a:pt x="182" y="303"/>
                    <a:pt x="182" y="304"/>
                  </a:cubicBezTo>
                  <a:cubicBezTo>
                    <a:pt x="181" y="304"/>
                    <a:pt x="181" y="304"/>
                    <a:pt x="181" y="303"/>
                  </a:cubicBezTo>
                  <a:cubicBezTo>
                    <a:pt x="181" y="303"/>
                    <a:pt x="180" y="302"/>
                    <a:pt x="179" y="302"/>
                  </a:cubicBezTo>
                  <a:cubicBezTo>
                    <a:pt x="180" y="299"/>
                    <a:pt x="180" y="296"/>
                    <a:pt x="178" y="293"/>
                  </a:cubicBezTo>
                  <a:close/>
                  <a:moveTo>
                    <a:pt x="155" y="289"/>
                  </a:moveTo>
                  <a:cubicBezTo>
                    <a:pt x="154" y="289"/>
                    <a:pt x="153" y="288"/>
                    <a:pt x="151" y="288"/>
                  </a:cubicBezTo>
                  <a:cubicBezTo>
                    <a:pt x="150" y="286"/>
                    <a:pt x="148" y="285"/>
                    <a:pt x="147" y="284"/>
                  </a:cubicBezTo>
                  <a:cubicBezTo>
                    <a:pt x="153" y="283"/>
                    <a:pt x="159" y="279"/>
                    <a:pt x="164" y="275"/>
                  </a:cubicBezTo>
                  <a:cubicBezTo>
                    <a:pt x="161" y="280"/>
                    <a:pt x="158" y="285"/>
                    <a:pt x="155" y="289"/>
                  </a:cubicBezTo>
                  <a:close/>
                  <a:moveTo>
                    <a:pt x="193" y="265"/>
                  </a:moveTo>
                  <a:cubicBezTo>
                    <a:pt x="193" y="267"/>
                    <a:pt x="193" y="268"/>
                    <a:pt x="193" y="270"/>
                  </a:cubicBezTo>
                  <a:cubicBezTo>
                    <a:pt x="192" y="270"/>
                    <a:pt x="191" y="270"/>
                    <a:pt x="190" y="271"/>
                  </a:cubicBezTo>
                  <a:cubicBezTo>
                    <a:pt x="191" y="269"/>
                    <a:pt x="192" y="267"/>
                    <a:pt x="193" y="265"/>
                  </a:cubicBezTo>
                  <a:close/>
                  <a:moveTo>
                    <a:pt x="140" y="39"/>
                  </a:moveTo>
                  <a:cubicBezTo>
                    <a:pt x="143" y="40"/>
                    <a:pt x="145" y="39"/>
                    <a:pt x="147" y="38"/>
                  </a:cubicBezTo>
                  <a:cubicBezTo>
                    <a:pt x="146" y="42"/>
                    <a:pt x="145" y="45"/>
                    <a:pt x="143" y="48"/>
                  </a:cubicBezTo>
                  <a:cubicBezTo>
                    <a:pt x="142" y="42"/>
                    <a:pt x="135" y="39"/>
                    <a:pt x="129" y="41"/>
                  </a:cubicBezTo>
                  <a:cubicBezTo>
                    <a:pt x="127" y="39"/>
                    <a:pt x="124" y="38"/>
                    <a:pt x="122" y="36"/>
                  </a:cubicBezTo>
                  <a:cubicBezTo>
                    <a:pt x="128" y="37"/>
                    <a:pt x="134" y="38"/>
                    <a:pt x="140" y="39"/>
                  </a:cubicBezTo>
                  <a:close/>
                  <a:moveTo>
                    <a:pt x="138" y="104"/>
                  </a:moveTo>
                  <a:cubicBezTo>
                    <a:pt x="137" y="103"/>
                    <a:pt x="136" y="103"/>
                    <a:pt x="135" y="102"/>
                  </a:cubicBezTo>
                  <a:cubicBezTo>
                    <a:pt x="136" y="101"/>
                    <a:pt x="136" y="100"/>
                    <a:pt x="137" y="100"/>
                  </a:cubicBezTo>
                  <a:cubicBezTo>
                    <a:pt x="137" y="101"/>
                    <a:pt x="138" y="103"/>
                    <a:pt x="138" y="104"/>
                  </a:cubicBezTo>
                  <a:close/>
                  <a:moveTo>
                    <a:pt x="118" y="122"/>
                  </a:moveTo>
                  <a:cubicBezTo>
                    <a:pt x="120" y="125"/>
                    <a:pt x="122" y="129"/>
                    <a:pt x="123" y="132"/>
                  </a:cubicBezTo>
                  <a:cubicBezTo>
                    <a:pt x="121" y="131"/>
                    <a:pt x="119" y="130"/>
                    <a:pt x="117" y="129"/>
                  </a:cubicBezTo>
                  <a:cubicBezTo>
                    <a:pt x="117" y="128"/>
                    <a:pt x="116" y="126"/>
                    <a:pt x="114" y="126"/>
                  </a:cubicBezTo>
                  <a:cubicBezTo>
                    <a:pt x="114" y="126"/>
                    <a:pt x="114" y="126"/>
                    <a:pt x="114" y="126"/>
                  </a:cubicBezTo>
                  <a:cubicBezTo>
                    <a:pt x="116" y="124"/>
                    <a:pt x="117" y="123"/>
                    <a:pt x="118" y="122"/>
                  </a:cubicBezTo>
                  <a:close/>
                  <a:moveTo>
                    <a:pt x="86" y="217"/>
                  </a:moveTo>
                  <a:cubicBezTo>
                    <a:pt x="89" y="213"/>
                    <a:pt x="93" y="208"/>
                    <a:pt x="98" y="204"/>
                  </a:cubicBezTo>
                  <a:cubicBezTo>
                    <a:pt x="101" y="202"/>
                    <a:pt x="101" y="196"/>
                    <a:pt x="98" y="193"/>
                  </a:cubicBezTo>
                  <a:cubicBezTo>
                    <a:pt x="93" y="189"/>
                    <a:pt x="89" y="186"/>
                    <a:pt x="85" y="182"/>
                  </a:cubicBezTo>
                  <a:cubicBezTo>
                    <a:pt x="86" y="181"/>
                    <a:pt x="87" y="180"/>
                    <a:pt x="87" y="178"/>
                  </a:cubicBezTo>
                  <a:cubicBezTo>
                    <a:pt x="90" y="177"/>
                    <a:pt x="92" y="175"/>
                    <a:pt x="93" y="172"/>
                  </a:cubicBezTo>
                  <a:cubicBezTo>
                    <a:pt x="94" y="167"/>
                    <a:pt x="95" y="163"/>
                    <a:pt x="96" y="158"/>
                  </a:cubicBezTo>
                  <a:cubicBezTo>
                    <a:pt x="101" y="162"/>
                    <a:pt x="106" y="167"/>
                    <a:pt x="111" y="171"/>
                  </a:cubicBezTo>
                  <a:cubicBezTo>
                    <a:pt x="114" y="174"/>
                    <a:pt x="120" y="175"/>
                    <a:pt x="123" y="173"/>
                  </a:cubicBezTo>
                  <a:cubicBezTo>
                    <a:pt x="128" y="170"/>
                    <a:pt x="132" y="166"/>
                    <a:pt x="137" y="163"/>
                  </a:cubicBezTo>
                  <a:cubicBezTo>
                    <a:pt x="138" y="163"/>
                    <a:pt x="139" y="163"/>
                    <a:pt x="139" y="163"/>
                  </a:cubicBezTo>
                  <a:cubicBezTo>
                    <a:pt x="159" y="157"/>
                    <a:pt x="176" y="172"/>
                    <a:pt x="172" y="192"/>
                  </a:cubicBezTo>
                  <a:cubicBezTo>
                    <a:pt x="170" y="201"/>
                    <a:pt x="177" y="206"/>
                    <a:pt x="184" y="206"/>
                  </a:cubicBezTo>
                  <a:cubicBezTo>
                    <a:pt x="185" y="217"/>
                    <a:pt x="187" y="229"/>
                    <a:pt x="189" y="241"/>
                  </a:cubicBezTo>
                  <a:cubicBezTo>
                    <a:pt x="188" y="241"/>
                    <a:pt x="186" y="241"/>
                    <a:pt x="184" y="242"/>
                  </a:cubicBezTo>
                  <a:cubicBezTo>
                    <a:pt x="178" y="244"/>
                    <a:pt x="174" y="246"/>
                    <a:pt x="170" y="250"/>
                  </a:cubicBezTo>
                  <a:cubicBezTo>
                    <a:pt x="170" y="250"/>
                    <a:pt x="170" y="250"/>
                    <a:pt x="170" y="250"/>
                  </a:cubicBezTo>
                  <a:cubicBezTo>
                    <a:pt x="165" y="247"/>
                    <a:pt x="158" y="249"/>
                    <a:pt x="155" y="253"/>
                  </a:cubicBezTo>
                  <a:cubicBezTo>
                    <a:pt x="149" y="264"/>
                    <a:pt x="139" y="268"/>
                    <a:pt x="127" y="265"/>
                  </a:cubicBezTo>
                  <a:cubicBezTo>
                    <a:pt x="125" y="264"/>
                    <a:pt x="122" y="265"/>
                    <a:pt x="120" y="266"/>
                  </a:cubicBezTo>
                  <a:cubicBezTo>
                    <a:pt x="118" y="263"/>
                    <a:pt x="117" y="259"/>
                    <a:pt x="116" y="256"/>
                  </a:cubicBezTo>
                  <a:cubicBezTo>
                    <a:pt x="114" y="249"/>
                    <a:pt x="107" y="247"/>
                    <a:pt x="101" y="250"/>
                  </a:cubicBezTo>
                  <a:cubicBezTo>
                    <a:pt x="97" y="252"/>
                    <a:pt x="92" y="255"/>
                    <a:pt x="87" y="257"/>
                  </a:cubicBezTo>
                  <a:cubicBezTo>
                    <a:pt x="87" y="257"/>
                    <a:pt x="87" y="257"/>
                    <a:pt x="87" y="257"/>
                  </a:cubicBezTo>
                  <a:cubicBezTo>
                    <a:pt x="83" y="252"/>
                    <a:pt x="79" y="247"/>
                    <a:pt x="76" y="241"/>
                  </a:cubicBezTo>
                  <a:cubicBezTo>
                    <a:pt x="83" y="235"/>
                    <a:pt x="87" y="226"/>
                    <a:pt x="86" y="217"/>
                  </a:cubicBezTo>
                  <a:close/>
                  <a:moveTo>
                    <a:pt x="62" y="462"/>
                  </a:moveTo>
                  <a:cubicBezTo>
                    <a:pt x="62" y="459"/>
                    <a:pt x="61" y="457"/>
                    <a:pt x="61" y="454"/>
                  </a:cubicBezTo>
                  <a:cubicBezTo>
                    <a:pt x="61" y="454"/>
                    <a:pt x="61" y="454"/>
                    <a:pt x="61" y="454"/>
                  </a:cubicBezTo>
                  <a:cubicBezTo>
                    <a:pt x="63" y="457"/>
                    <a:pt x="65" y="459"/>
                    <a:pt x="66" y="462"/>
                  </a:cubicBezTo>
                  <a:cubicBezTo>
                    <a:pt x="65" y="462"/>
                    <a:pt x="63" y="462"/>
                    <a:pt x="62" y="462"/>
                  </a:cubicBezTo>
                  <a:close/>
                  <a:moveTo>
                    <a:pt x="68" y="197"/>
                  </a:moveTo>
                  <a:cubicBezTo>
                    <a:pt x="68" y="196"/>
                    <a:pt x="68" y="196"/>
                    <a:pt x="69" y="195"/>
                  </a:cubicBezTo>
                  <a:cubicBezTo>
                    <a:pt x="70" y="193"/>
                    <a:pt x="71" y="190"/>
                    <a:pt x="73" y="188"/>
                  </a:cubicBezTo>
                  <a:cubicBezTo>
                    <a:pt x="73" y="188"/>
                    <a:pt x="73" y="189"/>
                    <a:pt x="74" y="189"/>
                  </a:cubicBezTo>
                  <a:cubicBezTo>
                    <a:pt x="80" y="197"/>
                    <a:pt x="80" y="197"/>
                    <a:pt x="80" y="197"/>
                  </a:cubicBezTo>
                  <a:cubicBezTo>
                    <a:pt x="79" y="198"/>
                    <a:pt x="78" y="199"/>
                    <a:pt x="77" y="200"/>
                  </a:cubicBezTo>
                  <a:cubicBezTo>
                    <a:pt x="74" y="197"/>
                    <a:pt x="71" y="197"/>
                    <a:pt x="68" y="198"/>
                  </a:cubicBezTo>
                  <a:cubicBezTo>
                    <a:pt x="68" y="197"/>
                    <a:pt x="68" y="197"/>
                    <a:pt x="68" y="197"/>
                  </a:cubicBezTo>
                  <a:close/>
                  <a:moveTo>
                    <a:pt x="75" y="272"/>
                  </a:moveTo>
                  <a:cubicBezTo>
                    <a:pt x="73" y="273"/>
                    <a:pt x="71" y="275"/>
                    <a:pt x="70" y="277"/>
                  </a:cubicBezTo>
                  <a:cubicBezTo>
                    <a:pt x="69" y="272"/>
                    <a:pt x="69" y="268"/>
                    <a:pt x="68" y="263"/>
                  </a:cubicBezTo>
                  <a:cubicBezTo>
                    <a:pt x="70" y="266"/>
                    <a:pt x="72" y="269"/>
                    <a:pt x="75" y="272"/>
                  </a:cubicBezTo>
                  <a:close/>
                  <a:moveTo>
                    <a:pt x="81" y="422"/>
                  </a:moveTo>
                  <a:cubicBezTo>
                    <a:pt x="79" y="421"/>
                    <a:pt x="78" y="420"/>
                    <a:pt x="76" y="419"/>
                  </a:cubicBezTo>
                  <a:cubicBezTo>
                    <a:pt x="74" y="415"/>
                    <a:pt x="71" y="410"/>
                    <a:pt x="69" y="406"/>
                  </a:cubicBezTo>
                  <a:cubicBezTo>
                    <a:pt x="76" y="411"/>
                    <a:pt x="83" y="416"/>
                    <a:pt x="90" y="421"/>
                  </a:cubicBezTo>
                  <a:cubicBezTo>
                    <a:pt x="87" y="421"/>
                    <a:pt x="84" y="422"/>
                    <a:pt x="81" y="422"/>
                  </a:cubicBezTo>
                  <a:close/>
                  <a:moveTo>
                    <a:pt x="172" y="486"/>
                  </a:moveTo>
                  <a:cubicBezTo>
                    <a:pt x="174" y="486"/>
                    <a:pt x="176" y="485"/>
                    <a:pt x="178" y="484"/>
                  </a:cubicBezTo>
                  <a:cubicBezTo>
                    <a:pt x="180" y="485"/>
                    <a:pt x="183" y="486"/>
                    <a:pt x="185" y="487"/>
                  </a:cubicBezTo>
                  <a:cubicBezTo>
                    <a:pt x="179" y="488"/>
                    <a:pt x="172" y="488"/>
                    <a:pt x="166" y="488"/>
                  </a:cubicBezTo>
                  <a:cubicBezTo>
                    <a:pt x="168" y="488"/>
                    <a:pt x="170" y="487"/>
                    <a:pt x="172" y="486"/>
                  </a:cubicBezTo>
                  <a:close/>
                </a:path>
              </a:pathLst>
            </a:custGeom>
            <a:solidFill>
              <a:srgbClr val="F8B1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6" name="Freeform 23"/>
            <p:cNvSpPr>
              <a:spLocks noEditPoints="1"/>
            </p:cNvSpPr>
            <p:nvPr/>
          </p:nvSpPr>
          <p:spPr bwMode="auto">
            <a:xfrm>
              <a:off x="3036662" y="4533176"/>
              <a:ext cx="450557" cy="424854"/>
            </a:xfrm>
            <a:custGeom>
              <a:avLst/>
              <a:gdLst>
                <a:gd name="T0" fmla="*/ 358 w 378"/>
                <a:gd name="T1" fmla="*/ 311 h 356"/>
                <a:gd name="T2" fmla="*/ 363 w 378"/>
                <a:gd name="T3" fmla="*/ 291 h 356"/>
                <a:gd name="T4" fmla="*/ 344 w 378"/>
                <a:gd name="T5" fmla="*/ 220 h 356"/>
                <a:gd name="T6" fmla="*/ 306 w 378"/>
                <a:gd name="T7" fmla="*/ 148 h 356"/>
                <a:gd name="T8" fmla="*/ 263 w 378"/>
                <a:gd name="T9" fmla="*/ 56 h 356"/>
                <a:gd name="T10" fmla="*/ 258 w 378"/>
                <a:gd name="T11" fmla="*/ 33 h 356"/>
                <a:gd name="T12" fmla="*/ 255 w 378"/>
                <a:gd name="T13" fmla="*/ 33 h 356"/>
                <a:gd name="T14" fmla="*/ 126 w 378"/>
                <a:gd name="T15" fmla="*/ 1 h 356"/>
                <a:gd name="T16" fmla="*/ 101 w 378"/>
                <a:gd name="T17" fmla="*/ 11 h 356"/>
                <a:gd name="T18" fmla="*/ 87 w 378"/>
                <a:gd name="T19" fmla="*/ 47 h 356"/>
                <a:gd name="T20" fmla="*/ 21 w 378"/>
                <a:gd name="T21" fmla="*/ 260 h 356"/>
                <a:gd name="T22" fmla="*/ 23 w 378"/>
                <a:gd name="T23" fmla="*/ 279 h 356"/>
                <a:gd name="T24" fmla="*/ 10 w 378"/>
                <a:gd name="T25" fmla="*/ 294 h 356"/>
                <a:gd name="T26" fmla="*/ 1 w 378"/>
                <a:gd name="T27" fmla="*/ 309 h 356"/>
                <a:gd name="T28" fmla="*/ 21 w 378"/>
                <a:gd name="T29" fmla="*/ 336 h 356"/>
                <a:gd name="T30" fmla="*/ 38 w 378"/>
                <a:gd name="T31" fmla="*/ 332 h 356"/>
                <a:gd name="T32" fmla="*/ 47 w 378"/>
                <a:gd name="T33" fmla="*/ 337 h 356"/>
                <a:gd name="T34" fmla="*/ 60 w 378"/>
                <a:gd name="T35" fmla="*/ 323 h 356"/>
                <a:gd name="T36" fmla="*/ 92 w 378"/>
                <a:gd name="T37" fmla="*/ 333 h 356"/>
                <a:gd name="T38" fmla="*/ 221 w 378"/>
                <a:gd name="T39" fmla="*/ 341 h 356"/>
                <a:gd name="T40" fmla="*/ 243 w 378"/>
                <a:gd name="T41" fmla="*/ 326 h 356"/>
                <a:gd name="T42" fmla="*/ 256 w 378"/>
                <a:gd name="T43" fmla="*/ 343 h 356"/>
                <a:gd name="T44" fmla="*/ 355 w 378"/>
                <a:gd name="T45" fmla="*/ 341 h 356"/>
                <a:gd name="T46" fmla="*/ 367 w 378"/>
                <a:gd name="T47" fmla="*/ 317 h 356"/>
                <a:gd name="T48" fmla="*/ 98 w 378"/>
                <a:gd name="T49" fmla="*/ 273 h 356"/>
                <a:gd name="T50" fmla="*/ 96 w 378"/>
                <a:gd name="T51" fmla="*/ 277 h 356"/>
                <a:gd name="T52" fmla="*/ 104 w 378"/>
                <a:gd name="T53" fmla="*/ 106 h 356"/>
                <a:gd name="T54" fmla="*/ 110 w 378"/>
                <a:gd name="T55" fmla="*/ 98 h 356"/>
                <a:gd name="T56" fmla="*/ 117 w 378"/>
                <a:gd name="T57" fmla="*/ 108 h 356"/>
                <a:gd name="T58" fmla="*/ 139 w 378"/>
                <a:gd name="T59" fmla="*/ 80 h 356"/>
                <a:gd name="T60" fmla="*/ 141 w 378"/>
                <a:gd name="T61" fmla="*/ 76 h 356"/>
                <a:gd name="T62" fmla="*/ 139 w 378"/>
                <a:gd name="T63" fmla="*/ 80 h 356"/>
                <a:gd name="T64" fmla="*/ 205 w 378"/>
                <a:gd name="T65" fmla="*/ 102 h 356"/>
                <a:gd name="T66" fmla="*/ 203 w 378"/>
                <a:gd name="T67" fmla="*/ 110 h 356"/>
                <a:gd name="T68" fmla="*/ 252 w 378"/>
                <a:gd name="T69" fmla="*/ 69 h 356"/>
                <a:gd name="T70" fmla="*/ 253 w 378"/>
                <a:gd name="T71" fmla="*/ 73 h 356"/>
                <a:gd name="T72" fmla="*/ 271 w 378"/>
                <a:gd name="T73" fmla="*/ 139 h 356"/>
                <a:gd name="T74" fmla="*/ 284 w 378"/>
                <a:gd name="T75" fmla="*/ 171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8" h="356">
                  <a:moveTo>
                    <a:pt x="367" y="317"/>
                  </a:moveTo>
                  <a:cubicBezTo>
                    <a:pt x="364" y="315"/>
                    <a:pt x="361" y="313"/>
                    <a:pt x="358" y="311"/>
                  </a:cubicBezTo>
                  <a:cubicBezTo>
                    <a:pt x="363" y="309"/>
                    <a:pt x="367" y="304"/>
                    <a:pt x="365" y="296"/>
                  </a:cubicBezTo>
                  <a:cubicBezTo>
                    <a:pt x="363" y="291"/>
                    <a:pt x="363" y="291"/>
                    <a:pt x="363" y="291"/>
                  </a:cubicBezTo>
                  <a:cubicBezTo>
                    <a:pt x="366" y="284"/>
                    <a:pt x="365" y="277"/>
                    <a:pt x="362" y="269"/>
                  </a:cubicBezTo>
                  <a:cubicBezTo>
                    <a:pt x="357" y="253"/>
                    <a:pt x="350" y="236"/>
                    <a:pt x="344" y="220"/>
                  </a:cubicBezTo>
                  <a:cubicBezTo>
                    <a:pt x="341" y="214"/>
                    <a:pt x="336" y="211"/>
                    <a:pt x="330" y="211"/>
                  </a:cubicBezTo>
                  <a:cubicBezTo>
                    <a:pt x="324" y="189"/>
                    <a:pt x="316" y="168"/>
                    <a:pt x="306" y="148"/>
                  </a:cubicBezTo>
                  <a:cubicBezTo>
                    <a:pt x="296" y="120"/>
                    <a:pt x="287" y="92"/>
                    <a:pt x="277" y="64"/>
                  </a:cubicBezTo>
                  <a:cubicBezTo>
                    <a:pt x="275" y="58"/>
                    <a:pt x="268" y="55"/>
                    <a:pt x="263" y="56"/>
                  </a:cubicBezTo>
                  <a:cubicBezTo>
                    <a:pt x="267" y="51"/>
                    <a:pt x="270" y="47"/>
                    <a:pt x="271" y="41"/>
                  </a:cubicBezTo>
                  <a:cubicBezTo>
                    <a:pt x="272" y="34"/>
                    <a:pt x="263" y="31"/>
                    <a:pt x="258" y="33"/>
                  </a:cubicBezTo>
                  <a:cubicBezTo>
                    <a:pt x="254" y="35"/>
                    <a:pt x="252" y="39"/>
                    <a:pt x="250" y="42"/>
                  </a:cubicBezTo>
                  <a:cubicBezTo>
                    <a:pt x="249" y="39"/>
                    <a:pt x="251" y="35"/>
                    <a:pt x="255" y="33"/>
                  </a:cubicBezTo>
                  <a:cubicBezTo>
                    <a:pt x="265" y="27"/>
                    <a:pt x="261" y="9"/>
                    <a:pt x="248" y="10"/>
                  </a:cubicBezTo>
                  <a:cubicBezTo>
                    <a:pt x="207" y="12"/>
                    <a:pt x="166" y="9"/>
                    <a:pt x="126" y="1"/>
                  </a:cubicBezTo>
                  <a:cubicBezTo>
                    <a:pt x="121" y="0"/>
                    <a:pt x="117" y="2"/>
                    <a:pt x="113" y="5"/>
                  </a:cubicBezTo>
                  <a:cubicBezTo>
                    <a:pt x="108" y="4"/>
                    <a:pt x="103" y="7"/>
                    <a:pt x="101" y="11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94" y="23"/>
                    <a:pt x="89" y="35"/>
                    <a:pt x="87" y="47"/>
                  </a:cubicBezTo>
                  <a:cubicBezTo>
                    <a:pt x="82" y="66"/>
                    <a:pt x="77" y="86"/>
                    <a:pt x="72" y="105"/>
                  </a:cubicBezTo>
                  <a:cubicBezTo>
                    <a:pt x="46" y="153"/>
                    <a:pt x="29" y="205"/>
                    <a:pt x="21" y="260"/>
                  </a:cubicBezTo>
                  <a:cubicBezTo>
                    <a:pt x="21" y="264"/>
                    <a:pt x="22" y="268"/>
                    <a:pt x="24" y="271"/>
                  </a:cubicBezTo>
                  <a:cubicBezTo>
                    <a:pt x="24" y="273"/>
                    <a:pt x="23" y="276"/>
                    <a:pt x="23" y="279"/>
                  </a:cubicBezTo>
                  <a:cubicBezTo>
                    <a:pt x="22" y="281"/>
                    <a:pt x="23" y="283"/>
                    <a:pt x="23" y="285"/>
                  </a:cubicBezTo>
                  <a:cubicBezTo>
                    <a:pt x="17" y="281"/>
                    <a:pt x="7" y="286"/>
                    <a:pt x="10" y="294"/>
                  </a:cubicBezTo>
                  <a:cubicBezTo>
                    <a:pt x="10" y="297"/>
                    <a:pt x="11" y="300"/>
                    <a:pt x="12" y="303"/>
                  </a:cubicBezTo>
                  <a:cubicBezTo>
                    <a:pt x="7" y="300"/>
                    <a:pt x="0" y="303"/>
                    <a:pt x="1" y="309"/>
                  </a:cubicBezTo>
                  <a:cubicBezTo>
                    <a:pt x="1" y="321"/>
                    <a:pt x="5" y="329"/>
                    <a:pt x="15" y="335"/>
                  </a:cubicBezTo>
                  <a:cubicBezTo>
                    <a:pt x="17" y="336"/>
                    <a:pt x="19" y="336"/>
                    <a:pt x="21" y="336"/>
                  </a:cubicBezTo>
                  <a:cubicBezTo>
                    <a:pt x="22" y="336"/>
                    <a:pt x="22" y="337"/>
                    <a:pt x="23" y="338"/>
                  </a:cubicBezTo>
                  <a:cubicBezTo>
                    <a:pt x="28" y="346"/>
                    <a:pt x="41" y="341"/>
                    <a:pt x="38" y="332"/>
                  </a:cubicBezTo>
                  <a:cubicBezTo>
                    <a:pt x="38" y="329"/>
                    <a:pt x="37" y="327"/>
                    <a:pt x="36" y="324"/>
                  </a:cubicBezTo>
                  <a:cubicBezTo>
                    <a:pt x="40" y="328"/>
                    <a:pt x="43" y="333"/>
                    <a:pt x="47" y="337"/>
                  </a:cubicBezTo>
                  <a:cubicBezTo>
                    <a:pt x="52" y="344"/>
                    <a:pt x="65" y="341"/>
                    <a:pt x="62" y="331"/>
                  </a:cubicBezTo>
                  <a:cubicBezTo>
                    <a:pt x="61" y="328"/>
                    <a:pt x="60" y="326"/>
                    <a:pt x="60" y="323"/>
                  </a:cubicBezTo>
                  <a:cubicBezTo>
                    <a:pt x="69" y="325"/>
                    <a:pt x="78" y="326"/>
                    <a:pt x="88" y="328"/>
                  </a:cubicBezTo>
                  <a:cubicBezTo>
                    <a:pt x="89" y="330"/>
                    <a:pt x="90" y="332"/>
                    <a:pt x="92" y="333"/>
                  </a:cubicBezTo>
                  <a:cubicBezTo>
                    <a:pt x="96" y="338"/>
                    <a:pt x="102" y="335"/>
                    <a:pt x="104" y="331"/>
                  </a:cubicBezTo>
                  <a:cubicBezTo>
                    <a:pt x="143" y="336"/>
                    <a:pt x="182" y="340"/>
                    <a:pt x="221" y="341"/>
                  </a:cubicBezTo>
                  <a:cubicBezTo>
                    <a:pt x="231" y="341"/>
                    <a:pt x="234" y="332"/>
                    <a:pt x="230" y="326"/>
                  </a:cubicBezTo>
                  <a:cubicBezTo>
                    <a:pt x="235" y="326"/>
                    <a:pt x="239" y="326"/>
                    <a:pt x="243" y="326"/>
                  </a:cubicBezTo>
                  <a:cubicBezTo>
                    <a:pt x="244" y="326"/>
                    <a:pt x="244" y="326"/>
                    <a:pt x="244" y="326"/>
                  </a:cubicBezTo>
                  <a:cubicBezTo>
                    <a:pt x="242" y="333"/>
                    <a:pt x="246" y="342"/>
                    <a:pt x="256" y="343"/>
                  </a:cubicBezTo>
                  <a:cubicBezTo>
                    <a:pt x="285" y="347"/>
                    <a:pt x="314" y="351"/>
                    <a:pt x="343" y="355"/>
                  </a:cubicBezTo>
                  <a:cubicBezTo>
                    <a:pt x="351" y="356"/>
                    <a:pt x="356" y="348"/>
                    <a:pt x="355" y="341"/>
                  </a:cubicBezTo>
                  <a:cubicBezTo>
                    <a:pt x="357" y="341"/>
                    <a:pt x="359" y="341"/>
                    <a:pt x="361" y="341"/>
                  </a:cubicBezTo>
                  <a:cubicBezTo>
                    <a:pt x="374" y="340"/>
                    <a:pt x="378" y="324"/>
                    <a:pt x="367" y="317"/>
                  </a:cubicBezTo>
                  <a:close/>
                  <a:moveTo>
                    <a:pt x="96" y="277"/>
                  </a:moveTo>
                  <a:cubicBezTo>
                    <a:pt x="97" y="276"/>
                    <a:pt x="97" y="274"/>
                    <a:pt x="98" y="273"/>
                  </a:cubicBezTo>
                  <a:cubicBezTo>
                    <a:pt x="100" y="274"/>
                    <a:pt x="101" y="275"/>
                    <a:pt x="103" y="276"/>
                  </a:cubicBezTo>
                  <a:cubicBezTo>
                    <a:pt x="100" y="276"/>
                    <a:pt x="98" y="276"/>
                    <a:pt x="96" y="277"/>
                  </a:cubicBezTo>
                  <a:close/>
                  <a:moveTo>
                    <a:pt x="113" y="111"/>
                  </a:moveTo>
                  <a:cubicBezTo>
                    <a:pt x="111" y="108"/>
                    <a:pt x="107" y="107"/>
                    <a:pt x="104" y="106"/>
                  </a:cubicBezTo>
                  <a:cubicBezTo>
                    <a:pt x="104" y="105"/>
                    <a:pt x="104" y="104"/>
                    <a:pt x="105" y="102"/>
                  </a:cubicBezTo>
                  <a:cubicBezTo>
                    <a:pt x="107" y="102"/>
                    <a:pt x="109" y="100"/>
                    <a:pt x="110" y="98"/>
                  </a:cubicBezTo>
                  <a:cubicBezTo>
                    <a:pt x="111" y="101"/>
                    <a:pt x="113" y="103"/>
                    <a:pt x="116" y="105"/>
                  </a:cubicBezTo>
                  <a:cubicBezTo>
                    <a:pt x="117" y="106"/>
                    <a:pt x="117" y="107"/>
                    <a:pt x="117" y="108"/>
                  </a:cubicBezTo>
                  <a:cubicBezTo>
                    <a:pt x="116" y="109"/>
                    <a:pt x="114" y="109"/>
                    <a:pt x="113" y="111"/>
                  </a:cubicBezTo>
                  <a:close/>
                  <a:moveTo>
                    <a:pt x="139" y="80"/>
                  </a:moveTo>
                  <a:cubicBezTo>
                    <a:pt x="138" y="78"/>
                    <a:pt x="138" y="76"/>
                    <a:pt x="137" y="74"/>
                  </a:cubicBezTo>
                  <a:cubicBezTo>
                    <a:pt x="139" y="75"/>
                    <a:pt x="140" y="75"/>
                    <a:pt x="141" y="76"/>
                  </a:cubicBezTo>
                  <a:cubicBezTo>
                    <a:pt x="146" y="76"/>
                    <a:pt x="151" y="77"/>
                    <a:pt x="155" y="78"/>
                  </a:cubicBezTo>
                  <a:cubicBezTo>
                    <a:pt x="150" y="79"/>
                    <a:pt x="144" y="80"/>
                    <a:pt x="139" y="80"/>
                  </a:cubicBezTo>
                  <a:close/>
                  <a:moveTo>
                    <a:pt x="203" y="110"/>
                  </a:moveTo>
                  <a:cubicBezTo>
                    <a:pt x="204" y="107"/>
                    <a:pt x="204" y="104"/>
                    <a:pt x="205" y="102"/>
                  </a:cubicBezTo>
                  <a:cubicBezTo>
                    <a:pt x="206" y="105"/>
                    <a:pt x="207" y="108"/>
                    <a:pt x="208" y="112"/>
                  </a:cubicBezTo>
                  <a:cubicBezTo>
                    <a:pt x="207" y="111"/>
                    <a:pt x="205" y="110"/>
                    <a:pt x="203" y="110"/>
                  </a:cubicBezTo>
                  <a:close/>
                  <a:moveTo>
                    <a:pt x="251" y="70"/>
                  </a:moveTo>
                  <a:cubicBezTo>
                    <a:pt x="251" y="70"/>
                    <a:pt x="252" y="69"/>
                    <a:pt x="252" y="69"/>
                  </a:cubicBezTo>
                  <a:cubicBezTo>
                    <a:pt x="252" y="70"/>
                    <a:pt x="253" y="70"/>
                    <a:pt x="253" y="71"/>
                  </a:cubicBezTo>
                  <a:cubicBezTo>
                    <a:pt x="253" y="72"/>
                    <a:pt x="253" y="72"/>
                    <a:pt x="253" y="73"/>
                  </a:cubicBezTo>
                  <a:cubicBezTo>
                    <a:pt x="253" y="72"/>
                    <a:pt x="252" y="71"/>
                    <a:pt x="251" y="70"/>
                  </a:cubicBezTo>
                  <a:close/>
                  <a:moveTo>
                    <a:pt x="271" y="139"/>
                  </a:moveTo>
                  <a:cubicBezTo>
                    <a:pt x="273" y="142"/>
                    <a:pt x="275" y="145"/>
                    <a:pt x="277" y="149"/>
                  </a:cubicBezTo>
                  <a:cubicBezTo>
                    <a:pt x="279" y="156"/>
                    <a:pt x="281" y="164"/>
                    <a:pt x="284" y="171"/>
                  </a:cubicBezTo>
                  <a:cubicBezTo>
                    <a:pt x="279" y="161"/>
                    <a:pt x="275" y="150"/>
                    <a:pt x="271" y="139"/>
                  </a:cubicBezTo>
                  <a:close/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7" name="Freeform 30"/>
            <p:cNvSpPr>
              <a:spLocks noEditPoints="1"/>
            </p:cNvSpPr>
            <p:nvPr/>
          </p:nvSpPr>
          <p:spPr bwMode="auto">
            <a:xfrm>
              <a:off x="4839900" y="4595165"/>
              <a:ext cx="308940" cy="353290"/>
            </a:xfrm>
            <a:custGeom>
              <a:avLst/>
              <a:gdLst>
                <a:gd name="T0" fmla="*/ 255 w 259"/>
                <a:gd name="T1" fmla="*/ 265 h 296"/>
                <a:gd name="T2" fmla="*/ 234 w 259"/>
                <a:gd name="T3" fmla="*/ 231 h 296"/>
                <a:gd name="T4" fmla="*/ 233 w 259"/>
                <a:gd name="T5" fmla="*/ 222 h 296"/>
                <a:gd name="T6" fmla="*/ 198 w 259"/>
                <a:gd name="T7" fmla="*/ 76 h 296"/>
                <a:gd name="T8" fmla="*/ 159 w 259"/>
                <a:gd name="T9" fmla="*/ 17 h 296"/>
                <a:gd name="T10" fmla="*/ 144 w 259"/>
                <a:gd name="T11" fmla="*/ 12 h 296"/>
                <a:gd name="T12" fmla="*/ 92 w 259"/>
                <a:gd name="T13" fmla="*/ 5 h 296"/>
                <a:gd name="T14" fmla="*/ 50 w 259"/>
                <a:gd name="T15" fmla="*/ 16 h 296"/>
                <a:gd name="T16" fmla="*/ 42 w 259"/>
                <a:gd name="T17" fmla="*/ 80 h 296"/>
                <a:gd name="T18" fmla="*/ 16 w 259"/>
                <a:gd name="T19" fmla="*/ 208 h 296"/>
                <a:gd name="T20" fmla="*/ 15 w 259"/>
                <a:gd name="T21" fmla="*/ 239 h 296"/>
                <a:gd name="T22" fmla="*/ 19 w 259"/>
                <a:gd name="T23" fmla="*/ 292 h 296"/>
                <a:gd name="T24" fmla="*/ 42 w 259"/>
                <a:gd name="T25" fmla="*/ 279 h 296"/>
                <a:gd name="T26" fmla="*/ 48 w 259"/>
                <a:gd name="T27" fmla="*/ 285 h 296"/>
                <a:gd name="T28" fmla="*/ 66 w 259"/>
                <a:gd name="T29" fmla="*/ 276 h 296"/>
                <a:gd name="T30" fmla="*/ 166 w 259"/>
                <a:gd name="T31" fmla="*/ 285 h 296"/>
                <a:gd name="T32" fmla="*/ 246 w 259"/>
                <a:gd name="T33" fmla="*/ 293 h 296"/>
                <a:gd name="T34" fmla="*/ 257 w 259"/>
                <a:gd name="T35" fmla="*/ 267 h 296"/>
                <a:gd name="T36" fmla="*/ 58 w 259"/>
                <a:gd name="T37" fmla="*/ 103 h 296"/>
                <a:gd name="T38" fmla="*/ 57 w 259"/>
                <a:gd name="T39" fmla="*/ 65 h 296"/>
                <a:gd name="T40" fmla="*/ 76 w 259"/>
                <a:gd name="T41" fmla="*/ 79 h 296"/>
                <a:gd name="T42" fmla="*/ 83 w 259"/>
                <a:gd name="T43" fmla="*/ 110 h 296"/>
                <a:gd name="T44" fmla="*/ 85 w 259"/>
                <a:gd name="T45" fmla="*/ 88 h 296"/>
                <a:gd name="T46" fmla="*/ 96 w 259"/>
                <a:gd name="T47" fmla="*/ 89 h 296"/>
                <a:gd name="T48" fmla="*/ 83 w 259"/>
                <a:gd name="T49" fmla="*/ 110 h 296"/>
                <a:gd name="T50" fmla="*/ 90 w 259"/>
                <a:gd name="T51" fmla="*/ 203 h 296"/>
                <a:gd name="T52" fmla="*/ 98 w 259"/>
                <a:gd name="T53" fmla="*/ 229 h 296"/>
                <a:gd name="T54" fmla="*/ 103 w 259"/>
                <a:gd name="T55" fmla="*/ 166 h 296"/>
                <a:gd name="T56" fmla="*/ 105 w 259"/>
                <a:gd name="T57" fmla="*/ 158 h 296"/>
                <a:gd name="T58" fmla="*/ 118 w 259"/>
                <a:gd name="T59" fmla="*/ 32 h 296"/>
                <a:gd name="T60" fmla="*/ 118 w 259"/>
                <a:gd name="T61" fmla="*/ 37 h 296"/>
                <a:gd name="T62" fmla="*/ 120 w 259"/>
                <a:gd name="T63" fmla="*/ 232 h 296"/>
                <a:gd name="T64" fmla="*/ 138 w 259"/>
                <a:gd name="T65" fmla="*/ 236 h 296"/>
                <a:gd name="T66" fmla="*/ 148 w 259"/>
                <a:gd name="T67" fmla="*/ 49 h 296"/>
                <a:gd name="T68" fmla="*/ 145 w 259"/>
                <a:gd name="T69" fmla="*/ 49 h 296"/>
                <a:gd name="T70" fmla="*/ 149 w 259"/>
                <a:gd name="T71" fmla="*/ 42 h 296"/>
                <a:gd name="T72" fmla="*/ 148 w 259"/>
                <a:gd name="T73" fmla="*/ 49 h 296"/>
                <a:gd name="T74" fmla="*/ 151 w 259"/>
                <a:gd name="T75" fmla="*/ 151 h 296"/>
                <a:gd name="T76" fmla="*/ 150 w 259"/>
                <a:gd name="T77" fmla="*/ 154 h 296"/>
                <a:gd name="T78" fmla="*/ 201 w 259"/>
                <a:gd name="T79" fmla="*/ 228 h 296"/>
                <a:gd name="T80" fmla="*/ 207 w 259"/>
                <a:gd name="T81" fmla="*/ 23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9" h="296">
                  <a:moveTo>
                    <a:pt x="257" y="267"/>
                  </a:moveTo>
                  <a:cubicBezTo>
                    <a:pt x="256" y="266"/>
                    <a:pt x="256" y="265"/>
                    <a:pt x="255" y="265"/>
                  </a:cubicBezTo>
                  <a:cubicBezTo>
                    <a:pt x="250" y="257"/>
                    <a:pt x="246" y="248"/>
                    <a:pt x="243" y="239"/>
                  </a:cubicBezTo>
                  <a:cubicBezTo>
                    <a:pt x="241" y="234"/>
                    <a:pt x="237" y="231"/>
                    <a:pt x="234" y="231"/>
                  </a:cubicBezTo>
                  <a:cubicBezTo>
                    <a:pt x="233" y="229"/>
                    <a:pt x="233" y="229"/>
                    <a:pt x="233" y="229"/>
                  </a:cubicBezTo>
                  <a:cubicBezTo>
                    <a:pt x="234" y="227"/>
                    <a:pt x="234" y="225"/>
                    <a:pt x="233" y="222"/>
                  </a:cubicBezTo>
                  <a:cubicBezTo>
                    <a:pt x="222" y="176"/>
                    <a:pt x="209" y="131"/>
                    <a:pt x="194" y="87"/>
                  </a:cubicBezTo>
                  <a:cubicBezTo>
                    <a:pt x="197" y="85"/>
                    <a:pt x="199" y="81"/>
                    <a:pt x="198" y="76"/>
                  </a:cubicBezTo>
                  <a:cubicBezTo>
                    <a:pt x="195" y="55"/>
                    <a:pt x="188" y="35"/>
                    <a:pt x="179" y="16"/>
                  </a:cubicBezTo>
                  <a:cubicBezTo>
                    <a:pt x="174" y="7"/>
                    <a:pt x="163" y="10"/>
                    <a:pt x="159" y="17"/>
                  </a:cubicBezTo>
                  <a:cubicBezTo>
                    <a:pt x="158" y="16"/>
                    <a:pt x="157" y="15"/>
                    <a:pt x="154" y="14"/>
                  </a:cubicBezTo>
                  <a:cubicBezTo>
                    <a:pt x="151" y="12"/>
                    <a:pt x="148" y="12"/>
                    <a:pt x="144" y="12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27" y="10"/>
                    <a:pt x="110" y="7"/>
                    <a:pt x="92" y="5"/>
                  </a:cubicBezTo>
                  <a:cubicBezTo>
                    <a:pt x="79" y="3"/>
                    <a:pt x="67" y="0"/>
                    <a:pt x="55" y="6"/>
                  </a:cubicBezTo>
                  <a:cubicBezTo>
                    <a:pt x="51" y="8"/>
                    <a:pt x="49" y="12"/>
                    <a:pt x="50" y="16"/>
                  </a:cubicBezTo>
                  <a:cubicBezTo>
                    <a:pt x="43" y="19"/>
                    <a:pt x="41" y="29"/>
                    <a:pt x="48" y="34"/>
                  </a:cubicBezTo>
                  <a:cubicBezTo>
                    <a:pt x="43" y="50"/>
                    <a:pt x="41" y="65"/>
                    <a:pt x="42" y="80"/>
                  </a:cubicBezTo>
                  <a:cubicBezTo>
                    <a:pt x="34" y="103"/>
                    <a:pt x="27" y="127"/>
                    <a:pt x="22" y="152"/>
                  </a:cubicBezTo>
                  <a:cubicBezTo>
                    <a:pt x="19" y="166"/>
                    <a:pt x="9" y="193"/>
                    <a:pt x="16" y="208"/>
                  </a:cubicBezTo>
                  <a:cubicBezTo>
                    <a:pt x="15" y="217"/>
                    <a:pt x="14" y="225"/>
                    <a:pt x="13" y="233"/>
                  </a:cubicBezTo>
                  <a:cubicBezTo>
                    <a:pt x="13" y="235"/>
                    <a:pt x="14" y="237"/>
                    <a:pt x="15" y="239"/>
                  </a:cubicBezTo>
                  <a:cubicBezTo>
                    <a:pt x="11" y="239"/>
                    <a:pt x="7" y="242"/>
                    <a:pt x="6" y="245"/>
                  </a:cubicBezTo>
                  <a:cubicBezTo>
                    <a:pt x="0" y="263"/>
                    <a:pt x="5" y="280"/>
                    <a:pt x="19" y="292"/>
                  </a:cubicBezTo>
                  <a:cubicBezTo>
                    <a:pt x="24" y="296"/>
                    <a:pt x="30" y="293"/>
                    <a:pt x="32" y="288"/>
                  </a:cubicBezTo>
                  <a:cubicBezTo>
                    <a:pt x="37" y="288"/>
                    <a:pt x="42" y="285"/>
                    <a:pt x="42" y="279"/>
                  </a:cubicBezTo>
                  <a:cubicBezTo>
                    <a:pt x="42" y="277"/>
                    <a:pt x="42" y="275"/>
                    <a:pt x="42" y="273"/>
                  </a:cubicBezTo>
                  <a:cubicBezTo>
                    <a:pt x="44" y="277"/>
                    <a:pt x="46" y="281"/>
                    <a:pt x="48" y="285"/>
                  </a:cubicBezTo>
                  <a:cubicBezTo>
                    <a:pt x="53" y="296"/>
                    <a:pt x="68" y="288"/>
                    <a:pt x="66" y="277"/>
                  </a:cubicBezTo>
                  <a:cubicBezTo>
                    <a:pt x="66" y="277"/>
                    <a:pt x="66" y="277"/>
                    <a:pt x="66" y="276"/>
                  </a:cubicBezTo>
                  <a:cubicBezTo>
                    <a:pt x="94" y="289"/>
                    <a:pt x="125" y="294"/>
                    <a:pt x="157" y="293"/>
                  </a:cubicBezTo>
                  <a:cubicBezTo>
                    <a:pt x="162" y="292"/>
                    <a:pt x="165" y="289"/>
                    <a:pt x="166" y="285"/>
                  </a:cubicBezTo>
                  <a:cubicBezTo>
                    <a:pt x="178" y="285"/>
                    <a:pt x="189" y="285"/>
                    <a:pt x="201" y="284"/>
                  </a:cubicBezTo>
                  <a:cubicBezTo>
                    <a:pt x="215" y="290"/>
                    <a:pt x="230" y="292"/>
                    <a:pt x="246" y="293"/>
                  </a:cubicBezTo>
                  <a:cubicBezTo>
                    <a:pt x="255" y="293"/>
                    <a:pt x="258" y="285"/>
                    <a:pt x="257" y="279"/>
                  </a:cubicBezTo>
                  <a:cubicBezTo>
                    <a:pt x="259" y="275"/>
                    <a:pt x="259" y="271"/>
                    <a:pt x="257" y="267"/>
                  </a:cubicBezTo>
                  <a:close/>
                  <a:moveTo>
                    <a:pt x="65" y="86"/>
                  </a:moveTo>
                  <a:cubicBezTo>
                    <a:pt x="63" y="92"/>
                    <a:pt x="61" y="97"/>
                    <a:pt x="58" y="103"/>
                  </a:cubicBezTo>
                  <a:cubicBezTo>
                    <a:pt x="61" y="94"/>
                    <a:pt x="63" y="86"/>
                    <a:pt x="66" y="78"/>
                  </a:cubicBezTo>
                  <a:cubicBezTo>
                    <a:pt x="69" y="70"/>
                    <a:pt x="63" y="65"/>
                    <a:pt x="57" y="65"/>
                  </a:cubicBezTo>
                  <a:cubicBezTo>
                    <a:pt x="58" y="61"/>
                    <a:pt x="59" y="57"/>
                    <a:pt x="60" y="54"/>
                  </a:cubicBezTo>
                  <a:cubicBezTo>
                    <a:pt x="65" y="62"/>
                    <a:pt x="70" y="71"/>
                    <a:pt x="76" y="79"/>
                  </a:cubicBezTo>
                  <a:cubicBezTo>
                    <a:pt x="72" y="79"/>
                    <a:pt x="67" y="81"/>
                    <a:pt x="65" y="86"/>
                  </a:cubicBezTo>
                  <a:close/>
                  <a:moveTo>
                    <a:pt x="83" y="110"/>
                  </a:moveTo>
                  <a:cubicBezTo>
                    <a:pt x="84" y="103"/>
                    <a:pt x="85" y="96"/>
                    <a:pt x="85" y="89"/>
                  </a:cubicBezTo>
                  <a:cubicBezTo>
                    <a:pt x="85" y="89"/>
                    <a:pt x="85" y="89"/>
                    <a:pt x="85" y="88"/>
                  </a:cubicBezTo>
                  <a:cubicBezTo>
                    <a:pt x="89" y="90"/>
                    <a:pt x="92" y="89"/>
                    <a:pt x="95" y="88"/>
                  </a:cubicBezTo>
                  <a:cubicBezTo>
                    <a:pt x="96" y="88"/>
                    <a:pt x="96" y="88"/>
                    <a:pt x="96" y="89"/>
                  </a:cubicBezTo>
                  <a:cubicBezTo>
                    <a:pt x="93" y="89"/>
                    <a:pt x="90" y="92"/>
                    <a:pt x="88" y="96"/>
                  </a:cubicBezTo>
                  <a:cubicBezTo>
                    <a:pt x="87" y="101"/>
                    <a:pt x="85" y="105"/>
                    <a:pt x="83" y="110"/>
                  </a:cubicBezTo>
                  <a:close/>
                  <a:moveTo>
                    <a:pt x="96" y="228"/>
                  </a:moveTo>
                  <a:cubicBezTo>
                    <a:pt x="94" y="221"/>
                    <a:pt x="92" y="212"/>
                    <a:pt x="90" y="203"/>
                  </a:cubicBezTo>
                  <a:cubicBezTo>
                    <a:pt x="92" y="204"/>
                    <a:pt x="94" y="206"/>
                    <a:pt x="96" y="207"/>
                  </a:cubicBezTo>
                  <a:cubicBezTo>
                    <a:pt x="96" y="214"/>
                    <a:pt x="97" y="221"/>
                    <a:pt x="98" y="229"/>
                  </a:cubicBezTo>
                  <a:cubicBezTo>
                    <a:pt x="97" y="229"/>
                    <a:pt x="96" y="228"/>
                    <a:pt x="96" y="228"/>
                  </a:cubicBezTo>
                  <a:close/>
                  <a:moveTo>
                    <a:pt x="103" y="166"/>
                  </a:moveTo>
                  <a:cubicBezTo>
                    <a:pt x="102" y="166"/>
                    <a:pt x="102" y="166"/>
                    <a:pt x="101" y="165"/>
                  </a:cubicBezTo>
                  <a:cubicBezTo>
                    <a:pt x="102" y="163"/>
                    <a:pt x="104" y="160"/>
                    <a:pt x="105" y="158"/>
                  </a:cubicBezTo>
                  <a:cubicBezTo>
                    <a:pt x="105" y="161"/>
                    <a:pt x="104" y="164"/>
                    <a:pt x="103" y="166"/>
                  </a:cubicBezTo>
                  <a:close/>
                  <a:moveTo>
                    <a:pt x="118" y="32"/>
                  </a:moveTo>
                  <a:cubicBezTo>
                    <a:pt x="119" y="32"/>
                    <a:pt x="121" y="32"/>
                    <a:pt x="122" y="32"/>
                  </a:cubicBezTo>
                  <a:cubicBezTo>
                    <a:pt x="121" y="34"/>
                    <a:pt x="120" y="36"/>
                    <a:pt x="118" y="37"/>
                  </a:cubicBezTo>
                  <a:cubicBezTo>
                    <a:pt x="119" y="36"/>
                    <a:pt x="118" y="34"/>
                    <a:pt x="118" y="32"/>
                  </a:cubicBezTo>
                  <a:close/>
                  <a:moveTo>
                    <a:pt x="120" y="232"/>
                  </a:moveTo>
                  <a:cubicBezTo>
                    <a:pt x="121" y="230"/>
                    <a:pt x="122" y="228"/>
                    <a:pt x="123" y="226"/>
                  </a:cubicBezTo>
                  <a:cubicBezTo>
                    <a:pt x="128" y="229"/>
                    <a:pt x="133" y="232"/>
                    <a:pt x="138" y="236"/>
                  </a:cubicBezTo>
                  <a:cubicBezTo>
                    <a:pt x="132" y="235"/>
                    <a:pt x="126" y="234"/>
                    <a:pt x="120" y="232"/>
                  </a:cubicBezTo>
                  <a:close/>
                  <a:moveTo>
                    <a:pt x="148" y="49"/>
                  </a:moveTo>
                  <a:cubicBezTo>
                    <a:pt x="148" y="49"/>
                    <a:pt x="148" y="50"/>
                    <a:pt x="148" y="50"/>
                  </a:cubicBezTo>
                  <a:cubicBezTo>
                    <a:pt x="147" y="50"/>
                    <a:pt x="146" y="49"/>
                    <a:pt x="145" y="49"/>
                  </a:cubicBezTo>
                  <a:cubicBezTo>
                    <a:pt x="145" y="48"/>
                    <a:pt x="146" y="46"/>
                    <a:pt x="147" y="44"/>
                  </a:cubicBezTo>
                  <a:cubicBezTo>
                    <a:pt x="147" y="43"/>
                    <a:pt x="148" y="43"/>
                    <a:pt x="149" y="42"/>
                  </a:cubicBezTo>
                  <a:cubicBezTo>
                    <a:pt x="149" y="42"/>
                    <a:pt x="149" y="43"/>
                    <a:pt x="149" y="44"/>
                  </a:cubicBezTo>
                  <a:cubicBezTo>
                    <a:pt x="149" y="45"/>
                    <a:pt x="148" y="47"/>
                    <a:pt x="148" y="49"/>
                  </a:cubicBezTo>
                  <a:close/>
                  <a:moveTo>
                    <a:pt x="150" y="154"/>
                  </a:moveTo>
                  <a:cubicBezTo>
                    <a:pt x="150" y="153"/>
                    <a:pt x="151" y="152"/>
                    <a:pt x="151" y="151"/>
                  </a:cubicBezTo>
                  <a:cubicBezTo>
                    <a:pt x="152" y="153"/>
                    <a:pt x="152" y="156"/>
                    <a:pt x="153" y="158"/>
                  </a:cubicBezTo>
                  <a:cubicBezTo>
                    <a:pt x="152" y="156"/>
                    <a:pt x="151" y="155"/>
                    <a:pt x="150" y="154"/>
                  </a:cubicBezTo>
                  <a:close/>
                  <a:moveTo>
                    <a:pt x="207" y="234"/>
                  </a:moveTo>
                  <a:cubicBezTo>
                    <a:pt x="205" y="232"/>
                    <a:pt x="203" y="230"/>
                    <a:pt x="201" y="228"/>
                  </a:cubicBezTo>
                  <a:cubicBezTo>
                    <a:pt x="198" y="221"/>
                    <a:pt x="196" y="214"/>
                    <a:pt x="193" y="207"/>
                  </a:cubicBezTo>
                  <a:cubicBezTo>
                    <a:pt x="198" y="216"/>
                    <a:pt x="202" y="225"/>
                    <a:pt x="207" y="234"/>
                  </a:cubicBezTo>
                  <a:close/>
                </a:path>
              </a:pathLst>
            </a:custGeom>
            <a:solidFill>
              <a:srgbClr val="56BF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9604066" y="517797"/>
            <a:ext cx="2100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XEMI </a:t>
            </a:r>
          </a:p>
          <a:p>
            <a:pPr algn="r">
              <a:lnSpc>
                <a:spcPct val="100000"/>
              </a:lnSpc>
            </a:pP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블랙스튜디오 템플릿</a:t>
            </a:r>
            <a:endParaRPr lang="en-US" altLang="ko-KR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441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부제목 2"/>
          <p:cNvSpPr txBox="1">
            <a:spLocks/>
          </p:cNvSpPr>
          <p:nvPr/>
        </p:nvSpPr>
        <p:spPr>
          <a:xfrm>
            <a:off x="9505955" y="348924"/>
            <a:ext cx="240483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학습목표 및 내용</a:t>
            </a:r>
          </a:p>
        </p:txBody>
      </p:sp>
      <p:grpSp>
        <p:nvGrpSpPr>
          <p:cNvPr id="58" name="그룹 57"/>
          <p:cNvGrpSpPr/>
          <p:nvPr/>
        </p:nvGrpSpPr>
        <p:grpSpPr>
          <a:xfrm>
            <a:off x="9031705" y="313170"/>
            <a:ext cx="508722" cy="596056"/>
            <a:chOff x="1719263" y="3998913"/>
            <a:chExt cx="739775" cy="866775"/>
          </a:xfrm>
        </p:grpSpPr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105025" y="4481513"/>
              <a:ext cx="285750" cy="384175"/>
            </a:xfrm>
            <a:custGeom>
              <a:avLst/>
              <a:gdLst>
                <a:gd name="T0" fmla="*/ 64 w 180"/>
                <a:gd name="T1" fmla="*/ 0 h 242"/>
                <a:gd name="T2" fmla="*/ 180 w 180"/>
                <a:gd name="T3" fmla="*/ 242 h 242"/>
                <a:gd name="T4" fmla="*/ 0 w 180"/>
                <a:gd name="T5" fmla="*/ 53 h 242"/>
                <a:gd name="T6" fmla="*/ 64 w 180"/>
                <a:gd name="T7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242">
                  <a:moveTo>
                    <a:pt x="64" y="0"/>
                  </a:moveTo>
                  <a:lnTo>
                    <a:pt x="180" y="242"/>
                  </a:lnTo>
                  <a:lnTo>
                    <a:pt x="0" y="5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854200" y="4298950"/>
              <a:ext cx="604838" cy="433387"/>
            </a:xfrm>
            <a:custGeom>
              <a:avLst/>
              <a:gdLst>
                <a:gd name="T0" fmla="*/ 35 w 36"/>
                <a:gd name="T1" fmla="*/ 2 h 26"/>
                <a:gd name="T2" fmla="*/ 21 w 36"/>
                <a:gd name="T3" fmla="*/ 17 h 26"/>
                <a:gd name="T4" fmla="*/ 1 w 36"/>
                <a:gd name="T5" fmla="*/ 24 h 26"/>
                <a:gd name="T6" fmla="*/ 15 w 36"/>
                <a:gd name="T7" fmla="*/ 9 h 26"/>
                <a:gd name="T8" fmla="*/ 35 w 36"/>
                <a:gd name="T9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6">
                  <a:moveTo>
                    <a:pt x="35" y="2"/>
                  </a:moveTo>
                  <a:cubicBezTo>
                    <a:pt x="36" y="4"/>
                    <a:pt x="30" y="11"/>
                    <a:pt x="21" y="17"/>
                  </a:cubicBezTo>
                  <a:cubicBezTo>
                    <a:pt x="11" y="23"/>
                    <a:pt x="3" y="26"/>
                    <a:pt x="1" y="24"/>
                  </a:cubicBezTo>
                  <a:cubicBezTo>
                    <a:pt x="0" y="22"/>
                    <a:pt x="6" y="15"/>
                    <a:pt x="15" y="9"/>
                  </a:cubicBezTo>
                  <a:cubicBezTo>
                    <a:pt x="24" y="3"/>
                    <a:pt x="33" y="0"/>
                    <a:pt x="35" y="2"/>
                  </a:cubicBezTo>
                  <a:close/>
                </a:path>
              </a:pathLst>
            </a:custGeom>
            <a:solidFill>
              <a:srgbClr val="FCB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735138" y="4014788"/>
              <a:ext cx="522288" cy="550862"/>
            </a:xfrm>
            <a:custGeom>
              <a:avLst/>
              <a:gdLst>
                <a:gd name="T0" fmla="*/ 0 w 31"/>
                <a:gd name="T1" fmla="*/ 13 h 33"/>
                <a:gd name="T2" fmla="*/ 16 w 31"/>
                <a:gd name="T3" fmla="*/ 32 h 33"/>
                <a:gd name="T4" fmla="*/ 25 w 31"/>
                <a:gd name="T5" fmla="*/ 30 h 33"/>
                <a:gd name="T6" fmla="*/ 31 w 31"/>
                <a:gd name="T7" fmla="*/ 23 h 33"/>
                <a:gd name="T8" fmla="*/ 19 w 31"/>
                <a:gd name="T9" fmla="*/ 0 h 33"/>
                <a:gd name="T10" fmla="*/ 0 w 31"/>
                <a:gd name="T11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3">
                  <a:moveTo>
                    <a:pt x="0" y="13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20" y="33"/>
                    <a:pt x="25" y="30"/>
                  </a:cubicBezTo>
                  <a:cubicBezTo>
                    <a:pt x="29" y="27"/>
                    <a:pt x="31" y="23"/>
                    <a:pt x="31" y="23"/>
                  </a:cubicBezTo>
                  <a:cubicBezTo>
                    <a:pt x="30" y="22"/>
                    <a:pt x="19" y="0"/>
                    <a:pt x="19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D18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719263" y="3998913"/>
              <a:ext cx="352425" cy="249237"/>
            </a:xfrm>
            <a:custGeom>
              <a:avLst/>
              <a:gdLst>
                <a:gd name="T0" fmla="*/ 20 w 21"/>
                <a:gd name="T1" fmla="*/ 1 h 15"/>
                <a:gd name="T2" fmla="*/ 12 w 21"/>
                <a:gd name="T3" fmla="*/ 10 h 15"/>
                <a:gd name="T4" fmla="*/ 1 w 21"/>
                <a:gd name="T5" fmla="*/ 14 h 15"/>
                <a:gd name="T6" fmla="*/ 9 w 21"/>
                <a:gd name="T7" fmla="*/ 5 h 15"/>
                <a:gd name="T8" fmla="*/ 20 w 21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5">
                  <a:moveTo>
                    <a:pt x="20" y="1"/>
                  </a:moveTo>
                  <a:cubicBezTo>
                    <a:pt x="21" y="3"/>
                    <a:pt x="17" y="6"/>
                    <a:pt x="12" y="10"/>
                  </a:cubicBezTo>
                  <a:cubicBezTo>
                    <a:pt x="7" y="13"/>
                    <a:pt x="2" y="15"/>
                    <a:pt x="1" y="14"/>
                  </a:cubicBezTo>
                  <a:cubicBezTo>
                    <a:pt x="0" y="12"/>
                    <a:pt x="4" y="9"/>
                    <a:pt x="9" y="5"/>
                  </a:cubicBezTo>
                  <a:cubicBezTo>
                    <a:pt x="14" y="2"/>
                    <a:pt x="19" y="0"/>
                    <a:pt x="20" y="1"/>
                  </a:cubicBezTo>
                  <a:close/>
                </a:path>
              </a:pathLst>
            </a:custGeom>
            <a:solidFill>
              <a:srgbClr val="FCB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5090885" y="1730251"/>
            <a:ext cx="6718301" cy="1656400"/>
            <a:chOff x="5105399" y="1730251"/>
            <a:chExt cx="6718301" cy="1656400"/>
          </a:xfrm>
        </p:grpSpPr>
        <p:sp>
          <p:nvSpPr>
            <p:cNvPr id="50" name="AutoShape 10"/>
            <p:cNvSpPr>
              <a:spLocks noChangeArrowheads="1"/>
            </p:cNvSpPr>
            <p:nvPr/>
          </p:nvSpPr>
          <p:spPr bwMode="auto">
            <a:xfrm>
              <a:off x="6197600" y="1730251"/>
              <a:ext cx="5626100" cy="1656400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lt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66502" y="1955986"/>
              <a:ext cx="4300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목표를 적어 주십시오</a:t>
              </a:r>
              <a:r>
                <a:rPr lang="en-US" altLang="ko-KR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66502" y="2386132"/>
              <a:ext cx="4300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목표를 적어 주십시오</a:t>
              </a:r>
              <a:r>
                <a:rPr lang="en-US" altLang="ko-KR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66502" y="2816277"/>
              <a:ext cx="4300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목표를 적어 주십시오</a:t>
              </a:r>
              <a:r>
                <a:rPr lang="en-US" altLang="ko-KR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grpSp>
          <p:nvGrpSpPr>
            <p:cNvPr id="15" name="그룹 14"/>
            <p:cNvGrpSpPr/>
            <p:nvPr/>
          </p:nvGrpSpPr>
          <p:grpSpPr>
            <a:xfrm>
              <a:off x="5105399" y="1900720"/>
              <a:ext cx="1280101" cy="1315462"/>
              <a:chOff x="5105399" y="1900720"/>
              <a:chExt cx="1280101" cy="1315462"/>
            </a:xfrm>
          </p:grpSpPr>
          <p:grpSp>
            <p:nvGrpSpPr>
              <p:cNvPr id="3" name="그룹 2"/>
              <p:cNvGrpSpPr/>
              <p:nvPr/>
            </p:nvGrpSpPr>
            <p:grpSpPr>
              <a:xfrm>
                <a:off x="5105399" y="1900720"/>
                <a:ext cx="1280101" cy="1315462"/>
                <a:chOff x="546099" y="3004757"/>
                <a:chExt cx="1505268" cy="949959"/>
              </a:xfrm>
            </p:grpSpPr>
            <p:sp>
              <p:nvSpPr>
                <p:cNvPr id="51" name="AutoShape 7"/>
                <p:cNvSpPr>
                  <a:spLocks noChangeArrowheads="1"/>
                </p:cNvSpPr>
                <p:nvPr/>
              </p:nvSpPr>
              <p:spPr bwMode="auto">
                <a:xfrm>
                  <a:off x="546099" y="3004757"/>
                  <a:ext cx="1505268" cy="949959"/>
                </a:xfrm>
                <a:prstGeom prst="roundRect">
                  <a:avLst>
                    <a:gd name="adj" fmla="val 16667"/>
                  </a:avLst>
                </a:prstGeom>
                <a:solidFill>
                  <a:sysClr val="window" lastClr="FFFFFF"/>
                </a:solidFill>
                <a:ln w="28575">
                  <a:solidFill>
                    <a:srgbClr val="4BC4C4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52" name="AutoShape 8"/>
                <p:cNvSpPr>
                  <a:spLocks noChangeArrowheads="1"/>
                </p:cNvSpPr>
                <p:nvPr/>
              </p:nvSpPr>
              <p:spPr bwMode="auto">
                <a:xfrm>
                  <a:off x="624503" y="3065736"/>
                  <a:ext cx="1342628" cy="828000"/>
                </a:xfrm>
                <a:prstGeom prst="roundRect">
                  <a:avLst>
                    <a:gd name="adj" fmla="val 16667"/>
                  </a:avLst>
                </a:prstGeom>
                <a:noFill/>
                <a:ln w="19050">
                  <a:solidFill>
                    <a:srgbClr val="4BC4C4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p:grpSp>
          <p:grpSp>
            <p:nvGrpSpPr>
              <p:cNvPr id="13" name="그룹 12"/>
              <p:cNvGrpSpPr/>
              <p:nvPr/>
            </p:nvGrpSpPr>
            <p:grpSpPr>
              <a:xfrm>
                <a:off x="5305155" y="2148589"/>
                <a:ext cx="885156" cy="801972"/>
                <a:chOff x="5305155" y="2148589"/>
                <a:chExt cx="885156" cy="801972"/>
              </a:xfrm>
            </p:grpSpPr>
            <p:sp>
              <p:nvSpPr>
                <p:cNvPr id="9" name="Freeform 5"/>
                <p:cNvSpPr>
                  <a:spLocks/>
                </p:cNvSpPr>
                <p:nvPr/>
              </p:nvSpPr>
              <p:spPr bwMode="auto">
                <a:xfrm>
                  <a:off x="5305155" y="2148589"/>
                  <a:ext cx="885156" cy="801972"/>
                </a:xfrm>
                <a:custGeom>
                  <a:avLst/>
                  <a:gdLst>
                    <a:gd name="T0" fmla="*/ 664 w 812"/>
                    <a:gd name="T1" fmla="*/ 588 h 736"/>
                    <a:gd name="T2" fmla="*/ 736 w 812"/>
                    <a:gd name="T3" fmla="*/ 368 h 736"/>
                    <a:gd name="T4" fmla="*/ 368 w 812"/>
                    <a:gd name="T5" fmla="*/ 0 h 736"/>
                    <a:gd name="T6" fmla="*/ 0 w 812"/>
                    <a:gd name="T7" fmla="*/ 368 h 736"/>
                    <a:gd name="T8" fmla="*/ 368 w 812"/>
                    <a:gd name="T9" fmla="*/ 736 h 736"/>
                    <a:gd name="T10" fmla="*/ 812 w 812"/>
                    <a:gd name="T11" fmla="*/ 736 h 736"/>
                    <a:gd name="T12" fmla="*/ 664 w 812"/>
                    <a:gd name="T13" fmla="*/ 588 h 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2" h="736">
                      <a:moveTo>
                        <a:pt x="664" y="588"/>
                      </a:moveTo>
                      <a:cubicBezTo>
                        <a:pt x="709" y="527"/>
                        <a:pt x="736" y="451"/>
                        <a:pt x="736" y="368"/>
                      </a:cubicBezTo>
                      <a:cubicBezTo>
                        <a:pt x="736" y="165"/>
                        <a:pt x="571" y="0"/>
                        <a:pt x="368" y="0"/>
                      </a:cubicBezTo>
                      <a:cubicBezTo>
                        <a:pt x="165" y="0"/>
                        <a:pt x="0" y="165"/>
                        <a:pt x="0" y="368"/>
                      </a:cubicBezTo>
                      <a:cubicBezTo>
                        <a:pt x="0" y="572"/>
                        <a:pt x="165" y="736"/>
                        <a:pt x="368" y="736"/>
                      </a:cubicBezTo>
                      <a:cubicBezTo>
                        <a:pt x="812" y="736"/>
                        <a:pt x="812" y="736"/>
                        <a:pt x="812" y="736"/>
                      </a:cubicBezTo>
                      <a:lnTo>
                        <a:pt x="664" y="588"/>
                      </a:lnTo>
                      <a:close/>
                    </a:path>
                  </a:pathLst>
                </a:custGeom>
                <a:solidFill>
                  <a:srgbClr val="4BC4C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10" name="직사각형 9"/>
                <p:cNvSpPr/>
                <p:nvPr/>
              </p:nvSpPr>
              <p:spPr>
                <a:xfrm>
                  <a:off x="5396634" y="2211414"/>
                  <a:ext cx="646331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ko-KR" altLang="en-US" dirty="0" smtClean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Y강B" panose="02030600000101010101" pitchFamily="18" charset="-127"/>
                      <a:ea typeface="HY강B" panose="02030600000101010101" pitchFamily="18" charset="-127"/>
                    </a:rPr>
                    <a:t>학습</a:t>
                  </a:r>
                  <a:endParaRPr lang="en-US" altLang="ko-KR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  <a:p>
                  <a:r>
                    <a:rPr lang="ko-KR" altLang="en-US" dirty="0" smtClean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Y강B" panose="02030600000101010101" pitchFamily="18" charset="-127"/>
                      <a:ea typeface="HY강B" panose="02030600000101010101" pitchFamily="18" charset="-127"/>
                    </a:rPr>
                    <a:t>목표</a:t>
                  </a:r>
                  <a:endParaRPr lang="ko-KR" altLang="en-US" dirty="0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p:grpSp>
        </p:grpSp>
      </p:grpSp>
      <p:grpSp>
        <p:nvGrpSpPr>
          <p:cNvPr id="4" name="그룹 3"/>
          <p:cNvGrpSpPr/>
          <p:nvPr/>
        </p:nvGrpSpPr>
        <p:grpSpPr>
          <a:xfrm>
            <a:off x="5090885" y="4364854"/>
            <a:ext cx="6718301" cy="1656400"/>
            <a:chOff x="5105399" y="4364854"/>
            <a:chExt cx="6718301" cy="1656400"/>
          </a:xfrm>
        </p:grpSpPr>
        <p:sp>
          <p:nvSpPr>
            <p:cNvPr id="57" name="AutoShape 10"/>
            <p:cNvSpPr>
              <a:spLocks noChangeArrowheads="1"/>
            </p:cNvSpPr>
            <p:nvPr/>
          </p:nvSpPr>
          <p:spPr bwMode="auto">
            <a:xfrm>
              <a:off x="6197600" y="4364854"/>
              <a:ext cx="5626100" cy="1656400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lt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766502" y="4613845"/>
              <a:ext cx="4300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내용을 적어 주십시오</a:t>
              </a:r>
              <a:r>
                <a:rPr lang="en-US" altLang="ko-KR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766502" y="5034702"/>
              <a:ext cx="4300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내용을 적어 주십시오</a:t>
              </a:r>
              <a:r>
                <a:rPr lang="en-US" altLang="ko-KR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66502" y="5455560"/>
              <a:ext cx="4300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내용을 적어 주십시오</a:t>
              </a:r>
              <a:r>
                <a:rPr lang="en-US" altLang="ko-KR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5105399" y="4535323"/>
              <a:ext cx="1280101" cy="1315462"/>
              <a:chOff x="5105399" y="4535323"/>
              <a:chExt cx="1280101" cy="1315462"/>
            </a:xfrm>
          </p:grpSpPr>
          <p:grpSp>
            <p:nvGrpSpPr>
              <p:cNvPr id="54" name="그룹 53"/>
              <p:cNvGrpSpPr/>
              <p:nvPr/>
            </p:nvGrpSpPr>
            <p:grpSpPr>
              <a:xfrm>
                <a:off x="5105399" y="4535323"/>
                <a:ext cx="1280101" cy="1315462"/>
                <a:chOff x="546099" y="3004757"/>
                <a:chExt cx="1505268" cy="949959"/>
              </a:xfrm>
            </p:grpSpPr>
            <p:sp>
              <p:nvSpPr>
                <p:cNvPr id="55" name="AutoShape 7"/>
                <p:cNvSpPr>
                  <a:spLocks noChangeArrowheads="1"/>
                </p:cNvSpPr>
                <p:nvPr/>
              </p:nvSpPr>
              <p:spPr bwMode="auto">
                <a:xfrm>
                  <a:off x="546099" y="3004757"/>
                  <a:ext cx="1505268" cy="949959"/>
                </a:xfrm>
                <a:prstGeom prst="roundRect">
                  <a:avLst>
                    <a:gd name="adj" fmla="val 16667"/>
                  </a:avLst>
                </a:prstGeom>
                <a:solidFill>
                  <a:sysClr val="window" lastClr="FFFFFF"/>
                </a:solidFill>
                <a:ln w="28575">
                  <a:solidFill>
                    <a:srgbClr val="E04792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56" name="AutoShape 8"/>
                <p:cNvSpPr>
                  <a:spLocks noChangeArrowheads="1"/>
                </p:cNvSpPr>
                <p:nvPr/>
              </p:nvSpPr>
              <p:spPr bwMode="auto">
                <a:xfrm>
                  <a:off x="624503" y="3065736"/>
                  <a:ext cx="1342628" cy="828000"/>
                </a:xfrm>
                <a:prstGeom prst="roundRect">
                  <a:avLst>
                    <a:gd name="adj" fmla="val 16667"/>
                  </a:avLst>
                </a:prstGeom>
                <a:noFill/>
                <a:ln w="19050">
                  <a:solidFill>
                    <a:srgbClr val="E04792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p:grpSp>
          <p:grpSp>
            <p:nvGrpSpPr>
              <p:cNvPr id="14" name="그룹 13"/>
              <p:cNvGrpSpPr/>
              <p:nvPr/>
            </p:nvGrpSpPr>
            <p:grpSpPr>
              <a:xfrm>
                <a:off x="5280407" y="4779367"/>
                <a:ext cx="890205" cy="801972"/>
                <a:chOff x="5280407" y="4779367"/>
                <a:chExt cx="890205" cy="801972"/>
              </a:xfrm>
            </p:grpSpPr>
            <p:sp>
              <p:nvSpPr>
                <p:cNvPr id="64" name="Freeform 5"/>
                <p:cNvSpPr>
                  <a:spLocks/>
                </p:cNvSpPr>
                <p:nvPr/>
              </p:nvSpPr>
              <p:spPr bwMode="auto">
                <a:xfrm flipH="1">
                  <a:off x="5280407" y="4779367"/>
                  <a:ext cx="890205" cy="801972"/>
                </a:xfrm>
                <a:custGeom>
                  <a:avLst/>
                  <a:gdLst>
                    <a:gd name="T0" fmla="*/ 664 w 812"/>
                    <a:gd name="T1" fmla="*/ 588 h 736"/>
                    <a:gd name="T2" fmla="*/ 736 w 812"/>
                    <a:gd name="T3" fmla="*/ 368 h 736"/>
                    <a:gd name="T4" fmla="*/ 368 w 812"/>
                    <a:gd name="T5" fmla="*/ 0 h 736"/>
                    <a:gd name="T6" fmla="*/ 0 w 812"/>
                    <a:gd name="T7" fmla="*/ 368 h 736"/>
                    <a:gd name="T8" fmla="*/ 368 w 812"/>
                    <a:gd name="T9" fmla="*/ 736 h 736"/>
                    <a:gd name="T10" fmla="*/ 812 w 812"/>
                    <a:gd name="T11" fmla="*/ 736 h 736"/>
                    <a:gd name="T12" fmla="*/ 664 w 812"/>
                    <a:gd name="T13" fmla="*/ 588 h 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2" h="736">
                      <a:moveTo>
                        <a:pt x="664" y="588"/>
                      </a:moveTo>
                      <a:cubicBezTo>
                        <a:pt x="709" y="527"/>
                        <a:pt x="736" y="451"/>
                        <a:pt x="736" y="368"/>
                      </a:cubicBezTo>
                      <a:cubicBezTo>
                        <a:pt x="736" y="165"/>
                        <a:pt x="571" y="0"/>
                        <a:pt x="368" y="0"/>
                      </a:cubicBezTo>
                      <a:cubicBezTo>
                        <a:pt x="165" y="0"/>
                        <a:pt x="0" y="165"/>
                        <a:pt x="0" y="368"/>
                      </a:cubicBezTo>
                      <a:cubicBezTo>
                        <a:pt x="0" y="572"/>
                        <a:pt x="165" y="736"/>
                        <a:pt x="368" y="736"/>
                      </a:cubicBezTo>
                      <a:cubicBezTo>
                        <a:pt x="812" y="736"/>
                        <a:pt x="812" y="736"/>
                        <a:pt x="812" y="736"/>
                      </a:cubicBezTo>
                      <a:lnTo>
                        <a:pt x="664" y="588"/>
                      </a:lnTo>
                      <a:close/>
                    </a:path>
                  </a:pathLst>
                </a:custGeom>
                <a:solidFill>
                  <a:srgbClr val="E0479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66" name="직사각형 65"/>
                <p:cNvSpPr/>
                <p:nvPr/>
              </p:nvSpPr>
              <p:spPr>
                <a:xfrm>
                  <a:off x="5466484" y="4853536"/>
                  <a:ext cx="646331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ko-KR" altLang="en-US" dirty="0" smtClean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Y강B" panose="02030600000101010101" pitchFamily="18" charset="-127"/>
                      <a:ea typeface="HY강B" panose="02030600000101010101" pitchFamily="18" charset="-127"/>
                    </a:rPr>
                    <a:t>학습</a:t>
                  </a:r>
                  <a:endParaRPr lang="en-US" altLang="ko-KR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  <a:p>
                  <a:r>
                    <a:rPr lang="ko-KR" altLang="en-US" dirty="0" smtClean="0">
                      <a:latin typeface="HY강B" panose="02030600000101010101" pitchFamily="18" charset="-127"/>
                      <a:ea typeface="HY강B" panose="02030600000101010101" pitchFamily="18" charset="-127"/>
                    </a:rPr>
                    <a:t>내용</a:t>
                  </a:r>
                  <a:endParaRPr lang="ko-KR" altLang="en-US" dirty="0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00012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8"/>
          <p:cNvSpPr txBox="1">
            <a:spLocks/>
          </p:cNvSpPr>
          <p:nvPr/>
        </p:nvSpPr>
        <p:spPr>
          <a:xfrm>
            <a:off x="5835904" y="1579574"/>
            <a:ext cx="6104145" cy="39112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별도의 글머리 기호 적용 되어있습니다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</a:t>
            </a: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8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</a:t>
            </a: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8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</a:t>
            </a: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8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</a:t>
            </a: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8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</a:pPr>
            <a:endParaRPr lang="ko-KR" altLang="en-US" sz="18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6210942" y="5499972"/>
            <a:ext cx="5016567" cy="765204"/>
            <a:chOff x="6317985" y="5632415"/>
            <a:chExt cx="5016567" cy="765204"/>
          </a:xfrm>
        </p:grpSpPr>
        <p:grpSp>
          <p:nvGrpSpPr>
            <p:cNvPr id="18" name="그룹 17"/>
            <p:cNvGrpSpPr/>
            <p:nvPr/>
          </p:nvGrpSpPr>
          <p:grpSpPr>
            <a:xfrm>
              <a:off x="6317985" y="5632415"/>
              <a:ext cx="5016567" cy="765204"/>
              <a:chOff x="6858000" y="5632415"/>
              <a:chExt cx="5016567" cy="765204"/>
            </a:xfrm>
          </p:grpSpPr>
          <p:sp>
            <p:nvSpPr>
              <p:cNvPr id="16" name="직사각형 15"/>
              <p:cNvSpPr/>
              <p:nvPr/>
            </p:nvSpPr>
            <p:spPr>
              <a:xfrm>
                <a:off x="6858000" y="5674027"/>
                <a:ext cx="5009643" cy="49335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7" name="직사각형 16"/>
              <p:cNvSpPr/>
              <p:nvPr/>
            </p:nvSpPr>
            <p:spPr>
              <a:xfrm rot="2573027">
                <a:off x="11699781" y="5632415"/>
                <a:ext cx="174786" cy="765204"/>
              </a:xfrm>
              <a:prstGeom prst="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6532713" y="5683169"/>
              <a:ext cx="419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b="1" dirty="0" smtClean="0">
                  <a:solidFill>
                    <a:schemeClr val="bg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입력하십시오</a:t>
              </a:r>
              <a:endParaRPr lang="ko-KR" altLang="en-US" sz="2400" b="1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14" name="부제목 2"/>
          <p:cNvSpPr txBox="1">
            <a:spLocks/>
          </p:cNvSpPr>
          <p:nvPr/>
        </p:nvSpPr>
        <p:spPr>
          <a:xfrm>
            <a:off x="9505955" y="348924"/>
            <a:ext cx="240483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  <a:endParaRPr lang="ko-KR" altLang="en-US" sz="20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9031705" y="313170"/>
            <a:ext cx="508722" cy="596056"/>
            <a:chOff x="1719263" y="3998913"/>
            <a:chExt cx="739775" cy="866775"/>
          </a:xfrm>
        </p:grpSpPr>
        <p:sp>
          <p:nvSpPr>
            <p:cNvPr id="20" name="Freeform 59"/>
            <p:cNvSpPr>
              <a:spLocks/>
            </p:cNvSpPr>
            <p:nvPr/>
          </p:nvSpPr>
          <p:spPr bwMode="auto">
            <a:xfrm>
              <a:off x="2105025" y="4481513"/>
              <a:ext cx="285750" cy="384175"/>
            </a:xfrm>
            <a:custGeom>
              <a:avLst/>
              <a:gdLst>
                <a:gd name="T0" fmla="*/ 64 w 180"/>
                <a:gd name="T1" fmla="*/ 0 h 242"/>
                <a:gd name="T2" fmla="*/ 180 w 180"/>
                <a:gd name="T3" fmla="*/ 242 h 242"/>
                <a:gd name="T4" fmla="*/ 0 w 180"/>
                <a:gd name="T5" fmla="*/ 53 h 242"/>
                <a:gd name="T6" fmla="*/ 64 w 180"/>
                <a:gd name="T7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242">
                  <a:moveTo>
                    <a:pt x="64" y="0"/>
                  </a:moveTo>
                  <a:lnTo>
                    <a:pt x="180" y="242"/>
                  </a:lnTo>
                  <a:lnTo>
                    <a:pt x="0" y="5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21" name="Freeform 60"/>
            <p:cNvSpPr>
              <a:spLocks/>
            </p:cNvSpPr>
            <p:nvPr/>
          </p:nvSpPr>
          <p:spPr bwMode="auto">
            <a:xfrm>
              <a:off x="1854200" y="4298950"/>
              <a:ext cx="604838" cy="433387"/>
            </a:xfrm>
            <a:custGeom>
              <a:avLst/>
              <a:gdLst>
                <a:gd name="T0" fmla="*/ 35 w 36"/>
                <a:gd name="T1" fmla="*/ 2 h 26"/>
                <a:gd name="T2" fmla="*/ 21 w 36"/>
                <a:gd name="T3" fmla="*/ 17 h 26"/>
                <a:gd name="T4" fmla="*/ 1 w 36"/>
                <a:gd name="T5" fmla="*/ 24 h 26"/>
                <a:gd name="T6" fmla="*/ 15 w 36"/>
                <a:gd name="T7" fmla="*/ 9 h 26"/>
                <a:gd name="T8" fmla="*/ 35 w 36"/>
                <a:gd name="T9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6">
                  <a:moveTo>
                    <a:pt x="35" y="2"/>
                  </a:moveTo>
                  <a:cubicBezTo>
                    <a:pt x="36" y="4"/>
                    <a:pt x="30" y="11"/>
                    <a:pt x="21" y="17"/>
                  </a:cubicBezTo>
                  <a:cubicBezTo>
                    <a:pt x="11" y="23"/>
                    <a:pt x="3" y="26"/>
                    <a:pt x="1" y="24"/>
                  </a:cubicBezTo>
                  <a:cubicBezTo>
                    <a:pt x="0" y="22"/>
                    <a:pt x="6" y="15"/>
                    <a:pt x="15" y="9"/>
                  </a:cubicBezTo>
                  <a:cubicBezTo>
                    <a:pt x="24" y="3"/>
                    <a:pt x="33" y="0"/>
                    <a:pt x="35" y="2"/>
                  </a:cubicBezTo>
                  <a:close/>
                </a:path>
              </a:pathLst>
            </a:custGeom>
            <a:solidFill>
              <a:srgbClr val="FCB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22" name="Freeform 61"/>
            <p:cNvSpPr>
              <a:spLocks/>
            </p:cNvSpPr>
            <p:nvPr/>
          </p:nvSpPr>
          <p:spPr bwMode="auto">
            <a:xfrm>
              <a:off x="1735138" y="4014788"/>
              <a:ext cx="522288" cy="550862"/>
            </a:xfrm>
            <a:custGeom>
              <a:avLst/>
              <a:gdLst>
                <a:gd name="T0" fmla="*/ 0 w 31"/>
                <a:gd name="T1" fmla="*/ 13 h 33"/>
                <a:gd name="T2" fmla="*/ 16 w 31"/>
                <a:gd name="T3" fmla="*/ 32 h 33"/>
                <a:gd name="T4" fmla="*/ 25 w 31"/>
                <a:gd name="T5" fmla="*/ 30 h 33"/>
                <a:gd name="T6" fmla="*/ 31 w 31"/>
                <a:gd name="T7" fmla="*/ 23 h 33"/>
                <a:gd name="T8" fmla="*/ 19 w 31"/>
                <a:gd name="T9" fmla="*/ 0 h 33"/>
                <a:gd name="T10" fmla="*/ 0 w 31"/>
                <a:gd name="T11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3">
                  <a:moveTo>
                    <a:pt x="0" y="13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20" y="33"/>
                    <a:pt x="25" y="30"/>
                  </a:cubicBezTo>
                  <a:cubicBezTo>
                    <a:pt x="29" y="27"/>
                    <a:pt x="31" y="23"/>
                    <a:pt x="31" y="23"/>
                  </a:cubicBezTo>
                  <a:cubicBezTo>
                    <a:pt x="30" y="22"/>
                    <a:pt x="19" y="0"/>
                    <a:pt x="19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D18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23" name="Freeform 62"/>
            <p:cNvSpPr>
              <a:spLocks/>
            </p:cNvSpPr>
            <p:nvPr/>
          </p:nvSpPr>
          <p:spPr bwMode="auto">
            <a:xfrm>
              <a:off x="1719263" y="3998913"/>
              <a:ext cx="352425" cy="249237"/>
            </a:xfrm>
            <a:custGeom>
              <a:avLst/>
              <a:gdLst>
                <a:gd name="T0" fmla="*/ 20 w 21"/>
                <a:gd name="T1" fmla="*/ 1 h 15"/>
                <a:gd name="T2" fmla="*/ 12 w 21"/>
                <a:gd name="T3" fmla="*/ 10 h 15"/>
                <a:gd name="T4" fmla="*/ 1 w 21"/>
                <a:gd name="T5" fmla="*/ 14 h 15"/>
                <a:gd name="T6" fmla="*/ 9 w 21"/>
                <a:gd name="T7" fmla="*/ 5 h 15"/>
                <a:gd name="T8" fmla="*/ 20 w 21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5">
                  <a:moveTo>
                    <a:pt x="20" y="1"/>
                  </a:moveTo>
                  <a:cubicBezTo>
                    <a:pt x="21" y="3"/>
                    <a:pt x="17" y="6"/>
                    <a:pt x="12" y="10"/>
                  </a:cubicBezTo>
                  <a:cubicBezTo>
                    <a:pt x="7" y="13"/>
                    <a:pt x="2" y="15"/>
                    <a:pt x="1" y="14"/>
                  </a:cubicBezTo>
                  <a:cubicBezTo>
                    <a:pt x="0" y="12"/>
                    <a:pt x="4" y="9"/>
                    <a:pt x="9" y="5"/>
                  </a:cubicBezTo>
                  <a:cubicBezTo>
                    <a:pt x="14" y="2"/>
                    <a:pt x="19" y="0"/>
                    <a:pt x="20" y="1"/>
                  </a:cubicBezTo>
                  <a:close/>
                </a:path>
              </a:pathLst>
            </a:custGeom>
            <a:solidFill>
              <a:srgbClr val="FCB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328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5762172" y="4015772"/>
            <a:ext cx="1524000" cy="2082976"/>
            <a:chOff x="6096000" y="3986743"/>
            <a:chExt cx="1524000" cy="2082976"/>
          </a:xfrm>
        </p:grpSpPr>
        <p:grpSp>
          <p:nvGrpSpPr>
            <p:cNvPr id="11" name="그룹 10"/>
            <p:cNvGrpSpPr/>
            <p:nvPr/>
          </p:nvGrpSpPr>
          <p:grpSpPr>
            <a:xfrm>
              <a:off x="6096000" y="3986743"/>
              <a:ext cx="1524000" cy="2082976"/>
              <a:chOff x="6096000" y="3783543"/>
              <a:chExt cx="1524000" cy="2082976"/>
            </a:xfrm>
          </p:grpSpPr>
          <p:grpSp>
            <p:nvGrpSpPr>
              <p:cNvPr id="5" name="그룹 4"/>
              <p:cNvGrpSpPr/>
              <p:nvPr/>
            </p:nvGrpSpPr>
            <p:grpSpPr>
              <a:xfrm>
                <a:off x="6096000" y="3783543"/>
                <a:ext cx="1524000" cy="2082976"/>
                <a:chOff x="2667000" y="2509838"/>
                <a:chExt cx="2752725" cy="3762375"/>
              </a:xfrm>
            </p:grpSpPr>
            <p:sp>
              <p:nvSpPr>
                <p:cNvPr id="6" name="Freeform 5"/>
                <p:cNvSpPr>
                  <a:spLocks/>
                </p:cNvSpPr>
                <p:nvPr/>
              </p:nvSpPr>
              <p:spPr bwMode="auto">
                <a:xfrm>
                  <a:off x="2667000" y="2509838"/>
                  <a:ext cx="1401762" cy="3762375"/>
                </a:xfrm>
                <a:custGeom>
                  <a:avLst/>
                  <a:gdLst>
                    <a:gd name="T0" fmla="*/ 0 w 29"/>
                    <a:gd name="T1" fmla="*/ 51 h 79"/>
                    <a:gd name="T2" fmla="*/ 29 w 29"/>
                    <a:gd name="T3" fmla="*/ 79 h 79"/>
                    <a:gd name="T4" fmla="*/ 29 w 29"/>
                    <a:gd name="T5" fmla="*/ 0 h 79"/>
                    <a:gd name="T6" fmla="*/ 0 w 29"/>
                    <a:gd name="T7" fmla="*/ 51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9" h="79">
                      <a:moveTo>
                        <a:pt x="0" y="51"/>
                      </a:moveTo>
                      <a:cubicBezTo>
                        <a:pt x="0" y="66"/>
                        <a:pt x="13" y="79"/>
                        <a:pt x="29" y="79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29" y="0"/>
                        <a:pt x="0" y="30"/>
                        <a:pt x="0" y="51"/>
                      </a:cubicBezTo>
                      <a:close/>
                    </a:path>
                  </a:pathLst>
                </a:custGeom>
                <a:solidFill>
                  <a:srgbClr val="FE7A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7" name="Freeform 6"/>
                <p:cNvSpPr>
                  <a:spLocks/>
                </p:cNvSpPr>
                <p:nvPr/>
              </p:nvSpPr>
              <p:spPr bwMode="auto">
                <a:xfrm>
                  <a:off x="4068763" y="2509838"/>
                  <a:ext cx="1350962" cy="3762375"/>
                </a:xfrm>
                <a:custGeom>
                  <a:avLst/>
                  <a:gdLst>
                    <a:gd name="T0" fmla="*/ 0 w 28"/>
                    <a:gd name="T1" fmla="*/ 0 h 79"/>
                    <a:gd name="T2" fmla="*/ 0 w 28"/>
                    <a:gd name="T3" fmla="*/ 79 h 79"/>
                    <a:gd name="T4" fmla="*/ 28 w 28"/>
                    <a:gd name="T5" fmla="*/ 51 h 79"/>
                    <a:gd name="T6" fmla="*/ 0 w 28"/>
                    <a:gd name="T7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79">
                      <a:moveTo>
                        <a:pt x="0" y="0"/>
                      </a:moveTo>
                      <a:cubicBezTo>
                        <a:pt x="0" y="79"/>
                        <a:pt x="0" y="79"/>
                        <a:pt x="0" y="79"/>
                      </a:cubicBezTo>
                      <a:cubicBezTo>
                        <a:pt x="15" y="79"/>
                        <a:pt x="28" y="66"/>
                        <a:pt x="28" y="51"/>
                      </a:cubicBezTo>
                      <a:cubicBezTo>
                        <a:pt x="28" y="3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047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ea typeface="HY강B" panose="02030600000101010101" pitchFamily="18" charset="-127"/>
                  </a:endParaRPr>
                </a:p>
              </p:txBody>
            </p:sp>
          </p:grpSp>
          <p:sp>
            <p:nvSpPr>
              <p:cNvPr id="8" name="타원 7"/>
              <p:cNvSpPr/>
              <p:nvPr/>
            </p:nvSpPr>
            <p:spPr>
              <a:xfrm>
                <a:off x="6192612" y="4456731"/>
                <a:ext cx="1308100" cy="13081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18" name="Freeform 64"/>
            <p:cNvSpPr>
              <a:spLocks/>
            </p:cNvSpPr>
            <p:nvPr/>
          </p:nvSpPr>
          <p:spPr bwMode="auto">
            <a:xfrm>
              <a:off x="6558698" y="4851021"/>
              <a:ext cx="575928" cy="1021699"/>
            </a:xfrm>
            <a:custGeom>
              <a:avLst/>
              <a:gdLst>
                <a:gd name="T0" fmla="*/ 336 w 360"/>
                <a:gd name="T1" fmla="*/ 282 h 640"/>
                <a:gd name="T2" fmla="*/ 287 w 360"/>
                <a:gd name="T3" fmla="*/ 258 h 640"/>
                <a:gd name="T4" fmla="*/ 225 w 360"/>
                <a:gd name="T5" fmla="*/ 320 h 640"/>
                <a:gd name="T6" fmla="*/ 287 w 360"/>
                <a:gd name="T7" fmla="*/ 382 h 640"/>
                <a:gd name="T8" fmla="*/ 336 w 360"/>
                <a:gd name="T9" fmla="*/ 358 h 640"/>
                <a:gd name="T10" fmla="*/ 360 w 360"/>
                <a:gd name="T11" fmla="*/ 358 h 640"/>
                <a:gd name="T12" fmla="*/ 360 w 360"/>
                <a:gd name="T13" fmla="*/ 500 h 640"/>
                <a:gd name="T14" fmla="*/ 360 w 360"/>
                <a:gd name="T15" fmla="*/ 500 h 640"/>
                <a:gd name="T16" fmla="*/ 218 w 360"/>
                <a:gd name="T17" fmla="*/ 500 h 640"/>
                <a:gd name="T18" fmla="*/ 218 w 360"/>
                <a:gd name="T19" fmla="*/ 529 h 640"/>
                <a:gd name="T20" fmla="*/ 242 w 360"/>
                <a:gd name="T21" fmla="*/ 578 h 640"/>
                <a:gd name="T22" fmla="*/ 180 w 360"/>
                <a:gd name="T23" fmla="*/ 640 h 640"/>
                <a:gd name="T24" fmla="*/ 118 w 360"/>
                <a:gd name="T25" fmla="*/ 578 h 640"/>
                <a:gd name="T26" fmla="*/ 141 w 360"/>
                <a:gd name="T27" fmla="*/ 529 h 640"/>
                <a:gd name="T28" fmla="*/ 141 w 360"/>
                <a:gd name="T29" fmla="*/ 500 h 640"/>
                <a:gd name="T30" fmla="*/ 0 w 360"/>
                <a:gd name="T31" fmla="*/ 500 h 640"/>
                <a:gd name="T32" fmla="*/ 0 w 360"/>
                <a:gd name="T33" fmla="*/ 500 h 640"/>
                <a:gd name="T34" fmla="*/ 0 w 360"/>
                <a:gd name="T35" fmla="*/ 359 h 640"/>
                <a:gd name="T36" fmla="*/ 0 w 360"/>
                <a:gd name="T37" fmla="*/ 358 h 640"/>
                <a:gd name="T38" fmla="*/ 24 w 360"/>
                <a:gd name="T39" fmla="*/ 358 h 640"/>
                <a:gd name="T40" fmla="*/ 73 w 360"/>
                <a:gd name="T41" fmla="*/ 382 h 640"/>
                <a:gd name="T42" fmla="*/ 135 w 360"/>
                <a:gd name="T43" fmla="*/ 320 h 640"/>
                <a:gd name="T44" fmla="*/ 73 w 360"/>
                <a:gd name="T45" fmla="*/ 258 h 640"/>
                <a:gd name="T46" fmla="*/ 24 w 360"/>
                <a:gd name="T47" fmla="*/ 282 h 640"/>
                <a:gd name="T48" fmla="*/ 0 w 360"/>
                <a:gd name="T49" fmla="*/ 282 h 640"/>
                <a:gd name="T50" fmla="*/ 0 w 360"/>
                <a:gd name="T51" fmla="*/ 281 h 640"/>
                <a:gd name="T52" fmla="*/ 0 w 360"/>
                <a:gd name="T53" fmla="*/ 140 h 640"/>
                <a:gd name="T54" fmla="*/ 0 w 360"/>
                <a:gd name="T55" fmla="*/ 140 h 640"/>
                <a:gd name="T56" fmla="*/ 141 w 360"/>
                <a:gd name="T57" fmla="*/ 140 h 640"/>
                <a:gd name="T58" fmla="*/ 141 w 360"/>
                <a:gd name="T59" fmla="*/ 111 h 640"/>
                <a:gd name="T60" fmla="*/ 118 w 360"/>
                <a:gd name="T61" fmla="*/ 62 h 640"/>
                <a:gd name="T62" fmla="*/ 180 w 360"/>
                <a:gd name="T63" fmla="*/ 0 h 640"/>
                <a:gd name="T64" fmla="*/ 242 w 360"/>
                <a:gd name="T65" fmla="*/ 62 h 640"/>
                <a:gd name="T66" fmla="*/ 218 w 360"/>
                <a:gd name="T67" fmla="*/ 111 h 640"/>
                <a:gd name="T68" fmla="*/ 218 w 360"/>
                <a:gd name="T69" fmla="*/ 140 h 640"/>
                <a:gd name="T70" fmla="*/ 360 w 360"/>
                <a:gd name="T71" fmla="*/ 140 h 640"/>
                <a:gd name="T72" fmla="*/ 360 w 360"/>
                <a:gd name="T73" fmla="*/ 140 h 640"/>
                <a:gd name="T74" fmla="*/ 360 w 360"/>
                <a:gd name="T75" fmla="*/ 282 h 640"/>
                <a:gd name="T76" fmla="*/ 336 w 360"/>
                <a:gd name="T77" fmla="*/ 282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60" h="640">
                  <a:moveTo>
                    <a:pt x="336" y="282"/>
                  </a:moveTo>
                  <a:cubicBezTo>
                    <a:pt x="324" y="267"/>
                    <a:pt x="307" y="258"/>
                    <a:pt x="287" y="258"/>
                  </a:cubicBezTo>
                  <a:cubicBezTo>
                    <a:pt x="253" y="258"/>
                    <a:pt x="225" y="286"/>
                    <a:pt x="225" y="320"/>
                  </a:cubicBezTo>
                  <a:cubicBezTo>
                    <a:pt x="225" y="354"/>
                    <a:pt x="253" y="382"/>
                    <a:pt x="287" y="382"/>
                  </a:cubicBezTo>
                  <a:cubicBezTo>
                    <a:pt x="307" y="382"/>
                    <a:pt x="324" y="373"/>
                    <a:pt x="336" y="358"/>
                  </a:cubicBezTo>
                  <a:cubicBezTo>
                    <a:pt x="360" y="358"/>
                    <a:pt x="360" y="358"/>
                    <a:pt x="360" y="358"/>
                  </a:cubicBezTo>
                  <a:cubicBezTo>
                    <a:pt x="360" y="500"/>
                    <a:pt x="360" y="500"/>
                    <a:pt x="360" y="500"/>
                  </a:cubicBezTo>
                  <a:cubicBezTo>
                    <a:pt x="360" y="500"/>
                    <a:pt x="360" y="500"/>
                    <a:pt x="360" y="500"/>
                  </a:cubicBezTo>
                  <a:cubicBezTo>
                    <a:pt x="218" y="500"/>
                    <a:pt x="218" y="500"/>
                    <a:pt x="218" y="500"/>
                  </a:cubicBezTo>
                  <a:cubicBezTo>
                    <a:pt x="218" y="529"/>
                    <a:pt x="218" y="529"/>
                    <a:pt x="218" y="529"/>
                  </a:cubicBezTo>
                  <a:cubicBezTo>
                    <a:pt x="233" y="540"/>
                    <a:pt x="242" y="558"/>
                    <a:pt x="242" y="578"/>
                  </a:cubicBezTo>
                  <a:cubicBezTo>
                    <a:pt x="242" y="612"/>
                    <a:pt x="214" y="640"/>
                    <a:pt x="180" y="640"/>
                  </a:cubicBezTo>
                  <a:cubicBezTo>
                    <a:pt x="146" y="640"/>
                    <a:pt x="118" y="612"/>
                    <a:pt x="118" y="578"/>
                  </a:cubicBezTo>
                  <a:cubicBezTo>
                    <a:pt x="118" y="558"/>
                    <a:pt x="127" y="540"/>
                    <a:pt x="141" y="529"/>
                  </a:cubicBezTo>
                  <a:cubicBezTo>
                    <a:pt x="141" y="500"/>
                    <a:pt x="141" y="500"/>
                    <a:pt x="141" y="500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0" y="359"/>
                    <a:pt x="0" y="359"/>
                    <a:pt x="0" y="359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24" y="358"/>
                    <a:pt x="24" y="358"/>
                    <a:pt x="24" y="358"/>
                  </a:cubicBezTo>
                  <a:cubicBezTo>
                    <a:pt x="36" y="373"/>
                    <a:pt x="53" y="382"/>
                    <a:pt x="73" y="382"/>
                  </a:cubicBezTo>
                  <a:cubicBezTo>
                    <a:pt x="107" y="382"/>
                    <a:pt x="135" y="354"/>
                    <a:pt x="135" y="320"/>
                  </a:cubicBezTo>
                  <a:cubicBezTo>
                    <a:pt x="135" y="286"/>
                    <a:pt x="107" y="258"/>
                    <a:pt x="73" y="258"/>
                  </a:cubicBezTo>
                  <a:cubicBezTo>
                    <a:pt x="53" y="258"/>
                    <a:pt x="36" y="267"/>
                    <a:pt x="24" y="282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41" y="140"/>
                    <a:pt x="141" y="140"/>
                    <a:pt x="141" y="140"/>
                  </a:cubicBezTo>
                  <a:cubicBezTo>
                    <a:pt x="141" y="111"/>
                    <a:pt x="141" y="111"/>
                    <a:pt x="141" y="111"/>
                  </a:cubicBezTo>
                  <a:cubicBezTo>
                    <a:pt x="127" y="100"/>
                    <a:pt x="118" y="82"/>
                    <a:pt x="118" y="62"/>
                  </a:cubicBezTo>
                  <a:cubicBezTo>
                    <a:pt x="118" y="28"/>
                    <a:pt x="146" y="0"/>
                    <a:pt x="180" y="0"/>
                  </a:cubicBezTo>
                  <a:cubicBezTo>
                    <a:pt x="214" y="0"/>
                    <a:pt x="242" y="28"/>
                    <a:pt x="242" y="62"/>
                  </a:cubicBezTo>
                  <a:cubicBezTo>
                    <a:pt x="242" y="82"/>
                    <a:pt x="233" y="100"/>
                    <a:pt x="218" y="111"/>
                  </a:cubicBezTo>
                  <a:cubicBezTo>
                    <a:pt x="218" y="140"/>
                    <a:pt x="218" y="140"/>
                    <a:pt x="218" y="140"/>
                  </a:cubicBezTo>
                  <a:cubicBezTo>
                    <a:pt x="360" y="140"/>
                    <a:pt x="360" y="140"/>
                    <a:pt x="360" y="140"/>
                  </a:cubicBezTo>
                  <a:cubicBezTo>
                    <a:pt x="360" y="140"/>
                    <a:pt x="360" y="140"/>
                    <a:pt x="360" y="140"/>
                  </a:cubicBezTo>
                  <a:cubicBezTo>
                    <a:pt x="360" y="282"/>
                    <a:pt x="360" y="282"/>
                    <a:pt x="360" y="282"/>
                  </a:cubicBezTo>
                  <a:lnTo>
                    <a:pt x="336" y="282"/>
                  </a:lnTo>
                  <a:close/>
                </a:path>
              </a:pathLst>
            </a:custGeom>
            <a:solidFill>
              <a:srgbClr val="FE7A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9911895" y="1414085"/>
            <a:ext cx="1524000" cy="2082976"/>
            <a:chOff x="10042525" y="1472143"/>
            <a:chExt cx="1524000" cy="2082976"/>
          </a:xfrm>
        </p:grpSpPr>
        <p:grpSp>
          <p:nvGrpSpPr>
            <p:cNvPr id="10" name="그룹 9"/>
            <p:cNvGrpSpPr/>
            <p:nvPr/>
          </p:nvGrpSpPr>
          <p:grpSpPr>
            <a:xfrm>
              <a:off x="10042525" y="1472143"/>
              <a:ext cx="1524000" cy="2082976"/>
              <a:chOff x="10042525" y="926043"/>
              <a:chExt cx="1524000" cy="2082976"/>
            </a:xfrm>
          </p:grpSpPr>
          <p:grpSp>
            <p:nvGrpSpPr>
              <p:cNvPr id="2" name="그룹 1"/>
              <p:cNvGrpSpPr/>
              <p:nvPr/>
            </p:nvGrpSpPr>
            <p:grpSpPr>
              <a:xfrm>
                <a:off x="10042525" y="926043"/>
                <a:ext cx="1524000" cy="2082976"/>
                <a:chOff x="2667000" y="2509838"/>
                <a:chExt cx="2752725" cy="3762375"/>
              </a:xfrm>
            </p:grpSpPr>
            <p:sp>
              <p:nvSpPr>
                <p:cNvPr id="3" name="Freeform 5"/>
                <p:cNvSpPr>
                  <a:spLocks/>
                </p:cNvSpPr>
                <p:nvPr/>
              </p:nvSpPr>
              <p:spPr bwMode="auto">
                <a:xfrm>
                  <a:off x="2667000" y="2509838"/>
                  <a:ext cx="1401762" cy="3762375"/>
                </a:xfrm>
                <a:custGeom>
                  <a:avLst/>
                  <a:gdLst>
                    <a:gd name="T0" fmla="*/ 0 w 29"/>
                    <a:gd name="T1" fmla="*/ 51 h 79"/>
                    <a:gd name="T2" fmla="*/ 29 w 29"/>
                    <a:gd name="T3" fmla="*/ 79 h 79"/>
                    <a:gd name="T4" fmla="*/ 29 w 29"/>
                    <a:gd name="T5" fmla="*/ 0 h 79"/>
                    <a:gd name="T6" fmla="*/ 0 w 29"/>
                    <a:gd name="T7" fmla="*/ 51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9" h="79">
                      <a:moveTo>
                        <a:pt x="0" y="51"/>
                      </a:moveTo>
                      <a:cubicBezTo>
                        <a:pt x="0" y="66"/>
                        <a:pt x="13" y="79"/>
                        <a:pt x="29" y="79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29" y="0"/>
                        <a:pt x="0" y="30"/>
                        <a:pt x="0" y="51"/>
                      </a:cubicBezTo>
                      <a:close/>
                    </a:path>
                  </a:pathLst>
                </a:custGeom>
                <a:solidFill>
                  <a:srgbClr val="4AD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4" name="Freeform 6"/>
                <p:cNvSpPr>
                  <a:spLocks/>
                </p:cNvSpPr>
                <p:nvPr/>
              </p:nvSpPr>
              <p:spPr bwMode="auto">
                <a:xfrm>
                  <a:off x="4068763" y="2509838"/>
                  <a:ext cx="1350962" cy="3762375"/>
                </a:xfrm>
                <a:custGeom>
                  <a:avLst/>
                  <a:gdLst>
                    <a:gd name="T0" fmla="*/ 0 w 28"/>
                    <a:gd name="T1" fmla="*/ 0 h 79"/>
                    <a:gd name="T2" fmla="*/ 0 w 28"/>
                    <a:gd name="T3" fmla="*/ 79 h 79"/>
                    <a:gd name="T4" fmla="*/ 28 w 28"/>
                    <a:gd name="T5" fmla="*/ 51 h 79"/>
                    <a:gd name="T6" fmla="*/ 0 w 28"/>
                    <a:gd name="T7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79">
                      <a:moveTo>
                        <a:pt x="0" y="0"/>
                      </a:moveTo>
                      <a:cubicBezTo>
                        <a:pt x="0" y="79"/>
                        <a:pt x="0" y="79"/>
                        <a:pt x="0" y="79"/>
                      </a:cubicBezTo>
                      <a:cubicBezTo>
                        <a:pt x="15" y="79"/>
                        <a:pt x="28" y="66"/>
                        <a:pt x="28" y="51"/>
                      </a:cubicBezTo>
                      <a:cubicBezTo>
                        <a:pt x="28" y="3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3D9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ea typeface="HY강B" panose="02030600000101010101" pitchFamily="18" charset="-127"/>
                  </a:endParaRPr>
                </a:p>
              </p:txBody>
            </p:sp>
          </p:grpSp>
          <p:sp>
            <p:nvSpPr>
              <p:cNvPr id="9" name="타원 8"/>
              <p:cNvSpPr/>
              <p:nvPr/>
            </p:nvSpPr>
            <p:spPr>
              <a:xfrm>
                <a:off x="10164538" y="1599231"/>
                <a:ext cx="1308100" cy="13081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19" name="Freeform 65"/>
            <p:cNvSpPr>
              <a:spLocks/>
            </p:cNvSpPr>
            <p:nvPr/>
          </p:nvSpPr>
          <p:spPr bwMode="auto">
            <a:xfrm>
              <a:off x="10291537" y="2542659"/>
              <a:ext cx="1025071" cy="575253"/>
            </a:xfrm>
            <a:custGeom>
              <a:avLst/>
              <a:gdLst>
                <a:gd name="T0" fmla="*/ 500 w 640"/>
                <a:gd name="T1" fmla="*/ 142 h 360"/>
                <a:gd name="T2" fmla="*/ 529 w 640"/>
                <a:gd name="T3" fmla="*/ 142 h 360"/>
                <a:gd name="T4" fmla="*/ 578 w 640"/>
                <a:gd name="T5" fmla="*/ 118 h 360"/>
                <a:gd name="T6" fmla="*/ 640 w 640"/>
                <a:gd name="T7" fmla="*/ 180 h 360"/>
                <a:gd name="T8" fmla="*/ 578 w 640"/>
                <a:gd name="T9" fmla="*/ 242 h 360"/>
                <a:gd name="T10" fmla="*/ 529 w 640"/>
                <a:gd name="T11" fmla="*/ 218 h 360"/>
                <a:gd name="T12" fmla="*/ 500 w 640"/>
                <a:gd name="T13" fmla="*/ 218 h 360"/>
                <a:gd name="T14" fmla="*/ 500 w 640"/>
                <a:gd name="T15" fmla="*/ 360 h 360"/>
                <a:gd name="T16" fmla="*/ 500 w 640"/>
                <a:gd name="T17" fmla="*/ 360 h 360"/>
                <a:gd name="T18" fmla="*/ 359 w 640"/>
                <a:gd name="T19" fmla="*/ 360 h 360"/>
                <a:gd name="T20" fmla="*/ 358 w 640"/>
                <a:gd name="T21" fmla="*/ 360 h 360"/>
                <a:gd name="T22" fmla="*/ 358 w 640"/>
                <a:gd name="T23" fmla="*/ 336 h 360"/>
                <a:gd name="T24" fmla="*/ 382 w 640"/>
                <a:gd name="T25" fmla="*/ 287 h 360"/>
                <a:gd name="T26" fmla="*/ 320 w 640"/>
                <a:gd name="T27" fmla="*/ 225 h 360"/>
                <a:gd name="T28" fmla="*/ 258 w 640"/>
                <a:gd name="T29" fmla="*/ 287 h 360"/>
                <a:gd name="T30" fmla="*/ 282 w 640"/>
                <a:gd name="T31" fmla="*/ 336 h 360"/>
                <a:gd name="T32" fmla="*/ 282 w 640"/>
                <a:gd name="T33" fmla="*/ 360 h 360"/>
                <a:gd name="T34" fmla="*/ 281 w 640"/>
                <a:gd name="T35" fmla="*/ 360 h 360"/>
                <a:gd name="T36" fmla="*/ 140 w 640"/>
                <a:gd name="T37" fmla="*/ 360 h 360"/>
                <a:gd name="T38" fmla="*/ 140 w 640"/>
                <a:gd name="T39" fmla="*/ 360 h 360"/>
                <a:gd name="T40" fmla="*/ 140 w 640"/>
                <a:gd name="T41" fmla="*/ 218 h 360"/>
                <a:gd name="T42" fmla="*/ 111 w 640"/>
                <a:gd name="T43" fmla="*/ 218 h 360"/>
                <a:gd name="T44" fmla="*/ 62 w 640"/>
                <a:gd name="T45" fmla="*/ 242 h 360"/>
                <a:gd name="T46" fmla="*/ 0 w 640"/>
                <a:gd name="T47" fmla="*/ 180 h 360"/>
                <a:gd name="T48" fmla="*/ 62 w 640"/>
                <a:gd name="T49" fmla="*/ 118 h 360"/>
                <a:gd name="T50" fmla="*/ 111 w 640"/>
                <a:gd name="T51" fmla="*/ 142 h 360"/>
                <a:gd name="T52" fmla="*/ 140 w 640"/>
                <a:gd name="T53" fmla="*/ 142 h 360"/>
                <a:gd name="T54" fmla="*/ 140 w 640"/>
                <a:gd name="T55" fmla="*/ 0 h 360"/>
                <a:gd name="T56" fmla="*/ 140 w 640"/>
                <a:gd name="T57" fmla="*/ 0 h 360"/>
                <a:gd name="T58" fmla="*/ 500 w 640"/>
                <a:gd name="T59" fmla="*/ 0 h 360"/>
                <a:gd name="T60" fmla="*/ 500 w 640"/>
                <a:gd name="T61" fmla="*/ 0 h 360"/>
                <a:gd name="T62" fmla="*/ 500 w 640"/>
                <a:gd name="T63" fmla="*/ 14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40" h="360">
                  <a:moveTo>
                    <a:pt x="500" y="142"/>
                  </a:moveTo>
                  <a:cubicBezTo>
                    <a:pt x="529" y="142"/>
                    <a:pt x="529" y="142"/>
                    <a:pt x="529" y="142"/>
                  </a:cubicBezTo>
                  <a:cubicBezTo>
                    <a:pt x="540" y="127"/>
                    <a:pt x="558" y="118"/>
                    <a:pt x="578" y="118"/>
                  </a:cubicBezTo>
                  <a:cubicBezTo>
                    <a:pt x="612" y="118"/>
                    <a:pt x="640" y="146"/>
                    <a:pt x="640" y="180"/>
                  </a:cubicBezTo>
                  <a:cubicBezTo>
                    <a:pt x="640" y="214"/>
                    <a:pt x="612" y="242"/>
                    <a:pt x="578" y="242"/>
                  </a:cubicBezTo>
                  <a:cubicBezTo>
                    <a:pt x="558" y="242"/>
                    <a:pt x="540" y="233"/>
                    <a:pt x="529" y="218"/>
                  </a:cubicBezTo>
                  <a:cubicBezTo>
                    <a:pt x="500" y="218"/>
                    <a:pt x="500" y="218"/>
                    <a:pt x="500" y="218"/>
                  </a:cubicBezTo>
                  <a:cubicBezTo>
                    <a:pt x="500" y="360"/>
                    <a:pt x="500" y="360"/>
                    <a:pt x="500" y="360"/>
                  </a:cubicBezTo>
                  <a:cubicBezTo>
                    <a:pt x="500" y="360"/>
                    <a:pt x="500" y="360"/>
                    <a:pt x="500" y="360"/>
                  </a:cubicBezTo>
                  <a:cubicBezTo>
                    <a:pt x="359" y="360"/>
                    <a:pt x="359" y="360"/>
                    <a:pt x="359" y="360"/>
                  </a:cubicBezTo>
                  <a:cubicBezTo>
                    <a:pt x="358" y="360"/>
                    <a:pt x="358" y="360"/>
                    <a:pt x="358" y="360"/>
                  </a:cubicBezTo>
                  <a:cubicBezTo>
                    <a:pt x="358" y="336"/>
                    <a:pt x="358" y="336"/>
                    <a:pt x="358" y="336"/>
                  </a:cubicBezTo>
                  <a:cubicBezTo>
                    <a:pt x="373" y="324"/>
                    <a:pt x="382" y="307"/>
                    <a:pt x="382" y="287"/>
                  </a:cubicBezTo>
                  <a:cubicBezTo>
                    <a:pt x="382" y="253"/>
                    <a:pt x="354" y="225"/>
                    <a:pt x="320" y="225"/>
                  </a:cubicBezTo>
                  <a:cubicBezTo>
                    <a:pt x="286" y="225"/>
                    <a:pt x="258" y="253"/>
                    <a:pt x="258" y="287"/>
                  </a:cubicBezTo>
                  <a:cubicBezTo>
                    <a:pt x="258" y="307"/>
                    <a:pt x="267" y="324"/>
                    <a:pt x="282" y="336"/>
                  </a:cubicBezTo>
                  <a:cubicBezTo>
                    <a:pt x="282" y="360"/>
                    <a:pt x="282" y="360"/>
                    <a:pt x="282" y="360"/>
                  </a:cubicBezTo>
                  <a:cubicBezTo>
                    <a:pt x="281" y="360"/>
                    <a:pt x="281" y="360"/>
                    <a:pt x="281" y="360"/>
                  </a:cubicBezTo>
                  <a:cubicBezTo>
                    <a:pt x="140" y="360"/>
                    <a:pt x="140" y="360"/>
                    <a:pt x="140" y="360"/>
                  </a:cubicBezTo>
                  <a:cubicBezTo>
                    <a:pt x="140" y="360"/>
                    <a:pt x="140" y="360"/>
                    <a:pt x="140" y="360"/>
                  </a:cubicBezTo>
                  <a:cubicBezTo>
                    <a:pt x="140" y="218"/>
                    <a:pt x="140" y="218"/>
                    <a:pt x="140" y="218"/>
                  </a:cubicBezTo>
                  <a:cubicBezTo>
                    <a:pt x="111" y="218"/>
                    <a:pt x="111" y="218"/>
                    <a:pt x="111" y="218"/>
                  </a:cubicBezTo>
                  <a:cubicBezTo>
                    <a:pt x="100" y="233"/>
                    <a:pt x="82" y="242"/>
                    <a:pt x="62" y="242"/>
                  </a:cubicBezTo>
                  <a:cubicBezTo>
                    <a:pt x="28" y="242"/>
                    <a:pt x="0" y="214"/>
                    <a:pt x="0" y="180"/>
                  </a:cubicBezTo>
                  <a:cubicBezTo>
                    <a:pt x="0" y="146"/>
                    <a:pt x="28" y="118"/>
                    <a:pt x="62" y="118"/>
                  </a:cubicBezTo>
                  <a:cubicBezTo>
                    <a:pt x="82" y="118"/>
                    <a:pt x="100" y="127"/>
                    <a:pt x="111" y="142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500" y="0"/>
                    <a:pt x="500" y="0"/>
                    <a:pt x="500" y="0"/>
                  </a:cubicBezTo>
                  <a:cubicBezTo>
                    <a:pt x="500" y="0"/>
                    <a:pt x="500" y="0"/>
                    <a:pt x="500" y="0"/>
                  </a:cubicBezTo>
                  <a:lnTo>
                    <a:pt x="500" y="142"/>
                  </a:lnTo>
                  <a:close/>
                </a:path>
              </a:pathLst>
            </a:custGeom>
            <a:solidFill>
              <a:srgbClr val="4AD8D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</p:grpSp>
      <p:sp>
        <p:nvSpPr>
          <p:cNvPr id="22" name="텍스트 개체 틀 8"/>
          <p:cNvSpPr txBox="1">
            <a:spLocks/>
          </p:cNvSpPr>
          <p:nvPr/>
        </p:nvSpPr>
        <p:spPr>
          <a:xfrm>
            <a:off x="7445885" y="4415460"/>
            <a:ext cx="4218394" cy="168328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  <a:endParaRPr lang="en-US" altLang="ko-KR" sz="1800" dirty="0" smtClean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8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3" name="텍스트 개체 틀 8"/>
          <p:cNvSpPr txBox="1">
            <a:spLocks/>
          </p:cNvSpPr>
          <p:nvPr/>
        </p:nvSpPr>
        <p:spPr>
          <a:xfrm>
            <a:off x="5592987" y="1713099"/>
            <a:ext cx="4318908" cy="175181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  <a:endParaRPr lang="en-US" altLang="ko-KR" sz="1800" dirty="0" smtClean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8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4" name="부제목 2"/>
          <p:cNvSpPr txBox="1">
            <a:spLocks/>
          </p:cNvSpPr>
          <p:nvPr/>
        </p:nvSpPr>
        <p:spPr>
          <a:xfrm>
            <a:off x="9505955" y="348924"/>
            <a:ext cx="240483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  <a:endParaRPr lang="ko-KR" altLang="en-US" sz="20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9031705" y="313170"/>
            <a:ext cx="508722" cy="596056"/>
            <a:chOff x="1719263" y="3998913"/>
            <a:chExt cx="739775" cy="866775"/>
          </a:xfrm>
        </p:grpSpPr>
        <p:sp>
          <p:nvSpPr>
            <p:cNvPr id="26" name="Freeform 59"/>
            <p:cNvSpPr>
              <a:spLocks/>
            </p:cNvSpPr>
            <p:nvPr/>
          </p:nvSpPr>
          <p:spPr bwMode="auto">
            <a:xfrm>
              <a:off x="2105025" y="4481513"/>
              <a:ext cx="285750" cy="384175"/>
            </a:xfrm>
            <a:custGeom>
              <a:avLst/>
              <a:gdLst>
                <a:gd name="T0" fmla="*/ 64 w 180"/>
                <a:gd name="T1" fmla="*/ 0 h 242"/>
                <a:gd name="T2" fmla="*/ 180 w 180"/>
                <a:gd name="T3" fmla="*/ 242 h 242"/>
                <a:gd name="T4" fmla="*/ 0 w 180"/>
                <a:gd name="T5" fmla="*/ 53 h 242"/>
                <a:gd name="T6" fmla="*/ 64 w 180"/>
                <a:gd name="T7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242">
                  <a:moveTo>
                    <a:pt x="64" y="0"/>
                  </a:moveTo>
                  <a:lnTo>
                    <a:pt x="180" y="242"/>
                  </a:lnTo>
                  <a:lnTo>
                    <a:pt x="0" y="5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27" name="Freeform 60"/>
            <p:cNvSpPr>
              <a:spLocks/>
            </p:cNvSpPr>
            <p:nvPr/>
          </p:nvSpPr>
          <p:spPr bwMode="auto">
            <a:xfrm>
              <a:off x="1854200" y="4298950"/>
              <a:ext cx="604838" cy="433387"/>
            </a:xfrm>
            <a:custGeom>
              <a:avLst/>
              <a:gdLst>
                <a:gd name="T0" fmla="*/ 35 w 36"/>
                <a:gd name="T1" fmla="*/ 2 h 26"/>
                <a:gd name="T2" fmla="*/ 21 w 36"/>
                <a:gd name="T3" fmla="*/ 17 h 26"/>
                <a:gd name="T4" fmla="*/ 1 w 36"/>
                <a:gd name="T5" fmla="*/ 24 h 26"/>
                <a:gd name="T6" fmla="*/ 15 w 36"/>
                <a:gd name="T7" fmla="*/ 9 h 26"/>
                <a:gd name="T8" fmla="*/ 35 w 36"/>
                <a:gd name="T9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6">
                  <a:moveTo>
                    <a:pt x="35" y="2"/>
                  </a:moveTo>
                  <a:cubicBezTo>
                    <a:pt x="36" y="4"/>
                    <a:pt x="30" y="11"/>
                    <a:pt x="21" y="17"/>
                  </a:cubicBezTo>
                  <a:cubicBezTo>
                    <a:pt x="11" y="23"/>
                    <a:pt x="3" y="26"/>
                    <a:pt x="1" y="24"/>
                  </a:cubicBezTo>
                  <a:cubicBezTo>
                    <a:pt x="0" y="22"/>
                    <a:pt x="6" y="15"/>
                    <a:pt x="15" y="9"/>
                  </a:cubicBezTo>
                  <a:cubicBezTo>
                    <a:pt x="24" y="3"/>
                    <a:pt x="33" y="0"/>
                    <a:pt x="35" y="2"/>
                  </a:cubicBezTo>
                  <a:close/>
                </a:path>
              </a:pathLst>
            </a:custGeom>
            <a:solidFill>
              <a:srgbClr val="FCB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28" name="Freeform 61"/>
            <p:cNvSpPr>
              <a:spLocks/>
            </p:cNvSpPr>
            <p:nvPr/>
          </p:nvSpPr>
          <p:spPr bwMode="auto">
            <a:xfrm>
              <a:off x="1735138" y="4014788"/>
              <a:ext cx="522288" cy="550862"/>
            </a:xfrm>
            <a:custGeom>
              <a:avLst/>
              <a:gdLst>
                <a:gd name="T0" fmla="*/ 0 w 31"/>
                <a:gd name="T1" fmla="*/ 13 h 33"/>
                <a:gd name="T2" fmla="*/ 16 w 31"/>
                <a:gd name="T3" fmla="*/ 32 h 33"/>
                <a:gd name="T4" fmla="*/ 25 w 31"/>
                <a:gd name="T5" fmla="*/ 30 h 33"/>
                <a:gd name="T6" fmla="*/ 31 w 31"/>
                <a:gd name="T7" fmla="*/ 23 h 33"/>
                <a:gd name="T8" fmla="*/ 19 w 31"/>
                <a:gd name="T9" fmla="*/ 0 h 33"/>
                <a:gd name="T10" fmla="*/ 0 w 31"/>
                <a:gd name="T11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3">
                  <a:moveTo>
                    <a:pt x="0" y="13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20" y="33"/>
                    <a:pt x="25" y="30"/>
                  </a:cubicBezTo>
                  <a:cubicBezTo>
                    <a:pt x="29" y="27"/>
                    <a:pt x="31" y="23"/>
                    <a:pt x="31" y="23"/>
                  </a:cubicBezTo>
                  <a:cubicBezTo>
                    <a:pt x="30" y="22"/>
                    <a:pt x="19" y="0"/>
                    <a:pt x="19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D18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29" name="Freeform 62"/>
            <p:cNvSpPr>
              <a:spLocks/>
            </p:cNvSpPr>
            <p:nvPr/>
          </p:nvSpPr>
          <p:spPr bwMode="auto">
            <a:xfrm>
              <a:off x="1719263" y="3998913"/>
              <a:ext cx="352425" cy="249237"/>
            </a:xfrm>
            <a:custGeom>
              <a:avLst/>
              <a:gdLst>
                <a:gd name="T0" fmla="*/ 20 w 21"/>
                <a:gd name="T1" fmla="*/ 1 h 15"/>
                <a:gd name="T2" fmla="*/ 12 w 21"/>
                <a:gd name="T3" fmla="*/ 10 h 15"/>
                <a:gd name="T4" fmla="*/ 1 w 21"/>
                <a:gd name="T5" fmla="*/ 14 h 15"/>
                <a:gd name="T6" fmla="*/ 9 w 21"/>
                <a:gd name="T7" fmla="*/ 5 h 15"/>
                <a:gd name="T8" fmla="*/ 20 w 21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5">
                  <a:moveTo>
                    <a:pt x="20" y="1"/>
                  </a:moveTo>
                  <a:cubicBezTo>
                    <a:pt x="21" y="3"/>
                    <a:pt x="17" y="6"/>
                    <a:pt x="12" y="10"/>
                  </a:cubicBezTo>
                  <a:cubicBezTo>
                    <a:pt x="7" y="13"/>
                    <a:pt x="2" y="15"/>
                    <a:pt x="1" y="14"/>
                  </a:cubicBezTo>
                  <a:cubicBezTo>
                    <a:pt x="0" y="12"/>
                    <a:pt x="4" y="9"/>
                    <a:pt x="9" y="5"/>
                  </a:cubicBezTo>
                  <a:cubicBezTo>
                    <a:pt x="14" y="2"/>
                    <a:pt x="19" y="0"/>
                    <a:pt x="20" y="1"/>
                  </a:cubicBezTo>
                  <a:close/>
                </a:path>
              </a:pathLst>
            </a:custGeom>
            <a:solidFill>
              <a:srgbClr val="FCB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04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그룹 41"/>
          <p:cNvGrpSpPr/>
          <p:nvPr/>
        </p:nvGrpSpPr>
        <p:grpSpPr>
          <a:xfrm>
            <a:off x="5660570" y="1540498"/>
            <a:ext cx="5718633" cy="953594"/>
            <a:chOff x="5936342" y="1555012"/>
            <a:chExt cx="5718633" cy="953594"/>
          </a:xfrm>
        </p:grpSpPr>
        <p:grpSp>
          <p:nvGrpSpPr>
            <p:cNvPr id="33" name="그룹 32"/>
            <p:cNvGrpSpPr/>
            <p:nvPr/>
          </p:nvGrpSpPr>
          <p:grpSpPr>
            <a:xfrm>
              <a:off x="5936342" y="1555013"/>
              <a:ext cx="5718633" cy="953593"/>
              <a:chOff x="5936342" y="1555013"/>
              <a:chExt cx="5718633" cy="953593"/>
            </a:xfrm>
          </p:grpSpPr>
          <p:sp>
            <p:nvSpPr>
              <p:cNvPr id="61" name="직사각형 60"/>
              <p:cNvSpPr/>
              <p:nvPr/>
            </p:nvSpPr>
            <p:spPr>
              <a:xfrm rot="16200000">
                <a:off x="8371840" y="-827507"/>
                <a:ext cx="847638" cy="5718633"/>
              </a:xfrm>
              <a:prstGeom prst="rect">
                <a:avLst/>
              </a:prstGeom>
              <a:solidFill>
                <a:schemeClr val="tx1">
                  <a:lumMod val="95000"/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HY강B" panose="02030600000101010101" pitchFamily="18" charset="-127"/>
                </a:endParaRPr>
              </a:p>
            </p:txBody>
          </p:sp>
          <p:sp>
            <p:nvSpPr>
              <p:cNvPr id="62" name="양쪽 모서리가 잘린 사각형 61"/>
              <p:cNvSpPr/>
              <p:nvPr/>
            </p:nvSpPr>
            <p:spPr>
              <a:xfrm rot="5400000">
                <a:off x="6074670" y="1416685"/>
                <a:ext cx="953593" cy="1230249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4AD8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104" name="양쪽 모서리가 잘린 사각형 103"/>
            <p:cNvSpPr/>
            <p:nvPr/>
          </p:nvSpPr>
          <p:spPr>
            <a:xfrm rot="5400000">
              <a:off x="5836551" y="1655083"/>
              <a:ext cx="953593" cy="753452"/>
            </a:xfrm>
            <a:custGeom>
              <a:avLst/>
              <a:gdLst>
                <a:gd name="connsiteX0" fmla="*/ 476797 w 953593"/>
                <a:gd name="connsiteY0" fmla="*/ 0 h 1230249"/>
                <a:gd name="connsiteX1" fmla="*/ 476797 w 953593"/>
                <a:gd name="connsiteY1" fmla="*/ 0 h 1230249"/>
                <a:gd name="connsiteX2" fmla="*/ 953593 w 953593"/>
                <a:gd name="connsiteY2" fmla="*/ 476797 h 1230249"/>
                <a:gd name="connsiteX3" fmla="*/ 953593 w 953593"/>
                <a:gd name="connsiteY3" fmla="*/ 1230249 h 1230249"/>
                <a:gd name="connsiteX4" fmla="*/ 953593 w 953593"/>
                <a:gd name="connsiteY4" fmla="*/ 1230249 h 1230249"/>
                <a:gd name="connsiteX5" fmla="*/ 0 w 953593"/>
                <a:gd name="connsiteY5" fmla="*/ 1230249 h 1230249"/>
                <a:gd name="connsiteX6" fmla="*/ 0 w 953593"/>
                <a:gd name="connsiteY6" fmla="*/ 1230249 h 1230249"/>
                <a:gd name="connsiteX7" fmla="*/ 0 w 953593"/>
                <a:gd name="connsiteY7" fmla="*/ 476797 h 1230249"/>
                <a:gd name="connsiteX8" fmla="*/ 476797 w 953593"/>
                <a:gd name="connsiteY8" fmla="*/ 0 h 1230249"/>
                <a:gd name="connsiteX0" fmla="*/ 0 w 953593"/>
                <a:gd name="connsiteY0" fmla="*/ 476797 h 1230249"/>
                <a:gd name="connsiteX1" fmla="*/ 476797 w 953593"/>
                <a:gd name="connsiteY1" fmla="*/ 0 h 1230249"/>
                <a:gd name="connsiteX2" fmla="*/ 953593 w 953593"/>
                <a:gd name="connsiteY2" fmla="*/ 476797 h 1230249"/>
                <a:gd name="connsiteX3" fmla="*/ 953593 w 953593"/>
                <a:gd name="connsiteY3" fmla="*/ 1230249 h 1230249"/>
                <a:gd name="connsiteX4" fmla="*/ 953593 w 953593"/>
                <a:gd name="connsiteY4" fmla="*/ 1230249 h 1230249"/>
                <a:gd name="connsiteX5" fmla="*/ 0 w 953593"/>
                <a:gd name="connsiteY5" fmla="*/ 1230249 h 1230249"/>
                <a:gd name="connsiteX6" fmla="*/ 0 w 953593"/>
                <a:gd name="connsiteY6" fmla="*/ 1230249 h 1230249"/>
                <a:gd name="connsiteX7" fmla="*/ 0 w 953593"/>
                <a:gd name="connsiteY7" fmla="*/ 476797 h 1230249"/>
                <a:gd name="connsiteX0" fmla="*/ 0 w 953593"/>
                <a:gd name="connsiteY0" fmla="*/ 476797 h 1230249"/>
                <a:gd name="connsiteX1" fmla="*/ 476797 w 953593"/>
                <a:gd name="connsiteY1" fmla="*/ 0 h 1230249"/>
                <a:gd name="connsiteX2" fmla="*/ 953593 w 953593"/>
                <a:gd name="connsiteY2" fmla="*/ 1230249 h 1230249"/>
                <a:gd name="connsiteX3" fmla="*/ 953593 w 953593"/>
                <a:gd name="connsiteY3" fmla="*/ 1230249 h 1230249"/>
                <a:gd name="connsiteX4" fmla="*/ 0 w 953593"/>
                <a:gd name="connsiteY4" fmla="*/ 1230249 h 1230249"/>
                <a:gd name="connsiteX5" fmla="*/ 0 w 953593"/>
                <a:gd name="connsiteY5" fmla="*/ 1230249 h 1230249"/>
                <a:gd name="connsiteX6" fmla="*/ 0 w 953593"/>
                <a:gd name="connsiteY6" fmla="*/ 476797 h 1230249"/>
                <a:gd name="connsiteX0" fmla="*/ 0 w 953593"/>
                <a:gd name="connsiteY0" fmla="*/ 0 h 753452"/>
                <a:gd name="connsiteX1" fmla="*/ 953593 w 953593"/>
                <a:gd name="connsiteY1" fmla="*/ 753452 h 753452"/>
                <a:gd name="connsiteX2" fmla="*/ 953593 w 953593"/>
                <a:gd name="connsiteY2" fmla="*/ 753452 h 753452"/>
                <a:gd name="connsiteX3" fmla="*/ 0 w 953593"/>
                <a:gd name="connsiteY3" fmla="*/ 753452 h 753452"/>
                <a:gd name="connsiteX4" fmla="*/ 0 w 953593"/>
                <a:gd name="connsiteY4" fmla="*/ 753452 h 753452"/>
                <a:gd name="connsiteX5" fmla="*/ 0 w 953593"/>
                <a:gd name="connsiteY5" fmla="*/ 0 h 75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3593" h="753452">
                  <a:moveTo>
                    <a:pt x="0" y="0"/>
                  </a:moveTo>
                  <a:lnTo>
                    <a:pt x="953593" y="753452"/>
                  </a:lnTo>
                  <a:lnTo>
                    <a:pt x="953593" y="753452"/>
                  </a:lnTo>
                  <a:lnTo>
                    <a:pt x="0" y="753452"/>
                  </a:lnTo>
                  <a:lnTo>
                    <a:pt x="0" y="753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9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7492657" y="1782056"/>
              <a:ext cx="3167855" cy="4431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텍스트를 입력하세요</a:t>
              </a:r>
              <a:r>
                <a:rPr lang="en-US" altLang="ko-KR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6167857" y="1673389"/>
              <a:ext cx="55335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800" b="1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1.</a:t>
              </a:r>
              <a:endParaRPr lang="ko-KR" altLang="en-US" sz="4800" b="1" dirty="0"/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5660570" y="2770163"/>
            <a:ext cx="5718633" cy="953594"/>
            <a:chOff x="5936342" y="2784677"/>
            <a:chExt cx="5718633" cy="953594"/>
          </a:xfrm>
        </p:grpSpPr>
        <p:grpSp>
          <p:nvGrpSpPr>
            <p:cNvPr id="34" name="그룹 33"/>
            <p:cNvGrpSpPr/>
            <p:nvPr/>
          </p:nvGrpSpPr>
          <p:grpSpPr>
            <a:xfrm>
              <a:off x="5936342" y="2784678"/>
              <a:ext cx="5718633" cy="953593"/>
              <a:chOff x="5936342" y="2784678"/>
              <a:chExt cx="5718633" cy="953593"/>
            </a:xfrm>
          </p:grpSpPr>
          <p:sp>
            <p:nvSpPr>
              <p:cNvPr id="59" name="직사각형 58"/>
              <p:cNvSpPr/>
              <p:nvPr/>
            </p:nvSpPr>
            <p:spPr>
              <a:xfrm rot="16200000">
                <a:off x="8371840" y="402158"/>
                <a:ext cx="847638" cy="5718633"/>
              </a:xfrm>
              <a:prstGeom prst="rect">
                <a:avLst/>
              </a:prstGeom>
              <a:solidFill>
                <a:schemeClr val="tx1">
                  <a:lumMod val="95000"/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HY강B" panose="02030600000101010101" pitchFamily="18" charset="-127"/>
                </a:endParaRPr>
              </a:p>
            </p:txBody>
          </p:sp>
          <p:sp>
            <p:nvSpPr>
              <p:cNvPr id="60" name="양쪽 모서리가 잘린 사각형 59"/>
              <p:cNvSpPr/>
              <p:nvPr/>
            </p:nvSpPr>
            <p:spPr>
              <a:xfrm rot="5400000">
                <a:off x="6074670" y="2646350"/>
                <a:ext cx="953593" cy="1230249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FE7A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105" name="양쪽 모서리가 잘린 사각형 103"/>
            <p:cNvSpPr/>
            <p:nvPr/>
          </p:nvSpPr>
          <p:spPr>
            <a:xfrm rot="5400000">
              <a:off x="5836551" y="2884748"/>
              <a:ext cx="953593" cy="753452"/>
            </a:xfrm>
            <a:custGeom>
              <a:avLst/>
              <a:gdLst>
                <a:gd name="connsiteX0" fmla="*/ 476797 w 953593"/>
                <a:gd name="connsiteY0" fmla="*/ 0 h 1230249"/>
                <a:gd name="connsiteX1" fmla="*/ 476797 w 953593"/>
                <a:gd name="connsiteY1" fmla="*/ 0 h 1230249"/>
                <a:gd name="connsiteX2" fmla="*/ 953593 w 953593"/>
                <a:gd name="connsiteY2" fmla="*/ 476797 h 1230249"/>
                <a:gd name="connsiteX3" fmla="*/ 953593 w 953593"/>
                <a:gd name="connsiteY3" fmla="*/ 1230249 h 1230249"/>
                <a:gd name="connsiteX4" fmla="*/ 953593 w 953593"/>
                <a:gd name="connsiteY4" fmla="*/ 1230249 h 1230249"/>
                <a:gd name="connsiteX5" fmla="*/ 0 w 953593"/>
                <a:gd name="connsiteY5" fmla="*/ 1230249 h 1230249"/>
                <a:gd name="connsiteX6" fmla="*/ 0 w 953593"/>
                <a:gd name="connsiteY6" fmla="*/ 1230249 h 1230249"/>
                <a:gd name="connsiteX7" fmla="*/ 0 w 953593"/>
                <a:gd name="connsiteY7" fmla="*/ 476797 h 1230249"/>
                <a:gd name="connsiteX8" fmla="*/ 476797 w 953593"/>
                <a:gd name="connsiteY8" fmla="*/ 0 h 1230249"/>
                <a:gd name="connsiteX0" fmla="*/ 0 w 953593"/>
                <a:gd name="connsiteY0" fmla="*/ 476797 h 1230249"/>
                <a:gd name="connsiteX1" fmla="*/ 476797 w 953593"/>
                <a:gd name="connsiteY1" fmla="*/ 0 h 1230249"/>
                <a:gd name="connsiteX2" fmla="*/ 953593 w 953593"/>
                <a:gd name="connsiteY2" fmla="*/ 476797 h 1230249"/>
                <a:gd name="connsiteX3" fmla="*/ 953593 w 953593"/>
                <a:gd name="connsiteY3" fmla="*/ 1230249 h 1230249"/>
                <a:gd name="connsiteX4" fmla="*/ 953593 w 953593"/>
                <a:gd name="connsiteY4" fmla="*/ 1230249 h 1230249"/>
                <a:gd name="connsiteX5" fmla="*/ 0 w 953593"/>
                <a:gd name="connsiteY5" fmla="*/ 1230249 h 1230249"/>
                <a:gd name="connsiteX6" fmla="*/ 0 w 953593"/>
                <a:gd name="connsiteY6" fmla="*/ 1230249 h 1230249"/>
                <a:gd name="connsiteX7" fmla="*/ 0 w 953593"/>
                <a:gd name="connsiteY7" fmla="*/ 476797 h 1230249"/>
                <a:gd name="connsiteX0" fmla="*/ 0 w 953593"/>
                <a:gd name="connsiteY0" fmla="*/ 476797 h 1230249"/>
                <a:gd name="connsiteX1" fmla="*/ 476797 w 953593"/>
                <a:gd name="connsiteY1" fmla="*/ 0 h 1230249"/>
                <a:gd name="connsiteX2" fmla="*/ 953593 w 953593"/>
                <a:gd name="connsiteY2" fmla="*/ 1230249 h 1230249"/>
                <a:gd name="connsiteX3" fmla="*/ 953593 w 953593"/>
                <a:gd name="connsiteY3" fmla="*/ 1230249 h 1230249"/>
                <a:gd name="connsiteX4" fmla="*/ 0 w 953593"/>
                <a:gd name="connsiteY4" fmla="*/ 1230249 h 1230249"/>
                <a:gd name="connsiteX5" fmla="*/ 0 w 953593"/>
                <a:gd name="connsiteY5" fmla="*/ 1230249 h 1230249"/>
                <a:gd name="connsiteX6" fmla="*/ 0 w 953593"/>
                <a:gd name="connsiteY6" fmla="*/ 476797 h 1230249"/>
                <a:gd name="connsiteX0" fmla="*/ 0 w 953593"/>
                <a:gd name="connsiteY0" fmla="*/ 0 h 753452"/>
                <a:gd name="connsiteX1" fmla="*/ 953593 w 953593"/>
                <a:gd name="connsiteY1" fmla="*/ 753452 h 753452"/>
                <a:gd name="connsiteX2" fmla="*/ 953593 w 953593"/>
                <a:gd name="connsiteY2" fmla="*/ 753452 h 753452"/>
                <a:gd name="connsiteX3" fmla="*/ 0 w 953593"/>
                <a:gd name="connsiteY3" fmla="*/ 753452 h 753452"/>
                <a:gd name="connsiteX4" fmla="*/ 0 w 953593"/>
                <a:gd name="connsiteY4" fmla="*/ 753452 h 753452"/>
                <a:gd name="connsiteX5" fmla="*/ 0 w 953593"/>
                <a:gd name="connsiteY5" fmla="*/ 0 h 75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3593" h="753452">
                  <a:moveTo>
                    <a:pt x="0" y="0"/>
                  </a:moveTo>
                  <a:lnTo>
                    <a:pt x="953593" y="753452"/>
                  </a:lnTo>
                  <a:lnTo>
                    <a:pt x="953593" y="753452"/>
                  </a:lnTo>
                  <a:lnTo>
                    <a:pt x="0" y="753452"/>
                  </a:lnTo>
                  <a:lnTo>
                    <a:pt x="0" y="753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47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7492657" y="3046986"/>
              <a:ext cx="3167855" cy="4431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텍스트를 입력하세요</a:t>
              </a:r>
              <a:r>
                <a:rPr lang="en-US" altLang="ko-KR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01" name="직사각형 100"/>
            <p:cNvSpPr/>
            <p:nvPr/>
          </p:nvSpPr>
          <p:spPr>
            <a:xfrm>
              <a:off x="6128849" y="2851201"/>
              <a:ext cx="65915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800" b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2</a:t>
              </a:r>
              <a:r>
                <a:rPr lang="en-US" altLang="ko-KR" sz="4800" b="1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4800" b="1" dirty="0"/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5660570" y="3999829"/>
            <a:ext cx="5718632" cy="957227"/>
            <a:chOff x="5936342" y="4014343"/>
            <a:chExt cx="5718632" cy="957227"/>
          </a:xfrm>
        </p:grpSpPr>
        <p:grpSp>
          <p:nvGrpSpPr>
            <p:cNvPr id="35" name="그룹 34"/>
            <p:cNvGrpSpPr/>
            <p:nvPr/>
          </p:nvGrpSpPr>
          <p:grpSpPr>
            <a:xfrm>
              <a:off x="5936342" y="4014343"/>
              <a:ext cx="5718632" cy="953593"/>
              <a:chOff x="5936342" y="4014343"/>
              <a:chExt cx="5718632" cy="953593"/>
            </a:xfrm>
          </p:grpSpPr>
          <p:sp>
            <p:nvSpPr>
              <p:cNvPr id="57" name="직사각형 56"/>
              <p:cNvSpPr/>
              <p:nvPr/>
            </p:nvSpPr>
            <p:spPr>
              <a:xfrm rot="16200000">
                <a:off x="8371839" y="1631824"/>
                <a:ext cx="847638" cy="5718632"/>
              </a:xfrm>
              <a:prstGeom prst="rect">
                <a:avLst/>
              </a:prstGeom>
              <a:solidFill>
                <a:schemeClr val="tx1">
                  <a:lumMod val="95000"/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HY강B" panose="02030600000101010101" pitchFamily="18" charset="-127"/>
                </a:endParaRPr>
              </a:p>
            </p:txBody>
          </p:sp>
          <p:sp>
            <p:nvSpPr>
              <p:cNvPr id="58" name="양쪽 모서리가 잘린 사각형 57"/>
              <p:cNvSpPr/>
              <p:nvPr/>
            </p:nvSpPr>
            <p:spPr>
              <a:xfrm rot="5400000">
                <a:off x="6074670" y="3876015"/>
                <a:ext cx="953593" cy="1230249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FDC2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106" name="양쪽 모서리가 잘린 사각형 103"/>
            <p:cNvSpPr/>
            <p:nvPr/>
          </p:nvSpPr>
          <p:spPr>
            <a:xfrm rot="5400000">
              <a:off x="5836551" y="4118048"/>
              <a:ext cx="953593" cy="753452"/>
            </a:xfrm>
            <a:custGeom>
              <a:avLst/>
              <a:gdLst>
                <a:gd name="connsiteX0" fmla="*/ 476797 w 953593"/>
                <a:gd name="connsiteY0" fmla="*/ 0 h 1230249"/>
                <a:gd name="connsiteX1" fmla="*/ 476797 w 953593"/>
                <a:gd name="connsiteY1" fmla="*/ 0 h 1230249"/>
                <a:gd name="connsiteX2" fmla="*/ 953593 w 953593"/>
                <a:gd name="connsiteY2" fmla="*/ 476797 h 1230249"/>
                <a:gd name="connsiteX3" fmla="*/ 953593 w 953593"/>
                <a:gd name="connsiteY3" fmla="*/ 1230249 h 1230249"/>
                <a:gd name="connsiteX4" fmla="*/ 953593 w 953593"/>
                <a:gd name="connsiteY4" fmla="*/ 1230249 h 1230249"/>
                <a:gd name="connsiteX5" fmla="*/ 0 w 953593"/>
                <a:gd name="connsiteY5" fmla="*/ 1230249 h 1230249"/>
                <a:gd name="connsiteX6" fmla="*/ 0 w 953593"/>
                <a:gd name="connsiteY6" fmla="*/ 1230249 h 1230249"/>
                <a:gd name="connsiteX7" fmla="*/ 0 w 953593"/>
                <a:gd name="connsiteY7" fmla="*/ 476797 h 1230249"/>
                <a:gd name="connsiteX8" fmla="*/ 476797 w 953593"/>
                <a:gd name="connsiteY8" fmla="*/ 0 h 1230249"/>
                <a:gd name="connsiteX0" fmla="*/ 0 w 953593"/>
                <a:gd name="connsiteY0" fmla="*/ 476797 h 1230249"/>
                <a:gd name="connsiteX1" fmla="*/ 476797 w 953593"/>
                <a:gd name="connsiteY1" fmla="*/ 0 h 1230249"/>
                <a:gd name="connsiteX2" fmla="*/ 953593 w 953593"/>
                <a:gd name="connsiteY2" fmla="*/ 476797 h 1230249"/>
                <a:gd name="connsiteX3" fmla="*/ 953593 w 953593"/>
                <a:gd name="connsiteY3" fmla="*/ 1230249 h 1230249"/>
                <a:gd name="connsiteX4" fmla="*/ 953593 w 953593"/>
                <a:gd name="connsiteY4" fmla="*/ 1230249 h 1230249"/>
                <a:gd name="connsiteX5" fmla="*/ 0 w 953593"/>
                <a:gd name="connsiteY5" fmla="*/ 1230249 h 1230249"/>
                <a:gd name="connsiteX6" fmla="*/ 0 w 953593"/>
                <a:gd name="connsiteY6" fmla="*/ 1230249 h 1230249"/>
                <a:gd name="connsiteX7" fmla="*/ 0 w 953593"/>
                <a:gd name="connsiteY7" fmla="*/ 476797 h 1230249"/>
                <a:gd name="connsiteX0" fmla="*/ 0 w 953593"/>
                <a:gd name="connsiteY0" fmla="*/ 476797 h 1230249"/>
                <a:gd name="connsiteX1" fmla="*/ 476797 w 953593"/>
                <a:gd name="connsiteY1" fmla="*/ 0 h 1230249"/>
                <a:gd name="connsiteX2" fmla="*/ 953593 w 953593"/>
                <a:gd name="connsiteY2" fmla="*/ 1230249 h 1230249"/>
                <a:gd name="connsiteX3" fmla="*/ 953593 w 953593"/>
                <a:gd name="connsiteY3" fmla="*/ 1230249 h 1230249"/>
                <a:gd name="connsiteX4" fmla="*/ 0 w 953593"/>
                <a:gd name="connsiteY4" fmla="*/ 1230249 h 1230249"/>
                <a:gd name="connsiteX5" fmla="*/ 0 w 953593"/>
                <a:gd name="connsiteY5" fmla="*/ 1230249 h 1230249"/>
                <a:gd name="connsiteX6" fmla="*/ 0 w 953593"/>
                <a:gd name="connsiteY6" fmla="*/ 476797 h 1230249"/>
                <a:gd name="connsiteX0" fmla="*/ 0 w 953593"/>
                <a:gd name="connsiteY0" fmla="*/ 0 h 753452"/>
                <a:gd name="connsiteX1" fmla="*/ 953593 w 953593"/>
                <a:gd name="connsiteY1" fmla="*/ 753452 h 753452"/>
                <a:gd name="connsiteX2" fmla="*/ 953593 w 953593"/>
                <a:gd name="connsiteY2" fmla="*/ 753452 h 753452"/>
                <a:gd name="connsiteX3" fmla="*/ 0 w 953593"/>
                <a:gd name="connsiteY3" fmla="*/ 753452 h 753452"/>
                <a:gd name="connsiteX4" fmla="*/ 0 w 953593"/>
                <a:gd name="connsiteY4" fmla="*/ 753452 h 753452"/>
                <a:gd name="connsiteX5" fmla="*/ 0 w 953593"/>
                <a:gd name="connsiteY5" fmla="*/ 0 h 75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3593" h="753452">
                  <a:moveTo>
                    <a:pt x="0" y="0"/>
                  </a:moveTo>
                  <a:lnTo>
                    <a:pt x="953593" y="753452"/>
                  </a:lnTo>
                  <a:lnTo>
                    <a:pt x="953593" y="753452"/>
                  </a:lnTo>
                  <a:lnTo>
                    <a:pt x="0" y="753452"/>
                  </a:lnTo>
                  <a:lnTo>
                    <a:pt x="0" y="753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1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7492657" y="4268526"/>
              <a:ext cx="3167855" cy="4431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텍스트를 입력하세요</a:t>
              </a:r>
              <a:r>
                <a:rPr lang="en-US" altLang="ko-KR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02" name="직사각형 101"/>
            <p:cNvSpPr/>
            <p:nvPr/>
          </p:nvSpPr>
          <p:spPr>
            <a:xfrm>
              <a:off x="6158033" y="4078225"/>
              <a:ext cx="65915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800" b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3</a:t>
              </a:r>
              <a:r>
                <a:rPr lang="en-US" altLang="ko-KR" sz="4800" b="1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4800" b="1" dirty="0"/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5660570" y="5225859"/>
            <a:ext cx="5718633" cy="957228"/>
            <a:chOff x="5936342" y="5240373"/>
            <a:chExt cx="5718633" cy="957228"/>
          </a:xfrm>
        </p:grpSpPr>
        <p:grpSp>
          <p:nvGrpSpPr>
            <p:cNvPr id="36" name="그룹 35"/>
            <p:cNvGrpSpPr/>
            <p:nvPr/>
          </p:nvGrpSpPr>
          <p:grpSpPr>
            <a:xfrm>
              <a:off x="5936342" y="5244008"/>
              <a:ext cx="5718633" cy="953593"/>
              <a:chOff x="5936342" y="5244008"/>
              <a:chExt cx="5718633" cy="953593"/>
            </a:xfrm>
          </p:grpSpPr>
          <p:sp>
            <p:nvSpPr>
              <p:cNvPr id="1032" name="직사각형 1031"/>
              <p:cNvSpPr/>
              <p:nvPr/>
            </p:nvSpPr>
            <p:spPr>
              <a:xfrm rot="16200000">
                <a:off x="8371840" y="2861488"/>
                <a:ext cx="847638" cy="5718633"/>
              </a:xfrm>
              <a:prstGeom prst="rect">
                <a:avLst/>
              </a:prstGeom>
              <a:solidFill>
                <a:schemeClr val="tx1">
                  <a:lumMod val="95000"/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HY강B" panose="02030600000101010101" pitchFamily="18" charset="-127"/>
                </a:endParaRPr>
              </a:p>
            </p:txBody>
          </p:sp>
          <p:sp>
            <p:nvSpPr>
              <p:cNvPr id="1031" name="양쪽 모서리가 잘린 사각형 1030"/>
              <p:cNvSpPr/>
              <p:nvPr/>
            </p:nvSpPr>
            <p:spPr>
              <a:xfrm rot="5400000">
                <a:off x="6074670" y="5105680"/>
                <a:ext cx="953593" cy="1230249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BF70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107" name="양쪽 모서리가 잘린 사각형 103"/>
            <p:cNvSpPr/>
            <p:nvPr/>
          </p:nvSpPr>
          <p:spPr>
            <a:xfrm rot="5400000">
              <a:off x="5836551" y="5340444"/>
              <a:ext cx="953593" cy="753452"/>
            </a:xfrm>
            <a:custGeom>
              <a:avLst/>
              <a:gdLst>
                <a:gd name="connsiteX0" fmla="*/ 476797 w 953593"/>
                <a:gd name="connsiteY0" fmla="*/ 0 h 1230249"/>
                <a:gd name="connsiteX1" fmla="*/ 476797 w 953593"/>
                <a:gd name="connsiteY1" fmla="*/ 0 h 1230249"/>
                <a:gd name="connsiteX2" fmla="*/ 953593 w 953593"/>
                <a:gd name="connsiteY2" fmla="*/ 476797 h 1230249"/>
                <a:gd name="connsiteX3" fmla="*/ 953593 w 953593"/>
                <a:gd name="connsiteY3" fmla="*/ 1230249 h 1230249"/>
                <a:gd name="connsiteX4" fmla="*/ 953593 w 953593"/>
                <a:gd name="connsiteY4" fmla="*/ 1230249 h 1230249"/>
                <a:gd name="connsiteX5" fmla="*/ 0 w 953593"/>
                <a:gd name="connsiteY5" fmla="*/ 1230249 h 1230249"/>
                <a:gd name="connsiteX6" fmla="*/ 0 w 953593"/>
                <a:gd name="connsiteY6" fmla="*/ 1230249 h 1230249"/>
                <a:gd name="connsiteX7" fmla="*/ 0 w 953593"/>
                <a:gd name="connsiteY7" fmla="*/ 476797 h 1230249"/>
                <a:gd name="connsiteX8" fmla="*/ 476797 w 953593"/>
                <a:gd name="connsiteY8" fmla="*/ 0 h 1230249"/>
                <a:gd name="connsiteX0" fmla="*/ 0 w 953593"/>
                <a:gd name="connsiteY0" fmla="*/ 476797 h 1230249"/>
                <a:gd name="connsiteX1" fmla="*/ 476797 w 953593"/>
                <a:gd name="connsiteY1" fmla="*/ 0 h 1230249"/>
                <a:gd name="connsiteX2" fmla="*/ 953593 w 953593"/>
                <a:gd name="connsiteY2" fmla="*/ 476797 h 1230249"/>
                <a:gd name="connsiteX3" fmla="*/ 953593 w 953593"/>
                <a:gd name="connsiteY3" fmla="*/ 1230249 h 1230249"/>
                <a:gd name="connsiteX4" fmla="*/ 953593 w 953593"/>
                <a:gd name="connsiteY4" fmla="*/ 1230249 h 1230249"/>
                <a:gd name="connsiteX5" fmla="*/ 0 w 953593"/>
                <a:gd name="connsiteY5" fmla="*/ 1230249 h 1230249"/>
                <a:gd name="connsiteX6" fmla="*/ 0 w 953593"/>
                <a:gd name="connsiteY6" fmla="*/ 1230249 h 1230249"/>
                <a:gd name="connsiteX7" fmla="*/ 0 w 953593"/>
                <a:gd name="connsiteY7" fmla="*/ 476797 h 1230249"/>
                <a:gd name="connsiteX0" fmla="*/ 0 w 953593"/>
                <a:gd name="connsiteY0" fmla="*/ 476797 h 1230249"/>
                <a:gd name="connsiteX1" fmla="*/ 476797 w 953593"/>
                <a:gd name="connsiteY1" fmla="*/ 0 h 1230249"/>
                <a:gd name="connsiteX2" fmla="*/ 953593 w 953593"/>
                <a:gd name="connsiteY2" fmla="*/ 1230249 h 1230249"/>
                <a:gd name="connsiteX3" fmla="*/ 953593 w 953593"/>
                <a:gd name="connsiteY3" fmla="*/ 1230249 h 1230249"/>
                <a:gd name="connsiteX4" fmla="*/ 0 w 953593"/>
                <a:gd name="connsiteY4" fmla="*/ 1230249 h 1230249"/>
                <a:gd name="connsiteX5" fmla="*/ 0 w 953593"/>
                <a:gd name="connsiteY5" fmla="*/ 1230249 h 1230249"/>
                <a:gd name="connsiteX6" fmla="*/ 0 w 953593"/>
                <a:gd name="connsiteY6" fmla="*/ 476797 h 1230249"/>
                <a:gd name="connsiteX0" fmla="*/ 0 w 953593"/>
                <a:gd name="connsiteY0" fmla="*/ 0 h 753452"/>
                <a:gd name="connsiteX1" fmla="*/ 953593 w 953593"/>
                <a:gd name="connsiteY1" fmla="*/ 753452 h 753452"/>
                <a:gd name="connsiteX2" fmla="*/ 953593 w 953593"/>
                <a:gd name="connsiteY2" fmla="*/ 753452 h 753452"/>
                <a:gd name="connsiteX3" fmla="*/ 0 w 953593"/>
                <a:gd name="connsiteY3" fmla="*/ 753452 h 753452"/>
                <a:gd name="connsiteX4" fmla="*/ 0 w 953593"/>
                <a:gd name="connsiteY4" fmla="*/ 753452 h 753452"/>
                <a:gd name="connsiteX5" fmla="*/ 0 w 953593"/>
                <a:gd name="connsiteY5" fmla="*/ 0 h 75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3593" h="753452">
                  <a:moveTo>
                    <a:pt x="0" y="0"/>
                  </a:moveTo>
                  <a:lnTo>
                    <a:pt x="953593" y="753452"/>
                  </a:lnTo>
                  <a:lnTo>
                    <a:pt x="953593" y="753452"/>
                  </a:lnTo>
                  <a:lnTo>
                    <a:pt x="0" y="753452"/>
                  </a:lnTo>
                  <a:lnTo>
                    <a:pt x="0" y="753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5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92" name="직사각형 91"/>
            <p:cNvSpPr/>
            <p:nvPr/>
          </p:nvSpPr>
          <p:spPr>
            <a:xfrm>
              <a:off x="7492657" y="5499205"/>
              <a:ext cx="3167855" cy="4431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텍스트를 입력하세요</a:t>
              </a:r>
              <a:r>
                <a:rPr lang="en-US" altLang="ko-KR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6108854" y="5305305"/>
              <a:ext cx="65915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800" b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4</a:t>
              </a:r>
              <a:r>
                <a:rPr lang="en-US" altLang="ko-KR" sz="4800" b="1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4800" b="1" dirty="0"/>
            </a:p>
          </p:txBody>
        </p:sp>
      </p:grpSp>
      <p:sp>
        <p:nvSpPr>
          <p:cNvPr id="43" name="부제목 2"/>
          <p:cNvSpPr txBox="1">
            <a:spLocks/>
          </p:cNvSpPr>
          <p:nvPr/>
        </p:nvSpPr>
        <p:spPr>
          <a:xfrm>
            <a:off x="9505955" y="348924"/>
            <a:ext cx="240483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  <a:endParaRPr lang="ko-KR" altLang="en-US" sz="20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44" name="그룹 43"/>
          <p:cNvGrpSpPr/>
          <p:nvPr/>
        </p:nvGrpSpPr>
        <p:grpSpPr>
          <a:xfrm>
            <a:off x="9031705" y="313170"/>
            <a:ext cx="508722" cy="596056"/>
            <a:chOff x="1719263" y="3998913"/>
            <a:chExt cx="739775" cy="866775"/>
          </a:xfrm>
        </p:grpSpPr>
        <p:sp>
          <p:nvSpPr>
            <p:cNvPr id="45" name="Freeform 59"/>
            <p:cNvSpPr>
              <a:spLocks/>
            </p:cNvSpPr>
            <p:nvPr/>
          </p:nvSpPr>
          <p:spPr bwMode="auto">
            <a:xfrm>
              <a:off x="2105025" y="4481513"/>
              <a:ext cx="285750" cy="384175"/>
            </a:xfrm>
            <a:custGeom>
              <a:avLst/>
              <a:gdLst>
                <a:gd name="T0" fmla="*/ 64 w 180"/>
                <a:gd name="T1" fmla="*/ 0 h 242"/>
                <a:gd name="T2" fmla="*/ 180 w 180"/>
                <a:gd name="T3" fmla="*/ 242 h 242"/>
                <a:gd name="T4" fmla="*/ 0 w 180"/>
                <a:gd name="T5" fmla="*/ 53 h 242"/>
                <a:gd name="T6" fmla="*/ 64 w 180"/>
                <a:gd name="T7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242">
                  <a:moveTo>
                    <a:pt x="64" y="0"/>
                  </a:moveTo>
                  <a:lnTo>
                    <a:pt x="180" y="242"/>
                  </a:lnTo>
                  <a:lnTo>
                    <a:pt x="0" y="5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46" name="Freeform 60"/>
            <p:cNvSpPr>
              <a:spLocks/>
            </p:cNvSpPr>
            <p:nvPr/>
          </p:nvSpPr>
          <p:spPr bwMode="auto">
            <a:xfrm>
              <a:off x="1854200" y="4298950"/>
              <a:ext cx="604838" cy="433387"/>
            </a:xfrm>
            <a:custGeom>
              <a:avLst/>
              <a:gdLst>
                <a:gd name="T0" fmla="*/ 35 w 36"/>
                <a:gd name="T1" fmla="*/ 2 h 26"/>
                <a:gd name="T2" fmla="*/ 21 w 36"/>
                <a:gd name="T3" fmla="*/ 17 h 26"/>
                <a:gd name="T4" fmla="*/ 1 w 36"/>
                <a:gd name="T5" fmla="*/ 24 h 26"/>
                <a:gd name="T6" fmla="*/ 15 w 36"/>
                <a:gd name="T7" fmla="*/ 9 h 26"/>
                <a:gd name="T8" fmla="*/ 35 w 36"/>
                <a:gd name="T9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6">
                  <a:moveTo>
                    <a:pt x="35" y="2"/>
                  </a:moveTo>
                  <a:cubicBezTo>
                    <a:pt x="36" y="4"/>
                    <a:pt x="30" y="11"/>
                    <a:pt x="21" y="17"/>
                  </a:cubicBezTo>
                  <a:cubicBezTo>
                    <a:pt x="11" y="23"/>
                    <a:pt x="3" y="26"/>
                    <a:pt x="1" y="24"/>
                  </a:cubicBezTo>
                  <a:cubicBezTo>
                    <a:pt x="0" y="22"/>
                    <a:pt x="6" y="15"/>
                    <a:pt x="15" y="9"/>
                  </a:cubicBezTo>
                  <a:cubicBezTo>
                    <a:pt x="24" y="3"/>
                    <a:pt x="33" y="0"/>
                    <a:pt x="35" y="2"/>
                  </a:cubicBezTo>
                  <a:close/>
                </a:path>
              </a:pathLst>
            </a:custGeom>
            <a:solidFill>
              <a:srgbClr val="FCB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47" name="Freeform 61"/>
            <p:cNvSpPr>
              <a:spLocks/>
            </p:cNvSpPr>
            <p:nvPr/>
          </p:nvSpPr>
          <p:spPr bwMode="auto">
            <a:xfrm>
              <a:off x="1735138" y="4014788"/>
              <a:ext cx="522288" cy="550862"/>
            </a:xfrm>
            <a:custGeom>
              <a:avLst/>
              <a:gdLst>
                <a:gd name="T0" fmla="*/ 0 w 31"/>
                <a:gd name="T1" fmla="*/ 13 h 33"/>
                <a:gd name="T2" fmla="*/ 16 w 31"/>
                <a:gd name="T3" fmla="*/ 32 h 33"/>
                <a:gd name="T4" fmla="*/ 25 w 31"/>
                <a:gd name="T5" fmla="*/ 30 h 33"/>
                <a:gd name="T6" fmla="*/ 31 w 31"/>
                <a:gd name="T7" fmla="*/ 23 h 33"/>
                <a:gd name="T8" fmla="*/ 19 w 31"/>
                <a:gd name="T9" fmla="*/ 0 h 33"/>
                <a:gd name="T10" fmla="*/ 0 w 31"/>
                <a:gd name="T11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3">
                  <a:moveTo>
                    <a:pt x="0" y="13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20" y="33"/>
                    <a:pt x="25" y="30"/>
                  </a:cubicBezTo>
                  <a:cubicBezTo>
                    <a:pt x="29" y="27"/>
                    <a:pt x="31" y="23"/>
                    <a:pt x="31" y="23"/>
                  </a:cubicBezTo>
                  <a:cubicBezTo>
                    <a:pt x="30" y="22"/>
                    <a:pt x="19" y="0"/>
                    <a:pt x="19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D18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48" name="Freeform 62"/>
            <p:cNvSpPr>
              <a:spLocks/>
            </p:cNvSpPr>
            <p:nvPr/>
          </p:nvSpPr>
          <p:spPr bwMode="auto">
            <a:xfrm>
              <a:off x="1719263" y="3998913"/>
              <a:ext cx="352425" cy="249237"/>
            </a:xfrm>
            <a:custGeom>
              <a:avLst/>
              <a:gdLst>
                <a:gd name="T0" fmla="*/ 20 w 21"/>
                <a:gd name="T1" fmla="*/ 1 h 15"/>
                <a:gd name="T2" fmla="*/ 12 w 21"/>
                <a:gd name="T3" fmla="*/ 10 h 15"/>
                <a:gd name="T4" fmla="*/ 1 w 21"/>
                <a:gd name="T5" fmla="*/ 14 h 15"/>
                <a:gd name="T6" fmla="*/ 9 w 21"/>
                <a:gd name="T7" fmla="*/ 5 h 15"/>
                <a:gd name="T8" fmla="*/ 20 w 21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5">
                  <a:moveTo>
                    <a:pt x="20" y="1"/>
                  </a:moveTo>
                  <a:cubicBezTo>
                    <a:pt x="21" y="3"/>
                    <a:pt x="17" y="6"/>
                    <a:pt x="12" y="10"/>
                  </a:cubicBezTo>
                  <a:cubicBezTo>
                    <a:pt x="7" y="13"/>
                    <a:pt x="2" y="15"/>
                    <a:pt x="1" y="14"/>
                  </a:cubicBezTo>
                  <a:cubicBezTo>
                    <a:pt x="0" y="12"/>
                    <a:pt x="4" y="9"/>
                    <a:pt x="9" y="5"/>
                  </a:cubicBezTo>
                  <a:cubicBezTo>
                    <a:pt x="14" y="2"/>
                    <a:pt x="19" y="0"/>
                    <a:pt x="20" y="1"/>
                  </a:cubicBezTo>
                  <a:close/>
                </a:path>
              </a:pathLst>
            </a:custGeom>
            <a:solidFill>
              <a:srgbClr val="FCB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174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 rot="377806">
            <a:off x="661585" y="1497371"/>
            <a:ext cx="5487088" cy="3863259"/>
          </a:xfrm>
          <a:prstGeom prst="rect">
            <a:avLst/>
          </a:prstGeom>
          <a:solidFill>
            <a:sysClr val="window" lastClr="FFFFFF"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 rot="19077788">
            <a:off x="705626" y="1345665"/>
            <a:ext cx="637637" cy="179832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 rot="18519743">
            <a:off x="5504170" y="5365707"/>
            <a:ext cx="637637" cy="179832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903273" y="2698913"/>
            <a:ext cx="5053188" cy="1179903"/>
            <a:chOff x="903273" y="2698913"/>
            <a:chExt cx="5053188" cy="1179903"/>
          </a:xfrm>
        </p:grpSpPr>
        <p:sp>
          <p:nvSpPr>
            <p:cNvPr id="14" name="TextBox 13"/>
            <p:cNvSpPr txBox="1"/>
            <p:nvPr/>
          </p:nvSpPr>
          <p:spPr>
            <a:xfrm>
              <a:off x="1196414" y="2911793"/>
              <a:ext cx="47540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400" b="1" dirty="0" smtClean="0">
                  <a:solidFill>
                    <a:srgbClr val="FCB415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</a:t>
              </a:r>
              <a:r>
                <a:rPr lang="ko-KR" altLang="en-US" sz="2800" b="1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를 입력하십시오</a:t>
              </a:r>
              <a:r>
                <a:rPr lang="en-US" altLang="ko-KR" sz="2800" b="1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2800" b="1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5" name="자유형 14"/>
            <p:cNvSpPr/>
            <p:nvPr/>
          </p:nvSpPr>
          <p:spPr>
            <a:xfrm>
              <a:off x="5510344" y="3551640"/>
              <a:ext cx="446117" cy="327176"/>
            </a:xfrm>
            <a:custGeom>
              <a:avLst/>
              <a:gdLst/>
              <a:ahLst/>
              <a:cxnLst/>
              <a:rect l="l" t="t" r="r" b="b"/>
              <a:pathLst>
                <a:path w="696737" h="510978">
                  <a:moveTo>
                    <a:pt x="550022" y="0"/>
                  </a:moveTo>
                  <a:lnTo>
                    <a:pt x="559922" y="12384"/>
                  </a:lnTo>
                  <a:lnTo>
                    <a:pt x="563471" y="12384"/>
                  </a:lnTo>
                  <a:lnTo>
                    <a:pt x="578340" y="7415"/>
                  </a:lnTo>
                  <a:cubicBezTo>
                    <a:pt x="597402" y="7415"/>
                    <a:pt x="614361" y="11957"/>
                    <a:pt x="629217" y="21041"/>
                  </a:cubicBezTo>
                  <a:cubicBezTo>
                    <a:pt x="644072" y="30125"/>
                    <a:pt x="664936" y="34667"/>
                    <a:pt x="691807" y="34667"/>
                  </a:cubicBezTo>
                  <a:lnTo>
                    <a:pt x="691807" y="84597"/>
                  </a:lnTo>
                  <a:cubicBezTo>
                    <a:pt x="691807" y="88778"/>
                    <a:pt x="692629" y="95818"/>
                    <a:pt x="694272" y="105717"/>
                  </a:cubicBezTo>
                  <a:cubicBezTo>
                    <a:pt x="695915" y="115617"/>
                    <a:pt x="696737" y="126870"/>
                    <a:pt x="696737" y="139478"/>
                  </a:cubicBezTo>
                  <a:cubicBezTo>
                    <a:pt x="696737" y="152085"/>
                    <a:pt x="695554" y="165527"/>
                    <a:pt x="693188" y="179804"/>
                  </a:cubicBezTo>
                  <a:cubicBezTo>
                    <a:pt x="690821" y="194082"/>
                    <a:pt x="686654" y="203218"/>
                    <a:pt x="680685" y="207215"/>
                  </a:cubicBezTo>
                  <a:cubicBezTo>
                    <a:pt x="673507" y="234533"/>
                    <a:pt x="667019" y="256488"/>
                    <a:pt x="661222" y="273079"/>
                  </a:cubicBezTo>
                  <a:cubicBezTo>
                    <a:pt x="655424" y="289670"/>
                    <a:pt x="646636" y="309008"/>
                    <a:pt x="634857" y="331094"/>
                  </a:cubicBezTo>
                  <a:lnTo>
                    <a:pt x="634857" y="340993"/>
                  </a:lnTo>
                  <a:cubicBezTo>
                    <a:pt x="612849" y="360555"/>
                    <a:pt x="593662" y="377094"/>
                    <a:pt x="577295" y="390608"/>
                  </a:cubicBezTo>
                  <a:cubicBezTo>
                    <a:pt x="560927" y="404123"/>
                    <a:pt x="544133" y="418413"/>
                    <a:pt x="526911" y="433479"/>
                  </a:cubicBezTo>
                  <a:cubicBezTo>
                    <a:pt x="517524" y="441314"/>
                    <a:pt x="498889" y="454224"/>
                    <a:pt x="471005" y="472208"/>
                  </a:cubicBezTo>
                  <a:cubicBezTo>
                    <a:pt x="443122" y="490193"/>
                    <a:pt x="415731" y="503116"/>
                    <a:pt x="388833" y="510978"/>
                  </a:cubicBezTo>
                  <a:lnTo>
                    <a:pt x="321904" y="472997"/>
                  </a:lnTo>
                  <a:lnTo>
                    <a:pt x="321904" y="389504"/>
                  </a:lnTo>
                  <a:cubicBezTo>
                    <a:pt x="336865" y="376647"/>
                    <a:pt x="346166" y="368397"/>
                    <a:pt x="349808" y="364756"/>
                  </a:cubicBezTo>
                  <a:cubicBezTo>
                    <a:pt x="353449" y="361114"/>
                    <a:pt x="356112" y="357624"/>
                    <a:pt x="357794" y="354285"/>
                  </a:cubicBezTo>
                  <a:cubicBezTo>
                    <a:pt x="359477" y="350945"/>
                    <a:pt x="362507" y="345443"/>
                    <a:pt x="366885" y="337779"/>
                  </a:cubicBezTo>
                  <a:cubicBezTo>
                    <a:pt x="371263" y="330115"/>
                    <a:pt x="380130" y="319604"/>
                    <a:pt x="393487" y="306247"/>
                  </a:cubicBezTo>
                  <a:cubicBezTo>
                    <a:pt x="395091" y="303855"/>
                    <a:pt x="398680" y="295526"/>
                    <a:pt x="404254" y="281263"/>
                  </a:cubicBezTo>
                  <a:cubicBezTo>
                    <a:pt x="409828" y="266999"/>
                    <a:pt x="415915" y="251203"/>
                    <a:pt x="422515" y="233876"/>
                  </a:cubicBezTo>
                  <a:cubicBezTo>
                    <a:pt x="429114" y="216549"/>
                    <a:pt x="435411" y="200155"/>
                    <a:pt x="441406" y="184695"/>
                  </a:cubicBezTo>
                  <a:cubicBezTo>
                    <a:pt x="447401" y="169235"/>
                    <a:pt x="451897" y="159230"/>
                    <a:pt x="454894" y="154682"/>
                  </a:cubicBezTo>
                  <a:cubicBezTo>
                    <a:pt x="461967" y="134883"/>
                    <a:pt x="465504" y="119041"/>
                    <a:pt x="465504" y="107157"/>
                  </a:cubicBezTo>
                  <a:cubicBezTo>
                    <a:pt x="465504" y="95273"/>
                    <a:pt x="462204" y="72490"/>
                    <a:pt x="455604" y="38808"/>
                  </a:cubicBezTo>
                  <a:cubicBezTo>
                    <a:pt x="465753" y="26871"/>
                    <a:pt x="480280" y="17419"/>
                    <a:pt x="499185" y="10451"/>
                  </a:cubicBezTo>
                  <a:cubicBezTo>
                    <a:pt x="518089" y="3484"/>
                    <a:pt x="535035" y="0"/>
                    <a:pt x="550022" y="0"/>
                  </a:cubicBezTo>
                  <a:close/>
                  <a:moveTo>
                    <a:pt x="228117" y="0"/>
                  </a:moveTo>
                  <a:lnTo>
                    <a:pt x="238017" y="12384"/>
                  </a:lnTo>
                  <a:lnTo>
                    <a:pt x="241566" y="12384"/>
                  </a:lnTo>
                  <a:lnTo>
                    <a:pt x="256435" y="7415"/>
                  </a:lnTo>
                  <a:cubicBezTo>
                    <a:pt x="275497" y="7415"/>
                    <a:pt x="292456" y="11957"/>
                    <a:pt x="307312" y="21041"/>
                  </a:cubicBezTo>
                  <a:cubicBezTo>
                    <a:pt x="322167" y="30125"/>
                    <a:pt x="343031" y="34667"/>
                    <a:pt x="369902" y="34667"/>
                  </a:cubicBezTo>
                  <a:lnTo>
                    <a:pt x="369902" y="84597"/>
                  </a:lnTo>
                  <a:cubicBezTo>
                    <a:pt x="369902" y="88778"/>
                    <a:pt x="370724" y="95818"/>
                    <a:pt x="372367" y="105717"/>
                  </a:cubicBezTo>
                  <a:cubicBezTo>
                    <a:pt x="374011" y="115617"/>
                    <a:pt x="374832" y="126870"/>
                    <a:pt x="374832" y="139478"/>
                  </a:cubicBezTo>
                  <a:cubicBezTo>
                    <a:pt x="374832" y="152085"/>
                    <a:pt x="373649" y="165527"/>
                    <a:pt x="371283" y="179804"/>
                  </a:cubicBezTo>
                  <a:cubicBezTo>
                    <a:pt x="368916" y="194082"/>
                    <a:pt x="364749" y="203218"/>
                    <a:pt x="358780" y="207215"/>
                  </a:cubicBezTo>
                  <a:cubicBezTo>
                    <a:pt x="351629" y="234507"/>
                    <a:pt x="345128" y="256488"/>
                    <a:pt x="339278" y="273157"/>
                  </a:cubicBezTo>
                  <a:cubicBezTo>
                    <a:pt x="333427" y="289827"/>
                    <a:pt x="324652" y="309140"/>
                    <a:pt x="312952" y="331094"/>
                  </a:cubicBezTo>
                  <a:lnTo>
                    <a:pt x="312952" y="340993"/>
                  </a:lnTo>
                  <a:cubicBezTo>
                    <a:pt x="290944" y="360555"/>
                    <a:pt x="271757" y="377094"/>
                    <a:pt x="255390" y="390608"/>
                  </a:cubicBezTo>
                  <a:cubicBezTo>
                    <a:pt x="239022" y="404123"/>
                    <a:pt x="222228" y="418413"/>
                    <a:pt x="205006" y="433479"/>
                  </a:cubicBezTo>
                  <a:cubicBezTo>
                    <a:pt x="195619" y="441314"/>
                    <a:pt x="176984" y="454224"/>
                    <a:pt x="149100" y="472208"/>
                  </a:cubicBezTo>
                  <a:cubicBezTo>
                    <a:pt x="121217" y="490193"/>
                    <a:pt x="93826" y="503116"/>
                    <a:pt x="66928" y="510978"/>
                  </a:cubicBezTo>
                  <a:lnTo>
                    <a:pt x="0" y="472997"/>
                  </a:lnTo>
                  <a:lnTo>
                    <a:pt x="0" y="389504"/>
                  </a:lnTo>
                  <a:cubicBezTo>
                    <a:pt x="14960" y="376647"/>
                    <a:pt x="24261" y="368397"/>
                    <a:pt x="27903" y="364756"/>
                  </a:cubicBezTo>
                  <a:cubicBezTo>
                    <a:pt x="31545" y="361114"/>
                    <a:pt x="34207" y="357624"/>
                    <a:pt x="35890" y="354285"/>
                  </a:cubicBezTo>
                  <a:cubicBezTo>
                    <a:pt x="37572" y="350945"/>
                    <a:pt x="40603" y="345443"/>
                    <a:pt x="44980" y="337779"/>
                  </a:cubicBezTo>
                  <a:cubicBezTo>
                    <a:pt x="49358" y="330115"/>
                    <a:pt x="58225" y="319604"/>
                    <a:pt x="71582" y="306247"/>
                  </a:cubicBezTo>
                  <a:cubicBezTo>
                    <a:pt x="73186" y="303855"/>
                    <a:pt x="76775" y="295526"/>
                    <a:pt x="82349" y="281263"/>
                  </a:cubicBezTo>
                  <a:cubicBezTo>
                    <a:pt x="87923" y="266999"/>
                    <a:pt x="94010" y="251203"/>
                    <a:pt x="100610" y="233876"/>
                  </a:cubicBezTo>
                  <a:cubicBezTo>
                    <a:pt x="107209" y="216549"/>
                    <a:pt x="113506" y="200155"/>
                    <a:pt x="119501" y="184695"/>
                  </a:cubicBezTo>
                  <a:cubicBezTo>
                    <a:pt x="125496" y="169235"/>
                    <a:pt x="129992" y="159230"/>
                    <a:pt x="132989" y="154682"/>
                  </a:cubicBezTo>
                  <a:cubicBezTo>
                    <a:pt x="140062" y="134883"/>
                    <a:pt x="143599" y="119041"/>
                    <a:pt x="143599" y="107157"/>
                  </a:cubicBezTo>
                  <a:cubicBezTo>
                    <a:pt x="143599" y="95273"/>
                    <a:pt x="140299" y="72490"/>
                    <a:pt x="133699" y="38808"/>
                  </a:cubicBezTo>
                  <a:cubicBezTo>
                    <a:pt x="143848" y="26871"/>
                    <a:pt x="158388" y="17419"/>
                    <a:pt x="177319" y="10451"/>
                  </a:cubicBezTo>
                  <a:cubicBezTo>
                    <a:pt x="196250" y="3484"/>
                    <a:pt x="213183" y="0"/>
                    <a:pt x="228117" y="0"/>
                  </a:cubicBezTo>
                  <a:close/>
                </a:path>
              </a:pathLst>
            </a:custGeom>
            <a:solidFill>
              <a:srgbClr val="FDC23D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91CCF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03273" y="2698913"/>
              <a:ext cx="394741" cy="352580"/>
            </a:xfrm>
            <a:custGeom>
              <a:avLst/>
              <a:gdLst/>
              <a:ahLst/>
              <a:cxnLst/>
              <a:rect l="l" t="t" r="r" b="b"/>
              <a:pathLst>
                <a:path w="616500" h="550654">
                  <a:moveTo>
                    <a:pt x="498457" y="0"/>
                  </a:moveTo>
                  <a:lnTo>
                    <a:pt x="577494" y="12424"/>
                  </a:lnTo>
                  <a:lnTo>
                    <a:pt x="606600" y="89962"/>
                  </a:lnTo>
                  <a:cubicBezTo>
                    <a:pt x="597240" y="107788"/>
                    <a:pt x="592008" y="118904"/>
                    <a:pt x="590903" y="123308"/>
                  </a:cubicBezTo>
                  <a:cubicBezTo>
                    <a:pt x="589799" y="127712"/>
                    <a:pt x="589247" y="132385"/>
                    <a:pt x="589247" y="137329"/>
                  </a:cubicBezTo>
                  <a:cubicBezTo>
                    <a:pt x="589247" y="142272"/>
                    <a:pt x="588267" y="148661"/>
                    <a:pt x="586309" y="156496"/>
                  </a:cubicBezTo>
                  <a:cubicBezTo>
                    <a:pt x="584350" y="164331"/>
                    <a:pt x="580373" y="175742"/>
                    <a:pt x="574378" y="190729"/>
                  </a:cubicBezTo>
                  <a:cubicBezTo>
                    <a:pt x="574378" y="194305"/>
                    <a:pt x="574378" y="203935"/>
                    <a:pt x="574378" y="219619"/>
                  </a:cubicBezTo>
                  <a:cubicBezTo>
                    <a:pt x="574378" y="235303"/>
                    <a:pt x="574378" y="252222"/>
                    <a:pt x="574378" y="270378"/>
                  </a:cubicBezTo>
                  <a:cubicBezTo>
                    <a:pt x="574378" y="288533"/>
                    <a:pt x="574378" y="305972"/>
                    <a:pt x="574378" y="322694"/>
                  </a:cubicBezTo>
                  <a:cubicBezTo>
                    <a:pt x="574378" y="339416"/>
                    <a:pt x="573563" y="350670"/>
                    <a:pt x="571933" y="356454"/>
                  </a:cubicBezTo>
                  <a:cubicBezTo>
                    <a:pt x="574904" y="375779"/>
                    <a:pt x="578526" y="391844"/>
                    <a:pt x="582799" y="404649"/>
                  </a:cubicBezTo>
                  <a:cubicBezTo>
                    <a:pt x="587071" y="417454"/>
                    <a:pt x="598305" y="438935"/>
                    <a:pt x="616500" y="469093"/>
                  </a:cubicBezTo>
                  <a:cubicBezTo>
                    <a:pt x="608191" y="482424"/>
                    <a:pt x="596662" y="496458"/>
                    <a:pt x="581911" y="511195"/>
                  </a:cubicBezTo>
                  <a:cubicBezTo>
                    <a:pt x="567161" y="525932"/>
                    <a:pt x="553186" y="533301"/>
                    <a:pt x="539987" y="533301"/>
                  </a:cubicBezTo>
                  <a:lnTo>
                    <a:pt x="532063" y="527679"/>
                  </a:lnTo>
                  <a:lnTo>
                    <a:pt x="527682" y="529869"/>
                  </a:lnTo>
                  <a:lnTo>
                    <a:pt x="515219" y="539848"/>
                  </a:lnTo>
                  <a:cubicBezTo>
                    <a:pt x="499207" y="547052"/>
                    <a:pt x="482110" y="549004"/>
                    <a:pt x="463928" y="545704"/>
                  </a:cubicBezTo>
                  <a:cubicBezTo>
                    <a:pt x="445746" y="542404"/>
                    <a:pt x="424285" y="544054"/>
                    <a:pt x="399543" y="550654"/>
                  </a:cubicBezTo>
                  <a:lnTo>
                    <a:pt x="379192" y="509519"/>
                  </a:lnTo>
                  <a:cubicBezTo>
                    <a:pt x="378035" y="506048"/>
                    <a:pt x="375097" y="499981"/>
                    <a:pt x="370378" y="491318"/>
                  </a:cubicBezTo>
                  <a:cubicBezTo>
                    <a:pt x="365658" y="482654"/>
                    <a:pt x="360518" y="472761"/>
                    <a:pt x="354957" y="461639"/>
                  </a:cubicBezTo>
                  <a:cubicBezTo>
                    <a:pt x="349396" y="450517"/>
                    <a:pt x="345215" y="437528"/>
                    <a:pt x="342415" y="422673"/>
                  </a:cubicBezTo>
                  <a:cubicBezTo>
                    <a:pt x="339615" y="407817"/>
                    <a:pt x="340686" y="397563"/>
                    <a:pt x="345629" y="391910"/>
                  </a:cubicBezTo>
                  <a:cubicBezTo>
                    <a:pt x="340791" y="367090"/>
                    <a:pt x="337932" y="344951"/>
                    <a:pt x="337051" y="325494"/>
                  </a:cubicBezTo>
                  <a:cubicBezTo>
                    <a:pt x="336171" y="306037"/>
                    <a:pt x="337373" y="284359"/>
                    <a:pt x="340660" y="260458"/>
                  </a:cubicBezTo>
                  <a:lnTo>
                    <a:pt x="338215" y="251703"/>
                  </a:lnTo>
                  <a:cubicBezTo>
                    <a:pt x="347628" y="226909"/>
                    <a:pt x="358309" y="203449"/>
                    <a:pt x="370259" y="181323"/>
                  </a:cubicBezTo>
                  <a:cubicBezTo>
                    <a:pt x="382209" y="159198"/>
                    <a:pt x="391524" y="142180"/>
                    <a:pt x="398202" y="130269"/>
                  </a:cubicBezTo>
                  <a:cubicBezTo>
                    <a:pt x="405959" y="114809"/>
                    <a:pt x="419039" y="94366"/>
                    <a:pt x="437444" y="68941"/>
                  </a:cubicBezTo>
                  <a:cubicBezTo>
                    <a:pt x="455849" y="43515"/>
                    <a:pt x="476187" y="20535"/>
                    <a:pt x="498457" y="0"/>
                  </a:cubicBezTo>
                  <a:close/>
                  <a:moveTo>
                    <a:pt x="161684" y="0"/>
                  </a:moveTo>
                  <a:lnTo>
                    <a:pt x="240760" y="12424"/>
                  </a:lnTo>
                  <a:lnTo>
                    <a:pt x="269827" y="89962"/>
                  </a:lnTo>
                  <a:cubicBezTo>
                    <a:pt x="260466" y="107788"/>
                    <a:pt x="255234" y="118904"/>
                    <a:pt x="254130" y="123308"/>
                  </a:cubicBezTo>
                  <a:cubicBezTo>
                    <a:pt x="253026" y="127712"/>
                    <a:pt x="252473" y="132385"/>
                    <a:pt x="252473" y="137329"/>
                  </a:cubicBezTo>
                  <a:cubicBezTo>
                    <a:pt x="252473" y="142272"/>
                    <a:pt x="251494" y="148667"/>
                    <a:pt x="249535" y="156516"/>
                  </a:cubicBezTo>
                  <a:cubicBezTo>
                    <a:pt x="247576" y="164364"/>
                    <a:pt x="243613" y="175769"/>
                    <a:pt x="237644" y="190729"/>
                  </a:cubicBezTo>
                  <a:cubicBezTo>
                    <a:pt x="237644" y="194305"/>
                    <a:pt x="237644" y="203935"/>
                    <a:pt x="237644" y="219619"/>
                  </a:cubicBezTo>
                  <a:cubicBezTo>
                    <a:pt x="237644" y="235303"/>
                    <a:pt x="237644" y="252222"/>
                    <a:pt x="237644" y="270378"/>
                  </a:cubicBezTo>
                  <a:cubicBezTo>
                    <a:pt x="237644" y="288533"/>
                    <a:pt x="237644" y="305978"/>
                    <a:pt x="237644" y="322714"/>
                  </a:cubicBezTo>
                  <a:cubicBezTo>
                    <a:pt x="237644" y="339449"/>
                    <a:pt x="236816" y="350670"/>
                    <a:pt x="235159" y="356375"/>
                  </a:cubicBezTo>
                  <a:cubicBezTo>
                    <a:pt x="238131" y="375753"/>
                    <a:pt x="241752" y="391844"/>
                    <a:pt x="246025" y="404649"/>
                  </a:cubicBezTo>
                  <a:cubicBezTo>
                    <a:pt x="250298" y="417454"/>
                    <a:pt x="261531" y="438935"/>
                    <a:pt x="279726" y="469093"/>
                  </a:cubicBezTo>
                  <a:cubicBezTo>
                    <a:pt x="271417" y="482424"/>
                    <a:pt x="259895" y="496458"/>
                    <a:pt x="245157" y="511195"/>
                  </a:cubicBezTo>
                  <a:cubicBezTo>
                    <a:pt x="230420" y="525932"/>
                    <a:pt x="216439" y="533301"/>
                    <a:pt x="203213" y="533301"/>
                  </a:cubicBezTo>
                  <a:lnTo>
                    <a:pt x="195341" y="527673"/>
                  </a:lnTo>
                  <a:lnTo>
                    <a:pt x="190948" y="529869"/>
                  </a:lnTo>
                  <a:lnTo>
                    <a:pt x="178446" y="539848"/>
                  </a:lnTo>
                  <a:cubicBezTo>
                    <a:pt x="162407" y="547052"/>
                    <a:pt x="145310" y="549004"/>
                    <a:pt x="127155" y="545704"/>
                  </a:cubicBezTo>
                  <a:cubicBezTo>
                    <a:pt x="108999" y="542404"/>
                    <a:pt x="87564" y="544054"/>
                    <a:pt x="62848" y="550654"/>
                  </a:cubicBezTo>
                  <a:lnTo>
                    <a:pt x="42419" y="509519"/>
                  </a:lnTo>
                  <a:cubicBezTo>
                    <a:pt x="41236" y="505969"/>
                    <a:pt x="38291" y="499876"/>
                    <a:pt x="33584" y="491239"/>
                  </a:cubicBezTo>
                  <a:cubicBezTo>
                    <a:pt x="28878" y="482601"/>
                    <a:pt x="23744" y="472728"/>
                    <a:pt x="18183" y="461619"/>
                  </a:cubicBezTo>
                  <a:cubicBezTo>
                    <a:pt x="12622" y="450511"/>
                    <a:pt x="8442" y="437528"/>
                    <a:pt x="5642" y="422673"/>
                  </a:cubicBezTo>
                  <a:cubicBezTo>
                    <a:pt x="2841" y="407817"/>
                    <a:pt x="3913" y="397563"/>
                    <a:pt x="8856" y="391910"/>
                  </a:cubicBezTo>
                  <a:cubicBezTo>
                    <a:pt x="4018" y="367090"/>
                    <a:pt x="1159" y="344951"/>
                    <a:pt x="278" y="325494"/>
                  </a:cubicBezTo>
                  <a:cubicBezTo>
                    <a:pt x="-603" y="306037"/>
                    <a:pt x="613" y="284372"/>
                    <a:pt x="3926" y="260498"/>
                  </a:cubicBezTo>
                  <a:lnTo>
                    <a:pt x="1441" y="251782"/>
                  </a:lnTo>
                  <a:cubicBezTo>
                    <a:pt x="10854" y="226961"/>
                    <a:pt x="21542" y="203482"/>
                    <a:pt x="33506" y="181343"/>
                  </a:cubicBezTo>
                  <a:cubicBezTo>
                    <a:pt x="45469" y="159204"/>
                    <a:pt x="54790" y="142180"/>
                    <a:pt x="61468" y="130269"/>
                  </a:cubicBezTo>
                  <a:cubicBezTo>
                    <a:pt x="69198" y="114809"/>
                    <a:pt x="82266" y="94366"/>
                    <a:pt x="100671" y="68941"/>
                  </a:cubicBezTo>
                  <a:cubicBezTo>
                    <a:pt x="119076" y="43515"/>
                    <a:pt x="139414" y="20535"/>
                    <a:pt x="161684" y="0"/>
                  </a:cubicBezTo>
                  <a:close/>
                </a:path>
              </a:pathLst>
            </a:custGeom>
            <a:solidFill>
              <a:srgbClr val="FDC23D">
                <a:alpha val="65000"/>
              </a:srgb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500" b="1" dirty="0" smtClean="0">
                <a:solidFill>
                  <a:srgbClr val="91CCF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17" name="부제목 2"/>
          <p:cNvSpPr txBox="1">
            <a:spLocks/>
          </p:cNvSpPr>
          <p:nvPr/>
        </p:nvSpPr>
        <p:spPr>
          <a:xfrm>
            <a:off x="9505955" y="348924"/>
            <a:ext cx="240483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  <a:endParaRPr lang="ko-KR" altLang="en-US" sz="20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9031705" y="313170"/>
            <a:ext cx="508722" cy="596056"/>
            <a:chOff x="1719263" y="3998913"/>
            <a:chExt cx="739775" cy="866775"/>
          </a:xfrm>
        </p:grpSpPr>
        <p:sp>
          <p:nvSpPr>
            <p:cNvPr id="19" name="Freeform 59"/>
            <p:cNvSpPr>
              <a:spLocks/>
            </p:cNvSpPr>
            <p:nvPr/>
          </p:nvSpPr>
          <p:spPr bwMode="auto">
            <a:xfrm>
              <a:off x="2105025" y="4481513"/>
              <a:ext cx="285750" cy="384175"/>
            </a:xfrm>
            <a:custGeom>
              <a:avLst/>
              <a:gdLst>
                <a:gd name="T0" fmla="*/ 64 w 180"/>
                <a:gd name="T1" fmla="*/ 0 h 242"/>
                <a:gd name="T2" fmla="*/ 180 w 180"/>
                <a:gd name="T3" fmla="*/ 242 h 242"/>
                <a:gd name="T4" fmla="*/ 0 w 180"/>
                <a:gd name="T5" fmla="*/ 53 h 242"/>
                <a:gd name="T6" fmla="*/ 64 w 180"/>
                <a:gd name="T7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242">
                  <a:moveTo>
                    <a:pt x="64" y="0"/>
                  </a:moveTo>
                  <a:lnTo>
                    <a:pt x="180" y="242"/>
                  </a:lnTo>
                  <a:lnTo>
                    <a:pt x="0" y="5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20" name="Freeform 60"/>
            <p:cNvSpPr>
              <a:spLocks/>
            </p:cNvSpPr>
            <p:nvPr/>
          </p:nvSpPr>
          <p:spPr bwMode="auto">
            <a:xfrm>
              <a:off x="1854200" y="4298950"/>
              <a:ext cx="604838" cy="433387"/>
            </a:xfrm>
            <a:custGeom>
              <a:avLst/>
              <a:gdLst>
                <a:gd name="T0" fmla="*/ 35 w 36"/>
                <a:gd name="T1" fmla="*/ 2 h 26"/>
                <a:gd name="T2" fmla="*/ 21 w 36"/>
                <a:gd name="T3" fmla="*/ 17 h 26"/>
                <a:gd name="T4" fmla="*/ 1 w 36"/>
                <a:gd name="T5" fmla="*/ 24 h 26"/>
                <a:gd name="T6" fmla="*/ 15 w 36"/>
                <a:gd name="T7" fmla="*/ 9 h 26"/>
                <a:gd name="T8" fmla="*/ 35 w 36"/>
                <a:gd name="T9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6">
                  <a:moveTo>
                    <a:pt x="35" y="2"/>
                  </a:moveTo>
                  <a:cubicBezTo>
                    <a:pt x="36" y="4"/>
                    <a:pt x="30" y="11"/>
                    <a:pt x="21" y="17"/>
                  </a:cubicBezTo>
                  <a:cubicBezTo>
                    <a:pt x="11" y="23"/>
                    <a:pt x="3" y="26"/>
                    <a:pt x="1" y="24"/>
                  </a:cubicBezTo>
                  <a:cubicBezTo>
                    <a:pt x="0" y="22"/>
                    <a:pt x="6" y="15"/>
                    <a:pt x="15" y="9"/>
                  </a:cubicBezTo>
                  <a:cubicBezTo>
                    <a:pt x="24" y="3"/>
                    <a:pt x="33" y="0"/>
                    <a:pt x="35" y="2"/>
                  </a:cubicBezTo>
                  <a:close/>
                </a:path>
              </a:pathLst>
            </a:custGeom>
            <a:solidFill>
              <a:srgbClr val="FCB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21" name="Freeform 61"/>
            <p:cNvSpPr>
              <a:spLocks/>
            </p:cNvSpPr>
            <p:nvPr/>
          </p:nvSpPr>
          <p:spPr bwMode="auto">
            <a:xfrm>
              <a:off x="1735138" y="4014788"/>
              <a:ext cx="522288" cy="550862"/>
            </a:xfrm>
            <a:custGeom>
              <a:avLst/>
              <a:gdLst>
                <a:gd name="T0" fmla="*/ 0 w 31"/>
                <a:gd name="T1" fmla="*/ 13 h 33"/>
                <a:gd name="T2" fmla="*/ 16 w 31"/>
                <a:gd name="T3" fmla="*/ 32 h 33"/>
                <a:gd name="T4" fmla="*/ 25 w 31"/>
                <a:gd name="T5" fmla="*/ 30 h 33"/>
                <a:gd name="T6" fmla="*/ 31 w 31"/>
                <a:gd name="T7" fmla="*/ 23 h 33"/>
                <a:gd name="T8" fmla="*/ 19 w 31"/>
                <a:gd name="T9" fmla="*/ 0 h 33"/>
                <a:gd name="T10" fmla="*/ 0 w 31"/>
                <a:gd name="T11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3">
                  <a:moveTo>
                    <a:pt x="0" y="13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20" y="33"/>
                    <a:pt x="25" y="30"/>
                  </a:cubicBezTo>
                  <a:cubicBezTo>
                    <a:pt x="29" y="27"/>
                    <a:pt x="31" y="23"/>
                    <a:pt x="31" y="23"/>
                  </a:cubicBezTo>
                  <a:cubicBezTo>
                    <a:pt x="30" y="22"/>
                    <a:pt x="19" y="0"/>
                    <a:pt x="19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D18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22" name="Freeform 62"/>
            <p:cNvSpPr>
              <a:spLocks/>
            </p:cNvSpPr>
            <p:nvPr/>
          </p:nvSpPr>
          <p:spPr bwMode="auto">
            <a:xfrm>
              <a:off x="1719263" y="3998913"/>
              <a:ext cx="352425" cy="249237"/>
            </a:xfrm>
            <a:custGeom>
              <a:avLst/>
              <a:gdLst>
                <a:gd name="T0" fmla="*/ 20 w 21"/>
                <a:gd name="T1" fmla="*/ 1 h 15"/>
                <a:gd name="T2" fmla="*/ 12 w 21"/>
                <a:gd name="T3" fmla="*/ 10 h 15"/>
                <a:gd name="T4" fmla="*/ 1 w 21"/>
                <a:gd name="T5" fmla="*/ 14 h 15"/>
                <a:gd name="T6" fmla="*/ 9 w 21"/>
                <a:gd name="T7" fmla="*/ 5 h 15"/>
                <a:gd name="T8" fmla="*/ 20 w 21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5">
                  <a:moveTo>
                    <a:pt x="20" y="1"/>
                  </a:moveTo>
                  <a:cubicBezTo>
                    <a:pt x="21" y="3"/>
                    <a:pt x="17" y="6"/>
                    <a:pt x="12" y="10"/>
                  </a:cubicBezTo>
                  <a:cubicBezTo>
                    <a:pt x="7" y="13"/>
                    <a:pt x="2" y="15"/>
                    <a:pt x="1" y="14"/>
                  </a:cubicBezTo>
                  <a:cubicBezTo>
                    <a:pt x="0" y="12"/>
                    <a:pt x="4" y="9"/>
                    <a:pt x="9" y="5"/>
                  </a:cubicBezTo>
                  <a:cubicBezTo>
                    <a:pt x="14" y="2"/>
                    <a:pt x="19" y="0"/>
                    <a:pt x="20" y="1"/>
                  </a:cubicBezTo>
                  <a:close/>
                </a:path>
              </a:pathLst>
            </a:custGeom>
            <a:solidFill>
              <a:srgbClr val="FCB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101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495301" y="1788934"/>
            <a:ext cx="1638386" cy="1817866"/>
            <a:chOff x="571501" y="1773034"/>
            <a:chExt cx="1638386" cy="1817866"/>
          </a:xfrm>
        </p:grpSpPr>
        <p:sp>
          <p:nvSpPr>
            <p:cNvPr id="9" name="Freeform 40"/>
            <p:cNvSpPr>
              <a:spLocks noEditPoints="1"/>
            </p:cNvSpPr>
            <p:nvPr/>
          </p:nvSpPr>
          <p:spPr bwMode="auto">
            <a:xfrm>
              <a:off x="571501" y="1773034"/>
              <a:ext cx="1227280" cy="1524000"/>
            </a:xfrm>
            <a:custGeom>
              <a:avLst/>
              <a:gdLst>
                <a:gd name="T0" fmla="*/ 2 w 490"/>
                <a:gd name="T1" fmla="*/ 593 h 655"/>
                <a:gd name="T2" fmla="*/ 417 w 490"/>
                <a:gd name="T3" fmla="*/ 655 h 655"/>
                <a:gd name="T4" fmla="*/ 77 w 490"/>
                <a:gd name="T5" fmla="*/ 598 h 655"/>
                <a:gd name="T6" fmla="*/ 79 w 490"/>
                <a:gd name="T7" fmla="*/ 599 h 655"/>
                <a:gd name="T8" fmla="*/ 435 w 490"/>
                <a:gd name="T9" fmla="*/ 434 h 655"/>
                <a:gd name="T10" fmla="*/ 47 w 490"/>
                <a:gd name="T11" fmla="*/ 429 h 655"/>
                <a:gd name="T12" fmla="*/ 91 w 490"/>
                <a:gd name="T13" fmla="*/ 295 h 655"/>
                <a:gd name="T14" fmla="*/ 221 w 490"/>
                <a:gd name="T15" fmla="*/ 239 h 655"/>
                <a:gd name="T16" fmla="*/ 178 w 490"/>
                <a:gd name="T17" fmla="*/ 245 h 655"/>
                <a:gd name="T18" fmla="*/ 236 w 490"/>
                <a:gd name="T19" fmla="*/ 214 h 655"/>
                <a:gd name="T20" fmla="*/ 150 w 490"/>
                <a:gd name="T21" fmla="*/ 230 h 655"/>
                <a:gd name="T22" fmla="*/ 185 w 490"/>
                <a:gd name="T23" fmla="*/ 292 h 655"/>
                <a:gd name="T24" fmla="*/ 185 w 490"/>
                <a:gd name="T25" fmla="*/ 292 h 655"/>
                <a:gd name="T26" fmla="*/ 163 w 490"/>
                <a:gd name="T27" fmla="*/ 278 h 655"/>
                <a:gd name="T28" fmla="*/ 161 w 490"/>
                <a:gd name="T29" fmla="*/ 364 h 655"/>
                <a:gd name="T30" fmla="*/ 146 w 490"/>
                <a:gd name="T31" fmla="*/ 385 h 655"/>
                <a:gd name="T32" fmla="*/ 182 w 490"/>
                <a:gd name="T33" fmla="*/ 170 h 655"/>
                <a:gd name="T34" fmla="*/ 172 w 490"/>
                <a:gd name="T35" fmla="*/ 400 h 655"/>
                <a:gd name="T36" fmla="*/ 305 w 490"/>
                <a:gd name="T37" fmla="*/ 345 h 655"/>
                <a:gd name="T38" fmla="*/ 307 w 490"/>
                <a:gd name="T39" fmla="*/ 305 h 655"/>
                <a:gd name="T40" fmla="*/ 306 w 490"/>
                <a:gd name="T41" fmla="*/ 106 h 655"/>
                <a:gd name="T42" fmla="*/ 217 w 490"/>
                <a:gd name="T43" fmla="*/ 485 h 655"/>
                <a:gd name="T44" fmla="*/ 269 w 490"/>
                <a:gd name="T45" fmla="*/ 92 h 655"/>
                <a:gd name="T46" fmla="*/ 122 w 490"/>
                <a:gd name="T47" fmla="*/ 458 h 655"/>
                <a:gd name="T48" fmla="*/ 122 w 490"/>
                <a:gd name="T49" fmla="*/ 458 h 655"/>
                <a:gd name="T50" fmla="*/ 290 w 490"/>
                <a:gd name="T51" fmla="*/ 499 h 655"/>
                <a:gd name="T52" fmla="*/ 277 w 490"/>
                <a:gd name="T53" fmla="*/ 376 h 655"/>
                <a:gd name="T54" fmla="*/ 169 w 490"/>
                <a:gd name="T55" fmla="*/ 110 h 655"/>
                <a:gd name="T56" fmla="*/ 109 w 490"/>
                <a:gd name="T57" fmla="*/ 172 h 655"/>
                <a:gd name="T58" fmla="*/ 287 w 490"/>
                <a:gd name="T59" fmla="*/ 456 h 655"/>
                <a:gd name="T60" fmla="*/ 313 w 490"/>
                <a:gd name="T61" fmla="*/ 390 h 655"/>
                <a:gd name="T62" fmla="*/ 211 w 490"/>
                <a:gd name="T63" fmla="*/ 81 h 655"/>
                <a:gd name="T64" fmla="*/ 108 w 490"/>
                <a:gd name="T65" fmla="*/ 526 h 655"/>
                <a:gd name="T66" fmla="*/ 199 w 490"/>
                <a:gd name="T67" fmla="*/ 531 h 655"/>
                <a:gd name="T68" fmla="*/ 228 w 490"/>
                <a:gd name="T69" fmla="*/ 559 h 655"/>
                <a:gd name="T70" fmla="*/ 344 w 490"/>
                <a:gd name="T71" fmla="*/ 563 h 655"/>
                <a:gd name="T72" fmla="*/ 337 w 490"/>
                <a:gd name="T73" fmla="*/ 399 h 655"/>
                <a:gd name="T74" fmla="*/ 365 w 490"/>
                <a:gd name="T75" fmla="*/ 125 h 655"/>
                <a:gd name="T76" fmla="*/ 153 w 490"/>
                <a:gd name="T77" fmla="*/ 517 h 655"/>
                <a:gd name="T78" fmla="*/ 137 w 490"/>
                <a:gd name="T79" fmla="*/ 510 h 655"/>
                <a:gd name="T80" fmla="*/ 404 w 490"/>
                <a:gd name="T81" fmla="*/ 111 h 655"/>
                <a:gd name="T82" fmla="*/ 38 w 490"/>
                <a:gd name="T83" fmla="*/ 515 h 655"/>
                <a:gd name="T84" fmla="*/ 94 w 490"/>
                <a:gd name="T85" fmla="*/ 573 h 655"/>
                <a:gd name="T86" fmla="*/ 162 w 490"/>
                <a:gd name="T87" fmla="*/ 575 h 655"/>
                <a:gd name="T88" fmla="*/ 385 w 490"/>
                <a:gd name="T89" fmla="*/ 434 h 655"/>
                <a:gd name="T90" fmla="*/ 381 w 490"/>
                <a:gd name="T91" fmla="*/ 468 h 655"/>
                <a:gd name="T92" fmla="*/ 39 w 490"/>
                <a:gd name="T93" fmla="*/ 190 h 655"/>
                <a:gd name="T94" fmla="*/ 36 w 490"/>
                <a:gd name="T95" fmla="*/ 292 h 655"/>
                <a:gd name="T96" fmla="*/ 335 w 490"/>
                <a:gd name="T97" fmla="*/ 607 h 655"/>
                <a:gd name="T98" fmla="*/ 363 w 490"/>
                <a:gd name="T99" fmla="*/ 603 h 655"/>
                <a:gd name="T100" fmla="*/ 50 w 490"/>
                <a:gd name="T101" fmla="*/ 118 h 655"/>
                <a:gd name="T102" fmla="*/ 52 w 490"/>
                <a:gd name="T103" fmla="*/ 118 h 655"/>
                <a:gd name="T104" fmla="*/ 109 w 490"/>
                <a:gd name="T105" fmla="*/ 604 h 655"/>
                <a:gd name="T106" fmla="*/ 395 w 490"/>
                <a:gd name="T107" fmla="*/ 598 h 655"/>
                <a:gd name="T108" fmla="*/ 457 w 490"/>
                <a:gd name="T109" fmla="*/ 59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90" h="655">
                  <a:moveTo>
                    <a:pt x="487" y="15"/>
                  </a:moveTo>
                  <a:cubicBezTo>
                    <a:pt x="486" y="7"/>
                    <a:pt x="481" y="0"/>
                    <a:pt x="472" y="0"/>
                  </a:cubicBezTo>
                  <a:cubicBezTo>
                    <a:pt x="324" y="8"/>
                    <a:pt x="176" y="12"/>
                    <a:pt x="28" y="19"/>
                  </a:cubicBezTo>
                  <a:cubicBezTo>
                    <a:pt x="21" y="19"/>
                    <a:pt x="15" y="24"/>
                    <a:pt x="15" y="31"/>
                  </a:cubicBezTo>
                  <a:cubicBezTo>
                    <a:pt x="14" y="213"/>
                    <a:pt x="4" y="395"/>
                    <a:pt x="5" y="576"/>
                  </a:cubicBezTo>
                  <a:cubicBezTo>
                    <a:pt x="1" y="580"/>
                    <a:pt x="0" y="587"/>
                    <a:pt x="2" y="593"/>
                  </a:cubicBezTo>
                  <a:cubicBezTo>
                    <a:pt x="3" y="594"/>
                    <a:pt x="3" y="595"/>
                    <a:pt x="4" y="595"/>
                  </a:cubicBezTo>
                  <a:cubicBezTo>
                    <a:pt x="1" y="602"/>
                    <a:pt x="3" y="610"/>
                    <a:pt x="11" y="612"/>
                  </a:cubicBezTo>
                  <a:cubicBezTo>
                    <a:pt x="60" y="623"/>
                    <a:pt x="110" y="630"/>
                    <a:pt x="160" y="635"/>
                  </a:cubicBezTo>
                  <a:cubicBezTo>
                    <a:pt x="173" y="636"/>
                    <a:pt x="185" y="638"/>
                    <a:pt x="198" y="639"/>
                  </a:cubicBezTo>
                  <a:cubicBezTo>
                    <a:pt x="234" y="643"/>
                    <a:pt x="271" y="646"/>
                    <a:pt x="307" y="649"/>
                  </a:cubicBezTo>
                  <a:cubicBezTo>
                    <a:pt x="344" y="652"/>
                    <a:pt x="380" y="654"/>
                    <a:pt x="417" y="655"/>
                  </a:cubicBezTo>
                  <a:cubicBezTo>
                    <a:pt x="430" y="655"/>
                    <a:pt x="450" y="653"/>
                    <a:pt x="455" y="640"/>
                  </a:cubicBezTo>
                  <a:cubicBezTo>
                    <a:pt x="460" y="638"/>
                    <a:pt x="464" y="633"/>
                    <a:pt x="463" y="627"/>
                  </a:cubicBezTo>
                  <a:cubicBezTo>
                    <a:pt x="460" y="524"/>
                    <a:pt x="461" y="421"/>
                    <a:pt x="466" y="318"/>
                  </a:cubicBezTo>
                  <a:cubicBezTo>
                    <a:pt x="468" y="267"/>
                    <a:pt x="472" y="217"/>
                    <a:pt x="476" y="166"/>
                  </a:cubicBezTo>
                  <a:cubicBezTo>
                    <a:pt x="481" y="116"/>
                    <a:pt x="490" y="65"/>
                    <a:pt x="487" y="15"/>
                  </a:cubicBezTo>
                  <a:close/>
                  <a:moveTo>
                    <a:pt x="77" y="598"/>
                  </a:moveTo>
                  <a:cubicBezTo>
                    <a:pt x="75" y="596"/>
                    <a:pt x="73" y="594"/>
                    <a:pt x="71" y="593"/>
                  </a:cubicBezTo>
                  <a:cubicBezTo>
                    <a:pt x="74" y="593"/>
                    <a:pt x="76" y="593"/>
                    <a:pt x="78" y="593"/>
                  </a:cubicBezTo>
                  <a:cubicBezTo>
                    <a:pt x="80" y="595"/>
                    <a:pt x="83" y="597"/>
                    <a:pt x="86" y="597"/>
                  </a:cubicBezTo>
                  <a:cubicBezTo>
                    <a:pt x="89" y="598"/>
                    <a:pt x="91" y="598"/>
                    <a:pt x="93" y="598"/>
                  </a:cubicBezTo>
                  <a:cubicBezTo>
                    <a:pt x="96" y="600"/>
                    <a:pt x="98" y="601"/>
                    <a:pt x="100" y="603"/>
                  </a:cubicBezTo>
                  <a:cubicBezTo>
                    <a:pt x="93" y="602"/>
                    <a:pt x="86" y="601"/>
                    <a:pt x="79" y="599"/>
                  </a:cubicBezTo>
                  <a:cubicBezTo>
                    <a:pt x="78" y="599"/>
                    <a:pt x="78" y="598"/>
                    <a:pt x="77" y="598"/>
                  </a:cubicBezTo>
                  <a:close/>
                  <a:moveTo>
                    <a:pt x="435" y="434"/>
                  </a:moveTo>
                  <a:cubicBezTo>
                    <a:pt x="434" y="430"/>
                    <a:pt x="433" y="426"/>
                    <a:pt x="431" y="422"/>
                  </a:cubicBezTo>
                  <a:cubicBezTo>
                    <a:pt x="431" y="421"/>
                    <a:pt x="431" y="420"/>
                    <a:pt x="430" y="419"/>
                  </a:cubicBezTo>
                  <a:cubicBezTo>
                    <a:pt x="432" y="419"/>
                    <a:pt x="433" y="419"/>
                    <a:pt x="435" y="419"/>
                  </a:cubicBezTo>
                  <a:cubicBezTo>
                    <a:pt x="435" y="424"/>
                    <a:pt x="435" y="429"/>
                    <a:pt x="435" y="434"/>
                  </a:cubicBezTo>
                  <a:close/>
                  <a:moveTo>
                    <a:pt x="47" y="429"/>
                  </a:moveTo>
                  <a:cubicBezTo>
                    <a:pt x="51" y="430"/>
                    <a:pt x="57" y="428"/>
                    <a:pt x="59" y="424"/>
                  </a:cubicBezTo>
                  <a:cubicBezTo>
                    <a:pt x="58" y="430"/>
                    <a:pt x="57" y="437"/>
                    <a:pt x="56" y="443"/>
                  </a:cubicBezTo>
                  <a:cubicBezTo>
                    <a:pt x="52" y="449"/>
                    <a:pt x="49" y="455"/>
                    <a:pt x="45" y="462"/>
                  </a:cubicBezTo>
                  <a:cubicBezTo>
                    <a:pt x="45" y="454"/>
                    <a:pt x="46" y="445"/>
                    <a:pt x="46" y="441"/>
                  </a:cubicBezTo>
                  <a:cubicBezTo>
                    <a:pt x="46" y="437"/>
                    <a:pt x="46" y="433"/>
                    <a:pt x="47" y="429"/>
                  </a:cubicBezTo>
                  <a:close/>
                  <a:moveTo>
                    <a:pt x="199" y="554"/>
                  </a:moveTo>
                  <a:cubicBezTo>
                    <a:pt x="201" y="554"/>
                    <a:pt x="203" y="554"/>
                    <a:pt x="205" y="554"/>
                  </a:cubicBezTo>
                  <a:cubicBezTo>
                    <a:pt x="205" y="554"/>
                    <a:pt x="205" y="555"/>
                    <a:pt x="205" y="556"/>
                  </a:cubicBezTo>
                  <a:cubicBezTo>
                    <a:pt x="205" y="555"/>
                    <a:pt x="204" y="555"/>
                    <a:pt x="203" y="555"/>
                  </a:cubicBezTo>
                  <a:cubicBezTo>
                    <a:pt x="201" y="555"/>
                    <a:pt x="200" y="555"/>
                    <a:pt x="199" y="554"/>
                  </a:cubicBezTo>
                  <a:close/>
                  <a:moveTo>
                    <a:pt x="91" y="295"/>
                  </a:moveTo>
                  <a:cubicBezTo>
                    <a:pt x="91" y="296"/>
                    <a:pt x="92" y="296"/>
                    <a:pt x="92" y="296"/>
                  </a:cubicBezTo>
                  <a:cubicBezTo>
                    <a:pt x="92" y="298"/>
                    <a:pt x="91" y="300"/>
                    <a:pt x="91" y="301"/>
                  </a:cubicBezTo>
                  <a:cubicBezTo>
                    <a:pt x="90" y="301"/>
                    <a:pt x="90" y="301"/>
                    <a:pt x="89" y="301"/>
                  </a:cubicBezTo>
                  <a:cubicBezTo>
                    <a:pt x="90" y="299"/>
                    <a:pt x="90" y="297"/>
                    <a:pt x="91" y="295"/>
                  </a:cubicBezTo>
                  <a:close/>
                  <a:moveTo>
                    <a:pt x="235" y="246"/>
                  </a:moveTo>
                  <a:cubicBezTo>
                    <a:pt x="230" y="244"/>
                    <a:pt x="225" y="241"/>
                    <a:pt x="221" y="239"/>
                  </a:cubicBezTo>
                  <a:cubicBezTo>
                    <a:pt x="222" y="238"/>
                    <a:pt x="222" y="236"/>
                    <a:pt x="223" y="235"/>
                  </a:cubicBezTo>
                  <a:cubicBezTo>
                    <a:pt x="227" y="239"/>
                    <a:pt x="231" y="242"/>
                    <a:pt x="235" y="246"/>
                  </a:cubicBezTo>
                  <a:cubicBezTo>
                    <a:pt x="235" y="246"/>
                    <a:pt x="235" y="246"/>
                    <a:pt x="235" y="246"/>
                  </a:cubicBezTo>
                  <a:close/>
                  <a:moveTo>
                    <a:pt x="179" y="251"/>
                  </a:moveTo>
                  <a:cubicBezTo>
                    <a:pt x="178" y="250"/>
                    <a:pt x="176" y="249"/>
                    <a:pt x="175" y="249"/>
                  </a:cubicBezTo>
                  <a:cubicBezTo>
                    <a:pt x="176" y="248"/>
                    <a:pt x="177" y="246"/>
                    <a:pt x="178" y="245"/>
                  </a:cubicBezTo>
                  <a:cubicBezTo>
                    <a:pt x="179" y="246"/>
                    <a:pt x="180" y="247"/>
                    <a:pt x="181" y="247"/>
                  </a:cubicBezTo>
                  <a:cubicBezTo>
                    <a:pt x="180" y="248"/>
                    <a:pt x="180" y="250"/>
                    <a:pt x="179" y="251"/>
                  </a:cubicBezTo>
                  <a:close/>
                  <a:moveTo>
                    <a:pt x="236" y="214"/>
                  </a:moveTo>
                  <a:cubicBezTo>
                    <a:pt x="238" y="210"/>
                    <a:pt x="240" y="206"/>
                    <a:pt x="242" y="202"/>
                  </a:cubicBezTo>
                  <a:cubicBezTo>
                    <a:pt x="243" y="209"/>
                    <a:pt x="244" y="215"/>
                    <a:pt x="245" y="222"/>
                  </a:cubicBezTo>
                  <a:cubicBezTo>
                    <a:pt x="242" y="219"/>
                    <a:pt x="239" y="216"/>
                    <a:pt x="236" y="214"/>
                  </a:cubicBezTo>
                  <a:close/>
                  <a:moveTo>
                    <a:pt x="201" y="215"/>
                  </a:moveTo>
                  <a:cubicBezTo>
                    <a:pt x="199" y="219"/>
                    <a:pt x="196" y="222"/>
                    <a:pt x="194" y="226"/>
                  </a:cubicBezTo>
                  <a:cubicBezTo>
                    <a:pt x="194" y="225"/>
                    <a:pt x="193" y="225"/>
                    <a:pt x="193" y="225"/>
                  </a:cubicBezTo>
                  <a:cubicBezTo>
                    <a:pt x="195" y="221"/>
                    <a:pt x="198" y="218"/>
                    <a:pt x="200" y="215"/>
                  </a:cubicBezTo>
                  <a:cubicBezTo>
                    <a:pt x="201" y="215"/>
                    <a:pt x="201" y="215"/>
                    <a:pt x="201" y="215"/>
                  </a:cubicBezTo>
                  <a:close/>
                  <a:moveTo>
                    <a:pt x="150" y="230"/>
                  </a:moveTo>
                  <a:cubicBezTo>
                    <a:pt x="151" y="230"/>
                    <a:pt x="152" y="231"/>
                    <a:pt x="153" y="232"/>
                  </a:cubicBezTo>
                  <a:cubicBezTo>
                    <a:pt x="152" y="233"/>
                    <a:pt x="152" y="235"/>
                    <a:pt x="151" y="237"/>
                  </a:cubicBezTo>
                  <a:cubicBezTo>
                    <a:pt x="151" y="236"/>
                    <a:pt x="150" y="236"/>
                    <a:pt x="150" y="236"/>
                  </a:cubicBezTo>
                  <a:cubicBezTo>
                    <a:pt x="150" y="236"/>
                    <a:pt x="150" y="236"/>
                    <a:pt x="150" y="236"/>
                  </a:cubicBezTo>
                  <a:cubicBezTo>
                    <a:pt x="151" y="234"/>
                    <a:pt x="150" y="232"/>
                    <a:pt x="150" y="230"/>
                  </a:cubicBezTo>
                  <a:close/>
                  <a:moveTo>
                    <a:pt x="185" y="292"/>
                  </a:moveTo>
                  <a:cubicBezTo>
                    <a:pt x="190" y="295"/>
                    <a:pt x="196" y="299"/>
                    <a:pt x="201" y="302"/>
                  </a:cubicBezTo>
                  <a:cubicBezTo>
                    <a:pt x="200" y="305"/>
                    <a:pt x="198" y="307"/>
                    <a:pt x="196" y="310"/>
                  </a:cubicBezTo>
                  <a:cubicBezTo>
                    <a:pt x="194" y="310"/>
                    <a:pt x="191" y="311"/>
                    <a:pt x="189" y="312"/>
                  </a:cubicBezTo>
                  <a:cubicBezTo>
                    <a:pt x="185" y="310"/>
                    <a:pt x="180" y="308"/>
                    <a:pt x="176" y="306"/>
                  </a:cubicBezTo>
                  <a:cubicBezTo>
                    <a:pt x="178" y="302"/>
                    <a:pt x="180" y="299"/>
                    <a:pt x="182" y="295"/>
                  </a:cubicBezTo>
                  <a:cubicBezTo>
                    <a:pt x="183" y="294"/>
                    <a:pt x="184" y="293"/>
                    <a:pt x="185" y="292"/>
                  </a:cubicBezTo>
                  <a:close/>
                  <a:moveTo>
                    <a:pt x="163" y="278"/>
                  </a:moveTo>
                  <a:cubicBezTo>
                    <a:pt x="162" y="280"/>
                    <a:pt x="161" y="282"/>
                    <a:pt x="160" y="284"/>
                  </a:cubicBezTo>
                  <a:cubicBezTo>
                    <a:pt x="157" y="288"/>
                    <a:pt x="154" y="291"/>
                    <a:pt x="152" y="295"/>
                  </a:cubicBezTo>
                  <a:cubicBezTo>
                    <a:pt x="148" y="293"/>
                    <a:pt x="145" y="292"/>
                    <a:pt x="141" y="290"/>
                  </a:cubicBezTo>
                  <a:cubicBezTo>
                    <a:pt x="143" y="282"/>
                    <a:pt x="144" y="275"/>
                    <a:pt x="146" y="267"/>
                  </a:cubicBezTo>
                  <a:cubicBezTo>
                    <a:pt x="152" y="270"/>
                    <a:pt x="158" y="274"/>
                    <a:pt x="163" y="278"/>
                  </a:cubicBezTo>
                  <a:close/>
                  <a:moveTo>
                    <a:pt x="151" y="359"/>
                  </a:moveTo>
                  <a:cubicBezTo>
                    <a:pt x="152" y="356"/>
                    <a:pt x="153" y="354"/>
                    <a:pt x="154" y="352"/>
                  </a:cubicBezTo>
                  <a:cubicBezTo>
                    <a:pt x="156" y="351"/>
                    <a:pt x="157" y="350"/>
                    <a:pt x="159" y="350"/>
                  </a:cubicBezTo>
                  <a:cubicBezTo>
                    <a:pt x="163" y="348"/>
                    <a:pt x="167" y="346"/>
                    <a:pt x="171" y="344"/>
                  </a:cubicBezTo>
                  <a:cubicBezTo>
                    <a:pt x="172" y="345"/>
                    <a:pt x="173" y="345"/>
                    <a:pt x="174" y="346"/>
                  </a:cubicBezTo>
                  <a:cubicBezTo>
                    <a:pt x="170" y="352"/>
                    <a:pt x="165" y="358"/>
                    <a:pt x="161" y="364"/>
                  </a:cubicBezTo>
                  <a:cubicBezTo>
                    <a:pt x="161" y="364"/>
                    <a:pt x="160" y="364"/>
                    <a:pt x="159" y="363"/>
                  </a:cubicBezTo>
                  <a:cubicBezTo>
                    <a:pt x="157" y="362"/>
                    <a:pt x="154" y="360"/>
                    <a:pt x="151" y="359"/>
                  </a:cubicBezTo>
                  <a:close/>
                  <a:moveTo>
                    <a:pt x="146" y="385"/>
                  </a:moveTo>
                  <a:cubicBezTo>
                    <a:pt x="142" y="391"/>
                    <a:pt x="137" y="397"/>
                    <a:pt x="133" y="403"/>
                  </a:cubicBezTo>
                  <a:cubicBezTo>
                    <a:pt x="135" y="396"/>
                    <a:pt x="138" y="389"/>
                    <a:pt x="141" y="382"/>
                  </a:cubicBezTo>
                  <a:cubicBezTo>
                    <a:pt x="143" y="383"/>
                    <a:pt x="145" y="384"/>
                    <a:pt x="146" y="385"/>
                  </a:cubicBezTo>
                  <a:close/>
                  <a:moveTo>
                    <a:pt x="240" y="124"/>
                  </a:moveTo>
                  <a:cubicBezTo>
                    <a:pt x="240" y="125"/>
                    <a:pt x="240" y="125"/>
                    <a:pt x="240" y="125"/>
                  </a:cubicBezTo>
                  <a:cubicBezTo>
                    <a:pt x="240" y="125"/>
                    <a:pt x="239" y="126"/>
                    <a:pt x="239" y="127"/>
                  </a:cubicBezTo>
                  <a:cubicBezTo>
                    <a:pt x="226" y="138"/>
                    <a:pt x="214" y="149"/>
                    <a:pt x="203" y="161"/>
                  </a:cubicBezTo>
                  <a:cubicBezTo>
                    <a:pt x="198" y="165"/>
                    <a:pt x="192" y="169"/>
                    <a:pt x="187" y="173"/>
                  </a:cubicBezTo>
                  <a:cubicBezTo>
                    <a:pt x="185" y="172"/>
                    <a:pt x="184" y="171"/>
                    <a:pt x="182" y="170"/>
                  </a:cubicBezTo>
                  <a:cubicBezTo>
                    <a:pt x="186" y="167"/>
                    <a:pt x="189" y="163"/>
                    <a:pt x="192" y="159"/>
                  </a:cubicBezTo>
                  <a:cubicBezTo>
                    <a:pt x="201" y="162"/>
                    <a:pt x="209" y="152"/>
                    <a:pt x="207" y="144"/>
                  </a:cubicBezTo>
                  <a:cubicBezTo>
                    <a:pt x="215" y="137"/>
                    <a:pt x="222" y="129"/>
                    <a:pt x="230" y="121"/>
                  </a:cubicBezTo>
                  <a:cubicBezTo>
                    <a:pt x="234" y="122"/>
                    <a:pt x="237" y="123"/>
                    <a:pt x="240" y="124"/>
                  </a:cubicBezTo>
                  <a:close/>
                  <a:moveTo>
                    <a:pt x="168" y="398"/>
                  </a:moveTo>
                  <a:cubicBezTo>
                    <a:pt x="169" y="399"/>
                    <a:pt x="171" y="400"/>
                    <a:pt x="172" y="400"/>
                  </a:cubicBezTo>
                  <a:cubicBezTo>
                    <a:pt x="169" y="407"/>
                    <a:pt x="167" y="413"/>
                    <a:pt x="164" y="420"/>
                  </a:cubicBezTo>
                  <a:cubicBezTo>
                    <a:pt x="161" y="418"/>
                    <a:pt x="158" y="416"/>
                    <a:pt x="155" y="415"/>
                  </a:cubicBezTo>
                  <a:cubicBezTo>
                    <a:pt x="159" y="409"/>
                    <a:pt x="164" y="404"/>
                    <a:pt x="168" y="398"/>
                  </a:cubicBezTo>
                  <a:close/>
                  <a:moveTo>
                    <a:pt x="295" y="332"/>
                  </a:moveTo>
                  <a:cubicBezTo>
                    <a:pt x="300" y="334"/>
                    <a:pt x="304" y="336"/>
                    <a:pt x="308" y="338"/>
                  </a:cubicBezTo>
                  <a:cubicBezTo>
                    <a:pt x="307" y="340"/>
                    <a:pt x="306" y="342"/>
                    <a:pt x="305" y="345"/>
                  </a:cubicBezTo>
                  <a:cubicBezTo>
                    <a:pt x="302" y="342"/>
                    <a:pt x="298" y="339"/>
                    <a:pt x="294" y="336"/>
                  </a:cubicBezTo>
                  <a:cubicBezTo>
                    <a:pt x="294" y="335"/>
                    <a:pt x="295" y="334"/>
                    <a:pt x="295" y="332"/>
                  </a:cubicBezTo>
                  <a:close/>
                  <a:moveTo>
                    <a:pt x="307" y="305"/>
                  </a:moveTo>
                  <a:cubicBezTo>
                    <a:pt x="310" y="300"/>
                    <a:pt x="312" y="295"/>
                    <a:pt x="314" y="290"/>
                  </a:cubicBezTo>
                  <a:cubicBezTo>
                    <a:pt x="314" y="296"/>
                    <a:pt x="313" y="303"/>
                    <a:pt x="313" y="309"/>
                  </a:cubicBezTo>
                  <a:cubicBezTo>
                    <a:pt x="311" y="307"/>
                    <a:pt x="309" y="306"/>
                    <a:pt x="307" y="305"/>
                  </a:cubicBezTo>
                  <a:close/>
                  <a:moveTo>
                    <a:pt x="295" y="172"/>
                  </a:moveTo>
                  <a:cubicBezTo>
                    <a:pt x="293" y="163"/>
                    <a:pt x="291" y="154"/>
                    <a:pt x="288" y="146"/>
                  </a:cubicBezTo>
                  <a:cubicBezTo>
                    <a:pt x="289" y="142"/>
                    <a:pt x="290" y="139"/>
                    <a:pt x="291" y="135"/>
                  </a:cubicBezTo>
                  <a:cubicBezTo>
                    <a:pt x="298" y="131"/>
                    <a:pt x="302" y="121"/>
                    <a:pt x="296" y="115"/>
                  </a:cubicBezTo>
                  <a:cubicBezTo>
                    <a:pt x="296" y="114"/>
                    <a:pt x="296" y="114"/>
                    <a:pt x="296" y="114"/>
                  </a:cubicBezTo>
                  <a:cubicBezTo>
                    <a:pt x="299" y="111"/>
                    <a:pt x="303" y="109"/>
                    <a:pt x="306" y="106"/>
                  </a:cubicBezTo>
                  <a:cubicBezTo>
                    <a:pt x="301" y="127"/>
                    <a:pt x="298" y="148"/>
                    <a:pt x="296" y="169"/>
                  </a:cubicBezTo>
                  <a:cubicBezTo>
                    <a:pt x="296" y="170"/>
                    <a:pt x="295" y="171"/>
                    <a:pt x="295" y="172"/>
                  </a:cubicBezTo>
                  <a:close/>
                  <a:moveTo>
                    <a:pt x="217" y="485"/>
                  </a:moveTo>
                  <a:cubicBezTo>
                    <a:pt x="216" y="490"/>
                    <a:pt x="215" y="495"/>
                    <a:pt x="214" y="500"/>
                  </a:cubicBezTo>
                  <a:cubicBezTo>
                    <a:pt x="212" y="499"/>
                    <a:pt x="211" y="499"/>
                    <a:pt x="210" y="498"/>
                  </a:cubicBezTo>
                  <a:cubicBezTo>
                    <a:pt x="212" y="494"/>
                    <a:pt x="215" y="489"/>
                    <a:pt x="217" y="485"/>
                  </a:cubicBezTo>
                  <a:close/>
                  <a:moveTo>
                    <a:pt x="269" y="92"/>
                  </a:moveTo>
                  <a:cubicBezTo>
                    <a:pt x="269" y="92"/>
                    <a:pt x="268" y="92"/>
                    <a:pt x="268" y="93"/>
                  </a:cubicBezTo>
                  <a:cubicBezTo>
                    <a:pt x="268" y="92"/>
                    <a:pt x="267" y="91"/>
                    <a:pt x="267" y="90"/>
                  </a:cubicBezTo>
                  <a:cubicBezTo>
                    <a:pt x="267" y="90"/>
                    <a:pt x="266" y="89"/>
                    <a:pt x="266" y="88"/>
                  </a:cubicBezTo>
                  <a:cubicBezTo>
                    <a:pt x="266" y="88"/>
                    <a:pt x="267" y="87"/>
                    <a:pt x="268" y="86"/>
                  </a:cubicBezTo>
                  <a:cubicBezTo>
                    <a:pt x="268" y="88"/>
                    <a:pt x="268" y="90"/>
                    <a:pt x="269" y="92"/>
                  </a:cubicBezTo>
                  <a:close/>
                  <a:moveTo>
                    <a:pt x="76" y="493"/>
                  </a:moveTo>
                  <a:cubicBezTo>
                    <a:pt x="77" y="492"/>
                    <a:pt x="79" y="490"/>
                    <a:pt x="80" y="488"/>
                  </a:cubicBezTo>
                  <a:cubicBezTo>
                    <a:pt x="80" y="488"/>
                    <a:pt x="80" y="488"/>
                    <a:pt x="80" y="488"/>
                  </a:cubicBezTo>
                  <a:cubicBezTo>
                    <a:pt x="79" y="492"/>
                    <a:pt x="78" y="496"/>
                    <a:pt x="77" y="500"/>
                  </a:cubicBezTo>
                  <a:cubicBezTo>
                    <a:pt x="77" y="498"/>
                    <a:pt x="76" y="496"/>
                    <a:pt x="76" y="493"/>
                  </a:cubicBezTo>
                  <a:close/>
                  <a:moveTo>
                    <a:pt x="122" y="458"/>
                  </a:moveTo>
                  <a:cubicBezTo>
                    <a:pt x="122" y="457"/>
                    <a:pt x="121" y="456"/>
                    <a:pt x="121" y="454"/>
                  </a:cubicBezTo>
                  <a:cubicBezTo>
                    <a:pt x="125" y="450"/>
                    <a:pt x="129" y="445"/>
                    <a:pt x="133" y="441"/>
                  </a:cubicBezTo>
                  <a:cubicBezTo>
                    <a:pt x="139" y="444"/>
                    <a:pt x="145" y="446"/>
                    <a:pt x="151" y="449"/>
                  </a:cubicBezTo>
                  <a:cubicBezTo>
                    <a:pt x="147" y="457"/>
                    <a:pt x="144" y="464"/>
                    <a:pt x="140" y="472"/>
                  </a:cubicBezTo>
                  <a:cubicBezTo>
                    <a:pt x="137" y="471"/>
                    <a:pt x="134" y="470"/>
                    <a:pt x="131" y="469"/>
                  </a:cubicBezTo>
                  <a:cubicBezTo>
                    <a:pt x="132" y="463"/>
                    <a:pt x="127" y="458"/>
                    <a:pt x="122" y="458"/>
                  </a:cubicBezTo>
                  <a:close/>
                  <a:moveTo>
                    <a:pt x="261" y="514"/>
                  </a:moveTo>
                  <a:cubicBezTo>
                    <a:pt x="266" y="518"/>
                    <a:pt x="271" y="522"/>
                    <a:pt x="276" y="527"/>
                  </a:cubicBezTo>
                  <a:cubicBezTo>
                    <a:pt x="270" y="524"/>
                    <a:pt x="264" y="521"/>
                    <a:pt x="258" y="519"/>
                  </a:cubicBezTo>
                  <a:cubicBezTo>
                    <a:pt x="259" y="517"/>
                    <a:pt x="260" y="515"/>
                    <a:pt x="261" y="514"/>
                  </a:cubicBezTo>
                  <a:close/>
                  <a:moveTo>
                    <a:pt x="280" y="496"/>
                  </a:moveTo>
                  <a:cubicBezTo>
                    <a:pt x="283" y="497"/>
                    <a:pt x="287" y="498"/>
                    <a:pt x="290" y="499"/>
                  </a:cubicBezTo>
                  <a:cubicBezTo>
                    <a:pt x="290" y="501"/>
                    <a:pt x="289" y="503"/>
                    <a:pt x="289" y="504"/>
                  </a:cubicBezTo>
                  <a:cubicBezTo>
                    <a:pt x="286" y="502"/>
                    <a:pt x="283" y="499"/>
                    <a:pt x="280" y="496"/>
                  </a:cubicBezTo>
                  <a:close/>
                  <a:moveTo>
                    <a:pt x="283" y="397"/>
                  </a:moveTo>
                  <a:cubicBezTo>
                    <a:pt x="281" y="395"/>
                    <a:pt x="278" y="393"/>
                    <a:pt x="276" y="390"/>
                  </a:cubicBezTo>
                  <a:cubicBezTo>
                    <a:pt x="276" y="386"/>
                    <a:pt x="277" y="381"/>
                    <a:pt x="277" y="376"/>
                  </a:cubicBezTo>
                  <a:cubicBezTo>
                    <a:pt x="277" y="376"/>
                    <a:pt x="277" y="376"/>
                    <a:pt x="277" y="376"/>
                  </a:cubicBezTo>
                  <a:cubicBezTo>
                    <a:pt x="281" y="378"/>
                    <a:pt x="286" y="380"/>
                    <a:pt x="290" y="381"/>
                  </a:cubicBezTo>
                  <a:cubicBezTo>
                    <a:pt x="288" y="386"/>
                    <a:pt x="286" y="391"/>
                    <a:pt x="284" y="395"/>
                  </a:cubicBezTo>
                  <a:cubicBezTo>
                    <a:pt x="284" y="396"/>
                    <a:pt x="283" y="396"/>
                    <a:pt x="283" y="397"/>
                  </a:cubicBezTo>
                  <a:close/>
                  <a:moveTo>
                    <a:pt x="185" y="107"/>
                  </a:moveTo>
                  <a:cubicBezTo>
                    <a:pt x="182" y="110"/>
                    <a:pt x="180" y="113"/>
                    <a:pt x="177" y="116"/>
                  </a:cubicBezTo>
                  <a:cubicBezTo>
                    <a:pt x="174" y="114"/>
                    <a:pt x="172" y="112"/>
                    <a:pt x="169" y="110"/>
                  </a:cubicBezTo>
                  <a:cubicBezTo>
                    <a:pt x="171" y="108"/>
                    <a:pt x="173" y="106"/>
                    <a:pt x="175" y="103"/>
                  </a:cubicBezTo>
                  <a:cubicBezTo>
                    <a:pt x="178" y="104"/>
                    <a:pt x="182" y="106"/>
                    <a:pt x="185" y="107"/>
                  </a:cubicBezTo>
                  <a:close/>
                  <a:moveTo>
                    <a:pt x="109" y="172"/>
                  </a:moveTo>
                  <a:cubicBezTo>
                    <a:pt x="108" y="173"/>
                    <a:pt x="107" y="174"/>
                    <a:pt x="106" y="175"/>
                  </a:cubicBezTo>
                  <a:cubicBezTo>
                    <a:pt x="107" y="174"/>
                    <a:pt x="106" y="172"/>
                    <a:pt x="106" y="170"/>
                  </a:cubicBezTo>
                  <a:cubicBezTo>
                    <a:pt x="107" y="171"/>
                    <a:pt x="108" y="171"/>
                    <a:pt x="109" y="172"/>
                  </a:cubicBezTo>
                  <a:close/>
                  <a:moveTo>
                    <a:pt x="287" y="456"/>
                  </a:moveTo>
                  <a:cubicBezTo>
                    <a:pt x="289" y="451"/>
                    <a:pt x="291" y="445"/>
                    <a:pt x="293" y="440"/>
                  </a:cubicBezTo>
                  <a:cubicBezTo>
                    <a:pt x="293" y="440"/>
                    <a:pt x="293" y="440"/>
                    <a:pt x="294" y="440"/>
                  </a:cubicBezTo>
                  <a:cubicBezTo>
                    <a:pt x="297" y="441"/>
                    <a:pt x="300" y="440"/>
                    <a:pt x="302" y="439"/>
                  </a:cubicBezTo>
                  <a:cubicBezTo>
                    <a:pt x="300" y="447"/>
                    <a:pt x="299" y="456"/>
                    <a:pt x="297" y="465"/>
                  </a:cubicBezTo>
                  <a:cubicBezTo>
                    <a:pt x="293" y="462"/>
                    <a:pt x="290" y="459"/>
                    <a:pt x="287" y="456"/>
                  </a:cubicBezTo>
                  <a:close/>
                  <a:moveTo>
                    <a:pt x="311" y="403"/>
                  </a:moveTo>
                  <a:cubicBezTo>
                    <a:pt x="310" y="408"/>
                    <a:pt x="308" y="414"/>
                    <a:pt x="307" y="420"/>
                  </a:cubicBezTo>
                  <a:cubicBezTo>
                    <a:pt x="307" y="419"/>
                    <a:pt x="306" y="419"/>
                    <a:pt x="306" y="419"/>
                  </a:cubicBezTo>
                  <a:cubicBezTo>
                    <a:pt x="305" y="418"/>
                    <a:pt x="304" y="417"/>
                    <a:pt x="303" y="416"/>
                  </a:cubicBezTo>
                  <a:cubicBezTo>
                    <a:pt x="303" y="414"/>
                    <a:pt x="304" y="413"/>
                    <a:pt x="304" y="412"/>
                  </a:cubicBezTo>
                  <a:cubicBezTo>
                    <a:pt x="307" y="405"/>
                    <a:pt x="310" y="398"/>
                    <a:pt x="313" y="390"/>
                  </a:cubicBezTo>
                  <a:cubicBezTo>
                    <a:pt x="313" y="390"/>
                    <a:pt x="314" y="390"/>
                    <a:pt x="314" y="391"/>
                  </a:cubicBezTo>
                  <a:cubicBezTo>
                    <a:pt x="313" y="395"/>
                    <a:pt x="312" y="399"/>
                    <a:pt x="311" y="403"/>
                  </a:cubicBezTo>
                  <a:close/>
                  <a:moveTo>
                    <a:pt x="211" y="81"/>
                  </a:moveTo>
                  <a:cubicBezTo>
                    <a:pt x="207" y="79"/>
                    <a:pt x="202" y="78"/>
                    <a:pt x="198" y="77"/>
                  </a:cubicBezTo>
                  <a:cubicBezTo>
                    <a:pt x="204" y="77"/>
                    <a:pt x="210" y="77"/>
                    <a:pt x="215" y="77"/>
                  </a:cubicBezTo>
                  <a:cubicBezTo>
                    <a:pt x="214" y="78"/>
                    <a:pt x="212" y="79"/>
                    <a:pt x="211" y="81"/>
                  </a:cubicBezTo>
                  <a:close/>
                  <a:moveTo>
                    <a:pt x="101" y="182"/>
                  </a:moveTo>
                  <a:cubicBezTo>
                    <a:pt x="101" y="182"/>
                    <a:pt x="102" y="182"/>
                    <a:pt x="102" y="182"/>
                  </a:cubicBezTo>
                  <a:cubicBezTo>
                    <a:pt x="97" y="190"/>
                    <a:pt x="92" y="197"/>
                    <a:pt x="88" y="205"/>
                  </a:cubicBezTo>
                  <a:cubicBezTo>
                    <a:pt x="89" y="200"/>
                    <a:pt x="89" y="194"/>
                    <a:pt x="90" y="188"/>
                  </a:cubicBezTo>
                  <a:lnTo>
                    <a:pt x="101" y="182"/>
                  </a:lnTo>
                  <a:close/>
                  <a:moveTo>
                    <a:pt x="108" y="526"/>
                  </a:moveTo>
                  <a:cubicBezTo>
                    <a:pt x="107" y="520"/>
                    <a:pt x="106" y="515"/>
                    <a:pt x="105" y="510"/>
                  </a:cubicBezTo>
                  <a:cubicBezTo>
                    <a:pt x="109" y="520"/>
                    <a:pt x="114" y="530"/>
                    <a:pt x="119" y="540"/>
                  </a:cubicBezTo>
                  <a:cubicBezTo>
                    <a:pt x="113" y="539"/>
                    <a:pt x="108" y="538"/>
                    <a:pt x="103" y="537"/>
                  </a:cubicBezTo>
                  <a:cubicBezTo>
                    <a:pt x="107" y="535"/>
                    <a:pt x="109" y="531"/>
                    <a:pt x="108" y="526"/>
                  </a:cubicBezTo>
                  <a:close/>
                  <a:moveTo>
                    <a:pt x="190" y="527"/>
                  </a:moveTo>
                  <a:cubicBezTo>
                    <a:pt x="193" y="528"/>
                    <a:pt x="196" y="530"/>
                    <a:pt x="199" y="531"/>
                  </a:cubicBezTo>
                  <a:cubicBezTo>
                    <a:pt x="195" y="531"/>
                    <a:pt x="191" y="531"/>
                    <a:pt x="187" y="531"/>
                  </a:cubicBezTo>
                  <a:cubicBezTo>
                    <a:pt x="188" y="529"/>
                    <a:pt x="189" y="528"/>
                    <a:pt x="190" y="527"/>
                  </a:cubicBezTo>
                  <a:close/>
                  <a:moveTo>
                    <a:pt x="240" y="545"/>
                  </a:moveTo>
                  <a:cubicBezTo>
                    <a:pt x="252" y="549"/>
                    <a:pt x="264" y="552"/>
                    <a:pt x="276" y="555"/>
                  </a:cubicBezTo>
                  <a:cubicBezTo>
                    <a:pt x="282" y="559"/>
                    <a:pt x="289" y="562"/>
                    <a:pt x="296" y="566"/>
                  </a:cubicBezTo>
                  <a:cubicBezTo>
                    <a:pt x="273" y="564"/>
                    <a:pt x="250" y="561"/>
                    <a:pt x="228" y="559"/>
                  </a:cubicBezTo>
                  <a:cubicBezTo>
                    <a:pt x="232" y="554"/>
                    <a:pt x="236" y="550"/>
                    <a:pt x="240" y="545"/>
                  </a:cubicBezTo>
                  <a:close/>
                  <a:moveTo>
                    <a:pt x="332" y="556"/>
                  </a:moveTo>
                  <a:cubicBezTo>
                    <a:pt x="332" y="552"/>
                    <a:pt x="331" y="548"/>
                    <a:pt x="328" y="545"/>
                  </a:cubicBezTo>
                  <a:cubicBezTo>
                    <a:pt x="328" y="544"/>
                    <a:pt x="328" y="544"/>
                    <a:pt x="328" y="544"/>
                  </a:cubicBezTo>
                  <a:cubicBezTo>
                    <a:pt x="337" y="528"/>
                    <a:pt x="345" y="512"/>
                    <a:pt x="352" y="495"/>
                  </a:cubicBezTo>
                  <a:cubicBezTo>
                    <a:pt x="350" y="518"/>
                    <a:pt x="347" y="540"/>
                    <a:pt x="344" y="563"/>
                  </a:cubicBezTo>
                  <a:cubicBezTo>
                    <a:pt x="340" y="560"/>
                    <a:pt x="336" y="558"/>
                    <a:pt x="332" y="556"/>
                  </a:cubicBezTo>
                  <a:close/>
                  <a:moveTo>
                    <a:pt x="313" y="521"/>
                  </a:moveTo>
                  <a:cubicBezTo>
                    <a:pt x="313" y="514"/>
                    <a:pt x="314" y="507"/>
                    <a:pt x="315" y="500"/>
                  </a:cubicBezTo>
                  <a:cubicBezTo>
                    <a:pt x="318" y="496"/>
                    <a:pt x="320" y="490"/>
                    <a:pt x="318" y="485"/>
                  </a:cubicBezTo>
                  <a:cubicBezTo>
                    <a:pt x="318" y="482"/>
                    <a:pt x="319" y="478"/>
                    <a:pt x="320" y="475"/>
                  </a:cubicBezTo>
                  <a:cubicBezTo>
                    <a:pt x="325" y="449"/>
                    <a:pt x="331" y="424"/>
                    <a:pt x="337" y="399"/>
                  </a:cubicBezTo>
                  <a:cubicBezTo>
                    <a:pt x="337" y="399"/>
                    <a:pt x="337" y="399"/>
                    <a:pt x="337" y="400"/>
                  </a:cubicBezTo>
                  <a:cubicBezTo>
                    <a:pt x="341" y="401"/>
                    <a:pt x="345" y="400"/>
                    <a:pt x="348" y="398"/>
                  </a:cubicBezTo>
                  <a:cubicBezTo>
                    <a:pt x="349" y="405"/>
                    <a:pt x="349" y="413"/>
                    <a:pt x="350" y="421"/>
                  </a:cubicBezTo>
                  <a:cubicBezTo>
                    <a:pt x="342" y="456"/>
                    <a:pt x="330" y="489"/>
                    <a:pt x="313" y="521"/>
                  </a:cubicBezTo>
                  <a:close/>
                  <a:moveTo>
                    <a:pt x="365" y="128"/>
                  </a:moveTo>
                  <a:cubicBezTo>
                    <a:pt x="365" y="127"/>
                    <a:pt x="365" y="126"/>
                    <a:pt x="365" y="125"/>
                  </a:cubicBezTo>
                  <a:cubicBezTo>
                    <a:pt x="366" y="123"/>
                    <a:pt x="368" y="122"/>
                    <a:pt x="369" y="121"/>
                  </a:cubicBezTo>
                  <a:cubicBezTo>
                    <a:pt x="368" y="123"/>
                    <a:pt x="366" y="126"/>
                    <a:pt x="365" y="128"/>
                  </a:cubicBezTo>
                  <a:close/>
                  <a:moveTo>
                    <a:pt x="137" y="510"/>
                  </a:moveTo>
                  <a:cubicBezTo>
                    <a:pt x="140" y="512"/>
                    <a:pt x="144" y="512"/>
                    <a:pt x="148" y="510"/>
                  </a:cubicBezTo>
                  <a:cubicBezTo>
                    <a:pt x="150" y="511"/>
                    <a:pt x="153" y="513"/>
                    <a:pt x="156" y="514"/>
                  </a:cubicBezTo>
                  <a:cubicBezTo>
                    <a:pt x="155" y="515"/>
                    <a:pt x="154" y="516"/>
                    <a:pt x="153" y="517"/>
                  </a:cubicBezTo>
                  <a:cubicBezTo>
                    <a:pt x="150" y="521"/>
                    <a:pt x="149" y="527"/>
                    <a:pt x="152" y="531"/>
                  </a:cubicBezTo>
                  <a:cubicBezTo>
                    <a:pt x="153" y="533"/>
                    <a:pt x="154" y="535"/>
                    <a:pt x="155" y="537"/>
                  </a:cubicBezTo>
                  <a:cubicBezTo>
                    <a:pt x="157" y="541"/>
                    <a:pt x="160" y="543"/>
                    <a:pt x="163" y="545"/>
                  </a:cubicBezTo>
                  <a:cubicBezTo>
                    <a:pt x="166" y="546"/>
                    <a:pt x="168" y="548"/>
                    <a:pt x="171" y="549"/>
                  </a:cubicBezTo>
                  <a:cubicBezTo>
                    <a:pt x="162" y="548"/>
                    <a:pt x="154" y="546"/>
                    <a:pt x="145" y="544"/>
                  </a:cubicBezTo>
                  <a:cubicBezTo>
                    <a:pt x="142" y="533"/>
                    <a:pt x="140" y="521"/>
                    <a:pt x="137" y="510"/>
                  </a:cubicBezTo>
                  <a:close/>
                  <a:moveTo>
                    <a:pt x="396" y="184"/>
                  </a:moveTo>
                  <a:cubicBezTo>
                    <a:pt x="396" y="180"/>
                    <a:pt x="397" y="176"/>
                    <a:pt x="397" y="171"/>
                  </a:cubicBezTo>
                  <a:cubicBezTo>
                    <a:pt x="401" y="162"/>
                    <a:pt x="406" y="154"/>
                    <a:pt x="411" y="145"/>
                  </a:cubicBezTo>
                  <a:cubicBezTo>
                    <a:pt x="413" y="146"/>
                    <a:pt x="414" y="147"/>
                    <a:pt x="416" y="148"/>
                  </a:cubicBezTo>
                  <a:cubicBezTo>
                    <a:pt x="409" y="160"/>
                    <a:pt x="402" y="172"/>
                    <a:pt x="396" y="184"/>
                  </a:cubicBezTo>
                  <a:close/>
                  <a:moveTo>
                    <a:pt x="404" y="111"/>
                  </a:moveTo>
                  <a:cubicBezTo>
                    <a:pt x="402" y="113"/>
                    <a:pt x="401" y="115"/>
                    <a:pt x="399" y="117"/>
                  </a:cubicBezTo>
                  <a:cubicBezTo>
                    <a:pt x="398" y="111"/>
                    <a:pt x="393" y="108"/>
                    <a:pt x="388" y="107"/>
                  </a:cubicBezTo>
                  <a:cubicBezTo>
                    <a:pt x="394" y="104"/>
                    <a:pt x="399" y="100"/>
                    <a:pt x="405" y="96"/>
                  </a:cubicBezTo>
                  <a:cubicBezTo>
                    <a:pt x="404" y="101"/>
                    <a:pt x="404" y="106"/>
                    <a:pt x="404" y="111"/>
                  </a:cubicBezTo>
                  <a:close/>
                  <a:moveTo>
                    <a:pt x="37" y="511"/>
                  </a:moveTo>
                  <a:cubicBezTo>
                    <a:pt x="37" y="512"/>
                    <a:pt x="37" y="514"/>
                    <a:pt x="38" y="515"/>
                  </a:cubicBezTo>
                  <a:cubicBezTo>
                    <a:pt x="38" y="515"/>
                    <a:pt x="38" y="516"/>
                    <a:pt x="38" y="516"/>
                  </a:cubicBezTo>
                  <a:cubicBezTo>
                    <a:pt x="36" y="523"/>
                    <a:pt x="34" y="530"/>
                    <a:pt x="31" y="537"/>
                  </a:cubicBezTo>
                  <a:cubicBezTo>
                    <a:pt x="31" y="536"/>
                    <a:pt x="31" y="536"/>
                    <a:pt x="30" y="536"/>
                  </a:cubicBezTo>
                  <a:cubicBezTo>
                    <a:pt x="30" y="531"/>
                    <a:pt x="31" y="525"/>
                    <a:pt x="31" y="520"/>
                  </a:cubicBezTo>
                  <a:cubicBezTo>
                    <a:pt x="33" y="517"/>
                    <a:pt x="35" y="514"/>
                    <a:pt x="37" y="511"/>
                  </a:cubicBezTo>
                  <a:close/>
                  <a:moveTo>
                    <a:pt x="94" y="573"/>
                  </a:moveTo>
                  <a:cubicBezTo>
                    <a:pt x="90" y="568"/>
                    <a:pt x="86" y="563"/>
                    <a:pt x="83" y="558"/>
                  </a:cubicBezTo>
                  <a:cubicBezTo>
                    <a:pt x="85" y="559"/>
                    <a:pt x="87" y="559"/>
                    <a:pt x="89" y="560"/>
                  </a:cubicBezTo>
                  <a:cubicBezTo>
                    <a:pt x="92" y="564"/>
                    <a:pt x="95" y="568"/>
                    <a:pt x="97" y="573"/>
                  </a:cubicBezTo>
                  <a:cubicBezTo>
                    <a:pt x="96" y="573"/>
                    <a:pt x="95" y="573"/>
                    <a:pt x="94" y="573"/>
                  </a:cubicBezTo>
                  <a:close/>
                  <a:moveTo>
                    <a:pt x="112" y="565"/>
                  </a:moveTo>
                  <a:cubicBezTo>
                    <a:pt x="129" y="569"/>
                    <a:pt x="145" y="572"/>
                    <a:pt x="162" y="575"/>
                  </a:cubicBezTo>
                  <a:cubicBezTo>
                    <a:pt x="147" y="574"/>
                    <a:pt x="131" y="574"/>
                    <a:pt x="116" y="574"/>
                  </a:cubicBezTo>
                  <a:cubicBezTo>
                    <a:pt x="115" y="571"/>
                    <a:pt x="113" y="568"/>
                    <a:pt x="112" y="565"/>
                  </a:cubicBezTo>
                  <a:close/>
                  <a:moveTo>
                    <a:pt x="381" y="468"/>
                  </a:moveTo>
                  <a:cubicBezTo>
                    <a:pt x="381" y="464"/>
                    <a:pt x="381" y="459"/>
                    <a:pt x="381" y="455"/>
                  </a:cubicBezTo>
                  <a:cubicBezTo>
                    <a:pt x="381" y="447"/>
                    <a:pt x="382" y="440"/>
                    <a:pt x="382" y="433"/>
                  </a:cubicBezTo>
                  <a:cubicBezTo>
                    <a:pt x="383" y="433"/>
                    <a:pt x="384" y="434"/>
                    <a:pt x="385" y="434"/>
                  </a:cubicBezTo>
                  <a:cubicBezTo>
                    <a:pt x="386" y="437"/>
                    <a:pt x="388" y="440"/>
                    <a:pt x="389" y="443"/>
                  </a:cubicBezTo>
                  <a:cubicBezTo>
                    <a:pt x="389" y="445"/>
                    <a:pt x="389" y="447"/>
                    <a:pt x="389" y="450"/>
                  </a:cubicBezTo>
                  <a:cubicBezTo>
                    <a:pt x="389" y="455"/>
                    <a:pt x="388" y="459"/>
                    <a:pt x="388" y="464"/>
                  </a:cubicBezTo>
                  <a:cubicBezTo>
                    <a:pt x="386" y="465"/>
                    <a:pt x="383" y="468"/>
                    <a:pt x="382" y="471"/>
                  </a:cubicBezTo>
                  <a:cubicBezTo>
                    <a:pt x="382" y="472"/>
                    <a:pt x="382" y="473"/>
                    <a:pt x="382" y="473"/>
                  </a:cubicBezTo>
                  <a:cubicBezTo>
                    <a:pt x="381" y="472"/>
                    <a:pt x="381" y="470"/>
                    <a:pt x="381" y="468"/>
                  </a:cubicBezTo>
                  <a:close/>
                  <a:moveTo>
                    <a:pt x="425" y="195"/>
                  </a:moveTo>
                  <a:cubicBezTo>
                    <a:pt x="424" y="193"/>
                    <a:pt x="422" y="192"/>
                    <a:pt x="420" y="192"/>
                  </a:cubicBezTo>
                  <a:cubicBezTo>
                    <a:pt x="422" y="188"/>
                    <a:pt x="424" y="184"/>
                    <a:pt x="426" y="181"/>
                  </a:cubicBezTo>
                  <a:cubicBezTo>
                    <a:pt x="426" y="185"/>
                    <a:pt x="426" y="190"/>
                    <a:pt x="425" y="195"/>
                  </a:cubicBezTo>
                  <a:close/>
                  <a:moveTo>
                    <a:pt x="42" y="168"/>
                  </a:moveTo>
                  <a:cubicBezTo>
                    <a:pt x="41" y="175"/>
                    <a:pt x="40" y="182"/>
                    <a:pt x="39" y="190"/>
                  </a:cubicBezTo>
                  <a:cubicBezTo>
                    <a:pt x="36" y="193"/>
                    <a:pt x="36" y="198"/>
                    <a:pt x="38" y="201"/>
                  </a:cubicBezTo>
                  <a:cubicBezTo>
                    <a:pt x="37" y="208"/>
                    <a:pt x="37" y="215"/>
                    <a:pt x="36" y="222"/>
                  </a:cubicBezTo>
                  <a:cubicBezTo>
                    <a:pt x="36" y="203"/>
                    <a:pt x="37" y="184"/>
                    <a:pt x="37" y="165"/>
                  </a:cubicBezTo>
                  <a:cubicBezTo>
                    <a:pt x="39" y="166"/>
                    <a:pt x="41" y="167"/>
                    <a:pt x="42" y="168"/>
                  </a:cubicBezTo>
                  <a:close/>
                  <a:moveTo>
                    <a:pt x="35" y="280"/>
                  </a:moveTo>
                  <a:cubicBezTo>
                    <a:pt x="36" y="284"/>
                    <a:pt x="36" y="288"/>
                    <a:pt x="36" y="292"/>
                  </a:cubicBezTo>
                  <a:cubicBezTo>
                    <a:pt x="36" y="298"/>
                    <a:pt x="41" y="302"/>
                    <a:pt x="46" y="303"/>
                  </a:cubicBezTo>
                  <a:cubicBezTo>
                    <a:pt x="44" y="309"/>
                    <a:pt x="42" y="315"/>
                    <a:pt x="40" y="322"/>
                  </a:cubicBezTo>
                  <a:cubicBezTo>
                    <a:pt x="38" y="330"/>
                    <a:pt x="36" y="338"/>
                    <a:pt x="35" y="346"/>
                  </a:cubicBezTo>
                  <a:cubicBezTo>
                    <a:pt x="35" y="324"/>
                    <a:pt x="35" y="302"/>
                    <a:pt x="35" y="280"/>
                  </a:cubicBezTo>
                  <a:close/>
                  <a:moveTo>
                    <a:pt x="335" y="606"/>
                  </a:moveTo>
                  <a:cubicBezTo>
                    <a:pt x="335" y="606"/>
                    <a:pt x="335" y="606"/>
                    <a:pt x="335" y="607"/>
                  </a:cubicBezTo>
                  <a:cubicBezTo>
                    <a:pt x="332" y="607"/>
                    <a:pt x="330" y="607"/>
                    <a:pt x="327" y="607"/>
                  </a:cubicBezTo>
                  <a:cubicBezTo>
                    <a:pt x="330" y="607"/>
                    <a:pt x="333" y="606"/>
                    <a:pt x="335" y="606"/>
                  </a:cubicBezTo>
                  <a:close/>
                  <a:moveTo>
                    <a:pt x="363" y="603"/>
                  </a:moveTo>
                  <a:cubicBezTo>
                    <a:pt x="365" y="598"/>
                    <a:pt x="366" y="592"/>
                    <a:pt x="367" y="587"/>
                  </a:cubicBezTo>
                  <a:cubicBezTo>
                    <a:pt x="368" y="592"/>
                    <a:pt x="368" y="597"/>
                    <a:pt x="369" y="602"/>
                  </a:cubicBezTo>
                  <a:cubicBezTo>
                    <a:pt x="367" y="603"/>
                    <a:pt x="365" y="603"/>
                    <a:pt x="363" y="603"/>
                  </a:cubicBezTo>
                  <a:close/>
                  <a:moveTo>
                    <a:pt x="257" y="42"/>
                  </a:moveTo>
                  <a:cubicBezTo>
                    <a:pt x="246" y="41"/>
                    <a:pt x="235" y="40"/>
                    <a:pt x="223" y="40"/>
                  </a:cubicBezTo>
                  <a:cubicBezTo>
                    <a:pt x="235" y="40"/>
                    <a:pt x="246" y="39"/>
                    <a:pt x="257" y="39"/>
                  </a:cubicBezTo>
                  <a:cubicBezTo>
                    <a:pt x="257" y="40"/>
                    <a:pt x="257" y="41"/>
                    <a:pt x="257" y="42"/>
                  </a:cubicBezTo>
                  <a:close/>
                  <a:moveTo>
                    <a:pt x="52" y="118"/>
                  </a:moveTo>
                  <a:cubicBezTo>
                    <a:pt x="51" y="118"/>
                    <a:pt x="51" y="118"/>
                    <a:pt x="50" y="118"/>
                  </a:cubicBezTo>
                  <a:cubicBezTo>
                    <a:pt x="41" y="120"/>
                    <a:pt x="39" y="133"/>
                    <a:pt x="47" y="138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8" y="139"/>
                    <a:pt x="48" y="139"/>
                    <a:pt x="48" y="140"/>
                  </a:cubicBezTo>
                  <a:cubicBezTo>
                    <a:pt x="45" y="140"/>
                    <a:pt x="41" y="141"/>
                    <a:pt x="37" y="141"/>
                  </a:cubicBezTo>
                  <a:cubicBezTo>
                    <a:pt x="38" y="126"/>
                    <a:pt x="38" y="111"/>
                    <a:pt x="38" y="96"/>
                  </a:cubicBezTo>
                  <a:cubicBezTo>
                    <a:pt x="43" y="104"/>
                    <a:pt x="48" y="111"/>
                    <a:pt x="52" y="118"/>
                  </a:cubicBezTo>
                  <a:close/>
                  <a:moveTo>
                    <a:pt x="27" y="586"/>
                  </a:moveTo>
                  <a:cubicBezTo>
                    <a:pt x="36" y="588"/>
                    <a:pt x="44" y="590"/>
                    <a:pt x="53" y="591"/>
                  </a:cubicBezTo>
                  <a:cubicBezTo>
                    <a:pt x="55" y="593"/>
                    <a:pt x="57" y="594"/>
                    <a:pt x="59" y="596"/>
                  </a:cubicBezTo>
                  <a:cubicBezTo>
                    <a:pt x="48" y="594"/>
                    <a:pt x="36" y="592"/>
                    <a:pt x="25" y="590"/>
                  </a:cubicBezTo>
                  <a:cubicBezTo>
                    <a:pt x="26" y="589"/>
                    <a:pt x="27" y="587"/>
                    <a:pt x="27" y="586"/>
                  </a:cubicBezTo>
                  <a:close/>
                  <a:moveTo>
                    <a:pt x="109" y="604"/>
                  </a:moveTo>
                  <a:cubicBezTo>
                    <a:pt x="110" y="603"/>
                    <a:pt x="111" y="602"/>
                    <a:pt x="112" y="600"/>
                  </a:cubicBezTo>
                  <a:cubicBezTo>
                    <a:pt x="133" y="602"/>
                    <a:pt x="154" y="604"/>
                    <a:pt x="175" y="605"/>
                  </a:cubicBezTo>
                  <a:cubicBezTo>
                    <a:pt x="175" y="607"/>
                    <a:pt x="176" y="609"/>
                    <a:pt x="177" y="611"/>
                  </a:cubicBezTo>
                  <a:cubicBezTo>
                    <a:pt x="154" y="609"/>
                    <a:pt x="131" y="607"/>
                    <a:pt x="109" y="604"/>
                  </a:cubicBezTo>
                  <a:close/>
                  <a:moveTo>
                    <a:pt x="396" y="607"/>
                  </a:moveTo>
                  <a:cubicBezTo>
                    <a:pt x="395" y="604"/>
                    <a:pt x="395" y="601"/>
                    <a:pt x="395" y="598"/>
                  </a:cubicBezTo>
                  <a:cubicBezTo>
                    <a:pt x="396" y="598"/>
                    <a:pt x="398" y="597"/>
                    <a:pt x="399" y="596"/>
                  </a:cubicBezTo>
                  <a:cubicBezTo>
                    <a:pt x="401" y="600"/>
                    <a:pt x="403" y="604"/>
                    <a:pt x="405" y="607"/>
                  </a:cubicBezTo>
                  <a:cubicBezTo>
                    <a:pt x="402" y="607"/>
                    <a:pt x="399" y="607"/>
                    <a:pt x="396" y="607"/>
                  </a:cubicBezTo>
                  <a:close/>
                  <a:moveTo>
                    <a:pt x="452" y="131"/>
                  </a:moveTo>
                  <a:cubicBezTo>
                    <a:pt x="452" y="130"/>
                    <a:pt x="451" y="129"/>
                    <a:pt x="451" y="128"/>
                  </a:cubicBezTo>
                  <a:cubicBezTo>
                    <a:pt x="453" y="105"/>
                    <a:pt x="455" y="82"/>
                    <a:pt x="457" y="59"/>
                  </a:cubicBezTo>
                  <a:cubicBezTo>
                    <a:pt x="457" y="52"/>
                    <a:pt x="452" y="48"/>
                    <a:pt x="447" y="46"/>
                  </a:cubicBezTo>
                  <a:cubicBezTo>
                    <a:pt x="449" y="42"/>
                    <a:pt x="451" y="38"/>
                    <a:pt x="453" y="34"/>
                  </a:cubicBezTo>
                  <a:cubicBezTo>
                    <a:pt x="454" y="33"/>
                    <a:pt x="455" y="31"/>
                    <a:pt x="455" y="30"/>
                  </a:cubicBezTo>
                  <a:cubicBezTo>
                    <a:pt x="456" y="29"/>
                    <a:pt x="458" y="29"/>
                    <a:pt x="459" y="29"/>
                  </a:cubicBezTo>
                  <a:cubicBezTo>
                    <a:pt x="460" y="63"/>
                    <a:pt x="456" y="97"/>
                    <a:pt x="452" y="131"/>
                  </a:cubicBezTo>
                  <a:close/>
                </a:path>
              </a:pathLst>
            </a:custGeom>
            <a:solidFill>
              <a:srgbClr val="F07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1" name="Freeform 42"/>
            <p:cNvSpPr>
              <a:spLocks noEditPoints="1"/>
            </p:cNvSpPr>
            <p:nvPr/>
          </p:nvSpPr>
          <p:spPr bwMode="auto">
            <a:xfrm>
              <a:off x="1127200" y="2171834"/>
              <a:ext cx="1082687" cy="1419066"/>
            </a:xfrm>
            <a:custGeom>
              <a:avLst/>
              <a:gdLst>
                <a:gd name="T0" fmla="*/ 25 w 467"/>
                <a:gd name="T1" fmla="*/ 34 h 610"/>
                <a:gd name="T2" fmla="*/ 27 w 467"/>
                <a:gd name="T3" fmla="*/ 71 h 610"/>
                <a:gd name="T4" fmla="*/ 11 w 467"/>
                <a:gd name="T5" fmla="*/ 558 h 610"/>
                <a:gd name="T6" fmla="*/ 467 w 467"/>
                <a:gd name="T7" fmla="*/ 14 h 610"/>
                <a:gd name="T8" fmla="*/ 266 w 467"/>
                <a:gd name="T9" fmla="*/ 184 h 610"/>
                <a:gd name="T10" fmla="*/ 264 w 467"/>
                <a:gd name="T11" fmla="*/ 211 h 610"/>
                <a:gd name="T12" fmla="*/ 275 w 467"/>
                <a:gd name="T13" fmla="*/ 312 h 610"/>
                <a:gd name="T14" fmla="*/ 303 w 467"/>
                <a:gd name="T15" fmla="*/ 395 h 610"/>
                <a:gd name="T16" fmla="*/ 310 w 467"/>
                <a:gd name="T17" fmla="*/ 416 h 610"/>
                <a:gd name="T18" fmla="*/ 353 w 467"/>
                <a:gd name="T19" fmla="*/ 330 h 610"/>
                <a:gd name="T20" fmla="*/ 338 w 467"/>
                <a:gd name="T21" fmla="*/ 452 h 610"/>
                <a:gd name="T22" fmla="*/ 350 w 467"/>
                <a:gd name="T23" fmla="*/ 110 h 610"/>
                <a:gd name="T24" fmla="*/ 350 w 467"/>
                <a:gd name="T25" fmla="*/ 110 h 610"/>
                <a:gd name="T26" fmla="*/ 347 w 467"/>
                <a:gd name="T27" fmla="*/ 465 h 610"/>
                <a:gd name="T28" fmla="*/ 312 w 467"/>
                <a:gd name="T29" fmla="*/ 483 h 610"/>
                <a:gd name="T30" fmla="*/ 410 w 467"/>
                <a:gd name="T31" fmla="*/ 480 h 610"/>
                <a:gd name="T32" fmla="*/ 406 w 467"/>
                <a:gd name="T33" fmla="*/ 485 h 610"/>
                <a:gd name="T34" fmla="*/ 365 w 467"/>
                <a:gd name="T35" fmla="*/ 33 h 610"/>
                <a:gd name="T36" fmla="*/ 326 w 467"/>
                <a:gd name="T37" fmla="*/ 201 h 610"/>
                <a:gd name="T38" fmla="*/ 319 w 467"/>
                <a:gd name="T39" fmla="*/ 304 h 610"/>
                <a:gd name="T40" fmla="*/ 301 w 467"/>
                <a:gd name="T41" fmla="*/ 331 h 610"/>
                <a:gd name="T42" fmla="*/ 314 w 467"/>
                <a:gd name="T43" fmla="*/ 363 h 610"/>
                <a:gd name="T44" fmla="*/ 297 w 467"/>
                <a:gd name="T45" fmla="*/ 98 h 610"/>
                <a:gd name="T46" fmla="*/ 259 w 467"/>
                <a:gd name="T47" fmla="*/ 89 h 610"/>
                <a:gd name="T48" fmla="*/ 239 w 467"/>
                <a:gd name="T49" fmla="*/ 203 h 610"/>
                <a:gd name="T50" fmla="*/ 240 w 467"/>
                <a:gd name="T51" fmla="*/ 187 h 610"/>
                <a:gd name="T52" fmla="*/ 212 w 467"/>
                <a:gd name="T53" fmla="*/ 293 h 610"/>
                <a:gd name="T54" fmla="*/ 208 w 467"/>
                <a:gd name="T55" fmla="*/ 176 h 610"/>
                <a:gd name="T56" fmla="*/ 214 w 467"/>
                <a:gd name="T57" fmla="*/ 184 h 610"/>
                <a:gd name="T58" fmla="*/ 67 w 467"/>
                <a:gd name="T59" fmla="*/ 110 h 610"/>
                <a:gd name="T60" fmla="*/ 67 w 467"/>
                <a:gd name="T61" fmla="*/ 112 h 610"/>
                <a:gd name="T62" fmla="*/ 79 w 467"/>
                <a:gd name="T63" fmla="*/ 232 h 610"/>
                <a:gd name="T64" fmla="*/ 79 w 467"/>
                <a:gd name="T65" fmla="*/ 238 h 610"/>
                <a:gd name="T66" fmla="*/ 73 w 467"/>
                <a:gd name="T67" fmla="*/ 319 h 610"/>
                <a:gd name="T68" fmla="*/ 69 w 467"/>
                <a:gd name="T69" fmla="*/ 400 h 610"/>
                <a:gd name="T70" fmla="*/ 69 w 467"/>
                <a:gd name="T71" fmla="*/ 400 h 610"/>
                <a:gd name="T72" fmla="*/ 41 w 467"/>
                <a:gd name="T73" fmla="*/ 513 h 610"/>
                <a:gd name="T74" fmla="*/ 112 w 467"/>
                <a:gd name="T75" fmla="*/ 493 h 610"/>
                <a:gd name="T76" fmla="*/ 123 w 467"/>
                <a:gd name="T77" fmla="*/ 494 h 610"/>
                <a:gd name="T78" fmla="*/ 165 w 467"/>
                <a:gd name="T79" fmla="*/ 411 h 610"/>
                <a:gd name="T80" fmla="*/ 143 w 467"/>
                <a:gd name="T81" fmla="*/ 413 h 610"/>
                <a:gd name="T82" fmla="*/ 138 w 467"/>
                <a:gd name="T83" fmla="*/ 399 h 610"/>
                <a:gd name="T84" fmla="*/ 138 w 467"/>
                <a:gd name="T85" fmla="*/ 394 h 610"/>
                <a:gd name="T86" fmla="*/ 126 w 467"/>
                <a:gd name="T87" fmla="*/ 359 h 610"/>
                <a:gd name="T88" fmla="*/ 138 w 467"/>
                <a:gd name="T89" fmla="*/ 363 h 610"/>
                <a:gd name="T90" fmla="*/ 117 w 467"/>
                <a:gd name="T91" fmla="*/ 243 h 610"/>
                <a:gd name="T92" fmla="*/ 109 w 467"/>
                <a:gd name="T93" fmla="*/ 262 h 610"/>
                <a:gd name="T94" fmla="*/ 86 w 467"/>
                <a:gd name="T95" fmla="*/ 44 h 610"/>
                <a:gd name="T96" fmla="*/ 62 w 467"/>
                <a:gd name="T97" fmla="*/ 43 h 610"/>
                <a:gd name="T98" fmla="*/ 60 w 467"/>
                <a:gd name="T99" fmla="*/ 72 h 610"/>
                <a:gd name="T100" fmla="*/ 48 w 467"/>
                <a:gd name="T101" fmla="*/ 98 h 610"/>
                <a:gd name="T102" fmla="*/ 48 w 467"/>
                <a:gd name="T103" fmla="*/ 98 h 610"/>
                <a:gd name="T104" fmla="*/ 309 w 467"/>
                <a:gd name="T105" fmla="*/ 546 h 610"/>
                <a:gd name="T106" fmla="*/ 331 w 467"/>
                <a:gd name="T107" fmla="*/ 545 h 610"/>
                <a:gd name="T108" fmla="*/ 361 w 467"/>
                <a:gd name="T109" fmla="*/ 551 h 610"/>
                <a:gd name="T110" fmla="*/ 398 w 467"/>
                <a:gd name="T111" fmla="*/ 567 h 610"/>
                <a:gd name="T112" fmla="*/ 315 w 467"/>
                <a:gd name="T113" fmla="*/ 569 h 610"/>
                <a:gd name="T114" fmla="*/ 427 w 467"/>
                <a:gd name="T115" fmla="*/ 216 h 610"/>
                <a:gd name="T116" fmla="*/ 438 w 467"/>
                <a:gd name="T117" fmla="*/ 35 h 610"/>
                <a:gd name="T118" fmla="*/ 438 w 467"/>
                <a:gd name="T119" fmla="*/ 35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7" h="610">
                  <a:moveTo>
                    <a:pt x="453" y="0"/>
                  </a:moveTo>
                  <a:cubicBezTo>
                    <a:pt x="314" y="3"/>
                    <a:pt x="175" y="5"/>
                    <a:pt x="37" y="19"/>
                  </a:cubicBezTo>
                  <a:cubicBezTo>
                    <a:pt x="29" y="20"/>
                    <a:pt x="23" y="26"/>
                    <a:pt x="25" y="34"/>
                  </a:cubicBezTo>
                  <a:cubicBezTo>
                    <a:pt x="26" y="40"/>
                    <a:pt x="28" y="47"/>
                    <a:pt x="29" y="53"/>
                  </a:cubicBezTo>
                  <a:cubicBezTo>
                    <a:pt x="29" y="53"/>
                    <a:pt x="29" y="54"/>
                    <a:pt x="29" y="54"/>
                  </a:cubicBezTo>
                  <a:cubicBezTo>
                    <a:pt x="28" y="60"/>
                    <a:pt x="27" y="66"/>
                    <a:pt x="27" y="71"/>
                  </a:cubicBezTo>
                  <a:cubicBezTo>
                    <a:pt x="26" y="73"/>
                    <a:pt x="25" y="75"/>
                    <a:pt x="26" y="77"/>
                  </a:cubicBezTo>
                  <a:cubicBezTo>
                    <a:pt x="7" y="232"/>
                    <a:pt x="4" y="389"/>
                    <a:pt x="0" y="544"/>
                  </a:cubicBezTo>
                  <a:cubicBezTo>
                    <a:pt x="0" y="550"/>
                    <a:pt x="5" y="557"/>
                    <a:pt x="11" y="558"/>
                  </a:cubicBezTo>
                  <a:cubicBezTo>
                    <a:pt x="145" y="581"/>
                    <a:pt x="281" y="599"/>
                    <a:pt x="417" y="609"/>
                  </a:cubicBezTo>
                  <a:cubicBezTo>
                    <a:pt x="426" y="610"/>
                    <a:pt x="432" y="601"/>
                    <a:pt x="433" y="594"/>
                  </a:cubicBezTo>
                  <a:cubicBezTo>
                    <a:pt x="447" y="400"/>
                    <a:pt x="459" y="207"/>
                    <a:pt x="467" y="14"/>
                  </a:cubicBezTo>
                  <a:cubicBezTo>
                    <a:pt x="467" y="6"/>
                    <a:pt x="461" y="0"/>
                    <a:pt x="453" y="0"/>
                  </a:cubicBezTo>
                  <a:close/>
                  <a:moveTo>
                    <a:pt x="264" y="211"/>
                  </a:moveTo>
                  <a:cubicBezTo>
                    <a:pt x="265" y="202"/>
                    <a:pt x="265" y="193"/>
                    <a:pt x="266" y="184"/>
                  </a:cubicBezTo>
                  <a:cubicBezTo>
                    <a:pt x="266" y="181"/>
                    <a:pt x="266" y="177"/>
                    <a:pt x="266" y="174"/>
                  </a:cubicBezTo>
                  <a:cubicBezTo>
                    <a:pt x="268" y="175"/>
                    <a:pt x="271" y="174"/>
                    <a:pt x="273" y="174"/>
                  </a:cubicBezTo>
                  <a:cubicBezTo>
                    <a:pt x="270" y="186"/>
                    <a:pt x="267" y="199"/>
                    <a:pt x="264" y="211"/>
                  </a:cubicBezTo>
                  <a:close/>
                  <a:moveTo>
                    <a:pt x="274" y="302"/>
                  </a:moveTo>
                  <a:cubicBezTo>
                    <a:pt x="274" y="303"/>
                    <a:pt x="275" y="303"/>
                    <a:pt x="276" y="304"/>
                  </a:cubicBezTo>
                  <a:cubicBezTo>
                    <a:pt x="275" y="307"/>
                    <a:pt x="275" y="310"/>
                    <a:pt x="275" y="312"/>
                  </a:cubicBezTo>
                  <a:cubicBezTo>
                    <a:pt x="274" y="311"/>
                    <a:pt x="273" y="310"/>
                    <a:pt x="272" y="309"/>
                  </a:cubicBezTo>
                  <a:cubicBezTo>
                    <a:pt x="273" y="307"/>
                    <a:pt x="273" y="304"/>
                    <a:pt x="274" y="302"/>
                  </a:cubicBezTo>
                  <a:close/>
                  <a:moveTo>
                    <a:pt x="303" y="395"/>
                  </a:moveTo>
                  <a:cubicBezTo>
                    <a:pt x="303" y="396"/>
                    <a:pt x="304" y="396"/>
                    <a:pt x="304" y="396"/>
                  </a:cubicBezTo>
                  <a:cubicBezTo>
                    <a:pt x="306" y="399"/>
                    <a:pt x="309" y="401"/>
                    <a:pt x="312" y="401"/>
                  </a:cubicBezTo>
                  <a:cubicBezTo>
                    <a:pt x="311" y="406"/>
                    <a:pt x="311" y="411"/>
                    <a:pt x="310" y="416"/>
                  </a:cubicBezTo>
                  <a:cubicBezTo>
                    <a:pt x="308" y="409"/>
                    <a:pt x="306" y="402"/>
                    <a:pt x="303" y="395"/>
                  </a:cubicBezTo>
                  <a:close/>
                  <a:moveTo>
                    <a:pt x="356" y="293"/>
                  </a:moveTo>
                  <a:cubicBezTo>
                    <a:pt x="355" y="306"/>
                    <a:pt x="354" y="318"/>
                    <a:pt x="353" y="330"/>
                  </a:cubicBezTo>
                  <a:cubicBezTo>
                    <a:pt x="347" y="371"/>
                    <a:pt x="343" y="411"/>
                    <a:pt x="340" y="452"/>
                  </a:cubicBezTo>
                  <a:cubicBezTo>
                    <a:pt x="340" y="453"/>
                    <a:pt x="340" y="454"/>
                    <a:pt x="340" y="455"/>
                  </a:cubicBezTo>
                  <a:cubicBezTo>
                    <a:pt x="339" y="454"/>
                    <a:pt x="338" y="453"/>
                    <a:pt x="338" y="452"/>
                  </a:cubicBezTo>
                  <a:cubicBezTo>
                    <a:pt x="338" y="452"/>
                    <a:pt x="337" y="452"/>
                    <a:pt x="337" y="451"/>
                  </a:cubicBezTo>
                  <a:cubicBezTo>
                    <a:pt x="342" y="399"/>
                    <a:pt x="347" y="346"/>
                    <a:pt x="356" y="293"/>
                  </a:cubicBezTo>
                  <a:close/>
                  <a:moveTo>
                    <a:pt x="350" y="110"/>
                  </a:moveTo>
                  <a:cubicBezTo>
                    <a:pt x="352" y="111"/>
                    <a:pt x="354" y="111"/>
                    <a:pt x="355" y="111"/>
                  </a:cubicBezTo>
                  <a:cubicBezTo>
                    <a:pt x="355" y="112"/>
                    <a:pt x="355" y="113"/>
                    <a:pt x="355" y="114"/>
                  </a:cubicBezTo>
                  <a:cubicBezTo>
                    <a:pt x="353" y="113"/>
                    <a:pt x="352" y="112"/>
                    <a:pt x="350" y="110"/>
                  </a:cubicBezTo>
                  <a:close/>
                  <a:moveTo>
                    <a:pt x="351" y="466"/>
                  </a:moveTo>
                  <a:cubicBezTo>
                    <a:pt x="351" y="468"/>
                    <a:pt x="352" y="471"/>
                    <a:pt x="352" y="473"/>
                  </a:cubicBezTo>
                  <a:cubicBezTo>
                    <a:pt x="350" y="470"/>
                    <a:pt x="349" y="468"/>
                    <a:pt x="347" y="465"/>
                  </a:cubicBezTo>
                  <a:cubicBezTo>
                    <a:pt x="348" y="465"/>
                    <a:pt x="349" y="466"/>
                    <a:pt x="351" y="466"/>
                  </a:cubicBezTo>
                  <a:close/>
                  <a:moveTo>
                    <a:pt x="307" y="475"/>
                  </a:moveTo>
                  <a:cubicBezTo>
                    <a:pt x="308" y="478"/>
                    <a:pt x="310" y="481"/>
                    <a:pt x="312" y="483"/>
                  </a:cubicBezTo>
                  <a:cubicBezTo>
                    <a:pt x="311" y="482"/>
                    <a:pt x="309" y="482"/>
                    <a:pt x="307" y="481"/>
                  </a:cubicBezTo>
                  <a:cubicBezTo>
                    <a:pt x="307" y="479"/>
                    <a:pt x="307" y="477"/>
                    <a:pt x="307" y="475"/>
                  </a:cubicBezTo>
                  <a:close/>
                  <a:moveTo>
                    <a:pt x="410" y="480"/>
                  </a:moveTo>
                  <a:cubicBezTo>
                    <a:pt x="409" y="490"/>
                    <a:pt x="409" y="499"/>
                    <a:pt x="408" y="508"/>
                  </a:cubicBezTo>
                  <a:cubicBezTo>
                    <a:pt x="407" y="506"/>
                    <a:pt x="406" y="503"/>
                    <a:pt x="404" y="500"/>
                  </a:cubicBezTo>
                  <a:cubicBezTo>
                    <a:pt x="405" y="495"/>
                    <a:pt x="406" y="490"/>
                    <a:pt x="406" y="485"/>
                  </a:cubicBezTo>
                  <a:cubicBezTo>
                    <a:pt x="407" y="483"/>
                    <a:pt x="409" y="482"/>
                    <a:pt x="410" y="480"/>
                  </a:cubicBezTo>
                  <a:close/>
                  <a:moveTo>
                    <a:pt x="373" y="30"/>
                  </a:moveTo>
                  <a:cubicBezTo>
                    <a:pt x="370" y="30"/>
                    <a:pt x="367" y="31"/>
                    <a:pt x="365" y="33"/>
                  </a:cubicBezTo>
                  <a:cubicBezTo>
                    <a:pt x="347" y="33"/>
                    <a:pt x="328" y="32"/>
                    <a:pt x="309" y="32"/>
                  </a:cubicBezTo>
                  <a:cubicBezTo>
                    <a:pt x="330" y="31"/>
                    <a:pt x="351" y="30"/>
                    <a:pt x="373" y="30"/>
                  </a:cubicBezTo>
                  <a:close/>
                  <a:moveTo>
                    <a:pt x="326" y="201"/>
                  </a:moveTo>
                  <a:cubicBezTo>
                    <a:pt x="326" y="203"/>
                    <a:pt x="326" y="205"/>
                    <a:pt x="326" y="206"/>
                  </a:cubicBezTo>
                  <a:cubicBezTo>
                    <a:pt x="324" y="236"/>
                    <a:pt x="321" y="266"/>
                    <a:pt x="319" y="296"/>
                  </a:cubicBezTo>
                  <a:cubicBezTo>
                    <a:pt x="319" y="298"/>
                    <a:pt x="319" y="301"/>
                    <a:pt x="319" y="304"/>
                  </a:cubicBezTo>
                  <a:cubicBezTo>
                    <a:pt x="315" y="299"/>
                    <a:pt x="311" y="293"/>
                    <a:pt x="307" y="288"/>
                  </a:cubicBezTo>
                  <a:cubicBezTo>
                    <a:pt x="312" y="259"/>
                    <a:pt x="318" y="230"/>
                    <a:pt x="326" y="201"/>
                  </a:cubicBezTo>
                  <a:close/>
                  <a:moveTo>
                    <a:pt x="301" y="331"/>
                  </a:moveTo>
                  <a:cubicBezTo>
                    <a:pt x="304" y="334"/>
                    <a:pt x="306" y="337"/>
                    <a:pt x="309" y="340"/>
                  </a:cubicBezTo>
                  <a:cubicBezTo>
                    <a:pt x="311" y="342"/>
                    <a:pt x="313" y="344"/>
                    <a:pt x="316" y="344"/>
                  </a:cubicBezTo>
                  <a:cubicBezTo>
                    <a:pt x="314" y="363"/>
                    <a:pt x="314" y="363"/>
                    <a:pt x="314" y="363"/>
                  </a:cubicBezTo>
                  <a:cubicBezTo>
                    <a:pt x="309" y="357"/>
                    <a:pt x="305" y="350"/>
                    <a:pt x="300" y="344"/>
                  </a:cubicBezTo>
                  <a:cubicBezTo>
                    <a:pt x="300" y="340"/>
                    <a:pt x="300" y="335"/>
                    <a:pt x="301" y="331"/>
                  </a:cubicBezTo>
                  <a:close/>
                  <a:moveTo>
                    <a:pt x="297" y="98"/>
                  </a:moveTo>
                  <a:cubicBezTo>
                    <a:pt x="295" y="99"/>
                    <a:pt x="293" y="101"/>
                    <a:pt x="292" y="104"/>
                  </a:cubicBezTo>
                  <a:cubicBezTo>
                    <a:pt x="291" y="109"/>
                    <a:pt x="290" y="113"/>
                    <a:pt x="288" y="117"/>
                  </a:cubicBezTo>
                  <a:cubicBezTo>
                    <a:pt x="279" y="108"/>
                    <a:pt x="269" y="98"/>
                    <a:pt x="259" y="89"/>
                  </a:cubicBezTo>
                  <a:cubicBezTo>
                    <a:pt x="272" y="92"/>
                    <a:pt x="284" y="95"/>
                    <a:pt x="297" y="98"/>
                  </a:cubicBezTo>
                  <a:close/>
                  <a:moveTo>
                    <a:pt x="240" y="187"/>
                  </a:moveTo>
                  <a:cubicBezTo>
                    <a:pt x="239" y="192"/>
                    <a:pt x="239" y="198"/>
                    <a:pt x="239" y="203"/>
                  </a:cubicBezTo>
                  <a:cubicBezTo>
                    <a:pt x="239" y="205"/>
                    <a:pt x="239" y="207"/>
                    <a:pt x="238" y="209"/>
                  </a:cubicBezTo>
                  <a:cubicBezTo>
                    <a:pt x="237" y="207"/>
                    <a:pt x="236" y="206"/>
                    <a:pt x="235" y="205"/>
                  </a:cubicBezTo>
                  <a:cubicBezTo>
                    <a:pt x="236" y="199"/>
                    <a:pt x="238" y="193"/>
                    <a:pt x="240" y="187"/>
                  </a:cubicBezTo>
                  <a:close/>
                  <a:moveTo>
                    <a:pt x="222" y="310"/>
                  </a:moveTo>
                  <a:cubicBezTo>
                    <a:pt x="218" y="305"/>
                    <a:pt x="215" y="300"/>
                    <a:pt x="212" y="295"/>
                  </a:cubicBezTo>
                  <a:cubicBezTo>
                    <a:pt x="212" y="294"/>
                    <a:pt x="212" y="294"/>
                    <a:pt x="212" y="293"/>
                  </a:cubicBezTo>
                  <a:cubicBezTo>
                    <a:pt x="217" y="301"/>
                    <a:pt x="223" y="309"/>
                    <a:pt x="228" y="317"/>
                  </a:cubicBezTo>
                  <a:cubicBezTo>
                    <a:pt x="226" y="315"/>
                    <a:pt x="224" y="312"/>
                    <a:pt x="222" y="310"/>
                  </a:cubicBezTo>
                  <a:close/>
                  <a:moveTo>
                    <a:pt x="208" y="176"/>
                  </a:moveTo>
                  <a:cubicBezTo>
                    <a:pt x="211" y="174"/>
                    <a:pt x="212" y="170"/>
                    <a:pt x="212" y="167"/>
                  </a:cubicBezTo>
                  <a:cubicBezTo>
                    <a:pt x="214" y="168"/>
                    <a:pt x="216" y="169"/>
                    <a:pt x="218" y="170"/>
                  </a:cubicBezTo>
                  <a:cubicBezTo>
                    <a:pt x="217" y="175"/>
                    <a:pt x="215" y="179"/>
                    <a:pt x="214" y="184"/>
                  </a:cubicBezTo>
                  <a:cubicBezTo>
                    <a:pt x="212" y="182"/>
                    <a:pt x="210" y="180"/>
                    <a:pt x="208" y="178"/>
                  </a:cubicBezTo>
                  <a:cubicBezTo>
                    <a:pt x="208" y="177"/>
                    <a:pt x="208" y="177"/>
                    <a:pt x="208" y="176"/>
                  </a:cubicBezTo>
                  <a:close/>
                  <a:moveTo>
                    <a:pt x="67" y="110"/>
                  </a:moveTo>
                  <a:cubicBezTo>
                    <a:pt x="70" y="112"/>
                    <a:pt x="72" y="113"/>
                    <a:pt x="75" y="114"/>
                  </a:cubicBezTo>
                  <a:cubicBezTo>
                    <a:pt x="72" y="127"/>
                    <a:pt x="69" y="141"/>
                    <a:pt x="67" y="154"/>
                  </a:cubicBezTo>
                  <a:cubicBezTo>
                    <a:pt x="67" y="140"/>
                    <a:pt x="67" y="126"/>
                    <a:pt x="67" y="112"/>
                  </a:cubicBezTo>
                  <a:cubicBezTo>
                    <a:pt x="67" y="112"/>
                    <a:pt x="67" y="111"/>
                    <a:pt x="67" y="110"/>
                  </a:cubicBezTo>
                  <a:close/>
                  <a:moveTo>
                    <a:pt x="81" y="205"/>
                  </a:moveTo>
                  <a:cubicBezTo>
                    <a:pt x="80" y="214"/>
                    <a:pt x="80" y="223"/>
                    <a:pt x="79" y="232"/>
                  </a:cubicBezTo>
                  <a:cubicBezTo>
                    <a:pt x="79" y="234"/>
                    <a:pt x="78" y="235"/>
                    <a:pt x="78" y="236"/>
                  </a:cubicBezTo>
                  <a:cubicBezTo>
                    <a:pt x="78" y="237"/>
                    <a:pt x="79" y="238"/>
                    <a:pt x="79" y="238"/>
                  </a:cubicBezTo>
                  <a:cubicBezTo>
                    <a:pt x="79" y="238"/>
                    <a:pt x="79" y="238"/>
                    <a:pt x="79" y="238"/>
                  </a:cubicBezTo>
                  <a:cubicBezTo>
                    <a:pt x="78" y="247"/>
                    <a:pt x="77" y="255"/>
                    <a:pt x="77" y="264"/>
                  </a:cubicBezTo>
                  <a:cubicBezTo>
                    <a:pt x="75" y="268"/>
                    <a:pt x="74" y="272"/>
                    <a:pt x="76" y="276"/>
                  </a:cubicBezTo>
                  <a:cubicBezTo>
                    <a:pt x="75" y="290"/>
                    <a:pt x="74" y="304"/>
                    <a:pt x="73" y="319"/>
                  </a:cubicBezTo>
                  <a:cubicBezTo>
                    <a:pt x="71" y="328"/>
                    <a:pt x="68" y="337"/>
                    <a:pt x="65" y="346"/>
                  </a:cubicBezTo>
                  <a:cubicBezTo>
                    <a:pt x="68" y="299"/>
                    <a:pt x="74" y="252"/>
                    <a:pt x="81" y="205"/>
                  </a:cubicBezTo>
                  <a:close/>
                  <a:moveTo>
                    <a:pt x="69" y="400"/>
                  </a:moveTo>
                  <a:cubicBezTo>
                    <a:pt x="69" y="401"/>
                    <a:pt x="69" y="403"/>
                    <a:pt x="70" y="404"/>
                  </a:cubicBezTo>
                  <a:cubicBezTo>
                    <a:pt x="69" y="404"/>
                    <a:pt x="68" y="404"/>
                    <a:pt x="67" y="404"/>
                  </a:cubicBezTo>
                  <a:cubicBezTo>
                    <a:pt x="68" y="403"/>
                    <a:pt x="69" y="401"/>
                    <a:pt x="69" y="400"/>
                  </a:cubicBezTo>
                  <a:close/>
                  <a:moveTo>
                    <a:pt x="54" y="506"/>
                  </a:moveTo>
                  <a:cubicBezTo>
                    <a:pt x="55" y="510"/>
                    <a:pt x="55" y="513"/>
                    <a:pt x="56" y="517"/>
                  </a:cubicBezTo>
                  <a:cubicBezTo>
                    <a:pt x="51" y="515"/>
                    <a:pt x="46" y="514"/>
                    <a:pt x="41" y="513"/>
                  </a:cubicBezTo>
                  <a:cubicBezTo>
                    <a:pt x="43" y="504"/>
                    <a:pt x="45" y="495"/>
                    <a:pt x="47" y="485"/>
                  </a:cubicBezTo>
                  <a:cubicBezTo>
                    <a:pt x="50" y="492"/>
                    <a:pt x="52" y="499"/>
                    <a:pt x="54" y="506"/>
                  </a:cubicBezTo>
                  <a:close/>
                  <a:moveTo>
                    <a:pt x="112" y="493"/>
                  </a:moveTo>
                  <a:cubicBezTo>
                    <a:pt x="111" y="486"/>
                    <a:pt x="109" y="479"/>
                    <a:pt x="107" y="472"/>
                  </a:cubicBezTo>
                  <a:cubicBezTo>
                    <a:pt x="109" y="472"/>
                    <a:pt x="111" y="473"/>
                    <a:pt x="112" y="474"/>
                  </a:cubicBezTo>
                  <a:cubicBezTo>
                    <a:pt x="116" y="480"/>
                    <a:pt x="119" y="487"/>
                    <a:pt x="123" y="494"/>
                  </a:cubicBezTo>
                  <a:cubicBezTo>
                    <a:pt x="119" y="494"/>
                    <a:pt x="116" y="493"/>
                    <a:pt x="112" y="493"/>
                  </a:cubicBezTo>
                  <a:close/>
                  <a:moveTo>
                    <a:pt x="160" y="407"/>
                  </a:moveTo>
                  <a:cubicBezTo>
                    <a:pt x="162" y="409"/>
                    <a:pt x="164" y="410"/>
                    <a:pt x="165" y="411"/>
                  </a:cubicBezTo>
                  <a:cubicBezTo>
                    <a:pt x="165" y="413"/>
                    <a:pt x="165" y="415"/>
                    <a:pt x="165" y="417"/>
                  </a:cubicBezTo>
                  <a:cubicBezTo>
                    <a:pt x="161" y="416"/>
                    <a:pt x="157" y="418"/>
                    <a:pt x="155" y="421"/>
                  </a:cubicBezTo>
                  <a:cubicBezTo>
                    <a:pt x="151" y="418"/>
                    <a:pt x="147" y="416"/>
                    <a:pt x="143" y="413"/>
                  </a:cubicBezTo>
                  <a:cubicBezTo>
                    <a:pt x="142" y="411"/>
                    <a:pt x="141" y="408"/>
                    <a:pt x="140" y="406"/>
                  </a:cubicBezTo>
                  <a:cubicBezTo>
                    <a:pt x="145" y="412"/>
                    <a:pt x="154" y="413"/>
                    <a:pt x="160" y="407"/>
                  </a:cubicBezTo>
                  <a:close/>
                  <a:moveTo>
                    <a:pt x="138" y="399"/>
                  </a:moveTo>
                  <a:cubicBezTo>
                    <a:pt x="138" y="400"/>
                    <a:pt x="138" y="400"/>
                    <a:pt x="138" y="400"/>
                  </a:cubicBezTo>
                  <a:cubicBezTo>
                    <a:pt x="138" y="398"/>
                    <a:pt x="137" y="396"/>
                    <a:pt x="136" y="393"/>
                  </a:cubicBezTo>
                  <a:cubicBezTo>
                    <a:pt x="137" y="394"/>
                    <a:pt x="138" y="394"/>
                    <a:pt x="138" y="394"/>
                  </a:cubicBezTo>
                  <a:cubicBezTo>
                    <a:pt x="138" y="396"/>
                    <a:pt x="138" y="398"/>
                    <a:pt x="138" y="399"/>
                  </a:cubicBezTo>
                  <a:close/>
                  <a:moveTo>
                    <a:pt x="138" y="363"/>
                  </a:moveTo>
                  <a:cubicBezTo>
                    <a:pt x="134" y="361"/>
                    <a:pt x="130" y="360"/>
                    <a:pt x="126" y="359"/>
                  </a:cubicBezTo>
                  <a:cubicBezTo>
                    <a:pt x="124" y="353"/>
                    <a:pt x="123" y="347"/>
                    <a:pt x="121" y="341"/>
                  </a:cubicBezTo>
                  <a:cubicBezTo>
                    <a:pt x="127" y="348"/>
                    <a:pt x="132" y="356"/>
                    <a:pt x="138" y="363"/>
                  </a:cubicBezTo>
                  <a:cubicBezTo>
                    <a:pt x="138" y="363"/>
                    <a:pt x="138" y="363"/>
                    <a:pt x="138" y="363"/>
                  </a:cubicBezTo>
                  <a:close/>
                  <a:moveTo>
                    <a:pt x="108" y="259"/>
                  </a:moveTo>
                  <a:cubicBezTo>
                    <a:pt x="109" y="251"/>
                    <a:pt x="110" y="244"/>
                    <a:pt x="111" y="236"/>
                  </a:cubicBezTo>
                  <a:cubicBezTo>
                    <a:pt x="113" y="238"/>
                    <a:pt x="115" y="241"/>
                    <a:pt x="117" y="243"/>
                  </a:cubicBezTo>
                  <a:cubicBezTo>
                    <a:pt x="117" y="253"/>
                    <a:pt x="118" y="264"/>
                    <a:pt x="120" y="274"/>
                  </a:cubicBezTo>
                  <a:cubicBezTo>
                    <a:pt x="116" y="271"/>
                    <a:pt x="112" y="269"/>
                    <a:pt x="108" y="266"/>
                  </a:cubicBezTo>
                  <a:cubicBezTo>
                    <a:pt x="108" y="265"/>
                    <a:pt x="108" y="264"/>
                    <a:pt x="109" y="262"/>
                  </a:cubicBezTo>
                  <a:cubicBezTo>
                    <a:pt x="109" y="261"/>
                    <a:pt x="109" y="260"/>
                    <a:pt x="108" y="259"/>
                  </a:cubicBezTo>
                  <a:close/>
                  <a:moveTo>
                    <a:pt x="88" y="42"/>
                  </a:moveTo>
                  <a:cubicBezTo>
                    <a:pt x="88" y="42"/>
                    <a:pt x="87" y="43"/>
                    <a:pt x="86" y="44"/>
                  </a:cubicBezTo>
                  <a:cubicBezTo>
                    <a:pt x="81" y="44"/>
                    <a:pt x="76" y="46"/>
                    <a:pt x="71" y="49"/>
                  </a:cubicBezTo>
                  <a:cubicBezTo>
                    <a:pt x="70" y="50"/>
                    <a:pt x="69" y="51"/>
                    <a:pt x="68" y="52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71" y="42"/>
                    <a:pt x="80" y="42"/>
                    <a:pt x="88" y="42"/>
                  </a:cubicBezTo>
                  <a:close/>
                  <a:moveTo>
                    <a:pt x="54" y="60"/>
                  </a:moveTo>
                  <a:cubicBezTo>
                    <a:pt x="56" y="64"/>
                    <a:pt x="58" y="68"/>
                    <a:pt x="60" y="72"/>
                  </a:cubicBezTo>
                  <a:cubicBezTo>
                    <a:pt x="56" y="71"/>
                    <a:pt x="53" y="69"/>
                    <a:pt x="50" y="68"/>
                  </a:cubicBezTo>
                  <a:cubicBezTo>
                    <a:pt x="52" y="66"/>
                    <a:pt x="53" y="63"/>
                    <a:pt x="54" y="60"/>
                  </a:cubicBezTo>
                  <a:close/>
                  <a:moveTo>
                    <a:pt x="48" y="98"/>
                  </a:moveTo>
                  <a:cubicBezTo>
                    <a:pt x="50" y="99"/>
                    <a:pt x="52" y="100"/>
                    <a:pt x="53" y="102"/>
                  </a:cubicBezTo>
                  <a:cubicBezTo>
                    <a:pt x="51" y="102"/>
                    <a:pt x="49" y="103"/>
                    <a:pt x="48" y="105"/>
                  </a:cubicBezTo>
                  <a:cubicBezTo>
                    <a:pt x="48" y="103"/>
                    <a:pt x="48" y="100"/>
                    <a:pt x="48" y="98"/>
                  </a:cubicBezTo>
                  <a:close/>
                  <a:moveTo>
                    <a:pt x="315" y="569"/>
                  </a:moveTo>
                  <a:cubicBezTo>
                    <a:pt x="322" y="563"/>
                    <a:pt x="321" y="548"/>
                    <a:pt x="310" y="546"/>
                  </a:cubicBezTo>
                  <a:cubicBezTo>
                    <a:pt x="310" y="546"/>
                    <a:pt x="309" y="546"/>
                    <a:pt x="309" y="546"/>
                  </a:cubicBezTo>
                  <a:cubicBezTo>
                    <a:pt x="309" y="544"/>
                    <a:pt x="309" y="542"/>
                    <a:pt x="309" y="541"/>
                  </a:cubicBezTo>
                  <a:cubicBezTo>
                    <a:pt x="310" y="540"/>
                    <a:pt x="310" y="539"/>
                    <a:pt x="311" y="538"/>
                  </a:cubicBezTo>
                  <a:cubicBezTo>
                    <a:pt x="317" y="541"/>
                    <a:pt x="324" y="543"/>
                    <a:pt x="331" y="545"/>
                  </a:cubicBezTo>
                  <a:cubicBezTo>
                    <a:pt x="332" y="551"/>
                    <a:pt x="334" y="556"/>
                    <a:pt x="336" y="562"/>
                  </a:cubicBezTo>
                  <a:cubicBezTo>
                    <a:pt x="341" y="579"/>
                    <a:pt x="366" y="572"/>
                    <a:pt x="362" y="555"/>
                  </a:cubicBezTo>
                  <a:cubicBezTo>
                    <a:pt x="362" y="554"/>
                    <a:pt x="361" y="553"/>
                    <a:pt x="361" y="551"/>
                  </a:cubicBezTo>
                  <a:cubicBezTo>
                    <a:pt x="363" y="552"/>
                    <a:pt x="364" y="551"/>
                    <a:pt x="366" y="551"/>
                  </a:cubicBezTo>
                  <a:cubicBezTo>
                    <a:pt x="368" y="556"/>
                    <a:pt x="370" y="561"/>
                    <a:pt x="372" y="566"/>
                  </a:cubicBezTo>
                  <a:cubicBezTo>
                    <a:pt x="378" y="579"/>
                    <a:pt x="394" y="577"/>
                    <a:pt x="398" y="567"/>
                  </a:cubicBezTo>
                  <a:cubicBezTo>
                    <a:pt x="399" y="569"/>
                    <a:pt x="401" y="571"/>
                    <a:pt x="403" y="572"/>
                  </a:cubicBezTo>
                  <a:cubicBezTo>
                    <a:pt x="403" y="573"/>
                    <a:pt x="403" y="575"/>
                    <a:pt x="403" y="577"/>
                  </a:cubicBezTo>
                  <a:cubicBezTo>
                    <a:pt x="374" y="575"/>
                    <a:pt x="344" y="572"/>
                    <a:pt x="315" y="569"/>
                  </a:cubicBezTo>
                  <a:close/>
                  <a:moveTo>
                    <a:pt x="427" y="225"/>
                  </a:moveTo>
                  <a:cubicBezTo>
                    <a:pt x="426" y="224"/>
                    <a:pt x="426" y="223"/>
                    <a:pt x="425" y="221"/>
                  </a:cubicBezTo>
                  <a:cubicBezTo>
                    <a:pt x="426" y="220"/>
                    <a:pt x="426" y="218"/>
                    <a:pt x="427" y="216"/>
                  </a:cubicBezTo>
                  <a:cubicBezTo>
                    <a:pt x="427" y="215"/>
                    <a:pt x="427" y="213"/>
                    <a:pt x="428" y="212"/>
                  </a:cubicBezTo>
                  <a:cubicBezTo>
                    <a:pt x="427" y="217"/>
                    <a:pt x="427" y="221"/>
                    <a:pt x="427" y="225"/>
                  </a:cubicBezTo>
                  <a:close/>
                  <a:moveTo>
                    <a:pt x="438" y="35"/>
                  </a:moveTo>
                  <a:cubicBezTo>
                    <a:pt x="437" y="32"/>
                    <a:pt x="435" y="30"/>
                    <a:pt x="432" y="28"/>
                  </a:cubicBezTo>
                  <a:cubicBezTo>
                    <a:pt x="435" y="28"/>
                    <a:pt x="437" y="28"/>
                    <a:pt x="439" y="28"/>
                  </a:cubicBezTo>
                  <a:cubicBezTo>
                    <a:pt x="439" y="30"/>
                    <a:pt x="439" y="33"/>
                    <a:pt x="438" y="35"/>
                  </a:cubicBezTo>
                  <a:close/>
                </a:path>
              </a:pathLst>
            </a:custGeom>
            <a:solidFill>
              <a:srgbClr val="4A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9952093" y="4389430"/>
            <a:ext cx="1708213" cy="1770070"/>
            <a:chOff x="10015593" y="4414830"/>
            <a:chExt cx="1708213" cy="1770070"/>
          </a:xfrm>
        </p:grpSpPr>
        <p:sp>
          <p:nvSpPr>
            <p:cNvPr id="10" name="Freeform 41"/>
            <p:cNvSpPr>
              <a:spLocks noEditPoints="1"/>
            </p:cNvSpPr>
            <p:nvPr/>
          </p:nvSpPr>
          <p:spPr bwMode="auto">
            <a:xfrm>
              <a:off x="10414000" y="4414830"/>
              <a:ext cx="1309806" cy="1371012"/>
            </a:xfrm>
            <a:custGeom>
              <a:avLst/>
              <a:gdLst>
                <a:gd name="T0" fmla="*/ 20 w 411"/>
                <a:gd name="T1" fmla="*/ 50 h 589"/>
                <a:gd name="T2" fmla="*/ 36 w 411"/>
                <a:gd name="T3" fmla="*/ 584 h 589"/>
                <a:gd name="T4" fmla="*/ 392 w 411"/>
                <a:gd name="T5" fmla="*/ 2 h 589"/>
                <a:gd name="T6" fmla="*/ 200 w 411"/>
                <a:gd name="T7" fmla="*/ 396 h 589"/>
                <a:gd name="T8" fmla="*/ 177 w 411"/>
                <a:gd name="T9" fmla="*/ 416 h 589"/>
                <a:gd name="T10" fmla="*/ 346 w 411"/>
                <a:gd name="T11" fmla="*/ 273 h 589"/>
                <a:gd name="T12" fmla="*/ 241 w 411"/>
                <a:gd name="T13" fmla="*/ 466 h 589"/>
                <a:gd name="T14" fmla="*/ 321 w 411"/>
                <a:gd name="T15" fmla="*/ 496 h 589"/>
                <a:gd name="T16" fmla="*/ 321 w 411"/>
                <a:gd name="T17" fmla="*/ 496 h 589"/>
                <a:gd name="T18" fmla="*/ 306 w 411"/>
                <a:gd name="T19" fmla="*/ 427 h 589"/>
                <a:gd name="T20" fmla="*/ 268 w 411"/>
                <a:gd name="T21" fmla="*/ 405 h 589"/>
                <a:gd name="T22" fmla="*/ 310 w 411"/>
                <a:gd name="T23" fmla="*/ 314 h 589"/>
                <a:gd name="T24" fmla="*/ 255 w 411"/>
                <a:gd name="T25" fmla="*/ 160 h 589"/>
                <a:gd name="T26" fmla="*/ 235 w 411"/>
                <a:gd name="T27" fmla="*/ 363 h 589"/>
                <a:gd name="T28" fmla="*/ 242 w 411"/>
                <a:gd name="T29" fmla="*/ 362 h 589"/>
                <a:gd name="T30" fmla="*/ 230 w 411"/>
                <a:gd name="T31" fmla="*/ 391 h 589"/>
                <a:gd name="T32" fmla="*/ 218 w 411"/>
                <a:gd name="T33" fmla="*/ 244 h 589"/>
                <a:gd name="T34" fmla="*/ 208 w 411"/>
                <a:gd name="T35" fmla="*/ 341 h 589"/>
                <a:gd name="T36" fmla="*/ 200 w 411"/>
                <a:gd name="T37" fmla="*/ 114 h 589"/>
                <a:gd name="T38" fmla="*/ 200 w 411"/>
                <a:gd name="T39" fmla="*/ 114 h 589"/>
                <a:gd name="T40" fmla="*/ 339 w 411"/>
                <a:gd name="T41" fmla="*/ 394 h 589"/>
                <a:gd name="T42" fmla="*/ 347 w 411"/>
                <a:gd name="T43" fmla="*/ 338 h 589"/>
                <a:gd name="T44" fmla="*/ 355 w 411"/>
                <a:gd name="T45" fmla="*/ 368 h 589"/>
                <a:gd name="T46" fmla="*/ 364 w 411"/>
                <a:gd name="T47" fmla="*/ 241 h 589"/>
                <a:gd name="T48" fmla="*/ 366 w 411"/>
                <a:gd name="T49" fmla="*/ 166 h 589"/>
                <a:gd name="T50" fmla="*/ 380 w 411"/>
                <a:gd name="T51" fmla="*/ 33 h 589"/>
                <a:gd name="T52" fmla="*/ 342 w 411"/>
                <a:gd name="T53" fmla="*/ 41 h 589"/>
                <a:gd name="T54" fmla="*/ 293 w 411"/>
                <a:gd name="T55" fmla="*/ 143 h 589"/>
                <a:gd name="T56" fmla="*/ 293 w 411"/>
                <a:gd name="T57" fmla="*/ 143 h 589"/>
                <a:gd name="T58" fmla="*/ 244 w 411"/>
                <a:gd name="T59" fmla="*/ 125 h 589"/>
                <a:gd name="T60" fmla="*/ 286 w 411"/>
                <a:gd name="T61" fmla="*/ 99 h 589"/>
                <a:gd name="T62" fmla="*/ 264 w 411"/>
                <a:gd name="T63" fmla="*/ 81 h 589"/>
                <a:gd name="T64" fmla="*/ 156 w 411"/>
                <a:gd name="T65" fmla="*/ 168 h 589"/>
                <a:gd name="T66" fmla="*/ 156 w 411"/>
                <a:gd name="T67" fmla="*/ 168 h 589"/>
                <a:gd name="T68" fmla="*/ 50 w 411"/>
                <a:gd name="T69" fmla="*/ 80 h 589"/>
                <a:gd name="T70" fmla="*/ 47 w 411"/>
                <a:gd name="T71" fmla="*/ 129 h 589"/>
                <a:gd name="T72" fmla="*/ 57 w 411"/>
                <a:gd name="T73" fmla="*/ 311 h 589"/>
                <a:gd name="T74" fmla="*/ 57 w 411"/>
                <a:gd name="T75" fmla="*/ 311 h 589"/>
                <a:gd name="T76" fmla="*/ 113 w 411"/>
                <a:gd name="T77" fmla="*/ 74 h 589"/>
                <a:gd name="T78" fmla="*/ 103 w 411"/>
                <a:gd name="T79" fmla="*/ 265 h 589"/>
                <a:gd name="T80" fmla="*/ 86 w 411"/>
                <a:gd name="T81" fmla="*/ 337 h 589"/>
                <a:gd name="T82" fmla="*/ 104 w 411"/>
                <a:gd name="T83" fmla="*/ 205 h 589"/>
                <a:gd name="T84" fmla="*/ 103 w 411"/>
                <a:gd name="T85" fmla="*/ 486 h 589"/>
                <a:gd name="T86" fmla="*/ 102 w 411"/>
                <a:gd name="T87" fmla="*/ 495 h 589"/>
                <a:gd name="T88" fmla="*/ 106 w 411"/>
                <a:gd name="T89" fmla="*/ 430 h 589"/>
                <a:gd name="T90" fmla="*/ 108 w 411"/>
                <a:gd name="T91" fmla="*/ 351 h 589"/>
                <a:gd name="T92" fmla="*/ 111 w 411"/>
                <a:gd name="T93" fmla="*/ 457 h 589"/>
                <a:gd name="T94" fmla="*/ 68 w 411"/>
                <a:gd name="T95" fmla="*/ 116 h 589"/>
                <a:gd name="T96" fmla="*/ 92 w 411"/>
                <a:gd name="T97" fmla="*/ 538 h 589"/>
                <a:gd name="T98" fmla="*/ 93 w 411"/>
                <a:gd name="T99" fmla="*/ 534 h 589"/>
                <a:gd name="T100" fmla="*/ 147 w 411"/>
                <a:gd name="T101" fmla="*/ 425 h 589"/>
                <a:gd name="T102" fmla="*/ 146 w 411"/>
                <a:gd name="T103" fmla="*/ 414 h 589"/>
                <a:gd name="T104" fmla="*/ 150 w 411"/>
                <a:gd name="T105" fmla="*/ 353 h 589"/>
                <a:gd name="T106" fmla="*/ 127 w 411"/>
                <a:gd name="T107" fmla="*/ 251 h 589"/>
                <a:gd name="T108" fmla="*/ 169 w 411"/>
                <a:gd name="T109" fmla="*/ 224 h 589"/>
                <a:gd name="T110" fmla="*/ 241 w 411"/>
                <a:gd name="T111" fmla="*/ 508 h 589"/>
                <a:gd name="T112" fmla="*/ 250 w 411"/>
                <a:gd name="T113" fmla="*/ 543 h 589"/>
                <a:gd name="T114" fmla="*/ 311 w 411"/>
                <a:gd name="T115" fmla="*/ 537 h 589"/>
                <a:gd name="T116" fmla="*/ 342 w 411"/>
                <a:gd name="T117" fmla="*/ 523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" h="589">
                  <a:moveTo>
                    <a:pt x="392" y="2"/>
                  </a:moveTo>
                  <a:cubicBezTo>
                    <a:pt x="356" y="10"/>
                    <a:pt x="319" y="17"/>
                    <a:pt x="283" y="23"/>
                  </a:cubicBezTo>
                  <a:cubicBezTo>
                    <a:pt x="280" y="20"/>
                    <a:pt x="278" y="18"/>
                    <a:pt x="274" y="19"/>
                  </a:cubicBezTo>
                  <a:cubicBezTo>
                    <a:pt x="190" y="29"/>
                    <a:pt x="103" y="32"/>
                    <a:pt x="20" y="50"/>
                  </a:cubicBezTo>
                  <a:cubicBezTo>
                    <a:pt x="14" y="44"/>
                    <a:pt x="2" y="45"/>
                    <a:pt x="2" y="56"/>
                  </a:cubicBezTo>
                  <a:cubicBezTo>
                    <a:pt x="0" y="142"/>
                    <a:pt x="7" y="228"/>
                    <a:pt x="11" y="313"/>
                  </a:cubicBezTo>
                  <a:cubicBezTo>
                    <a:pt x="15" y="399"/>
                    <a:pt x="19" y="485"/>
                    <a:pt x="23" y="571"/>
                  </a:cubicBezTo>
                  <a:cubicBezTo>
                    <a:pt x="23" y="578"/>
                    <a:pt x="29" y="583"/>
                    <a:pt x="36" y="584"/>
                  </a:cubicBezTo>
                  <a:cubicBezTo>
                    <a:pt x="145" y="589"/>
                    <a:pt x="254" y="580"/>
                    <a:pt x="361" y="556"/>
                  </a:cubicBezTo>
                  <a:cubicBezTo>
                    <a:pt x="367" y="554"/>
                    <a:pt x="371" y="548"/>
                    <a:pt x="371" y="542"/>
                  </a:cubicBezTo>
                  <a:cubicBezTo>
                    <a:pt x="385" y="366"/>
                    <a:pt x="400" y="191"/>
                    <a:pt x="411" y="15"/>
                  </a:cubicBezTo>
                  <a:cubicBezTo>
                    <a:pt x="411" y="6"/>
                    <a:pt x="401" y="0"/>
                    <a:pt x="392" y="2"/>
                  </a:cubicBezTo>
                  <a:close/>
                  <a:moveTo>
                    <a:pt x="182" y="390"/>
                  </a:moveTo>
                  <a:cubicBezTo>
                    <a:pt x="182" y="389"/>
                    <a:pt x="182" y="388"/>
                    <a:pt x="182" y="387"/>
                  </a:cubicBezTo>
                  <a:cubicBezTo>
                    <a:pt x="189" y="388"/>
                    <a:pt x="195" y="388"/>
                    <a:pt x="201" y="389"/>
                  </a:cubicBezTo>
                  <a:cubicBezTo>
                    <a:pt x="200" y="391"/>
                    <a:pt x="200" y="393"/>
                    <a:pt x="200" y="396"/>
                  </a:cubicBezTo>
                  <a:cubicBezTo>
                    <a:pt x="194" y="394"/>
                    <a:pt x="188" y="392"/>
                    <a:pt x="182" y="390"/>
                  </a:cubicBezTo>
                  <a:close/>
                  <a:moveTo>
                    <a:pt x="193" y="421"/>
                  </a:moveTo>
                  <a:cubicBezTo>
                    <a:pt x="187" y="422"/>
                    <a:pt x="181" y="422"/>
                    <a:pt x="175" y="423"/>
                  </a:cubicBezTo>
                  <a:cubicBezTo>
                    <a:pt x="176" y="421"/>
                    <a:pt x="177" y="419"/>
                    <a:pt x="177" y="416"/>
                  </a:cubicBezTo>
                  <a:cubicBezTo>
                    <a:pt x="182" y="418"/>
                    <a:pt x="188" y="420"/>
                    <a:pt x="193" y="421"/>
                  </a:cubicBezTo>
                  <a:close/>
                  <a:moveTo>
                    <a:pt x="359" y="304"/>
                  </a:moveTo>
                  <a:cubicBezTo>
                    <a:pt x="354" y="296"/>
                    <a:pt x="350" y="289"/>
                    <a:pt x="346" y="280"/>
                  </a:cubicBezTo>
                  <a:cubicBezTo>
                    <a:pt x="346" y="278"/>
                    <a:pt x="346" y="275"/>
                    <a:pt x="346" y="273"/>
                  </a:cubicBezTo>
                  <a:cubicBezTo>
                    <a:pt x="348" y="274"/>
                    <a:pt x="349" y="276"/>
                    <a:pt x="350" y="277"/>
                  </a:cubicBezTo>
                  <a:cubicBezTo>
                    <a:pt x="353" y="281"/>
                    <a:pt x="357" y="283"/>
                    <a:pt x="361" y="283"/>
                  </a:cubicBezTo>
                  <a:cubicBezTo>
                    <a:pt x="360" y="290"/>
                    <a:pt x="360" y="297"/>
                    <a:pt x="359" y="304"/>
                  </a:cubicBezTo>
                  <a:close/>
                  <a:moveTo>
                    <a:pt x="241" y="466"/>
                  </a:moveTo>
                  <a:cubicBezTo>
                    <a:pt x="241" y="466"/>
                    <a:pt x="242" y="467"/>
                    <a:pt x="242" y="467"/>
                  </a:cubicBezTo>
                  <a:cubicBezTo>
                    <a:pt x="240" y="467"/>
                    <a:pt x="237" y="467"/>
                    <a:pt x="235" y="467"/>
                  </a:cubicBezTo>
                  <a:cubicBezTo>
                    <a:pt x="237" y="466"/>
                    <a:pt x="239" y="466"/>
                    <a:pt x="241" y="466"/>
                  </a:cubicBezTo>
                  <a:close/>
                  <a:moveTo>
                    <a:pt x="321" y="496"/>
                  </a:moveTo>
                  <a:cubicBezTo>
                    <a:pt x="319" y="495"/>
                    <a:pt x="318" y="493"/>
                    <a:pt x="316" y="492"/>
                  </a:cubicBezTo>
                  <a:cubicBezTo>
                    <a:pt x="317" y="491"/>
                    <a:pt x="317" y="489"/>
                    <a:pt x="317" y="488"/>
                  </a:cubicBezTo>
                  <a:cubicBezTo>
                    <a:pt x="319" y="489"/>
                    <a:pt x="320" y="490"/>
                    <a:pt x="322" y="490"/>
                  </a:cubicBezTo>
                  <a:cubicBezTo>
                    <a:pt x="321" y="492"/>
                    <a:pt x="321" y="494"/>
                    <a:pt x="321" y="496"/>
                  </a:cubicBezTo>
                  <a:close/>
                  <a:moveTo>
                    <a:pt x="306" y="427"/>
                  </a:moveTo>
                  <a:cubicBezTo>
                    <a:pt x="301" y="419"/>
                    <a:pt x="296" y="410"/>
                    <a:pt x="292" y="402"/>
                  </a:cubicBezTo>
                  <a:cubicBezTo>
                    <a:pt x="297" y="405"/>
                    <a:pt x="301" y="409"/>
                    <a:pt x="305" y="413"/>
                  </a:cubicBezTo>
                  <a:cubicBezTo>
                    <a:pt x="305" y="418"/>
                    <a:pt x="305" y="423"/>
                    <a:pt x="306" y="427"/>
                  </a:cubicBezTo>
                  <a:close/>
                  <a:moveTo>
                    <a:pt x="268" y="405"/>
                  </a:moveTo>
                  <a:cubicBezTo>
                    <a:pt x="269" y="408"/>
                    <a:pt x="270" y="411"/>
                    <a:pt x="272" y="414"/>
                  </a:cubicBezTo>
                  <a:cubicBezTo>
                    <a:pt x="270" y="414"/>
                    <a:pt x="268" y="413"/>
                    <a:pt x="266" y="413"/>
                  </a:cubicBezTo>
                  <a:cubicBezTo>
                    <a:pt x="267" y="410"/>
                    <a:pt x="267" y="408"/>
                    <a:pt x="268" y="405"/>
                  </a:cubicBezTo>
                  <a:close/>
                  <a:moveTo>
                    <a:pt x="312" y="301"/>
                  </a:moveTo>
                  <a:cubicBezTo>
                    <a:pt x="313" y="305"/>
                    <a:pt x="314" y="309"/>
                    <a:pt x="315" y="312"/>
                  </a:cubicBezTo>
                  <a:cubicBezTo>
                    <a:pt x="315" y="314"/>
                    <a:pt x="315" y="316"/>
                    <a:pt x="315" y="317"/>
                  </a:cubicBezTo>
                  <a:cubicBezTo>
                    <a:pt x="313" y="316"/>
                    <a:pt x="312" y="315"/>
                    <a:pt x="310" y="314"/>
                  </a:cubicBezTo>
                  <a:cubicBezTo>
                    <a:pt x="311" y="310"/>
                    <a:pt x="312" y="305"/>
                    <a:pt x="312" y="301"/>
                  </a:cubicBezTo>
                  <a:close/>
                  <a:moveTo>
                    <a:pt x="256" y="166"/>
                  </a:moveTo>
                  <a:cubicBezTo>
                    <a:pt x="256" y="166"/>
                    <a:pt x="255" y="166"/>
                    <a:pt x="255" y="165"/>
                  </a:cubicBezTo>
                  <a:cubicBezTo>
                    <a:pt x="255" y="163"/>
                    <a:pt x="255" y="162"/>
                    <a:pt x="255" y="160"/>
                  </a:cubicBezTo>
                  <a:cubicBezTo>
                    <a:pt x="256" y="159"/>
                    <a:pt x="257" y="159"/>
                    <a:pt x="259" y="158"/>
                  </a:cubicBezTo>
                  <a:cubicBezTo>
                    <a:pt x="258" y="161"/>
                    <a:pt x="257" y="164"/>
                    <a:pt x="256" y="166"/>
                  </a:cubicBezTo>
                  <a:close/>
                  <a:moveTo>
                    <a:pt x="242" y="362"/>
                  </a:moveTo>
                  <a:cubicBezTo>
                    <a:pt x="240" y="362"/>
                    <a:pt x="237" y="363"/>
                    <a:pt x="235" y="363"/>
                  </a:cubicBezTo>
                  <a:cubicBezTo>
                    <a:pt x="237" y="353"/>
                    <a:pt x="240" y="343"/>
                    <a:pt x="242" y="333"/>
                  </a:cubicBezTo>
                  <a:cubicBezTo>
                    <a:pt x="242" y="334"/>
                    <a:pt x="243" y="334"/>
                    <a:pt x="244" y="335"/>
                  </a:cubicBezTo>
                  <a:cubicBezTo>
                    <a:pt x="244" y="335"/>
                    <a:pt x="244" y="335"/>
                    <a:pt x="245" y="335"/>
                  </a:cubicBezTo>
                  <a:cubicBezTo>
                    <a:pt x="244" y="344"/>
                    <a:pt x="243" y="353"/>
                    <a:pt x="242" y="362"/>
                  </a:cubicBezTo>
                  <a:close/>
                  <a:moveTo>
                    <a:pt x="239" y="391"/>
                  </a:moveTo>
                  <a:cubicBezTo>
                    <a:pt x="238" y="395"/>
                    <a:pt x="238" y="399"/>
                    <a:pt x="237" y="403"/>
                  </a:cubicBezTo>
                  <a:cubicBezTo>
                    <a:pt x="234" y="401"/>
                    <a:pt x="231" y="399"/>
                    <a:pt x="228" y="397"/>
                  </a:cubicBezTo>
                  <a:cubicBezTo>
                    <a:pt x="229" y="395"/>
                    <a:pt x="229" y="393"/>
                    <a:pt x="230" y="391"/>
                  </a:cubicBezTo>
                  <a:cubicBezTo>
                    <a:pt x="233" y="391"/>
                    <a:pt x="236" y="391"/>
                    <a:pt x="239" y="391"/>
                  </a:cubicBezTo>
                  <a:close/>
                  <a:moveTo>
                    <a:pt x="216" y="278"/>
                  </a:moveTo>
                  <a:cubicBezTo>
                    <a:pt x="214" y="276"/>
                    <a:pt x="212" y="274"/>
                    <a:pt x="210" y="272"/>
                  </a:cubicBezTo>
                  <a:cubicBezTo>
                    <a:pt x="212" y="263"/>
                    <a:pt x="215" y="253"/>
                    <a:pt x="218" y="244"/>
                  </a:cubicBezTo>
                  <a:cubicBezTo>
                    <a:pt x="219" y="244"/>
                    <a:pt x="220" y="245"/>
                    <a:pt x="220" y="245"/>
                  </a:cubicBezTo>
                  <a:cubicBezTo>
                    <a:pt x="219" y="256"/>
                    <a:pt x="218" y="267"/>
                    <a:pt x="216" y="278"/>
                  </a:cubicBezTo>
                  <a:close/>
                  <a:moveTo>
                    <a:pt x="212" y="309"/>
                  </a:moveTo>
                  <a:cubicBezTo>
                    <a:pt x="211" y="319"/>
                    <a:pt x="209" y="330"/>
                    <a:pt x="208" y="341"/>
                  </a:cubicBezTo>
                  <a:cubicBezTo>
                    <a:pt x="204" y="336"/>
                    <a:pt x="200" y="332"/>
                    <a:pt x="196" y="328"/>
                  </a:cubicBezTo>
                  <a:cubicBezTo>
                    <a:pt x="198" y="319"/>
                    <a:pt x="200" y="310"/>
                    <a:pt x="202" y="301"/>
                  </a:cubicBezTo>
                  <a:cubicBezTo>
                    <a:pt x="206" y="304"/>
                    <a:pt x="209" y="306"/>
                    <a:pt x="212" y="309"/>
                  </a:cubicBezTo>
                  <a:close/>
                  <a:moveTo>
                    <a:pt x="200" y="114"/>
                  </a:moveTo>
                  <a:cubicBezTo>
                    <a:pt x="197" y="113"/>
                    <a:pt x="193" y="112"/>
                    <a:pt x="189" y="110"/>
                  </a:cubicBezTo>
                  <a:cubicBezTo>
                    <a:pt x="189" y="110"/>
                    <a:pt x="190" y="110"/>
                    <a:pt x="190" y="110"/>
                  </a:cubicBezTo>
                  <a:cubicBezTo>
                    <a:pt x="196" y="110"/>
                    <a:pt x="202" y="110"/>
                    <a:pt x="208" y="110"/>
                  </a:cubicBezTo>
                  <a:cubicBezTo>
                    <a:pt x="205" y="112"/>
                    <a:pt x="203" y="113"/>
                    <a:pt x="200" y="114"/>
                  </a:cubicBezTo>
                  <a:close/>
                  <a:moveTo>
                    <a:pt x="349" y="459"/>
                  </a:moveTo>
                  <a:cubicBezTo>
                    <a:pt x="348" y="441"/>
                    <a:pt x="346" y="424"/>
                    <a:pt x="342" y="406"/>
                  </a:cubicBezTo>
                  <a:cubicBezTo>
                    <a:pt x="342" y="404"/>
                    <a:pt x="340" y="402"/>
                    <a:pt x="339" y="401"/>
                  </a:cubicBezTo>
                  <a:cubicBezTo>
                    <a:pt x="339" y="398"/>
                    <a:pt x="339" y="396"/>
                    <a:pt x="339" y="394"/>
                  </a:cubicBezTo>
                  <a:cubicBezTo>
                    <a:pt x="343" y="397"/>
                    <a:pt x="349" y="397"/>
                    <a:pt x="353" y="394"/>
                  </a:cubicBezTo>
                  <a:cubicBezTo>
                    <a:pt x="352" y="416"/>
                    <a:pt x="350" y="437"/>
                    <a:pt x="349" y="459"/>
                  </a:cubicBezTo>
                  <a:close/>
                  <a:moveTo>
                    <a:pt x="355" y="368"/>
                  </a:moveTo>
                  <a:cubicBezTo>
                    <a:pt x="352" y="358"/>
                    <a:pt x="350" y="348"/>
                    <a:pt x="347" y="338"/>
                  </a:cubicBezTo>
                  <a:cubicBezTo>
                    <a:pt x="348" y="335"/>
                    <a:pt x="348" y="333"/>
                    <a:pt x="349" y="331"/>
                  </a:cubicBezTo>
                  <a:cubicBezTo>
                    <a:pt x="350" y="332"/>
                    <a:pt x="351" y="333"/>
                    <a:pt x="352" y="334"/>
                  </a:cubicBezTo>
                  <a:cubicBezTo>
                    <a:pt x="353" y="335"/>
                    <a:pt x="355" y="337"/>
                    <a:pt x="357" y="337"/>
                  </a:cubicBezTo>
                  <a:cubicBezTo>
                    <a:pt x="356" y="347"/>
                    <a:pt x="356" y="358"/>
                    <a:pt x="355" y="368"/>
                  </a:cubicBezTo>
                  <a:close/>
                  <a:moveTo>
                    <a:pt x="364" y="241"/>
                  </a:moveTo>
                  <a:cubicBezTo>
                    <a:pt x="362" y="235"/>
                    <a:pt x="360" y="229"/>
                    <a:pt x="358" y="223"/>
                  </a:cubicBezTo>
                  <a:cubicBezTo>
                    <a:pt x="360" y="224"/>
                    <a:pt x="363" y="225"/>
                    <a:pt x="365" y="224"/>
                  </a:cubicBezTo>
                  <a:cubicBezTo>
                    <a:pt x="365" y="230"/>
                    <a:pt x="364" y="235"/>
                    <a:pt x="364" y="241"/>
                  </a:cubicBezTo>
                  <a:close/>
                  <a:moveTo>
                    <a:pt x="366" y="166"/>
                  </a:moveTo>
                  <a:cubicBezTo>
                    <a:pt x="367" y="166"/>
                    <a:pt x="368" y="167"/>
                    <a:pt x="369" y="167"/>
                  </a:cubicBezTo>
                  <a:cubicBezTo>
                    <a:pt x="369" y="170"/>
                    <a:pt x="369" y="173"/>
                    <a:pt x="369" y="176"/>
                  </a:cubicBezTo>
                  <a:cubicBezTo>
                    <a:pt x="368" y="172"/>
                    <a:pt x="367" y="169"/>
                    <a:pt x="366" y="166"/>
                  </a:cubicBezTo>
                  <a:close/>
                  <a:moveTo>
                    <a:pt x="378" y="60"/>
                  </a:moveTo>
                  <a:cubicBezTo>
                    <a:pt x="378" y="53"/>
                    <a:pt x="377" y="46"/>
                    <a:pt x="377" y="39"/>
                  </a:cubicBezTo>
                  <a:cubicBezTo>
                    <a:pt x="377" y="37"/>
                    <a:pt x="376" y="35"/>
                    <a:pt x="375" y="34"/>
                  </a:cubicBezTo>
                  <a:cubicBezTo>
                    <a:pt x="377" y="34"/>
                    <a:pt x="379" y="33"/>
                    <a:pt x="380" y="33"/>
                  </a:cubicBezTo>
                  <a:cubicBezTo>
                    <a:pt x="379" y="42"/>
                    <a:pt x="379" y="51"/>
                    <a:pt x="378" y="60"/>
                  </a:cubicBezTo>
                  <a:close/>
                  <a:moveTo>
                    <a:pt x="350" y="39"/>
                  </a:moveTo>
                  <a:cubicBezTo>
                    <a:pt x="349" y="39"/>
                    <a:pt x="349" y="39"/>
                    <a:pt x="349" y="39"/>
                  </a:cubicBezTo>
                  <a:cubicBezTo>
                    <a:pt x="346" y="39"/>
                    <a:pt x="344" y="40"/>
                    <a:pt x="342" y="41"/>
                  </a:cubicBezTo>
                  <a:cubicBezTo>
                    <a:pt x="333" y="45"/>
                    <a:pt x="325" y="50"/>
                    <a:pt x="316" y="54"/>
                  </a:cubicBezTo>
                  <a:cubicBezTo>
                    <a:pt x="313" y="51"/>
                    <a:pt x="310" y="49"/>
                    <a:pt x="307" y="46"/>
                  </a:cubicBezTo>
                  <a:cubicBezTo>
                    <a:pt x="321" y="44"/>
                    <a:pt x="335" y="41"/>
                    <a:pt x="350" y="39"/>
                  </a:cubicBezTo>
                  <a:close/>
                  <a:moveTo>
                    <a:pt x="293" y="143"/>
                  </a:moveTo>
                  <a:cubicBezTo>
                    <a:pt x="294" y="143"/>
                    <a:pt x="295" y="143"/>
                    <a:pt x="295" y="143"/>
                  </a:cubicBezTo>
                  <a:cubicBezTo>
                    <a:pt x="297" y="143"/>
                    <a:pt x="299" y="142"/>
                    <a:pt x="301" y="142"/>
                  </a:cubicBezTo>
                  <a:cubicBezTo>
                    <a:pt x="297" y="151"/>
                    <a:pt x="294" y="160"/>
                    <a:pt x="290" y="169"/>
                  </a:cubicBezTo>
                  <a:cubicBezTo>
                    <a:pt x="291" y="161"/>
                    <a:pt x="292" y="152"/>
                    <a:pt x="293" y="143"/>
                  </a:cubicBezTo>
                  <a:close/>
                  <a:moveTo>
                    <a:pt x="286" y="99"/>
                  </a:moveTo>
                  <a:cubicBezTo>
                    <a:pt x="287" y="102"/>
                    <a:pt x="288" y="104"/>
                    <a:pt x="290" y="106"/>
                  </a:cubicBezTo>
                  <a:cubicBezTo>
                    <a:pt x="288" y="109"/>
                    <a:pt x="286" y="113"/>
                    <a:pt x="284" y="117"/>
                  </a:cubicBezTo>
                  <a:cubicBezTo>
                    <a:pt x="271" y="120"/>
                    <a:pt x="258" y="122"/>
                    <a:pt x="244" y="125"/>
                  </a:cubicBezTo>
                  <a:cubicBezTo>
                    <a:pt x="242" y="125"/>
                    <a:pt x="240" y="125"/>
                    <a:pt x="239" y="126"/>
                  </a:cubicBezTo>
                  <a:cubicBezTo>
                    <a:pt x="237" y="126"/>
                    <a:pt x="235" y="127"/>
                    <a:pt x="234" y="127"/>
                  </a:cubicBezTo>
                  <a:cubicBezTo>
                    <a:pt x="233" y="127"/>
                    <a:pt x="233" y="127"/>
                    <a:pt x="233" y="127"/>
                  </a:cubicBezTo>
                  <a:cubicBezTo>
                    <a:pt x="250" y="118"/>
                    <a:pt x="268" y="108"/>
                    <a:pt x="286" y="99"/>
                  </a:cubicBezTo>
                  <a:close/>
                  <a:moveTo>
                    <a:pt x="264" y="81"/>
                  </a:moveTo>
                  <a:cubicBezTo>
                    <a:pt x="260" y="83"/>
                    <a:pt x="256" y="85"/>
                    <a:pt x="253" y="87"/>
                  </a:cubicBezTo>
                  <a:cubicBezTo>
                    <a:pt x="252" y="87"/>
                    <a:pt x="251" y="86"/>
                    <a:pt x="251" y="86"/>
                  </a:cubicBezTo>
                  <a:cubicBezTo>
                    <a:pt x="255" y="84"/>
                    <a:pt x="260" y="83"/>
                    <a:pt x="264" y="81"/>
                  </a:cubicBezTo>
                  <a:close/>
                  <a:moveTo>
                    <a:pt x="243" y="57"/>
                  </a:moveTo>
                  <a:cubicBezTo>
                    <a:pt x="216" y="63"/>
                    <a:pt x="189" y="66"/>
                    <a:pt x="161" y="68"/>
                  </a:cubicBezTo>
                  <a:cubicBezTo>
                    <a:pt x="189" y="65"/>
                    <a:pt x="216" y="61"/>
                    <a:pt x="243" y="57"/>
                  </a:cubicBezTo>
                  <a:close/>
                  <a:moveTo>
                    <a:pt x="156" y="168"/>
                  </a:moveTo>
                  <a:cubicBezTo>
                    <a:pt x="169" y="172"/>
                    <a:pt x="169" y="172"/>
                    <a:pt x="169" y="172"/>
                  </a:cubicBezTo>
                  <a:cubicBezTo>
                    <a:pt x="166" y="173"/>
                    <a:pt x="164" y="174"/>
                    <a:pt x="161" y="175"/>
                  </a:cubicBezTo>
                  <a:cubicBezTo>
                    <a:pt x="157" y="173"/>
                    <a:pt x="154" y="171"/>
                    <a:pt x="150" y="170"/>
                  </a:cubicBezTo>
                  <a:cubicBezTo>
                    <a:pt x="152" y="169"/>
                    <a:pt x="154" y="169"/>
                    <a:pt x="156" y="168"/>
                  </a:cubicBezTo>
                  <a:close/>
                  <a:moveTo>
                    <a:pt x="50" y="80"/>
                  </a:moveTo>
                  <a:cubicBezTo>
                    <a:pt x="49" y="80"/>
                    <a:pt x="48" y="81"/>
                    <a:pt x="47" y="82"/>
                  </a:cubicBezTo>
                  <a:cubicBezTo>
                    <a:pt x="46" y="81"/>
                    <a:pt x="45" y="81"/>
                    <a:pt x="44" y="80"/>
                  </a:cubicBezTo>
                  <a:cubicBezTo>
                    <a:pt x="46" y="80"/>
                    <a:pt x="48" y="80"/>
                    <a:pt x="50" y="80"/>
                  </a:cubicBezTo>
                  <a:close/>
                  <a:moveTo>
                    <a:pt x="46" y="147"/>
                  </a:moveTo>
                  <a:cubicBezTo>
                    <a:pt x="45" y="140"/>
                    <a:pt x="44" y="132"/>
                    <a:pt x="43" y="124"/>
                  </a:cubicBezTo>
                  <a:cubicBezTo>
                    <a:pt x="43" y="121"/>
                    <a:pt x="43" y="118"/>
                    <a:pt x="42" y="115"/>
                  </a:cubicBezTo>
                  <a:cubicBezTo>
                    <a:pt x="44" y="120"/>
                    <a:pt x="46" y="124"/>
                    <a:pt x="47" y="129"/>
                  </a:cubicBezTo>
                  <a:cubicBezTo>
                    <a:pt x="47" y="132"/>
                    <a:pt x="48" y="135"/>
                    <a:pt x="51" y="138"/>
                  </a:cubicBezTo>
                  <a:cubicBezTo>
                    <a:pt x="51" y="139"/>
                    <a:pt x="52" y="140"/>
                    <a:pt x="52" y="142"/>
                  </a:cubicBezTo>
                  <a:cubicBezTo>
                    <a:pt x="50" y="143"/>
                    <a:pt x="48" y="145"/>
                    <a:pt x="46" y="147"/>
                  </a:cubicBezTo>
                  <a:close/>
                  <a:moveTo>
                    <a:pt x="57" y="311"/>
                  </a:moveTo>
                  <a:cubicBezTo>
                    <a:pt x="57" y="311"/>
                    <a:pt x="57" y="311"/>
                    <a:pt x="56" y="311"/>
                  </a:cubicBezTo>
                  <a:cubicBezTo>
                    <a:pt x="58" y="303"/>
                    <a:pt x="60" y="295"/>
                    <a:pt x="61" y="287"/>
                  </a:cubicBezTo>
                  <a:cubicBezTo>
                    <a:pt x="61" y="287"/>
                    <a:pt x="61" y="287"/>
                    <a:pt x="62" y="287"/>
                  </a:cubicBezTo>
                  <a:cubicBezTo>
                    <a:pt x="60" y="295"/>
                    <a:pt x="58" y="303"/>
                    <a:pt x="57" y="311"/>
                  </a:cubicBezTo>
                  <a:close/>
                  <a:moveTo>
                    <a:pt x="113" y="74"/>
                  </a:moveTo>
                  <a:cubicBezTo>
                    <a:pt x="111" y="76"/>
                    <a:pt x="110" y="78"/>
                    <a:pt x="110" y="80"/>
                  </a:cubicBezTo>
                  <a:cubicBezTo>
                    <a:pt x="95" y="80"/>
                    <a:pt x="80" y="79"/>
                    <a:pt x="65" y="78"/>
                  </a:cubicBezTo>
                  <a:cubicBezTo>
                    <a:pt x="81" y="77"/>
                    <a:pt x="97" y="76"/>
                    <a:pt x="113" y="74"/>
                  </a:cubicBezTo>
                  <a:close/>
                  <a:moveTo>
                    <a:pt x="75" y="246"/>
                  </a:moveTo>
                  <a:cubicBezTo>
                    <a:pt x="75" y="241"/>
                    <a:pt x="75" y="236"/>
                    <a:pt x="75" y="232"/>
                  </a:cubicBezTo>
                  <a:cubicBezTo>
                    <a:pt x="85" y="242"/>
                    <a:pt x="94" y="253"/>
                    <a:pt x="103" y="263"/>
                  </a:cubicBezTo>
                  <a:cubicBezTo>
                    <a:pt x="103" y="263"/>
                    <a:pt x="103" y="264"/>
                    <a:pt x="103" y="265"/>
                  </a:cubicBezTo>
                  <a:cubicBezTo>
                    <a:pt x="93" y="258"/>
                    <a:pt x="84" y="252"/>
                    <a:pt x="75" y="246"/>
                  </a:cubicBezTo>
                  <a:close/>
                  <a:moveTo>
                    <a:pt x="91" y="305"/>
                  </a:moveTo>
                  <a:cubicBezTo>
                    <a:pt x="89" y="315"/>
                    <a:pt x="87" y="326"/>
                    <a:pt x="86" y="337"/>
                  </a:cubicBezTo>
                  <a:cubicBezTo>
                    <a:pt x="86" y="337"/>
                    <a:pt x="86" y="337"/>
                    <a:pt x="86" y="337"/>
                  </a:cubicBezTo>
                  <a:cubicBezTo>
                    <a:pt x="86" y="325"/>
                    <a:pt x="86" y="313"/>
                    <a:pt x="86" y="301"/>
                  </a:cubicBezTo>
                  <a:cubicBezTo>
                    <a:pt x="88" y="302"/>
                    <a:pt x="89" y="303"/>
                    <a:pt x="91" y="305"/>
                  </a:cubicBezTo>
                  <a:close/>
                  <a:moveTo>
                    <a:pt x="84" y="184"/>
                  </a:moveTo>
                  <a:cubicBezTo>
                    <a:pt x="91" y="191"/>
                    <a:pt x="97" y="198"/>
                    <a:pt x="104" y="205"/>
                  </a:cubicBezTo>
                  <a:cubicBezTo>
                    <a:pt x="104" y="207"/>
                    <a:pt x="103" y="209"/>
                    <a:pt x="104" y="211"/>
                  </a:cubicBezTo>
                  <a:cubicBezTo>
                    <a:pt x="98" y="209"/>
                    <a:pt x="92" y="206"/>
                    <a:pt x="87" y="204"/>
                  </a:cubicBezTo>
                  <a:cubicBezTo>
                    <a:pt x="86" y="199"/>
                    <a:pt x="85" y="192"/>
                    <a:pt x="84" y="184"/>
                  </a:cubicBezTo>
                  <a:close/>
                  <a:moveTo>
                    <a:pt x="103" y="486"/>
                  </a:moveTo>
                  <a:cubicBezTo>
                    <a:pt x="106" y="487"/>
                    <a:pt x="109" y="487"/>
                    <a:pt x="111" y="487"/>
                  </a:cubicBezTo>
                  <a:cubicBezTo>
                    <a:pt x="111" y="489"/>
                    <a:pt x="111" y="491"/>
                    <a:pt x="111" y="493"/>
                  </a:cubicBezTo>
                  <a:cubicBezTo>
                    <a:pt x="111" y="493"/>
                    <a:pt x="111" y="493"/>
                    <a:pt x="111" y="493"/>
                  </a:cubicBezTo>
                  <a:cubicBezTo>
                    <a:pt x="108" y="494"/>
                    <a:pt x="105" y="494"/>
                    <a:pt x="102" y="495"/>
                  </a:cubicBezTo>
                  <a:cubicBezTo>
                    <a:pt x="102" y="492"/>
                    <a:pt x="103" y="489"/>
                    <a:pt x="103" y="486"/>
                  </a:cubicBezTo>
                  <a:close/>
                  <a:moveTo>
                    <a:pt x="110" y="390"/>
                  </a:moveTo>
                  <a:cubicBezTo>
                    <a:pt x="110" y="403"/>
                    <a:pt x="111" y="415"/>
                    <a:pt x="111" y="428"/>
                  </a:cubicBezTo>
                  <a:cubicBezTo>
                    <a:pt x="109" y="428"/>
                    <a:pt x="108" y="429"/>
                    <a:pt x="106" y="430"/>
                  </a:cubicBezTo>
                  <a:cubicBezTo>
                    <a:pt x="106" y="416"/>
                    <a:pt x="106" y="403"/>
                    <a:pt x="106" y="389"/>
                  </a:cubicBezTo>
                  <a:cubicBezTo>
                    <a:pt x="108" y="389"/>
                    <a:pt x="109" y="390"/>
                    <a:pt x="110" y="390"/>
                  </a:cubicBezTo>
                  <a:close/>
                  <a:moveTo>
                    <a:pt x="107" y="360"/>
                  </a:moveTo>
                  <a:cubicBezTo>
                    <a:pt x="108" y="357"/>
                    <a:pt x="108" y="354"/>
                    <a:pt x="108" y="351"/>
                  </a:cubicBezTo>
                  <a:cubicBezTo>
                    <a:pt x="108" y="354"/>
                    <a:pt x="108" y="357"/>
                    <a:pt x="108" y="360"/>
                  </a:cubicBezTo>
                  <a:cubicBezTo>
                    <a:pt x="108" y="360"/>
                    <a:pt x="108" y="360"/>
                    <a:pt x="107" y="360"/>
                  </a:cubicBezTo>
                  <a:close/>
                  <a:moveTo>
                    <a:pt x="111" y="453"/>
                  </a:moveTo>
                  <a:cubicBezTo>
                    <a:pt x="111" y="454"/>
                    <a:pt x="111" y="456"/>
                    <a:pt x="111" y="457"/>
                  </a:cubicBezTo>
                  <a:cubicBezTo>
                    <a:pt x="109" y="457"/>
                    <a:pt x="107" y="458"/>
                    <a:pt x="105" y="458"/>
                  </a:cubicBezTo>
                  <a:cubicBezTo>
                    <a:pt x="106" y="455"/>
                    <a:pt x="106" y="453"/>
                    <a:pt x="106" y="451"/>
                  </a:cubicBezTo>
                  <a:cubicBezTo>
                    <a:pt x="107" y="452"/>
                    <a:pt x="109" y="453"/>
                    <a:pt x="111" y="453"/>
                  </a:cubicBezTo>
                  <a:close/>
                  <a:moveTo>
                    <a:pt x="68" y="116"/>
                  </a:moveTo>
                  <a:cubicBezTo>
                    <a:pt x="70" y="117"/>
                    <a:pt x="72" y="118"/>
                    <a:pt x="74" y="120"/>
                  </a:cubicBezTo>
                  <a:cubicBezTo>
                    <a:pt x="72" y="119"/>
                    <a:pt x="71" y="119"/>
                    <a:pt x="69" y="118"/>
                  </a:cubicBezTo>
                  <a:cubicBezTo>
                    <a:pt x="69" y="117"/>
                    <a:pt x="68" y="116"/>
                    <a:pt x="68" y="116"/>
                  </a:cubicBezTo>
                  <a:close/>
                  <a:moveTo>
                    <a:pt x="92" y="538"/>
                  </a:moveTo>
                  <a:cubicBezTo>
                    <a:pt x="87" y="539"/>
                    <a:pt x="85" y="543"/>
                    <a:pt x="84" y="548"/>
                  </a:cubicBezTo>
                  <a:cubicBezTo>
                    <a:pt x="80" y="548"/>
                    <a:pt x="75" y="548"/>
                    <a:pt x="71" y="549"/>
                  </a:cubicBezTo>
                  <a:cubicBezTo>
                    <a:pt x="71" y="545"/>
                    <a:pt x="72" y="542"/>
                    <a:pt x="72" y="538"/>
                  </a:cubicBezTo>
                  <a:cubicBezTo>
                    <a:pt x="78" y="544"/>
                    <a:pt x="89" y="544"/>
                    <a:pt x="93" y="534"/>
                  </a:cubicBezTo>
                  <a:cubicBezTo>
                    <a:pt x="94" y="531"/>
                    <a:pt x="94" y="528"/>
                    <a:pt x="95" y="526"/>
                  </a:cubicBezTo>
                  <a:cubicBezTo>
                    <a:pt x="109" y="527"/>
                    <a:pt x="122" y="528"/>
                    <a:pt x="136" y="529"/>
                  </a:cubicBezTo>
                  <a:cubicBezTo>
                    <a:pt x="121" y="532"/>
                    <a:pt x="107" y="535"/>
                    <a:pt x="92" y="538"/>
                  </a:cubicBezTo>
                  <a:close/>
                  <a:moveTo>
                    <a:pt x="147" y="425"/>
                  </a:moveTo>
                  <a:cubicBezTo>
                    <a:pt x="143" y="425"/>
                    <a:pt x="140" y="425"/>
                    <a:pt x="136" y="426"/>
                  </a:cubicBezTo>
                  <a:cubicBezTo>
                    <a:pt x="135" y="417"/>
                    <a:pt x="135" y="409"/>
                    <a:pt x="135" y="401"/>
                  </a:cubicBezTo>
                  <a:cubicBezTo>
                    <a:pt x="139" y="403"/>
                    <a:pt x="143" y="404"/>
                    <a:pt x="147" y="406"/>
                  </a:cubicBezTo>
                  <a:cubicBezTo>
                    <a:pt x="147" y="409"/>
                    <a:pt x="146" y="412"/>
                    <a:pt x="146" y="414"/>
                  </a:cubicBezTo>
                  <a:cubicBezTo>
                    <a:pt x="145" y="418"/>
                    <a:pt x="146" y="422"/>
                    <a:pt x="147" y="425"/>
                  </a:cubicBezTo>
                  <a:close/>
                  <a:moveTo>
                    <a:pt x="145" y="358"/>
                  </a:moveTo>
                  <a:cubicBezTo>
                    <a:pt x="146" y="357"/>
                    <a:pt x="148" y="356"/>
                    <a:pt x="149" y="354"/>
                  </a:cubicBezTo>
                  <a:cubicBezTo>
                    <a:pt x="149" y="353"/>
                    <a:pt x="149" y="353"/>
                    <a:pt x="150" y="353"/>
                  </a:cubicBezTo>
                  <a:cubicBezTo>
                    <a:pt x="151" y="354"/>
                    <a:pt x="152" y="356"/>
                    <a:pt x="152" y="358"/>
                  </a:cubicBezTo>
                  <a:cubicBezTo>
                    <a:pt x="150" y="358"/>
                    <a:pt x="147" y="358"/>
                    <a:pt x="145" y="358"/>
                  </a:cubicBezTo>
                  <a:close/>
                  <a:moveTo>
                    <a:pt x="150" y="276"/>
                  </a:moveTo>
                  <a:cubicBezTo>
                    <a:pt x="142" y="268"/>
                    <a:pt x="135" y="259"/>
                    <a:pt x="127" y="251"/>
                  </a:cubicBezTo>
                  <a:cubicBezTo>
                    <a:pt x="136" y="256"/>
                    <a:pt x="145" y="261"/>
                    <a:pt x="154" y="266"/>
                  </a:cubicBezTo>
                  <a:cubicBezTo>
                    <a:pt x="153" y="270"/>
                    <a:pt x="151" y="273"/>
                    <a:pt x="150" y="276"/>
                  </a:cubicBezTo>
                  <a:close/>
                  <a:moveTo>
                    <a:pt x="161" y="226"/>
                  </a:moveTo>
                  <a:cubicBezTo>
                    <a:pt x="164" y="225"/>
                    <a:pt x="166" y="225"/>
                    <a:pt x="169" y="224"/>
                  </a:cubicBezTo>
                  <a:cubicBezTo>
                    <a:pt x="168" y="226"/>
                    <a:pt x="167" y="229"/>
                    <a:pt x="166" y="232"/>
                  </a:cubicBezTo>
                  <a:cubicBezTo>
                    <a:pt x="164" y="230"/>
                    <a:pt x="163" y="228"/>
                    <a:pt x="161" y="226"/>
                  </a:cubicBezTo>
                  <a:close/>
                  <a:moveTo>
                    <a:pt x="212" y="501"/>
                  </a:moveTo>
                  <a:cubicBezTo>
                    <a:pt x="222" y="504"/>
                    <a:pt x="231" y="506"/>
                    <a:pt x="241" y="508"/>
                  </a:cubicBezTo>
                  <a:cubicBezTo>
                    <a:pt x="232" y="509"/>
                    <a:pt x="223" y="510"/>
                    <a:pt x="214" y="512"/>
                  </a:cubicBezTo>
                  <a:cubicBezTo>
                    <a:pt x="199" y="510"/>
                    <a:pt x="184" y="509"/>
                    <a:pt x="169" y="508"/>
                  </a:cubicBezTo>
                  <a:cubicBezTo>
                    <a:pt x="183" y="506"/>
                    <a:pt x="198" y="504"/>
                    <a:pt x="212" y="501"/>
                  </a:cubicBezTo>
                  <a:close/>
                  <a:moveTo>
                    <a:pt x="250" y="543"/>
                  </a:moveTo>
                  <a:cubicBezTo>
                    <a:pt x="260" y="542"/>
                    <a:pt x="269" y="542"/>
                    <a:pt x="279" y="542"/>
                  </a:cubicBezTo>
                  <a:cubicBezTo>
                    <a:pt x="286" y="542"/>
                    <a:pt x="290" y="538"/>
                    <a:pt x="291" y="533"/>
                  </a:cubicBezTo>
                  <a:cubicBezTo>
                    <a:pt x="298" y="532"/>
                    <a:pt x="306" y="530"/>
                    <a:pt x="313" y="528"/>
                  </a:cubicBezTo>
                  <a:cubicBezTo>
                    <a:pt x="312" y="531"/>
                    <a:pt x="311" y="534"/>
                    <a:pt x="311" y="537"/>
                  </a:cubicBezTo>
                  <a:cubicBezTo>
                    <a:pt x="290" y="541"/>
                    <a:pt x="270" y="544"/>
                    <a:pt x="249" y="547"/>
                  </a:cubicBezTo>
                  <a:cubicBezTo>
                    <a:pt x="249" y="546"/>
                    <a:pt x="250" y="544"/>
                    <a:pt x="250" y="543"/>
                  </a:cubicBezTo>
                  <a:close/>
                  <a:moveTo>
                    <a:pt x="340" y="531"/>
                  </a:moveTo>
                  <a:cubicBezTo>
                    <a:pt x="340" y="528"/>
                    <a:pt x="341" y="526"/>
                    <a:pt x="342" y="523"/>
                  </a:cubicBezTo>
                  <a:cubicBezTo>
                    <a:pt x="342" y="521"/>
                    <a:pt x="343" y="520"/>
                    <a:pt x="344" y="518"/>
                  </a:cubicBezTo>
                  <a:cubicBezTo>
                    <a:pt x="344" y="522"/>
                    <a:pt x="344" y="526"/>
                    <a:pt x="344" y="530"/>
                  </a:cubicBezTo>
                  <a:cubicBezTo>
                    <a:pt x="342" y="530"/>
                    <a:pt x="341" y="531"/>
                    <a:pt x="340" y="531"/>
                  </a:cubicBezTo>
                  <a:close/>
                </a:path>
              </a:pathLst>
            </a:custGeom>
            <a:solidFill>
              <a:srgbClr val="F8B1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2" name="Freeform 43"/>
            <p:cNvSpPr>
              <a:spLocks noEditPoints="1"/>
            </p:cNvSpPr>
            <p:nvPr/>
          </p:nvSpPr>
          <p:spPr bwMode="auto">
            <a:xfrm>
              <a:off x="10015593" y="4809966"/>
              <a:ext cx="1076803" cy="1374934"/>
            </a:xfrm>
            <a:custGeom>
              <a:avLst/>
              <a:gdLst>
                <a:gd name="T0" fmla="*/ 6 w 464"/>
                <a:gd name="T1" fmla="*/ 95 h 591"/>
                <a:gd name="T2" fmla="*/ 120 w 464"/>
                <a:gd name="T3" fmla="*/ 564 h 591"/>
                <a:gd name="T4" fmla="*/ 463 w 464"/>
                <a:gd name="T5" fmla="*/ 15 h 591"/>
                <a:gd name="T6" fmla="*/ 305 w 464"/>
                <a:gd name="T7" fmla="*/ 331 h 591"/>
                <a:gd name="T8" fmla="*/ 309 w 464"/>
                <a:gd name="T9" fmla="*/ 471 h 591"/>
                <a:gd name="T10" fmla="*/ 325 w 464"/>
                <a:gd name="T11" fmla="*/ 501 h 591"/>
                <a:gd name="T12" fmla="*/ 205 w 464"/>
                <a:gd name="T13" fmla="*/ 498 h 591"/>
                <a:gd name="T14" fmla="*/ 159 w 464"/>
                <a:gd name="T15" fmla="*/ 311 h 591"/>
                <a:gd name="T16" fmla="*/ 180 w 464"/>
                <a:gd name="T17" fmla="*/ 225 h 591"/>
                <a:gd name="T18" fmla="*/ 167 w 464"/>
                <a:gd name="T19" fmla="*/ 373 h 591"/>
                <a:gd name="T20" fmla="*/ 127 w 464"/>
                <a:gd name="T21" fmla="*/ 361 h 591"/>
                <a:gd name="T22" fmla="*/ 122 w 464"/>
                <a:gd name="T23" fmla="*/ 368 h 591"/>
                <a:gd name="T24" fmla="*/ 128 w 464"/>
                <a:gd name="T25" fmla="*/ 283 h 591"/>
                <a:gd name="T26" fmla="*/ 99 w 464"/>
                <a:gd name="T27" fmla="*/ 141 h 591"/>
                <a:gd name="T28" fmla="*/ 80 w 464"/>
                <a:gd name="T29" fmla="*/ 150 h 591"/>
                <a:gd name="T30" fmla="*/ 77 w 464"/>
                <a:gd name="T31" fmla="*/ 398 h 591"/>
                <a:gd name="T32" fmla="*/ 70 w 464"/>
                <a:gd name="T33" fmla="*/ 174 h 591"/>
                <a:gd name="T34" fmla="*/ 100 w 464"/>
                <a:gd name="T35" fmla="*/ 433 h 591"/>
                <a:gd name="T36" fmla="*/ 100 w 464"/>
                <a:gd name="T37" fmla="*/ 433 h 591"/>
                <a:gd name="T38" fmla="*/ 98 w 464"/>
                <a:gd name="T39" fmla="*/ 467 h 591"/>
                <a:gd name="T40" fmla="*/ 126 w 464"/>
                <a:gd name="T41" fmla="*/ 425 h 591"/>
                <a:gd name="T42" fmla="*/ 187 w 464"/>
                <a:gd name="T43" fmla="*/ 436 h 591"/>
                <a:gd name="T44" fmla="*/ 212 w 464"/>
                <a:gd name="T45" fmla="*/ 406 h 591"/>
                <a:gd name="T46" fmla="*/ 340 w 464"/>
                <a:gd name="T47" fmla="*/ 359 h 591"/>
                <a:gd name="T48" fmla="*/ 382 w 464"/>
                <a:gd name="T49" fmla="*/ 476 h 591"/>
                <a:gd name="T50" fmla="*/ 382 w 464"/>
                <a:gd name="T51" fmla="*/ 476 h 591"/>
                <a:gd name="T52" fmla="*/ 229 w 464"/>
                <a:gd name="T53" fmla="*/ 238 h 591"/>
                <a:gd name="T54" fmla="*/ 219 w 464"/>
                <a:gd name="T55" fmla="*/ 300 h 591"/>
                <a:gd name="T56" fmla="*/ 118 w 464"/>
                <a:gd name="T57" fmla="*/ 106 h 591"/>
                <a:gd name="T58" fmla="*/ 54 w 464"/>
                <a:gd name="T59" fmla="*/ 294 h 591"/>
                <a:gd name="T60" fmla="*/ 51 w 464"/>
                <a:gd name="T61" fmla="*/ 322 h 591"/>
                <a:gd name="T62" fmla="*/ 62 w 464"/>
                <a:gd name="T63" fmla="*/ 484 h 591"/>
                <a:gd name="T64" fmla="*/ 60 w 464"/>
                <a:gd name="T65" fmla="*/ 489 h 591"/>
                <a:gd name="T66" fmla="*/ 125 w 464"/>
                <a:gd name="T67" fmla="*/ 527 h 591"/>
                <a:gd name="T68" fmla="*/ 129 w 464"/>
                <a:gd name="T69" fmla="*/ 536 h 591"/>
                <a:gd name="T70" fmla="*/ 173 w 464"/>
                <a:gd name="T71" fmla="*/ 497 h 591"/>
                <a:gd name="T72" fmla="*/ 205 w 464"/>
                <a:gd name="T73" fmla="*/ 461 h 591"/>
                <a:gd name="T74" fmla="*/ 235 w 464"/>
                <a:gd name="T75" fmla="*/ 462 h 591"/>
                <a:gd name="T76" fmla="*/ 290 w 464"/>
                <a:gd name="T77" fmla="*/ 492 h 591"/>
                <a:gd name="T78" fmla="*/ 290 w 464"/>
                <a:gd name="T79" fmla="*/ 492 h 591"/>
                <a:gd name="T80" fmla="*/ 341 w 464"/>
                <a:gd name="T81" fmla="*/ 531 h 591"/>
                <a:gd name="T82" fmla="*/ 409 w 464"/>
                <a:gd name="T83" fmla="*/ 401 h 591"/>
                <a:gd name="T84" fmla="*/ 404 w 464"/>
                <a:gd name="T85" fmla="*/ 101 h 591"/>
                <a:gd name="T86" fmla="*/ 404 w 464"/>
                <a:gd name="T87" fmla="*/ 93 h 591"/>
                <a:gd name="T88" fmla="*/ 368 w 464"/>
                <a:gd name="T89" fmla="*/ 203 h 591"/>
                <a:gd name="T90" fmla="*/ 345 w 464"/>
                <a:gd name="T91" fmla="*/ 157 h 591"/>
                <a:gd name="T92" fmla="*/ 301 w 464"/>
                <a:gd name="T93" fmla="*/ 151 h 591"/>
                <a:gd name="T94" fmla="*/ 306 w 464"/>
                <a:gd name="T95" fmla="*/ 88 h 591"/>
                <a:gd name="T96" fmla="*/ 261 w 464"/>
                <a:gd name="T97" fmla="*/ 276 h 591"/>
                <a:gd name="T98" fmla="*/ 261 w 464"/>
                <a:gd name="T99" fmla="*/ 277 h 591"/>
                <a:gd name="T100" fmla="*/ 258 w 464"/>
                <a:gd name="T101" fmla="*/ 323 h 591"/>
                <a:gd name="T102" fmla="*/ 238 w 464"/>
                <a:gd name="T103" fmla="*/ 58 h 591"/>
                <a:gd name="T104" fmla="*/ 163 w 464"/>
                <a:gd name="T105" fmla="*/ 70 h 591"/>
                <a:gd name="T106" fmla="*/ 32 w 464"/>
                <a:gd name="T107" fmla="*/ 86 h 591"/>
                <a:gd name="T108" fmla="*/ 61 w 464"/>
                <a:gd name="T109" fmla="*/ 113 h 591"/>
                <a:gd name="T110" fmla="*/ 32 w 464"/>
                <a:gd name="T111" fmla="*/ 86 h 591"/>
                <a:gd name="T112" fmla="*/ 62 w 464"/>
                <a:gd name="T113" fmla="*/ 524 h 591"/>
                <a:gd name="T114" fmla="*/ 158 w 464"/>
                <a:gd name="T115" fmla="*/ 538 h 591"/>
                <a:gd name="T116" fmla="*/ 383 w 464"/>
                <a:gd name="T117" fmla="*/ 558 h 591"/>
                <a:gd name="T118" fmla="*/ 400 w 464"/>
                <a:gd name="T119" fmla="*/ 549 h 591"/>
                <a:gd name="T120" fmla="*/ 424 w 464"/>
                <a:gd name="T121" fmla="*/ 163 h 591"/>
                <a:gd name="T122" fmla="*/ 432 w 464"/>
                <a:gd name="T123" fmla="*/ 43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4" h="591">
                  <a:moveTo>
                    <a:pt x="445" y="1"/>
                  </a:moveTo>
                  <a:cubicBezTo>
                    <a:pt x="300" y="21"/>
                    <a:pt x="155" y="40"/>
                    <a:pt x="11" y="61"/>
                  </a:cubicBezTo>
                  <a:cubicBezTo>
                    <a:pt x="4" y="63"/>
                    <a:pt x="0" y="72"/>
                    <a:pt x="1" y="78"/>
                  </a:cubicBezTo>
                  <a:cubicBezTo>
                    <a:pt x="3" y="84"/>
                    <a:pt x="5" y="90"/>
                    <a:pt x="6" y="95"/>
                  </a:cubicBezTo>
                  <a:cubicBezTo>
                    <a:pt x="6" y="97"/>
                    <a:pt x="5" y="99"/>
                    <a:pt x="5" y="101"/>
                  </a:cubicBezTo>
                  <a:cubicBezTo>
                    <a:pt x="11" y="249"/>
                    <a:pt x="25" y="397"/>
                    <a:pt x="33" y="545"/>
                  </a:cubicBezTo>
                  <a:cubicBezTo>
                    <a:pt x="34" y="553"/>
                    <a:pt x="40" y="559"/>
                    <a:pt x="48" y="559"/>
                  </a:cubicBezTo>
                  <a:cubicBezTo>
                    <a:pt x="72" y="561"/>
                    <a:pt x="96" y="562"/>
                    <a:pt x="120" y="564"/>
                  </a:cubicBezTo>
                  <a:cubicBezTo>
                    <a:pt x="123" y="567"/>
                    <a:pt x="128" y="567"/>
                    <a:pt x="131" y="565"/>
                  </a:cubicBezTo>
                  <a:cubicBezTo>
                    <a:pt x="226" y="572"/>
                    <a:pt x="320" y="580"/>
                    <a:pt x="413" y="590"/>
                  </a:cubicBezTo>
                  <a:cubicBezTo>
                    <a:pt x="422" y="591"/>
                    <a:pt x="427" y="583"/>
                    <a:pt x="428" y="576"/>
                  </a:cubicBezTo>
                  <a:cubicBezTo>
                    <a:pt x="440" y="389"/>
                    <a:pt x="452" y="202"/>
                    <a:pt x="463" y="15"/>
                  </a:cubicBezTo>
                  <a:cubicBezTo>
                    <a:pt x="464" y="5"/>
                    <a:pt x="453" y="0"/>
                    <a:pt x="445" y="1"/>
                  </a:cubicBezTo>
                  <a:close/>
                  <a:moveTo>
                    <a:pt x="305" y="346"/>
                  </a:moveTo>
                  <a:cubicBezTo>
                    <a:pt x="304" y="346"/>
                    <a:pt x="303" y="345"/>
                    <a:pt x="303" y="346"/>
                  </a:cubicBezTo>
                  <a:cubicBezTo>
                    <a:pt x="303" y="341"/>
                    <a:pt x="304" y="336"/>
                    <a:pt x="305" y="331"/>
                  </a:cubicBezTo>
                  <a:cubicBezTo>
                    <a:pt x="305" y="331"/>
                    <a:pt x="306" y="331"/>
                    <a:pt x="306" y="332"/>
                  </a:cubicBezTo>
                  <a:cubicBezTo>
                    <a:pt x="306" y="336"/>
                    <a:pt x="305" y="341"/>
                    <a:pt x="305" y="346"/>
                  </a:cubicBezTo>
                  <a:close/>
                  <a:moveTo>
                    <a:pt x="325" y="501"/>
                  </a:moveTo>
                  <a:cubicBezTo>
                    <a:pt x="320" y="491"/>
                    <a:pt x="315" y="481"/>
                    <a:pt x="309" y="471"/>
                  </a:cubicBezTo>
                  <a:cubicBezTo>
                    <a:pt x="308" y="468"/>
                    <a:pt x="306" y="465"/>
                    <a:pt x="305" y="462"/>
                  </a:cubicBezTo>
                  <a:cubicBezTo>
                    <a:pt x="306" y="462"/>
                    <a:pt x="307" y="462"/>
                    <a:pt x="308" y="462"/>
                  </a:cubicBezTo>
                  <a:cubicBezTo>
                    <a:pt x="315" y="475"/>
                    <a:pt x="321" y="489"/>
                    <a:pt x="327" y="502"/>
                  </a:cubicBezTo>
                  <a:cubicBezTo>
                    <a:pt x="327" y="502"/>
                    <a:pt x="326" y="502"/>
                    <a:pt x="325" y="501"/>
                  </a:cubicBezTo>
                  <a:close/>
                  <a:moveTo>
                    <a:pt x="205" y="498"/>
                  </a:moveTo>
                  <a:cubicBezTo>
                    <a:pt x="205" y="497"/>
                    <a:pt x="204" y="496"/>
                    <a:pt x="204" y="495"/>
                  </a:cubicBezTo>
                  <a:cubicBezTo>
                    <a:pt x="209" y="496"/>
                    <a:pt x="213" y="497"/>
                    <a:pt x="218" y="499"/>
                  </a:cubicBezTo>
                  <a:cubicBezTo>
                    <a:pt x="214" y="498"/>
                    <a:pt x="210" y="498"/>
                    <a:pt x="205" y="498"/>
                  </a:cubicBezTo>
                  <a:close/>
                  <a:moveTo>
                    <a:pt x="156" y="310"/>
                  </a:moveTo>
                  <a:cubicBezTo>
                    <a:pt x="157" y="306"/>
                    <a:pt x="157" y="303"/>
                    <a:pt x="157" y="300"/>
                  </a:cubicBezTo>
                  <a:cubicBezTo>
                    <a:pt x="161" y="302"/>
                    <a:pt x="164" y="304"/>
                    <a:pt x="168" y="306"/>
                  </a:cubicBezTo>
                  <a:cubicBezTo>
                    <a:pt x="165" y="306"/>
                    <a:pt x="162" y="308"/>
                    <a:pt x="159" y="311"/>
                  </a:cubicBezTo>
                  <a:cubicBezTo>
                    <a:pt x="158" y="310"/>
                    <a:pt x="157" y="310"/>
                    <a:pt x="156" y="310"/>
                  </a:cubicBezTo>
                  <a:close/>
                  <a:moveTo>
                    <a:pt x="169" y="223"/>
                  </a:moveTo>
                  <a:cubicBezTo>
                    <a:pt x="169" y="223"/>
                    <a:pt x="169" y="223"/>
                    <a:pt x="169" y="223"/>
                  </a:cubicBezTo>
                  <a:cubicBezTo>
                    <a:pt x="172" y="223"/>
                    <a:pt x="176" y="224"/>
                    <a:pt x="180" y="225"/>
                  </a:cubicBezTo>
                  <a:cubicBezTo>
                    <a:pt x="180" y="227"/>
                    <a:pt x="180" y="228"/>
                    <a:pt x="180" y="230"/>
                  </a:cubicBezTo>
                  <a:cubicBezTo>
                    <a:pt x="176" y="228"/>
                    <a:pt x="172" y="225"/>
                    <a:pt x="169" y="223"/>
                  </a:cubicBezTo>
                  <a:close/>
                  <a:moveTo>
                    <a:pt x="166" y="368"/>
                  </a:moveTo>
                  <a:cubicBezTo>
                    <a:pt x="166" y="369"/>
                    <a:pt x="167" y="371"/>
                    <a:pt x="167" y="373"/>
                  </a:cubicBezTo>
                  <a:cubicBezTo>
                    <a:pt x="165" y="371"/>
                    <a:pt x="163" y="368"/>
                    <a:pt x="161" y="366"/>
                  </a:cubicBezTo>
                  <a:cubicBezTo>
                    <a:pt x="162" y="366"/>
                    <a:pt x="164" y="367"/>
                    <a:pt x="166" y="368"/>
                  </a:cubicBezTo>
                  <a:close/>
                  <a:moveTo>
                    <a:pt x="128" y="352"/>
                  </a:moveTo>
                  <a:cubicBezTo>
                    <a:pt x="126" y="355"/>
                    <a:pt x="126" y="358"/>
                    <a:pt x="127" y="361"/>
                  </a:cubicBezTo>
                  <a:cubicBezTo>
                    <a:pt x="128" y="363"/>
                    <a:pt x="128" y="364"/>
                    <a:pt x="129" y="365"/>
                  </a:cubicBezTo>
                  <a:cubicBezTo>
                    <a:pt x="128" y="368"/>
                    <a:pt x="128" y="371"/>
                    <a:pt x="128" y="374"/>
                  </a:cubicBezTo>
                  <a:cubicBezTo>
                    <a:pt x="127" y="374"/>
                    <a:pt x="127" y="374"/>
                    <a:pt x="126" y="374"/>
                  </a:cubicBezTo>
                  <a:cubicBezTo>
                    <a:pt x="125" y="372"/>
                    <a:pt x="123" y="370"/>
                    <a:pt x="122" y="368"/>
                  </a:cubicBezTo>
                  <a:cubicBezTo>
                    <a:pt x="122" y="362"/>
                    <a:pt x="123" y="356"/>
                    <a:pt x="123" y="350"/>
                  </a:cubicBezTo>
                  <a:cubicBezTo>
                    <a:pt x="125" y="351"/>
                    <a:pt x="126" y="351"/>
                    <a:pt x="128" y="352"/>
                  </a:cubicBezTo>
                  <a:close/>
                  <a:moveTo>
                    <a:pt x="126" y="302"/>
                  </a:moveTo>
                  <a:cubicBezTo>
                    <a:pt x="127" y="296"/>
                    <a:pt x="127" y="289"/>
                    <a:pt x="128" y="283"/>
                  </a:cubicBezTo>
                  <a:cubicBezTo>
                    <a:pt x="128" y="283"/>
                    <a:pt x="129" y="283"/>
                    <a:pt x="129" y="284"/>
                  </a:cubicBezTo>
                  <a:cubicBezTo>
                    <a:pt x="129" y="290"/>
                    <a:pt x="129" y="296"/>
                    <a:pt x="129" y="303"/>
                  </a:cubicBezTo>
                  <a:cubicBezTo>
                    <a:pt x="128" y="303"/>
                    <a:pt x="127" y="302"/>
                    <a:pt x="126" y="302"/>
                  </a:cubicBezTo>
                  <a:close/>
                  <a:moveTo>
                    <a:pt x="99" y="141"/>
                  </a:moveTo>
                  <a:cubicBezTo>
                    <a:pt x="99" y="145"/>
                    <a:pt x="98" y="150"/>
                    <a:pt x="97" y="154"/>
                  </a:cubicBezTo>
                  <a:cubicBezTo>
                    <a:pt x="97" y="156"/>
                    <a:pt x="96" y="158"/>
                    <a:pt x="95" y="159"/>
                  </a:cubicBezTo>
                  <a:cubicBezTo>
                    <a:pt x="95" y="159"/>
                    <a:pt x="95" y="158"/>
                    <a:pt x="95" y="158"/>
                  </a:cubicBezTo>
                  <a:cubicBezTo>
                    <a:pt x="93" y="151"/>
                    <a:pt x="86" y="148"/>
                    <a:pt x="80" y="150"/>
                  </a:cubicBezTo>
                  <a:cubicBezTo>
                    <a:pt x="81" y="147"/>
                    <a:pt x="82" y="144"/>
                    <a:pt x="83" y="140"/>
                  </a:cubicBezTo>
                  <a:cubicBezTo>
                    <a:pt x="89" y="141"/>
                    <a:pt x="94" y="141"/>
                    <a:pt x="99" y="141"/>
                  </a:cubicBezTo>
                  <a:close/>
                  <a:moveTo>
                    <a:pt x="77" y="397"/>
                  </a:moveTo>
                  <a:cubicBezTo>
                    <a:pt x="77" y="397"/>
                    <a:pt x="77" y="398"/>
                    <a:pt x="77" y="398"/>
                  </a:cubicBezTo>
                  <a:cubicBezTo>
                    <a:pt x="76" y="394"/>
                    <a:pt x="76" y="390"/>
                    <a:pt x="75" y="386"/>
                  </a:cubicBezTo>
                  <a:cubicBezTo>
                    <a:pt x="76" y="386"/>
                    <a:pt x="76" y="386"/>
                    <a:pt x="77" y="385"/>
                  </a:cubicBezTo>
                  <a:cubicBezTo>
                    <a:pt x="77" y="389"/>
                    <a:pt x="77" y="393"/>
                    <a:pt x="77" y="397"/>
                  </a:cubicBezTo>
                  <a:close/>
                  <a:moveTo>
                    <a:pt x="70" y="174"/>
                  </a:moveTo>
                  <a:cubicBezTo>
                    <a:pt x="66" y="193"/>
                    <a:pt x="66" y="193"/>
                    <a:pt x="66" y="193"/>
                  </a:cubicBezTo>
                  <a:cubicBezTo>
                    <a:pt x="66" y="186"/>
                    <a:pt x="65" y="180"/>
                    <a:pt x="65" y="174"/>
                  </a:cubicBezTo>
                  <a:cubicBezTo>
                    <a:pt x="67" y="174"/>
                    <a:pt x="68" y="174"/>
                    <a:pt x="70" y="174"/>
                  </a:cubicBezTo>
                  <a:close/>
                  <a:moveTo>
                    <a:pt x="100" y="433"/>
                  </a:moveTo>
                  <a:cubicBezTo>
                    <a:pt x="100" y="429"/>
                    <a:pt x="101" y="426"/>
                    <a:pt x="101" y="423"/>
                  </a:cubicBezTo>
                  <a:cubicBezTo>
                    <a:pt x="102" y="427"/>
                    <a:pt x="103" y="431"/>
                    <a:pt x="104" y="434"/>
                  </a:cubicBezTo>
                  <a:cubicBezTo>
                    <a:pt x="103" y="434"/>
                    <a:pt x="102" y="434"/>
                    <a:pt x="101" y="434"/>
                  </a:cubicBezTo>
                  <a:cubicBezTo>
                    <a:pt x="101" y="434"/>
                    <a:pt x="101" y="433"/>
                    <a:pt x="100" y="433"/>
                  </a:cubicBezTo>
                  <a:close/>
                  <a:moveTo>
                    <a:pt x="98" y="467"/>
                  </a:moveTo>
                  <a:cubicBezTo>
                    <a:pt x="105" y="476"/>
                    <a:pt x="112" y="485"/>
                    <a:pt x="119" y="494"/>
                  </a:cubicBezTo>
                  <a:cubicBezTo>
                    <a:pt x="115" y="494"/>
                    <a:pt x="112" y="494"/>
                    <a:pt x="109" y="494"/>
                  </a:cubicBezTo>
                  <a:cubicBezTo>
                    <a:pt x="106" y="485"/>
                    <a:pt x="102" y="476"/>
                    <a:pt x="98" y="467"/>
                  </a:cubicBezTo>
                  <a:close/>
                  <a:moveTo>
                    <a:pt x="122" y="410"/>
                  </a:moveTo>
                  <a:cubicBezTo>
                    <a:pt x="122" y="410"/>
                    <a:pt x="122" y="410"/>
                    <a:pt x="122" y="410"/>
                  </a:cubicBezTo>
                  <a:cubicBezTo>
                    <a:pt x="123" y="412"/>
                    <a:pt x="125" y="415"/>
                    <a:pt x="126" y="417"/>
                  </a:cubicBezTo>
                  <a:cubicBezTo>
                    <a:pt x="126" y="420"/>
                    <a:pt x="126" y="423"/>
                    <a:pt x="126" y="425"/>
                  </a:cubicBezTo>
                  <a:cubicBezTo>
                    <a:pt x="125" y="420"/>
                    <a:pt x="123" y="415"/>
                    <a:pt x="122" y="410"/>
                  </a:cubicBezTo>
                  <a:close/>
                  <a:moveTo>
                    <a:pt x="180" y="432"/>
                  </a:moveTo>
                  <a:cubicBezTo>
                    <a:pt x="182" y="434"/>
                    <a:pt x="184" y="434"/>
                    <a:pt x="186" y="434"/>
                  </a:cubicBezTo>
                  <a:cubicBezTo>
                    <a:pt x="186" y="435"/>
                    <a:pt x="187" y="435"/>
                    <a:pt x="187" y="436"/>
                  </a:cubicBezTo>
                  <a:cubicBezTo>
                    <a:pt x="185" y="436"/>
                    <a:pt x="183" y="436"/>
                    <a:pt x="181" y="436"/>
                  </a:cubicBezTo>
                  <a:cubicBezTo>
                    <a:pt x="181" y="435"/>
                    <a:pt x="180" y="434"/>
                    <a:pt x="180" y="432"/>
                  </a:cubicBezTo>
                  <a:close/>
                  <a:moveTo>
                    <a:pt x="206" y="406"/>
                  </a:moveTo>
                  <a:cubicBezTo>
                    <a:pt x="208" y="406"/>
                    <a:pt x="210" y="406"/>
                    <a:pt x="212" y="406"/>
                  </a:cubicBezTo>
                  <a:cubicBezTo>
                    <a:pt x="213" y="407"/>
                    <a:pt x="214" y="409"/>
                    <a:pt x="215" y="410"/>
                  </a:cubicBezTo>
                  <a:cubicBezTo>
                    <a:pt x="213" y="410"/>
                    <a:pt x="210" y="409"/>
                    <a:pt x="207" y="408"/>
                  </a:cubicBezTo>
                  <a:cubicBezTo>
                    <a:pt x="207" y="407"/>
                    <a:pt x="206" y="407"/>
                    <a:pt x="206" y="406"/>
                  </a:cubicBezTo>
                  <a:close/>
                  <a:moveTo>
                    <a:pt x="340" y="359"/>
                  </a:moveTo>
                  <a:cubicBezTo>
                    <a:pt x="341" y="363"/>
                    <a:pt x="341" y="368"/>
                    <a:pt x="342" y="373"/>
                  </a:cubicBezTo>
                  <a:cubicBezTo>
                    <a:pt x="340" y="373"/>
                    <a:pt x="339" y="373"/>
                    <a:pt x="338" y="373"/>
                  </a:cubicBezTo>
                  <a:lnTo>
                    <a:pt x="340" y="359"/>
                  </a:lnTo>
                  <a:close/>
                  <a:moveTo>
                    <a:pt x="382" y="476"/>
                  </a:moveTo>
                  <a:cubicBezTo>
                    <a:pt x="383" y="483"/>
                    <a:pt x="385" y="489"/>
                    <a:pt x="387" y="496"/>
                  </a:cubicBezTo>
                  <a:cubicBezTo>
                    <a:pt x="386" y="495"/>
                    <a:pt x="386" y="495"/>
                    <a:pt x="385" y="494"/>
                  </a:cubicBezTo>
                  <a:cubicBezTo>
                    <a:pt x="383" y="489"/>
                    <a:pt x="381" y="483"/>
                    <a:pt x="380" y="478"/>
                  </a:cubicBezTo>
                  <a:cubicBezTo>
                    <a:pt x="380" y="478"/>
                    <a:pt x="381" y="477"/>
                    <a:pt x="382" y="476"/>
                  </a:cubicBezTo>
                  <a:close/>
                  <a:moveTo>
                    <a:pt x="228" y="259"/>
                  </a:moveTo>
                  <a:cubicBezTo>
                    <a:pt x="227" y="259"/>
                    <a:pt x="226" y="258"/>
                    <a:pt x="225" y="257"/>
                  </a:cubicBezTo>
                  <a:cubicBezTo>
                    <a:pt x="226" y="251"/>
                    <a:pt x="227" y="244"/>
                    <a:pt x="228" y="237"/>
                  </a:cubicBezTo>
                  <a:cubicBezTo>
                    <a:pt x="229" y="237"/>
                    <a:pt x="229" y="237"/>
                    <a:pt x="229" y="238"/>
                  </a:cubicBezTo>
                  <a:cubicBezTo>
                    <a:pt x="229" y="245"/>
                    <a:pt x="228" y="252"/>
                    <a:pt x="228" y="259"/>
                  </a:cubicBezTo>
                  <a:close/>
                  <a:moveTo>
                    <a:pt x="225" y="302"/>
                  </a:moveTo>
                  <a:cubicBezTo>
                    <a:pt x="225" y="302"/>
                    <a:pt x="225" y="303"/>
                    <a:pt x="225" y="304"/>
                  </a:cubicBezTo>
                  <a:cubicBezTo>
                    <a:pt x="223" y="302"/>
                    <a:pt x="221" y="301"/>
                    <a:pt x="219" y="300"/>
                  </a:cubicBezTo>
                  <a:cubicBezTo>
                    <a:pt x="221" y="301"/>
                    <a:pt x="223" y="301"/>
                    <a:pt x="225" y="302"/>
                  </a:cubicBezTo>
                  <a:close/>
                  <a:moveTo>
                    <a:pt x="121" y="111"/>
                  </a:moveTo>
                  <a:cubicBezTo>
                    <a:pt x="120" y="111"/>
                    <a:pt x="120" y="111"/>
                    <a:pt x="120" y="111"/>
                  </a:cubicBezTo>
                  <a:cubicBezTo>
                    <a:pt x="119" y="109"/>
                    <a:pt x="119" y="107"/>
                    <a:pt x="118" y="106"/>
                  </a:cubicBezTo>
                  <a:cubicBezTo>
                    <a:pt x="121" y="105"/>
                    <a:pt x="123" y="105"/>
                    <a:pt x="126" y="105"/>
                  </a:cubicBezTo>
                  <a:cubicBezTo>
                    <a:pt x="124" y="107"/>
                    <a:pt x="122" y="109"/>
                    <a:pt x="121" y="111"/>
                  </a:cubicBezTo>
                  <a:close/>
                  <a:moveTo>
                    <a:pt x="50" y="285"/>
                  </a:moveTo>
                  <a:cubicBezTo>
                    <a:pt x="50" y="289"/>
                    <a:pt x="52" y="292"/>
                    <a:pt x="54" y="294"/>
                  </a:cubicBezTo>
                  <a:cubicBezTo>
                    <a:pt x="54" y="296"/>
                    <a:pt x="54" y="298"/>
                    <a:pt x="54" y="301"/>
                  </a:cubicBezTo>
                  <a:cubicBezTo>
                    <a:pt x="54" y="303"/>
                    <a:pt x="54" y="305"/>
                    <a:pt x="54" y="308"/>
                  </a:cubicBezTo>
                  <a:cubicBezTo>
                    <a:pt x="54" y="312"/>
                    <a:pt x="54" y="316"/>
                    <a:pt x="55" y="320"/>
                  </a:cubicBezTo>
                  <a:cubicBezTo>
                    <a:pt x="53" y="320"/>
                    <a:pt x="52" y="321"/>
                    <a:pt x="51" y="322"/>
                  </a:cubicBezTo>
                  <a:cubicBezTo>
                    <a:pt x="48" y="266"/>
                    <a:pt x="43" y="209"/>
                    <a:pt x="37" y="153"/>
                  </a:cubicBezTo>
                  <a:cubicBezTo>
                    <a:pt x="38" y="153"/>
                    <a:pt x="39" y="152"/>
                    <a:pt x="40" y="151"/>
                  </a:cubicBezTo>
                  <a:cubicBezTo>
                    <a:pt x="44" y="196"/>
                    <a:pt x="47" y="241"/>
                    <a:pt x="50" y="285"/>
                  </a:cubicBezTo>
                  <a:close/>
                  <a:moveTo>
                    <a:pt x="62" y="484"/>
                  </a:moveTo>
                  <a:cubicBezTo>
                    <a:pt x="63" y="486"/>
                    <a:pt x="65" y="487"/>
                    <a:pt x="67" y="488"/>
                  </a:cubicBezTo>
                  <a:cubicBezTo>
                    <a:pt x="67" y="489"/>
                    <a:pt x="67" y="490"/>
                    <a:pt x="68" y="491"/>
                  </a:cubicBezTo>
                  <a:cubicBezTo>
                    <a:pt x="67" y="491"/>
                    <a:pt x="67" y="491"/>
                    <a:pt x="67" y="490"/>
                  </a:cubicBezTo>
                  <a:cubicBezTo>
                    <a:pt x="64" y="489"/>
                    <a:pt x="62" y="488"/>
                    <a:pt x="60" y="489"/>
                  </a:cubicBezTo>
                  <a:cubicBezTo>
                    <a:pt x="60" y="486"/>
                    <a:pt x="60" y="483"/>
                    <a:pt x="60" y="480"/>
                  </a:cubicBezTo>
                  <a:cubicBezTo>
                    <a:pt x="60" y="481"/>
                    <a:pt x="61" y="483"/>
                    <a:pt x="62" y="484"/>
                  </a:cubicBezTo>
                  <a:close/>
                  <a:moveTo>
                    <a:pt x="129" y="536"/>
                  </a:moveTo>
                  <a:cubicBezTo>
                    <a:pt x="128" y="533"/>
                    <a:pt x="126" y="530"/>
                    <a:pt x="125" y="527"/>
                  </a:cubicBezTo>
                  <a:cubicBezTo>
                    <a:pt x="131" y="529"/>
                    <a:pt x="138" y="531"/>
                    <a:pt x="145" y="532"/>
                  </a:cubicBezTo>
                  <a:cubicBezTo>
                    <a:pt x="145" y="533"/>
                    <a:pt x="145" y="533"/>
                    <a:pt x="146" y="533"/>
                  </a:cubicBezTo>
                  <a:cubicBezTo>
                    <a:pt x="147" y="535"/>
                    <a:pt x="149" y="537"/>
                    <a:pt x="151" y="538"/>
                  </a:cubicBezTo>
                  <a:cubicBezTo>
                    <a:pt x="144" y="537"/>
                    <a:pt x="136" y="537"/>
                    <a:pt x="129" y="536"/>
                  </a:cubicBezTo>
                  <a:close/>
                  <a:moveTo>
                    <a:pt x="153" y="496"/>
                  </a:moveTo>
                  <a:cubicBezTo>
                    <a:pt x="150" y="490"/>
                    <a:pt x="147" y="484"/>
                    <a:pt x="145" y="478"/>
                  </a:cubicBezTo>
                  <a:cubicBezTo>
                    <a:pt x="152" y="480"/>
                    <a:pt x="159" y="482"/>
                    <a:pt x="166" y="484"/>
                  </a:cubicBezTo>
                  <a:cubicBezTo>
                    <a:pt x="168" y="488"/>
                    <a:pt x="171" y="493"/>
                    <a:pt x="173" y="497"/>
                  </a:cubicBezTo>
                  <a:cubicBezTo>
                    <a:pt x="166" y="496"/>
                    <a:pt x="159" y="496"/>
                    <a:pt x="153" y="496"/>
                  </a:cubicBezTo>
                  <a:close/>
                  <a:moveTo>
                    <a:pt x="193" y="466"/>
                  </a:moveTo>
                  <a:cubicBezTo>
                    <a:pt x="192" y="464"/>
                    <a:pt x="192" y="463"/>
                    <a:pt x="191" y="461"/>
                  </a:cubicBezTo>
                  <a:cubicBezTo>
                    <a:pt x="196" y="461"/>
                    <a:pt x="200" y="461"/>
                    <a:pt x="205" y="461"/>
                  </a:cubicBezTo>
                  <a:cubicBezTo>
                    <a:pt x="207" y="465"/>
                    <a:pt x="209" y="468"/>
                    <a:pt x="211" y="471"/>
                  </a:cubicBezTo>
                  <a:cubicBezTo>
                    <a:pt x="205" y="469"/>
                    <a:pt x="199" y="468"/>
                    <a:pt x="193" y="466"/>
                  </a:cubicBezTo>
                  <a:close/>
                  <a:moveTo>
                    <a:pt x="248" y="481"/>
                  </a:moveTo>
                  <a:cubicBezTo>
                    <a:pt x="244" y="475"/>
                    <a:pt x="240" y="468"/>
                    <a:pt x="235" y="462"/>
                  </a:cubicBezTo>
                  <a:cubicBezTo>
                    <a:pt x="238" y="462"/>
                    <a:pt x="240" y="462"/>
                    <a:pt x="243" y="462"/>
                  </a:cubicBezTo>
                  <a:cubicBezTo>
                    <a:pt x="246" y="469"/>
                    <a:pt x="250" y="476"/>
                    <a:pt x="253" y="483"/>
                  </a:cubicBezTo>
                  <a:cubicBezTo>
                    <a:pt x="251" y="482"/>
                    <a:pt x="250" y="482"/>
                    <a:pt x="248" y="481"/>
                  </a:cubicBezTo>
                  <a:close/>
                  <a:moveTo>
                    <a:pt x="290" y="492"/>
                  </a:moveTo>
                  <a:cubicBezTo>
                    <a:pt x="284" y="482"/>
                    <a:pt x="279" y="472"/>
                    <a:pt x="274" y="462"/>
                  </a:cubicBezTo>
                  <a:cubicBezTo>
                    <a:pt x="274" y="462"/>
                    <a:pt x="275" y="462"/>
                    <a:pt x="275" y="462"/>
                  </a:cubicBezTo>
                  <a:cubicBezTo>
                    <a:pt x="277" y="465"/>
                    <a:pt x="279" y="469"/>
                    <a:pt x="281" y="472"/>
                  </a:cubicBezTo>
                  <a:cubicBezTo>
                    <a:pt x="284" y="479"/>
                    <a:pt x="287" y="486"/>
                    <a:pt x="290" y="492"/>
                  </a:cubicBezTo>
                  <a:cubicBezTo>
                    <a:pt x="290" y="492"/>
                    <a:pt x="290" y="492"/>
                    <a:pt x="290" y="492"/>
                  </a:cubicBezTo>
                  <a:close/>
                  <a:moveTo>
                    <a:pt x="337" y="525"/>
                  </a:moveTo>
                  <a:cubicBezTo>
                    <a:pt x="337" y="524"/>
                    <a:pt x="337" y="524"/>
                    <a:pt x="337" y="524"/>
                  </a:cubicBezTo>
                  <a:cubicBezTo>
                    <a:pt x="339" y="526"/>
                    <a:pt x="340" y="529"/>
                    <a:pt x="341" y="531"/>
                  </a:cubicBezTo>
                  <a:cubicBezTo>
                    <a:pt x="340" y="531"/>
                    <a:pt x="339" y="531"/>
                    <a:pt x="338" y="531"/>
                  </a:cubicBezTo>
                  <a:cubicBezTo>
                    <a:pt x="338" y="529"/>
                    <a:pt x="338" y="527"/>
                    <a:pt x="337" y="525"/>
                  </a:cubicBezTo>
                  <a:close/>
                  <a:moveTo>
                    <a:pt x="410" y="401"/>
                  </a:moveTo>
                  <a:cubicBezTo>
                    <a:pt x="409" y="401"/>
                    <a:pt x="409" y="401"/>
                    <a:pt x="409" y="401"/>
                  </a:cubicBezTo>
                  <a:cubicBezTo>
                    <a:pt x="410" y="393"/>
                    <a:pt x="410" y="385"/>
                    <a:pt x="411" y="377"/>
                  </a:cubicBezTo>
                  <a:cubicBezTo>
                    <a:pt x="411" y="385"/>
                    <a:pt x="410" y="393"/>
                    <a:pt x="410" y="401"/>
                  </a:cubicBezTo>
                  <a:close/>
                  <a:moveTo>
                    <a:pt x="404" y="93"/>
                  </a:moveTo>
                  <a:cubicBezTo>
                    <a:pt x="404" y="96"/>
                    <a:pt x="404" y="98"/>
                    <a:pt x="404" y="101"/>
                  </a:cubicBezTo>
                  <a:cubicBezTo>
                    <a:pt x="403" y="101"/>
                    <a:pt x="401" y="102"/>
                    <a:pt x="400" y="103"/>
                  </a:cubicBezTo>
                  <a:cubicBezTo>
                    <a:pt x="400" y="102"/>
                    <a:pt x="400" y="101"/>
                    <a:pt x="400" y="99"/>
                  </a:cubicBezTo>
                  <a:cubicBezTo>
                    <a:pt x="400" y="98"/>
                    <a:pt x="400" y="97"/>
                    <a:pt x="400" y="97"/>
                  </a:cubicBezTo>
                  <a:cubicBezTo>
                    <a:pt x="401" y="95"/>
                    <a:pt x="402" y="94"/>
                    <a:pt x="404" y="93"/>
                  </a:cubicBezTo>
                  <a:close/>
                  <a:moveTo>
                    <a:pt x="368" y="203"/>
                  </a:moveTo>
                  <a:cubicBezTo>
                    <a:pt x="368" y="201"/>
                    <a:pt x="367" y="200"/>
                    <a:pt x="366" y="199"/>
                  </a:cubicBezTo>
                  <a:cubicBezTo>
                    <a:pt x="367" y="195"/>
                    <a:pt x="368" y="191"/>
                    <a:pt x="369" y="187"/>
                  </a:cubicBezTo>
                  <a:cubicBezTo>
                    <a:pt x="368" y="192"/>
                    <a:pt x="368" y="197"/>
                    <a:pt x="368" y="203"/>
                  </a:cubicBezTo>
                  <a:close/>
                  <a:moveTo>
                    <a:pt x="349" y="134"/>
                  </a:moveTo>
                  <a:cubicBezTo>
                    <a:pt x="350" y="133"/>
                    <a:pt x="352" y="132"/>
                    <a:pt x="353" y="132"/>
                  </a:cubicBezTo>
                  <a:cubicBezTo>
                    <a:pt x="350" y="140"/>
                    <a:pt x="348" y="148"/>
                    <a:pt x="346" y="157"/>
                  </a:cubicBezTo>
                  <a:cubicBezTo>
                    <a:pt x="345" y="157"/>
                    <a:pt x="345" y="157"/>
                    <a:pt x="345" y="157"/>
                  </a:cubicBezTo>
                  <a:cubicBezTo>
                    <a:pt x="345" y="150"/>
                    <a:pt x="345" y="144"/>
                    <a:pt x="344" y="138"/>
                  </a:cubicBezTo>
                  <a:cubicBezTo>
                    <a:pt x="346" y="137"/>
                    <a:pt x="347" y="136"/>
                    <a:pt x="349" y="134"/>
                  </a:cubicBezTo>
                  <a:close/>
                  <a:moveTo>
                    <a:pt x="307" y="152"/>
                  </a:moveTo>
                  <a:cubicBezTo>
                    <a:pt x="305" y="152"/>
                    <a:pt x="303" y="152"/>
                    <a:pt x="301" y="151"/>
                  </a:cubicBezTo>
                  <a:cubicBezTo>
                    <a:pt x="301" y="151"/>
                    <a:pt x="301" y="150"/>
                    <a:pt x="301" y="150"/>
                  </a:cubicBezTo>
                  <a:cubicBezTo>
                    <a:pt x="303" y="150"/>
                    <a:pt x="306" y="149"/>
                    <a:pt x="308" y="149"/>
                  </a:cubicBezTo>
                  <a:cubicBezTo>
                    <a:pt x="308" y="150"/>
                    <a:pt x="307" y="151"/>
                    <a:pt x="307" y="152"/>
                  </a:cubicBezTo>
                  <a:close/>
                  <a:moveTo>
                    <a:pt x="306" y="88"/>
                  </a:moveTo>
                  <a:cubicBezTo>
                    <a:pt x="301" y="90"/>
                    <a:pt x="295" y="92"/>
                    <a:pt x="290" y="95"/>
                  </a:cubicBezTo>
                  <a:cubicBezTo>
                    <a:pt x="281" y="94"/>
                    <a:pt x="271" y="93"/>
                    <a:pt x="261" y="92"/>
                  </a:cubicBezTo>
                  <a:cubicBezTo>
                    <a:pt x="276" y="91"/>
                    <a:pt x="291" y="89"/>
                    <a:pt x="306" y="88"/>
                  </a:cubicBezTo>
                  <a:close/>
                  <a:moveTo>
                    <a:pt x="261" y="276"/>
                  </a:moveTo>
                  <a:cubicBezTo>
                    <a:pt x="263" y="266"/>
                    <a:pt x="264" y="256"/>
                    <a:pt x="266" y="247"/>
                  </a:cubicBezTo>
                  <a:cubicBezTo>
                    <a:pt x="268" y="247"/>
                    <a:pt x="270" y="248"/>
                    <a:pt x="272" y="248"/>
                  </a:cubicBezTo>
                  <a:cubicBezTo>
                    <a:pt x="271" y="259"/>
                    <a:pt x="271" y="270"/>
                    <a:pt x="270" y="282"/>
                  </a:cubicBezTo>
                  <a:cubicBezTo>
                    <a:pt x="267" y="280"/>
                    <a:pt x="264" y="279"/>
                    <a:pt x="261" y="277"/>
                  </a:cubicBezTo>
                  <a:cubicBezTo>
                    <a:pt x="261" y="277"/>
                    <a:pt x="261" y="276"/>
                    <a:pt x="261" y="276"/>
                  </a:cubicBezTo>
                  <a:close/>
                  <a:moveTo>
                    <a:pt x="269" y="317"/>
                  </a:moveTo>
                  <a:cubicBezTo>
                    <a:pt x="269" y="321"/>
                    <a:pt x="269" y="325"/>
                    <a:pt x="268" y="330"/>
                  </a:cubicBezTo>
                  <a:cubicBezTo>
                    <a:pt x="265" y="327"/>
                    <a:pt x="261" y="325"/>
                    <a:pt x="258" y="323"/>
                  </a:cubicBezTo>
                  <a:cubicBezTo>
                    <a:pt x="257" y="322"/>
                    <a:pt x="256" y="322"/>
                    <a:pt x="255" y="321"/>
                  </a:cubicBezTo>
                  <a:cubicBezTo>
                    <a:pt x="256" y="318"/>
                    <a:pt x="256" y="315"/>
                    <a:pt x="256" y="312"/>
                  </a:cubicBezTo>
                  <a:cubicBezTo>
                    <a:pt x="261" y="314"/>
                    <a:pt x="265" y="315"/>
                    <a:pt x="269" y="317"/>
                  </a:cubicBezTo>
                  <a:close/>
                  <a:moveTo>
                    <a:pt x="238" y="58"/>
                  </a:moveTo>
                  <a:cubicBezTo>
                    <a:pt x="237" y="60"/>
                    <a:pt x="237" y="61"/>
                    <a:pt x="237" y="62"/>
                  </a:cubicBezTo>
                  <a:cubicBezTo>
                    <a:pt x="228" y="63"/>
                    <a:pt x="219" y="65"/>
                    <a:pt x="209" y="66"/>
                  </a:cubicBezTo>
                  <a:cubicBezTo>
                    <a:pt x="198" y="68"/>
                    <a:pt x="187" y="69"/>
                    <a:pt x="176" y="71"/>
                  </a:cubicBezTo>
                  <a:cubicBezTo>
                    <a:pt x="172" y="68"/>
                    <a:pt x="168" y="67"/>
                    <a:pt x="163" y="70"/>
                  </a:cubicBezTo>
                  <a:cubicBezTo>
                    <a:pt x="162" y="71"/>
                    <a:pt x="162" y="72"/>
                    <a:pt x="161" y="72"/>
                  </a:cubicBezTo>
                  <a:cubicBezTo>
                    <a:pt x="151" y="73"/>
                    <a:pt x="141" y="73"/>
                    <a:pt x="132" y="73"/>
                  </a:cubicBezTo>
                  <a:cubicBezTo>
                    <a:pt x="167" y="68"/>
                    <a:pt x="202" y="63"/>
                    <a:pt x="238" y="58"/>
                  </a:cubicBezTo>
                  <a:close/>
                  <a:moveTo>
                    <a:pt x="32" y="86"/>
                  </a:moveTo>
                  <a:cubicBezTo>
                    <a:pt x="43" y="85"/>
                    <a:pt x="55" y="83"/>
                    <a:pt x="67" y="81"/>
                  </a:cubicBezTo>
                  <a:cubicBezTo>
                    <a:pt x="66" y="87"/>
                    <a:pt x="68" y="93"/>
                    <a:pt x="73" y="95"/>
                  </a:cubicBezTo>
                  <a:cubicBezTo>
                    <a:pt x="69" y="100"/>
                    <a:pt x="66" y="106"/>
                    <a:pt x="63" y="113"/>
                  </a:cubicBezTo>
                  <a:cubicBezTo>
                    <a:pt x="63" y="113"/>
                    <a:pt x="62" y="113"/>
                    <a:pt x="61" y="113"/>
                  </a:cubicBezTo>
                  <a:cubicBezTo>
                    <a:pt x="61" y="109"/>
                    <a:pt x="61" y="104"/>
                    <a:pt x="60" y="99"/>
                  </a:cubicBezTo>
                  <a:cubicBezTo>
                    <a:pt x="60" y="87"/>
                    <a:pt x="45" y="83"/>
                    <a:pt x="38" y="93"/>
                  </a:cubicBezTo>
                  <a:cubicBezTo>
                    <a:pt x="37" y="95"/>
                    <a:pt x="36" y="96"/>
                    <a:pt x="35" y="98"/>
                  </a:cubicBezTo>
                  <a:cubicBezTo>
                    <a:pt x="34" y="94"/>
                    <a:pt x="33" y="90"/>
                    <a:pt x="32" y="86"/>
                  </a:cubicBezTo>
                  <a:close/>
                  <a:moveTo>
                    <a:pt x="62" y="524"/>
                  </a:moveTo>
                  <a:cubicBezTo>
                    <a:pt x="63" y="526"/>
                    <a:pt x="64" y="529"/>
                    <a:pt x="66" y="531"/>
                  </a:cubicBezTo>
                  <a:cubicBezTo>
                    <a:pt x="65" y="531"/>
                    <a:pt x="63" y="531"/>
                    <a:pt x="62" y="531"/>
                  </a:cubicBezTo>
                  <a:cubicBezTo>
                    <a:pt x="62" y="529"/>
                    <a:pt x="62" y="526"/>
                    <a:pt x="62" y="524"/>
                  </a:cubicBezTo>
                  <a:close/>
                  <a:moveTo>
                    <a:pt x="158" y="538"/>
                  </a:moveTo>
                  <a:cubicBezTo>
                    <a:pt x="160" y="538"/>
                    <a:pt x="161" y="537"/>
                    <a:pt x="163" y="536"/>
                  </a:cubicBezTo>
                  <a:cubicBezTo>
                    <a:pt x="170" y="538"/>
                    <a:pt x="178" y="539"/>
                    <a:pt x="185" y="540"/>
                  </a:cubicBezTo>
                  <a:cubicBezTo>
                    <a:pt x="176" y="540"/>
                    <a:pt x="167" y="539"/>
                    <a:pt x="158" y="538"/>
                  </a:cubicBezTo>
                  <a:close/>
                  <a:moveTo>
                    <a:pt x="352" y="551"/>
                  </a:moveTo>
                  <a:cubicBezTo>
                    <a:pt x="359" y="556"/>
                    <a:pt x="370" y="551"/>
                    <a:pt x="372" y="542"/>
                  </a:cubicBezTo>
                  <a:cubicBezTo>
                    <a:pt x="373" y="546"/>
                    <a:pt x="375" y="549"/>
                    <a:pt x="377" y="553"/>
                  </a:cubicBezTo>
                  <a:cubicBezTo>
                    <a:pt x="378" y="556"/>
                    <a:pt x="381" y="557"/>
                    <a:pt x="383" y="558"/>
                  </a:cubicBezTo>
                  <a:cubicBezTo>
                    <a:pt x="370" y="557"/>
                    <a:pt x="357" y="556"/>
                    <a:pt x="344" y="554"/>
                  </a:cubicBezTo>
                  <a:cubicBezTo>
                    <a:pt x="347" y="554"/>
                    <a:pt x="350" y="553"/>
                    <a:pt x="352" y="551"/>
                  </a:cubicBezTo>
                  <a:close/>
                  <a:moveTo>
                    <a:pt x="388" y="559"/>
                  </a:moveTo>
                  <a:cubicBezTo>
                    <a:pt x="393" y="558"/>
                    <a:pt x="398" y="555"/>
                    <a:pt x="400" y="549"/>
                  </a:cubicBezTo>
                  <a:cubicBezTo>
                    <a:pt x="400" y="549"/>
                    <a:pt x="401" y="548"/>
                    <a:pt x="401" y="548"/>
                  </a:cubicBezTo>
                  <a:cubicBezTo>
                    <a:pt x="401" y="552"/>
                    <a:pt x="400" y="556"/>
                    <a:pt x="400" y="560"/>
                  </a:cubicBezTo>
                  <a:cubicBezTo>
                    <a:pt x="396" y="559"/>
                    <a:pt x="392" y="559"/>
                    <a:pt x="388" y="559"/>
                  </a:cubicBezTo>
                  <a:close/>
                  <a:moveTo>
                    <a:pt x="424" y="163"/>
                  </a:moveTo>
                  <a:cubicBezTo>
                    <a:pt x="425" y="155"/>
                    <a:pt x="425" y="146"/>
                    <a:pt x="425" y="137"/>
                  </a:cubicBezTo>
                  <a:cubicBezTo>
                    <a:pt x="425" y="137"/>
                    <a:pt x="426" y="137"/>
                    <a:pt x="426" y="137"/>
                  </a:cubicBezTo>
                  <a:cubicBezTo>
                    <a:pt x="426" y="145"/>
                    <a:pt x="425" y="154"/>
                    <a:pt x="424" y="163"/>
                  </a:cubicBezTo>
                  <a:close/>
                  <a:moveTo>
                    <a:pt x="432" y="43"/>
                  </a:moveTo>
                  <a:cubicBezTo>
                    <a:pt x="430" y="38"/>
                    <a:pt x="425" y="34"/>
                    <a:pt x="420" y="33"/>
                  </a:cubicBezTo>
                  <a:cubicBezTo>
                    <a:pt x="424" y="33"/>
                    <a:pt x="429" y="32"/>
                    <a:pt x="433" y="32"/>
                  </a:cubicBezTo>
                  <a:cubicBezTo>
                    <a:pt x="433" y="36"/>
                    <a:pt x="432" y="39"/>
                    <a:pt x="432" y="43"/>
                  </a:cubicBezTo>
                  <a:close/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2133687" y="3206690"/>
            <a:ext cx="20297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buClr>
                <a:prstClr val="white"/>
              </a:buClr>
            </a:pPr>
            <a:r>
              <a:rPr lang="ko-KR" altLang="en-US" sz="2000" b="1" dirty="0">
                <a:solidFill>
                  <a:srgbClr val="4AD8D9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페이지 레이아웃</a:t>
            </a:r>
            <a:endParaRPr lang="en-US" altLang="ko-KR" sz="2000" b="1" dirty="0">
              <a:solidFill>
                <a:srgbClr val="4AD8D9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74032" y="3975136"/>
            <a:ext cx="38423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lnSpc>
                <a:spcPct val="150000"/>
              </a:lnSpc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입력하세요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lvl="0" indent="-285750" algn="ctr">
              <a:lnSpc>
                <a:spcPct val="150000"/>
              </a:lnSpc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입력하세요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lvl="0" indent="-285750" algn="ctr">
              <a:lnSpc>
                <a:spcPct val="150000"/>
              </a:lnSpc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입력하세요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lvl="0" indent="-285750" algn="ctr">
              <a:lnSpc>
                <a:spcPct val="150000"/>
              </a:lnSpc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입력하세요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lvl="0" indent="-285750" algn="ctr">
              <a:lnSpc>
                <a:spcPct val="150000"/>
              </a:lnSpc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입력하세요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lvl="0" indent="-285750" algn="ctr">
              <a:lnSpc>
                <a:spcPct val="150000"/>
              </a:lnSpc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입력하세요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7916609" y="1897540"/>
            <a:ext cx="38423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lnSpc>
                <a:spcPct val="150000"/>
              </a:lnSpc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</a:t>
            </a: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lvl="0" indent="-285750" algn="ctr">
              <a:lnSpc>
                <a:spcPct val="150000"/>
              </a:lnSpc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입력하세요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lvl="0" indent="-285750" algn="ctr">
              <a:lnSpc>
                <a:spcPct val="150000"/>
              </a:lnSpc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입력하세요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lvl="0" indent="-285750" algn="ctr">
              <a:lnSpc>
                <a:spcPct val="150000"/>
              </a:lnSpc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입력하세요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lvl="0" indent="-285750" algn="ctr">
              <a:lnSpc>
                <a:spcPct val="150000"/>
              </a:lnSpc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</a:t>
            </a: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lvl="0" indent="-285750" algn="ctr">
              <a:lnSpc>
                <a:spcPct val="150000"/>
              </a:lnSpc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</a:t>
            </a: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sz="14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7922371" y="5759390"/>
            <a:ext cx="20297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buClr>
                <a:prstClr val="white"/>
              </a:buClr>
            </a:pPr>
            <a:r>
              <a:rPr lang="ko-KR" altLang="en-US" sz="2000" b="1" dirty="0">
                <a:solidFill>
                  <a:srgbClr val="FDC23D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페이지 레이아웃</a:t>
            </a:r>
            <a:endParaRPr lang="en-US" altLang="ko-KR" sz="2000" b="1" dirty="0">
              <a:solidFill>
                <a:srgbClr val="FDC23D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9" name="부제목 2"/>
          <p:cNvSpPr txBox="1">
            <a:spLocks/>
          </p:cNvSpPr>
          <p:nvPr/>
        </p:nvSpPr>
        <p:spPr>
          <a:xfrm>
            <a:off x="9505955" y="348924"/>
            <a:ext cx="240483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  <a:endParaRPr lang="ko-KR" altLang="en-US" sz="20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9031705" y="313170"/>
            <a:ext cx="508722" cy="596056"/>
            <a:chOff x="1719263" y="3998913"/>
            <a:chExt cx="739775" cy="866775"/>
          </a:xfrm>
        </p:grpSpPr>
        <p:sp>
          <p:nvSpPr>
            <p:cNvPr id="21" name="Freeform 59"/>
            <p:cNvSpPr>
              <a:spLocks/>
            </p:cNvSpPr>
            <p:nvPr/>
          </p:nvSpPr>
          <p:spPr bwMode="auto">
            <a:xfrm>
              <a:off x="2105025" y="4481513"/>
              <a:ext cx="285750" cy="384175"/>
            </a:xfrm>
            <a:custGeom>
              <a:avLst/>
              <a:gdLst>
                <a:gd name="T0" fmla="*/ 64 w 180"/>
                <a:gd name="T1" fmla="*/ 0 h 242"/>
                <a:gd name="T2" fmla="*/ 180 w 180"/>
                <a:gd name="T3" fmla="*/ 242 h 242"/>
                <a:gd name="T4" fmla="*/ 0 w 180"/>
                <a:gd name="T5" fmla="*/ 53 h 242"/>
                <a:gd name="T6" fmla="*/ 64 w 180"/>
                <a:gd name="T7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242">
                  <a:moveTo>
                    <a:pt x="64" y="0"/>
                  </a:moveTo>
                  <a:lnTo>
                    <a:pt x="180" y="242"/>
                  </a:lnTo>
                  <a:lnTo>
                    <a:pt x="0" y="5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22" name="Freeform 60"/>
            <p:cNvSpPr>
              <a:spLocks/>
            </p:cNvSpPr>
            <p:nvPr/>
          </p:nvSpPr>
          <p:spPr bwMode="auto">
            <a:xfrm>
              <a:off x="1854200" y="4298950"/>
              <a:ext cx="604838" cy="433387"/>
            </a:xfrm>
            <a:custGeom>
              <a:avLst/>
              <a:gdLst>
                <a:gd name="T0" fmla="*/ 35 w 36"/>
                <a:gd name="T1" fmla="*/ 2 h 26"/>
                <a:gd name="T2" fmla="*/ 21 w 36"/>
                <a:gd name="T3" fmla="*/ 17 h 26"/>
                <a:gd name="T4" fmla="*/ 1 w 36"/>
                <a:gd name="T5" fmla="*/ 24 h 26"/>
                <a:gd name="T6" fmla="*/ 15 w 36"/>
                <a:gd name="T7" fmla="*/ 9 h 26"/>
                <a:gd name="T8" fmla="*/ 35 w 36"/>
                <a:gd name="T9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6">
                  <a:moveTo>
                    <a:pt x="35" y="2"/>
                  </a:moveTo>
                  <a:cubicBezTo>
                    <a:pt x="36" y="4"/>
                    <a:pt x="30" y="11"/>
                    <a:pt x="21" y="17"/>
                  </a:cubicBezTo>
                  <a:cubicBezTo>
                    <a:pt x="11" y="23"/>
                    <a:pt x="3" y="26"/>
                    <a:pt x="1" y="24"/>
                  </a:cubicBezTo>
                  <a:cubicBezTo>
                    <a:pt x="0" y="22"/>
                    <a:pt x="6" y="15"/>
                    <a:pt x="15" y="9"/>
                  </a:cubicBezTo>
                  <a:cubicBezTo>
                    <a:pt x="24" y="3"/>
                    <a:pt x="33" y="0"/>
                    <a:pt x="35" y="2"/>
                  </a:cubicBezTo>
                  <a:close/>
                </a:path>
              </a:pathLst>
            </a:custGeom>
            <a:solidFill>
              <a:srgbClr val="FCB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23" name="Freeform 61"/>
            <p:cNvSpPr>
              <a:spLocks/>
            </p:cNvSpPr>
            <p:nvPr/>
          </p:nvSpPr>
          <p:spPr bwMode="auto">
            <a:xfrm>
              <a:off x="1735138" y="4014788"/>
              <a:ext cx="522288" cy="550862"/>
            </a:xfrm>
            <a:custGeom>
              <a:avLst/>
              <a:gdLst>
                <a:gd name="T0" fmla="*/ 0 w 31"/>
                <a:gd name="T1" fmla="*/ 13 h 33"/>
                <a:gd name="T2" fmla="*/ 16 w 31"/>
                <a:gd name="T3" fmla="*/ 32 h 33"/>
                <a:gd name="T4" fmla="*/ 25 w 31"/>
                <a:gd name="T5" fmla="*/ 30 h 33"/>
                <a:gd name="T6" fmla="*/ 31 w 31"/>
                <a:gd name="T7" fmla="*/ 23 h 33"/>
                <a:gd name="T8" fmla="*/ 19 w 31"/>
                <a:gd name="T9" fmla="*/ 0 h 33"/>
                <a:gd name="T10" fmla="*/ 0 w 31"/>
                <a:gd name="T11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3">
                  <a:moveTo>
                    <a:pt x="0" y="13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20" y="33"/>
                    <a:pt x="25" y="30"/>
                  </a:cubicBezTo>
                  <a:cubicBezTo>
                    <a:pt x="29" y="27"/>
                    <a:pt x="31" y="23"/>
                    <a:pt x="31" y="23"/>
                  </a:cubicBezTo>
                  <a:cubicBezTo>
                    <a:pt x="30" y="22"/>
                    <a:pt x="19" y="0"/>
                    <a:pt x="19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D18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24" name="Freeform 62"/>
            <p:cNvSpPr>
              <a:spLocks/>
            </p:cNvSpPr>
            <p:nvPr/>
          </p:nvSpPr>
          <p:spPr bwMode="auto">
            <a:xfrm>
              <a:off x="1719263" y="3998913"/>
              <a:ext cx="352425" cy="249237"/>
            </a:xfrm>
            <a:custGeom>
              <a:avLst/>
              <a:gdLst>
                <a:gd name="T0" fmla="*/ 20 w 21"/>
                <a:gd name="T1" fmla="*/ 1 h 15"/>
                <a:gd name="T2" fmla="*/ 12 w 21"/>
                <a:gd name="T3" fmla="*/ 10 h 15"/>
                <a:gd name="T4" fmla="*/ 1 w 21"/>
                <a:gd name="T5" fmla="*/ 14 h 15"/>
                <a:gd name="T6" fmla="*/ 9 w 21"/>
                <a:gd name="T7" fmla="*/ 5 h 15"/>
                <a:gd name="T8" fmla="*/ 20 w 21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5">
                  <a:moveTo>
                    <a:pt x="20" y="1"/>
                  </a:moveTo>
                  <a:cubicBezTo>
                    <a:pt x="21" y="3"/>
                    <a:pt x="17" y="6"/>
                    <a:pt x="12" y="10"/>
                  </a:cubicBezTo>
                  <a:cubicBezTo>
                    <a:pt x="7" y="13"/>
                    <a:pt x="2" y="15"/>
                    <a:pt x="1" y="14"/>
                  </a:cubicBezTo>
                  <a:cubicBezTo>
                    <a:pt x="0" y="12"/>
                    <a:pt x="4" y="9"/>
                    <a:pt x="9" y="5"/>
                  </a:cubicBezTo>
                  <a:cubicBezTo>
                    <a:pt x="14" y="2"/>
                    <a:pt x="19" y="0"/>
                    <a:pt x="20" y="1"/>
                  </a:cubicBezTo>
                  <a:close/>
                </a:path>
              </a:pathLst>
            </a:custGeom>
            <a:solidFill>
              <a:srgbClr val="FCB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029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942021" y="1328314"/>
            <a:ext cx="5632005" cy="4584396"/>
            <a:chOff x="5942021" y="1328314"/>
            <a:chExt cx="5632005" cy="4584396"/>
          </a:xfrm>
        </p:grpSpPr>
        <p:sp>
          <p:nvSpPr>
            <p:cNvPr id="14" name="양쪽 모서리가 둥근 사각형 13"/>
            <p:cNvSpPr/>
            <p:nvPr/>
          </p:nvSpPr>
          <p:spPr>
            <a:xfrm rot="10800000">
              <a:off x="6639412" y="1812734"/>
              <a:ext cx="4934614" cy="4099976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bg1">
                <a:lumMod val="65000"/>
                <a:lumOff val="3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0222" y="2326228"/>
              <a:ext cx="3979278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정리를 적어 주십시오</a:t>
              </a:r>
              <a:r>
                <a:rPr lang="en-US" altLang="ko-KR" sz="16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  <a:p>
              <a:pPr marL="171450" indent="-171450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정리를 적어 주십시오</a:t>
              </a:r>
              <a:r>
                <a:rPr lang="en-US" altLang="ko-KR" sz="16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171450" indent="-171450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정리를 적어 주십시오</a:t>
              </a:r>
              <a:r>
                <a:rPr lang="en-US" altLang="ko-KR" sz="1600" dirty="0"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171450" indent="-171450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정리를 적어 주십시오</a:t>
              </a:r>
              <a:r>
                <a:rPr lang="en-US" altLang="ko-KR" sz="16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  <a:p>
              <a:pPr marL="171450" indent="-171450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정리를 적어 주십시오</a:t>
              </a:r>
              <a:r>
                <a:rPr lang="en-US" altLang="ko-KR" sz="16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grpSp>
          <p:nvGrpSpPr>
            <p:cNvPr id="27" name="그룹 26"/>
            <p:cNvGrpSpPr/>
            <p:nvPr/>
          </p:nvGrpSpPr>
          <p:grpSpPr>
            <a:xfrm>
              <a:off x="5942021" y="1328314"/>
              <a:ext cx="1280101" cy="1315462"/>
              <a:chOff x="5105399" y="1900720"/>
              <a:chExt cx="1280101" cy="1315462"/>
            </a:xfrm>
          </p:grpSpPr>
          <p:grpSp>
            <p:nvGrpSpPr>
              <p:cNvPr id="28" name="그룹 27"/>
              <p:cNvGrpSpPr/>
              <p:nvPr/>
            </p:nvGrpSpPr>
            <p:grpSpPr>
              <a:xfrm>
                <a:off x="5105399" y="1900720"/>
                <a:ext cx="1280101" cy="1315462"/>
                <a:chOff x="546099" y="3004757"/>
                <a:chExt cx="1505268" cy="949959"/>
              </a:xfrm>
            </p:grpSpPr>
            <p:sp>
              <p:nvSpPr>
                <p:cNvPr id="33" name="AutoShape 7"/>
                <p:cNvSpPr>
                  <a:spLocks noChangeArrowheads="1"/>
                </p:cNvSpPr>
                <p:nvPr/>
              </p:nvSpPr>
              <p:spPr bwMode="auto">
                <a:xfrm>
                  <a:off x="546099" y="3004757"/>
                  <a:ext cx="1505268" cy="949959"/>
                </a:xfrm>
                <a:prstGeom prst="roundRect">
                  <a:avLst>
                    <a:gd name="adj" fmla="val 16667"/>
                  </a:avLst>
                </a:prstGeom>
                <a:solidFill>
                  <a:sysClr val="window" lastClr="FFFFFF"/>
                </a:solidFill>
                <a:ln w="28575">
                  <a:solidFill>
                    <a:srgbClr val="B652A6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34" name="AutoShape 8"/>
                <p:cNvSpPr>
                  <a:spLocks noChangeArrowheads="1"/>
                </p:cNvSpPr>
                <p:nvPr/>
              </p:nvSpPr>
              <p:spPr bwMode="auto">
                <a:xfrm>
                  <a:off x="624503" y="3065736"/>
                  <a:ext cx="1342628" cy="828000"/>
                </a:xfrm>
                <a:prstGeom prst="roundRect">
                  <a:avLst>
                    <a:gd name="adj" fmla="val 16667"/>
                  </a:avLst>
                </a:prstGeom>
                <a:noFill/>
                <a:ln w="19050">
                  <a:solidFill>
                    <a:srgbClr val="B652A6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p:grpSp>
          <p:grpSp>
            <p:nvGrpSpPr>
              <p:cNvPr id="29" name="그룹 28"/>
              <p:cNvGrpSpPr/>
              <p:nvPr/>
            </p:nvGrpSpPr>
            <p:grpSpPr>
              <a:xfrm>
                <a:off x="5305155" y="2148589"/>
                <a:ext cx="885156" cy="801972"/>
                <a:chOff x="5305155" y="2148589"/>
                <a:chExt cx="885156" cy="801972"/>
              </a:xfrm>
            </p:grpSpPr>
            <p:sp>
              <p:nvSpPr>
                <p:cNvPr id="30" name="Freeform 5"/>
                <p:cNvSpPr>
                  <a:spLocks/>
                </p:cNvSpPr>
                <p:nvPr/>
              </p:nvSpPr>
              <p:spPr bwMode="auto">
                <a:xfrm>
                  <a:off x="5305155" y="2148589"/>
                  <a:ext cx="885156" cy="801972"/>
                </a:xfrm>
                <a:custGeom>
                  <a:avLst/>
                  <a:gdLst>
                    <a:gd name="T0" fmla="*/ 664 w 812"/>
                    <a:gd name="T1" fmla="*/ 588 h 736"/>
                    <a:gd name="T2" fmla="*/ 736 w 812"/>
                    <a:gd name="T3" fmla="*/ 368 h 736"/>
                    <a:gd name="T4" fmla="*/ 368 w 812"/>
                    <a:gd name="T5" fmla="*/ 0 h 736"/>
                    <a:gd name="T6" fmla="*/ 0 w 812"/>
                    <a:gd name="T7" fmla="*/ 368 h 736"/>
                    <a:gd name="T8" fmla="*/ 368 w 812"/>
                    <a:gd name="T9" fmla="*/ 736 h 736"/>
                    <a:gd name="T10" fmla="*/ 812 w 812"/>
                    <a:gd name="T11" fmla="*/ 736 h 736"/>
                    <a:gd name="T12" fmla="*/ 664 w 812"/>
                    <a:gd name="T13" fmla="*/ 588 h 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2" h="736">
                      <a:moveTo>
                        <a:pt x="664" y="588"/>
                      </a:moveTo>
                      <a:cubicBezTo>
                        <a:pt x="709" y="527"/>
                        <a:pt x="736" y="451"/>
                        <a:pt x="736" y="368"/>
                      </a:cubicBezTo>
                      <a:cubicBezTo>
                        <a:pt x="736" y="165"/>
                        <a:pt x="571" y="0"/>
                        <a:pt x="368" y="0"/>
                      </a:cubicBezTo>
                      <a:cubicBezTo>
                        <a:pt x="165" y="0"/>
                        <a:pt x="0" y="165"/>
                        <a:pt x="0" y="368"/>
                      </a:cubicBezTo>
                      <a:cubicBezTo>
                        <a:pt x="0" y="572"/>
                        <a:pt x="165" y="736"/>
                        <a:pt x="368" y="736"/>
                      </a:cubicBezTo>
                      <a:cubicBezTo>
                        <a:pt x="812" y="736"/>
                        <a:pt x="812" y="736"/>
                        <a:pt x="812" y="736"/>
                      </a:cubicBezTo>
                      <a:lnTo>
                        <a:pt x="664" y="588"/>
                      </a:lnTo>
                      <a:close/>
                    </a:path>
                  </a:pathLst>
                </a:custGeom>
                <a:solidFill>
                  <a:srgbClr val="B652A6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31" name="직사각형 30"/>
                <p:cNvSpPr/>
                <p:nvPr/>
              </p:nvSpPr>
              <p:spPr>
                <a:xfrm>
                  <a:off x="5396634" y="2211414"/>
                  <a:ext cx="646331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ko-KR" altLang="en-US" dirty="0" smtClean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Y강B" panose="02030600000101010101" pitchFamily="18" charset="-127"/>
                      <a:ea typeface="HY강B" panose="02030600000101010101" pitchFamily="18" charset="-127"/>
                    </a:rPr>
                    <a:t>학습</a:t>
                  </a:r>
                  <a:endParaRPr lang="en-US" altLang="ko-KR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  <a:p>
                  <a:r>
                    <a:rPr lang="ko-KR" altLang="en-US" dirty="0" smtClean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Y강B" panose="02030600000101010101" pitchFamily="18" charset="-127"/>
                      <a:ea typeface="HY강B" panose="02030600000101010101" pitchFamily="18" charset="-127"/>
                    </a:rPr>
                    <a:t>정리</a:t>
                  </a:r>
                  <a:endParaRPr lang="ko-KR" altLang="en-US" dirty="0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p:grpSp>
        </p:grpSp>
      </p:grpSp>
      <p:sp>
        <p:nvSpPr>
          <p:cNvPr id="18" name="부제목 2"/>
          <p:cNvSpPr txBox="1">
            <a:spLocks/>
          </p:cNvSpPr>
          <p:nvPr/>
        </p:nvSpPr>
        <p:spPr>
          <a:xfrm>
            <a:off x="9505955" y="348924"/>
            <a:ext cx="240483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  <a:endParaRPr lang="ko-KR" altLang="en-US" sz="20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9031705" y="313170"/>
            <a:ext cx="508722" cy="596056"/>
            <a:chOff x="1719263" y="3998913"/>
            <a:chExt cx="739775" cy="866775"/>
          </a:xfrm>
        </p:grpSpPr>
        <p:sp>
          <p:nvSpPr>
            <p:cNvPr id="20" name="Freeform 59"/>
            <p:cNvSpPr>
              <a:spLocks/>
            </p:cNvSpPr>
            <p:nvPr/>
          </p:nvSpPr>
          <p:spPr bwMode="auto">
            <a:xfrm>
              <a:off x="2105025" y="4481513"/>
              <a:ext cx="285750" cy="384175"/>
            </a:xfrm>
            <a:custGeom>
              <a:avLst/>
              <a:gdLst>
                <a:gd name="T0" fmla="*/ 64 w 180"/>
                <a:gd name="T1" fmla="*/ 0 h 242"/>
                <a:gd name="T2" fmla="*/ 180 w 180"/>
                <a:gd name="T3" fmla="*/ 242 h 242"/>
                <a:gd name="T4" fmla="*/ 0 w 180"/>
                <a:gd name="T5" fmla="*/ 53 h 242"/>
                <a:gd name="T6" fmla="*/ 64 w 180"/>
                <a:gd name="T7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242">
                  <a:moveTo>
                    <a:pt x="64" y="0"/>
                  </a:moveTo>
                  <a:lnTo>
                    <a:pt x="180" y="242"/>
                  </a:lnTo>
                  <a:lnTo>
                    <a:pt x="0" y="5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32" name="Freeform 60"/>
            <p:cNvSpPr>
              <a:spLocks/>
            </p:cNvSpPr>
            <p:nvPr/>
          </p:nvSpPr>
          <p:spPr bwMode="auto">
            <a:xfrm>
              <a:off x="1854200" y="4298950"/>
              <a:ext cx="604838" cy="433387"/>
            </a:xfrm>
            <a:custGeom>
              <a:avLst/>
              <a:gdLst>
                <a:gd name="T0" fmla="*/ 35 w 36"/>
                <a:gd name="T1" fmla="*/ 2 h 26"/>
                <a:gd name="T2" fmla="*/ 21 w 36"/>
                <a:gd name="T3" fmla="*/ 17 h 26"/>
                <a:gd name="T4" fmla="*/ 1 w 36"/>
                <a:gd name="T5" fmla="*/ 24 h 26"/>
                <a:gd name="T6" fmla="*/ 15 w 36"/>
                <a:gd name="T7" fmla="*/ 9 h 26"/>
                <a:gd name="T8" fmla="*/ 35 w 36"/>
                <a:gd name="T9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6">
                  <a:moveTo>
                    <a:pt x="35" y="2"/>
                  </a:moveTo>
                  <a:cubicBezTo>
                    <a:pt x="36" y="4"/>
                    <a:pt x="30" y="11"/>
                    <a:pt x="21" y="17"/>
                  </a:cubicBezTo>
                  <a:cubicBezTo>
                    <a:pt x="11" y="23"/>
                    <a:pt x="3" y="26"/>
                    <a:pt x="1" y="24"/>
                  </a:cubicBezTo>
                  <a:cubicBezTo>
                    <a:pt x="0" y="22"/>
                    <a:pt x="6" y="15"/>
                    <a:pt x="15" y="9"/>
                  </a:cubicBezTo>
                  <a:cubicBezTo>
                    <a:pt x="24" y="3"/>
                    <a:pt x="33" y="0"/>
                    <a:pt x="35" y="2"/>
                  </a:cubicBezTo>
                  <a:close/>
                </a:path>
              </a:pathLst>
            </a:custGeom>
            <a:solidFill>
              <a:srgbClr val="FCB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35" name="Freeform 61"/>
            <p:cNvSpPr>
              <a:spLocks/>
            </p:cNvSpPr>
            <p:nvPr/>
          </p:nvSpPr>
          <p:spPr bwMode="auto">
            <a:xfrm>
              <a:off x="1735138" y="4014788"/>
              <a:ext cx="522288" cy="550862"/>
            </a:xfrm>
            <a:custGeom>
              <a:avLst/>
              <a:gdLst>
                <a:gd name="T0" fmla="*/ 0 w 31"/>
                <a:gd name="T1" fmla="*/ 13 h 33"/>
                <a:gd name="T2" fmla="*/ 16 w 31"/>
                <a:gd name="T3" fmla="*/ 32 h 33"/>
                <a:gd name="T4" fmla="*/ 25 w 31"/>
                <a:gd name="T5" fmla="*/ 30 h 33"/>
                <a:gd name="T6" fmla="*/ 31 w 31"/>
                <a:gd name="T7" fmla="*/ 23 h 33"/>
                <a:gd name="T8" fmla="*/ 19 w 31"/>
                <a:gd name="T9" fmla="*/ 0 h 33"/>
                <a:gd name="T10" fmla="*/ 0 w 31"/>
                <a:gd name="T11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3">
                  <a:moveTo>
                    <a:pt x="0" y="13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20" y="33"/>
                    <a:pt x="25" y="30"/>
                  </a:cubicBezTo>
                  <a:cubicBezTo>
                    <a:pt x="29" y="27"/>
                    <a:pt x="31" y="23"/>
                    <a:pt x="31" y="23"/>
                  </a:cubicBezTo>
                  <a:cubicBezTo>
                    <a:pt x="30" y="22"/>
                    <a:pt x="19" y="0"/>
                    <a:pt x="19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D18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36" name="Freeform 62"/>
            <p:cNvSpPr>
              <a:spLocks/>
            </p:cNvSpPr>
            <p:nvPr/>
          </p:nvSpPr>
          <p:spPr bwMode="auto">
            <a:xfrm>
              <a:off x="1719263" y="3998913"/>
              <a:ext cx="352425" cy="249237"/>
            </a:xfrm>
            <a:custGeom>
              <a:avLst/>
              <a:gdLst>
                <a:gd name="T0" fmla="*/ 20 w 21"/>
                <a:gd name="T1" fmla="*/ 1 h 15"/>
                <a:gd name="T2" fmla="*/ 12 w 21"/>
                <a:gd name="T3" fmla="*/ 10 h 15"/>
                <a:gd name="T4" fmla="*/ 1 w 21"/>
                <a:gd name="T5" fmla="*/ 14 h 15"/>
                <a:gd name="T6" fmla="*/ 9 w 21"/>
                <a:gd name="T7" fmla="*/ 5 h 15"/>
                <a:gd name="T8" fmla="*/ 20 w 21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5">
                  <a:moveTo>
                    <a:pt x="20" y="1"/>
                  </a:moveTo>
                  <a:cubicBezTo>
                    <a:pt x="21" y="3"/>
                    <a:pt x="17" y="6"/>
                    <a:pt x="12" y="10"/>
                  </a:cubicBezTo>
                  <a:cubicBezTo>
                    <a:pt x="7" y="13"/>
                    <a:pt x="2" y="15"/>
                    <a:pt x="1" y="14"/>
                  </a:cubicBezTo>
                  <a:cubicBezTo>
                    <a:pt x="0" y="12"/>
                    <a:pt x="4" y="9"/>
                    <a:pt x="9" y="5"/>
                  </a:cubicBezTo>
                  <a:cubicBezTo>
                    <a:pt x="14" y="2"/>
                    <a:pt x="19" y="0"/>
                    <a:pt x="20" y="1"/>
                  </a:cubicBezTo>
                  <a:close/>
                </a:path>
              </a:pathLst>
            </a:custGeom>
            <a:solidFill>
              <a:srgbClr val="FCB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ea typeface="HY강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82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4665" y="5865306"/>
            <a:ext cx="7354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본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PPT </a:t>
            </a:r>
            <a:r>
              <a:rPr lang="ko-KR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템플릿은 </a:t>
            </a:r>
            <a:r>
              <a:rPr lang="ko-KR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㈜ 재미의 소유이며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타 용도로 사용하실 수 없습니다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ko-KR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/>
            <a:r>
              <a:rPr lang="ko-KR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ⓒ 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Copyright 2016 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XEMI all right reserved</a:t>
            </a:r>
            <a:endParaRPr lang="ko-KR" altLang="ko-KR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504" y="27025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사용소스</a:t>
            </a:r>
            <a:endParaRPr lang="ko-KR" altLang="en-US" sz="24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1920876" y="1043970"/>
            <a:ext cx="1110493" cy="1517802"/>
            <a:chOff x="6096000" y="3986743"/>
            <a:chExt cx="1524000" cy="2082976"/>
          </a:xfrm>
        </p:grpSpPr>
        <p:grpSp>
          <p:nvGrpSpPr>
            <p:cNvPr id="5" name="그룹 4"/>
            <p:cNvGrpSpPr/>
            <p:nvPr/>
          </p:nvGrpSpPr>
          <p:grpSpPr>
            <a:xfrm>
              <a:off x="6096000" y="3986743"/>
              <a:ext cx="1524000" cy="2082976"/>
              <a:chOff x="6096000" y="3783543"/>
              <a:chExt cx="1524000" cy="2082976"/>
            </a:xfrm>
          </p:grpSpPr>
          <p:grpSp>
            <p:nvGrpSpPr>
              <p:cNvPr id="7" name="그룹 6"/>
              <p:cNvGrpSpPr/>
              <p:nvPr/>
            </p:nvGrpSpPr>
            <p:grpSpPr>
              <a:xfrm>
                <a:off x="6096000" y="3783543"/>
                <a:ext cx="1524000" cy="2082976"/>
                <a:chOff x="2667000" y="2509838"/>
                <a:chExt cx="2752725" cy="3762375"/>
              </a:xfrm>
            </p:grpSpPr>
            <p:sp>
              <p:nvSpPr>
                <p:cNvPr id="9" name="Freeform 5"/>
                <p:cNvSpPr>
                  <a:spLocks/>
                </p:cNvSpPr>
                <p:nvPr/>
              </p:nvSpPr>
              <p:spPr bwMode="auto">
                <a:xfrm>
                  <a:off x="2667000" y="2509838"/>
                  <a:ext cx="1401762" cy="3762375"/>
                </a:xfrm>
                <a:custGeom>
                  <a:avLst/>
                  <a:gdLst>
                    <a:gd name="T0" fmla="*/ 0 w 29"/>
                    <a:gd name="T1" fmla="*/ 51 h 79"/>
                    <a:gd name="T2" fmla="*/ 29 w 29"/>
                    <a:gd name="T3" fmla="*/ 79 h 79"/>
                    <a:gd name="T4" fmla="*/ 29 w 29"/>
                    <a:gd name="T5" fmla="*/ 0 h 79"/>
                    <a:gd name="T6" fmla="*/ 0 w 29"/>
                    <a:gd name="T7" fmla="*/ 51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9" h="79">
                      <a:moveTo>
                        <a:pt x="0" y="51"/>
                      </a:moveTo>
                      <a:cubicBezTo>
                        <a:pt x="0" y="66"/>
                        <a:pt x="13" y="79"/>
                        <a:pt x="29" y="79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29" y="0"/>
                        <a:pt x="0" y="30"/>
                        <a:pt x="0" y="51"/>
                      </a:cubicBezTo>
                      <a:close/>
                    </a:path>
                  </a:pathLst>
                </a:custGeom>
                <a:solidFill>
                  <a:srgbClr val="FE7A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10" name="Freeform 6"/>
                <p:cNvSpPr>
                  <a:spLocks/>
                </p:cNvSpPr>
                <p:nvPr/>
              </p:nvSpPr>
              <p:spPr bwMode="auto">
                <a:xfrm>
                  <a:off x="4068763" y="2509838"/>
                  <a:ext cx="1350962" cy="3762375"/>
                </a:xfrm>
                <a:custGeom>
                  <a:avLst/>
                  <a:gdLst>
                    <a:gd name="T0" fmla="*/ 0 w 28"/>
                    <a:gd name="T1" fmla="*/ 0 h 79"/>
                    <a:gd name="T2" fmla="*/ 0 w 28"/>
                    <a:gd name="T3" fmla="*/ 79 h 79"/>
                    <a:gd name="T4" fmla="*/ 28 w 28"/>
                    <a:gd name="T5" fmla="*/ 51 h 79"/>
                    <a:gd name="T6" fmla="*/ 0 w 28"/>
                    <a:gd name="T7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79">
                      <a:moveTo>
                        <a:pt x="0" y="0"/>
                      </a:moveTo>
                      <a:cubicBezTo>
                        <a:pt x="0" y="79"/>
                        <a:pt x="0" y="79"/>
                        <a:pt x="0" y="79"/>
                      </a:cubicBezTo>
                      <a:cubicBezTo>
                        <a:pt x="15" y="79"/>
                        <a:pt x="28" y="66"/>
                        <a:pt x="28" y="51"/>
                      </a:cubicBezTo>
                      <a:cubicBezTo>
                        <a:pt x="28" y="3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047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p:grpSp>
          <p:sp>
            <p:nvSpPr>
              <p:cNvPr id="8" name="타원 7"/>
              <p:cNvSpPr/>
              <p:nvPr/>
            </p:nvSpPr>
            <p:spPr>
              <a:xfrm>
                <a:off x="6192612" y="4456731"/>
                <a:ext cx="1308100" cy="13081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6" name="Freeform 64"/>
            <p:cNvSpPr>
              <a:spLocks/>
            </p:cNvSpPr>
            <p:nvPr/>
          </p:nvSpPr>
          <p:spPr bwMode="auto">
            <a:xfrm>
              <a:off x="6558698" y="4851021"/>
              <a:ext cx="575928" cy="1021699"/>
            </a:xfrm>
            <a:custGeom>
              <a:avLst/>
              <a:gdLst>
                <a:gd name="T0" fmla="*/ 336 w 360"/>
                <a:gd name="T1" fmla="*/ 282 h 640"/>
                <a:gd name="T2" fmla="*/ 287 w 360"/>
                <a:gd name="T3" fmla="*/ 258 h 640"/>
                <a:gd name="T4" fmla="*/ 225 w 360"/>
                <a:gd name="T5" fmla="*/ 320 h 640"/>
                <a:gd name="T6" fmla="*/ 287 w 360"/>
                <a:gd name="T7" fmla="*/ 382 h 640"/>
                <a:gd name="T8" fmla="*/ 336 w 360"/>
                <a:gd name="T9" fmla="*/ 358 h 640"/>
                <a:gd name="T10" fmla="*/ 360 w 360"/>
                <a:gd name="T11" fmla="*/ 358 h 640"/>
                <a:gd name="T12" fmla="*/ 360 w 360"/>
                <a:gd name="T13" fmla="*/ 500 h 640"/>
                <a:gd name="T14" fmla="*/ 360 w 360"/>
                <a:gd name="T15" fmla="*/ 500 h 640"/>
                <a:gd name="T16" fmla="*/ 218 w 360"/>
                <a:gd name="T17" fmla="*/ 500 h 640"/>
                <a:gd name="T18" fmla="*/ 218 w 360"/>
                <a:gd name="T19" fmla="*/ 529 h 640"/>
                <a:gd name="T20" fmla="*/ 242 w 360"/>
                <a:gd name="T21" fmla="*/ 578 h 640"/>
                <a:gd name="T22" fmla="*/ 180 w 360"/>
                <a:gd name="T23" fmla="*/ 640 h 640"/>
                <a:gd name="T24" fmla="*/ 118 w 360"/>
                <a:gd name="T25" fmla="*/ 578 h 640"/>
                <a:gd name="T26" fmla="*/ 141 w 360"/>
                <a:gd name="T27" fmla="*/ 529 h 640"/>
                <a:gd name="T28" fmla="*/ 141 w 360"/>
                <a:gd name="T29" fmla="*/ 500 h 640"/>
                <a:gd name="T30" fmla="*/ 0 w 360"/>
                <a:gd name="T31" fmla="*/ 500 h 640"/>
                <a:gd name="T32" fmla="*/ 0 w 360"/>
                <a:gd name="T33" fmla="*/ 500 h 640"/>
                <a:gd name="T34" fmla="*/ 0 w 360"/>
                <a:gd name="T35" fmla="*/ 359 h 640"/>
                <a:gd name="T36" fmla="*/ 0 w 360"/>
                <a:gd name="T37" fmla="*/ 358 h 640"/>
                <a:gd name="T38" fmla="*/ 24 w 360"/>
                <a:gd name="T39" fmla="*/ 358 h 640"/>
                <a:gd name="T40" fmla="*/ 73 w 360"/>
                <a:gd name="T41" fmla="*/ 382 h 640"/>
                <a:gd name="T42" fmla="*/ 135 w 360"/>
                <a:gd name="T43" fmla="*/ 320 h 640"/>
                <a:gd name="T44" fmla="*/ 73 w 360"/>
                <a:gd name="T45" fmla="*/ 258 h 640"/>
                <a:gd name="T46" fmla="*/ 24 w 360"/>
                <a:gd name="T47" fmla="*/ 282 h 640"/>
                <a:gd name="T48" fmla="*/ 0 w 360"/>
                <a:gd name="T49" fmla="*/ 282 h 640"/>
                <a:gd name="T50" fmla="*/ 0 w 360"/>
                <a:gd name="T51" fmla="*/ 281 h 640"/>
                <a:gd name="T52" fmla="*/ 0 w 360"/>
                <a:gd name="T53" fmla="*/ 140 h 640"/>
                <a:gd name="T54" fmla="*/ 0 w 360"/>
                <a:gd name="T55" fmla="*/ 140 h 640"/>
                <a:gd name="T56" fmla="*/ 141 w 360"/>
                <a:gd name="T57" fmla="*/ 140 h 640"/>
                <a:gd name="T58" fmla="*/ 141 w 360"/>
                <a:gd name="T59" fmla="*/ 111 h 640"/>
                <a:gd name="T60" fmla="*/ 118 w 360"/>
                <a:gd name="T61" fmla="*/ 62 h 640"/>
                <a:gd name="T62" fmla="*/ 180 w 360"/>
                <a:gd name="T63" fmla="*/ 0 h 640"/>
                <a:gd name="T64" fmla="*/ 242 w 360"/>
                <a:gd name="T65" fmla="*/ 62 h 640"/>
                <a:gd name="T66" fmla="*/ 218 w 360"/>
                <a:gd name="T67" fmla="*/ 111 h 640"/>
                <a:gd name="T68" fmla="*/ 218 w 360"/>
                <a:gd name="T69" fmla="*/ 140 h 640"/>
                <a:gd name="T70" fmla="*/ 360 w 360"/>
                <a:gd name="T71" fmla="*/ 140 h 640"/>
                <a:gd name="T72" fmla="*/ 360 w 360"/>
                <a:gd name="T73" fmla="*/ 140 h 640"/>
                <a:gd name="T74" fmla="*/ 360 w 360"/>
                <a:gd name="T75" fmla="*/ 282 h 640"/>
                <a:gd name="T76" fmla="*/ 336 w 360"/>
                <a:gd name="T77" fmla="*/ 282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60" h="640">
                  <a:moveTo>
                    <a:pt x="336" y="282"/>
                  </a:moveTo>
                  <a:cubicBezTo>
                    <a:pt x="324" y="267"/>
                    <a:pt x="307" y="258"/>
                    <a:pt x="287" y="258"/>
                  </a:cubicBezTo>
                  <a:cubicBezTo>
                    <a:pt x="253" y="258"/>
                    <a:pt x="225" y="286"/>
                    <a:pt x="225" y="320"/>
                  </a:cubicBezTo>
                  <a:cubicBezTo>
                    <a:pt x="225" y="354"/>
                    <a:pt x="253" y="382"/>
                    <a:pt x="287" y="382"/>
                  </a:cubicBezTo>
                  <a:cubicBezTo>
                    <a:pt x="307" y="382"/>
                    <a:pt x="324" y="373"/>
                    <a:pt x="336" y="358"/>
                  </a:cubicBezTo>
                  <a:cubicBezTo>
                    <a:pt x="360" y="358"/>
                    <a:pt x="360" y="358"/>
                    <a:pt x="360" y="358"/>
                  </a:cubicBezTo>
                  <a:cubicBezTo>
                    <a:pt x="360" y="500"/>
                    <a:pt x="360" y="500"/>
                    <a:pt x="360" y="500"/>
                  </a:cubicBezTo>
                  <a:cubicBezTo>
                    <a:pt x="360" y="500"/>
                    <a:pt x="360" y="500"/>
                    <a:pt x="360" y="500"/>
                  </a:cubicBezTo>
                  <a:cubicBezTo>
                    <a:pt x="218" y="500"/>
                    <a:pt x="218" y="500"/>
                    <a:pt x="218" y="500"/>
                  </a:cubicBezTo>
                  <a:cubicBezTo>
                    <a:pt x="218" y="529"/>
                    <a:pt x="218" y="529"/>
                    <a:pt x="218" y="529"/>
                  </a:cubicBezTo>
                  <a:cubicBezTo>
                    <a:pt x="233" y="540"/>
                    <a:pt x="242" y="558"/>
                    <a:pt x="242" y="578"/>
                  </a:cubicBezTo>
                  <a:cubicBezTo>
                    <a:pt x="242" y="612"/>
                    <a:pt x="214" y="640"/>
                    <a:pt x="180" y="640"/>
                  </a:cubicBezTo>
                  <a:cubicBezTo>
                    <a:pt x="146" y="640"/>
                    <a:pt x="118" y="612"/>
                    <a:pt x="118" y="578"/>
                  </a:cubicBezTo>
                  <a:cubicBezTo>
                    <a:pt x="118" y="558"/>
                    <a:pt x="127" y="540"/>
                    <a:pt x="141" y="529"/>
                  </a:cubicBezTo>
                  <a:cubicBezTo>
                    <a:pt x="141" y="500"/>
                    <a:pt x="141" y="500"/>
                    <a:pt x="141" y="500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0" y="359"/>
                    <a:pt x="0" y="359"/>
                    <a:pt x="0" y="359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24" y="358"/>
                    <a:pt x="24" y="358"/>
                    <a:pt x="24" y="358"/>
                  </a:cubicBezTo>
                  <a:cubicBezTo>
                    <a:pt x="36" y="373"/>
                    <a:pt x="53" y="382"/>
                    <a:pt x="73" y="382"/>
                  </a:cubicBezTo>
                  <a:cubicBezTo>
                    <a:pt x="107" y="382"/>
                    <a:pt x="135" y="354"/>
                    <a:pt x="135" y="320"/>
                  </a:cubicBezTo>
                  <a:cubicBezTo>
                    <a:pt x="135" y="286"/>
                    <a:pt x="107" y="258"/>
                    <a:pt x="73" y="258"/>
                  </a:cubicBezTo>
                  <a:cubicBezTo>
                    <a:pt x="53" y="258"/>
                    <a:pt x="36" y="267"/>
                    <a:pt x="24" y="282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41" y="140"/>
                    <a:pt x="141" y="140"/>
                    <a:pt x="141" y="140"/>
                  </a:cubicBezTo>
                  <a:cubicBezTo>
                    <a:pt x="141" y="111"/>
                    <a:pt x="141" y="111"/>
                    <a:pt x="141" y="111"/>
                  </a:cubicBezTo>
                  <a:cubicBezTo>
                    <a:pt x="127" y="100"/>
                    <a:pt x="118" y="82"/>
                    <a:pt x="118" y="62"/>
                  </a:cubicBezTo>
                  <a:cubicBezTo>
                    <a:pt x="118" y="28"/>
                    <a:pt x="146" y="0"/>
                    <a:pt x="180" y="0"/>
                  </a:cubicBezTo>
                  <a:cubicBezTo>
                    <a:pt x="214" y="0"/>
                    <a:pt x="242" y="28"/>
                    <a:pt x="242" y="62"/>
                  </a:cubicBezTo>
                  <a:cubicBezTo>
                    <a:pt x="242" y="82"/>
                    <a:pt x="233" y="100"/>
                    <a:pt x="218" y="111"/>
                  </a:cubicBezTo>
                  <a:cubicBezTo>
                    <a:pt x="218" y="140"/>
                    <a:pt x="218" y="140"/>
                    <a:pt x="218" y="140"/>
                  </a:cubicBezTo>
                  <a:cubicBezTo>
                    <a:pt x="360" y="140"/>
                    <a:pt x="360" y="140"/>
                    <a:pt x="360" y="140"/>
                  </a:cubicBezTo>
                  <a:cubicBezTo>
                    <a:pt x="360" y="140"/>
                    <a:pt x="360" y="140"/>
                    <a:pt x="360" y="140"/>
                  </a:cubicBezTo>
                  <a:cubicBezTo>
                    <a:pt x="360" y="282"/>
                    <a:pt x="360" y="282"/>
                    <a:pt x="360" y="282"/>
                  </a:cubicBezTo>
                  <a:lnTo>
                    <a:pt x="336" y="282"/>
                  </a:lnTo>
                  <a:close/>
                </a:path>
              </a:pathLst>
            </a:custGeom>
            <a:solidFill>
              <a:srgbClr val="FE7A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516897" y="1043970"/>
            <a:ext cx="1110493" cy="1517802"/>
            <a:chOff x="10042525" y="1472143"/>
            <a:chExt cx="1524000" cy="2082976"/>
          </a:xfrm>
        </p:grpSpPr>
        <p:grpSp>
          <p:nvGrpSpPr>
            <p:cNvPr id="12" name="그룹 11"/>
            <p:cNvGrpSpPr/>
            <p:nvPr/>
          </p:nvGrpSpPr>
          <p:grpSpPr>
            <a:xfrm>
              <a:off x="10042525" y="1472143"/>
              <a:ext cx="1524000" cy="2082976"/>
              <a:chOff x="10042525" y="926043"/>
              <a:chExt cx="1524000" cy="2082976"/>
            </a:xfrm>
          </p:grpSpPr>
          <p:grpSp>
            <p:nvGrpSpPr>
              <p:cNvPr id="14" name="그룹 13"/>
              <p:cNvGrpSpPr/>
              <p:nvPr/>
            </p:nvGrpSpPr>
            <p:grpSpPr>
              <a:xfrm>
                <a:off x="10042525" y="926043"/>
                <a:ext cx="1524000" cy="2082976"/>
                <a:chOff x="2667000" y="2509838"/>
                <a:chExt cx="2752725" cy="3762375"/>
              </a:xfrm>
            </p:grpSpPr>
            <p:sp>
              <p:nvSpPr>
                <p:cNvPr id="16" name="Freeform 5"/>
                <p:cNvSpPr>
                  <a:spLocks/>
                </p:cNvSpPr>
                <p:nvPr/>
              </p:nvSpPr>
              <p:spPr bwMode="auto">
                <a:xfrm>
                  <a:off x="2667000" y="2509838"/>
                  <a:ext cx="1401762" cy="3762375"/>
                </a:xfrm>
                <a:custGeom>
                  <a:avLst/>
                  <a:gdLst>
                    <a:gd name="T0" fmla="*/ 0 w 29"/>
                    <a:gd name="T1" fmla="*/ 51 h 79"/>
                    <a:gd name="T2" fmla="*/ 29 w 29"/>
                    <a:gd name="T3" fmla="*/ 79 h 79"/>
                    <a:gd name="T4" fmla="*/ 29 w 29"/>
                    <a:gd name="T5" fmla="*/ 0 h 79"/>
                    <a:gd name="T6" fmla="*/ 0 w 29"/>
                    <a:gd name="T7" fmla="*/ 51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9" h="79">
                      <a:moveTo>
                        <a:pt x="0" y="51"/>
                      </a:moveTo>
                      <a:cubicBezTo>
                        <a:pt x="0" y="66"/>
                        <a:pt x="13" y="79"/>
                        <a:pt x="29" y="79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29" y="0"/>
                        <a:pt x="0" y="30"/>
                        <a:pt x="0" y="51"/>
                      </a:cubicBezTo>
                      <a:close/>
                    </a:path>
                  </a:pathLst>
                </a:custGeom>
                <a:solidFill>
                  <a:srgbClr val="4AD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17" name="Freeform 6"/>
                <p:cNvSpPr>
                  <a:spLocks/>
                </p:cNvSpPr>
                <p:nvPr/>
              </p:nvSpPr>
              <p:spPr bwMode="auto">
                <a:xfrm>
                  <a:off x="4068763" y="2509838"/>
                  <a:ext cx="1350962" cy="3762375"/>
                </a:xfrm>
                <a:custGeom>
                  <a:avLst/>
                  <a:gdLst>
                    <a:gd name="T0" fmla="*/ 0 w 28"/>
                    <a:gd name="T1" fmla="*/ 0 h 79"/>
                    <a:gd name="T2" fmla="*/ 0 w 28"/>
                    <a:gd name="T3" fmla="*/ 79 h 79"/>
                    <a:gd name="T4" fmla="*/ 28 w 28"/>
                    <a:gd name="T5" fmla="*/ 51 h 79"/>
                    <a:gd name="T6" fmla="*/ 0 w 28"/>
                    <a:gd name="T7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79">
                      <a:moveTo>
                        <a:pt x="0" y="0"/>
                      </a:moveTo>
                      <a:cubicBezTo>
                        <a:pt x="0" y="79"/>
                        <a:pt x="0" y="79"/>
                        <a:pt x="0" y="79"/>
                      </a:cubicBezTo>
                      <a:cubicBezTo>
                        <a:pt x="15" y="79"/>
                        <a:pt x="28" y="66"/>
                        <a:pt x="28" y="51"/>
                      </a:cubicBezTo>
                      <a:cubicBezTo>
                        <a:pt x="28" y="3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3D9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p:grpSp>
          <p:sp>
            <p:nvSpPr>
              <p:cNvPr id="15" name="타원 14"/>
              <p:cNvSpPr/>
              <p:nvPr/>
            </p:nvSpPr>
            <p:spPr>
              <a:xfrm>
                <a:off x="10164538" y="1599231"/>
                <a:ext cx="1308100" cy="13081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13" name="Freeform 65"/>
            <p:cNvSpPr>
              <a:spLocks/>
            </p:cNvSpPr>
            <p:nvPr/>
          </p:nvSpPr>
          <p:spPr bwMode="auto">
            <a:xfrm>
              <a:off x="10291537" y="2542659"/>
              <a:ext cx="1025071" cy="575253"/>
            </a:xfrm>
            <a:custGeom>
              <a:avLst/>
              <a:gdLst>
                <a:gd name="T0" fmla="*/ 500 w 640"/>
                <a:gd name="T1" fmla="*/ 142 h 360"/>
                <a:gd name="T2" fmla="*/ 529 w 640"/>
                <a:gd name="T3" fmla="*/ 142 h 360"/>
                <a:gd name="T4" fmla="*/ 578 w 640"/>
                <a:gd name="T5" fmla="*/ 118 h 360"/>
                <a:gd name="T6" fmla="*/ 640 w 640"/>
                <a:gd name="T7" fmla="*/ 180 h 360"/>
                <a:gd name="T8" fmla="*/ 578 w 640"/>
                <a:gd name="T9" fmla="*/ 242 h 360"/>
                <a:gd name="T10" fmla="*/ 529 w 640"/>
                <a:gd name="T11" fmla="*/ 218 h 360"/>
                <a:gd name="T12" fmla="*/ 500 w 640"/>
                <a:gd name="T13" fmla="*/ 218 h 360"/>
                <a:gd name="T14" fmla="*/ 500 w 640"/>
                <a:gd name="T15" fmla="*/ 360 h 360"/>
                <a:gd name="T16" fmla="*/ 500 w 640"/>
                <a:gd name="T17" fmla="*/ 360 h 360"/>
                <a:gd name="T18" fmla="*/ 359 w 640"/>
                <a:gd name="T19" fmla="*/ 360 h 360"/>
                <a:gd name="T20" fmla="*/ 358 w 640"/>
                <a:gd name="T21" fmla="*/ 360 h 360"/>
                <a:gd name="T22" fmla="*/ 358 w 640"/>
                <a:gd name="T23" fmla="*/ 336 h 360"/>
                <a:gd name="T24" fmla="*/ 382 w 640"/>
                <a:gd name="T25" fmla="*/ 287 h 360"/>
                <a:gd name="T26" fmla="*/ 320 w 640"/>
                <a:gd name="T27" fmla="*/ 225 h 360"/>
                <a:gd name="T28" fmla="*/ 258 w 640"/>
                <a:gd name="T29" fmla="*/ 287 h 360"/>
                <a:gd name="T30" fmla="*/ 282 w 640"/>
                <a:gd name="T31" fmla="*/ 336 h 360"/>
                <a:gd name="T32" fmla="*/ 282 w 640"/>
                <a:gd name="T33" fmla="*/ 360 h 360"/>
                <a:gd name="T34" fmla="*/ 281 w 640"/>
                <a:gd name="T35" fmla="*/ 360 h 360"/>
                <a:gd name="T36" fmla="*/ 140 w 640"/>
                <a:gd name="T37" fmla="*/ 360 h 360"/>
                <a:gd name="T38" fmla="*/ 140 w 640"/>
                <a:gd name="T39" fmla="*/ 360 h 360"/>
                <a:gd name="T40" fmla="*/ 140 w 640"/>
                <a:gd name="T41" fmla="*/ 218 h 360"/>
                <a:gd name="T42" fmla="*/ 111 w 640"/>
                <a:gd name="T43" fmla="*/ 218 h 360"/>
                <a:gd name="T44" fmla="*/ 62 w 640"/>
                <a:gd name="T45" fmla="*/ 242 h 360"/>
                <a:gd name="T46" fmla="*/ 0 w 640"/>
                <a:gd name="T47" fmla="*/ 180 h 360"/>
                <a:gd name="T48" fmla="*/ 62 w 640"/>
                <a:gd name="T49" fmla="*/ 118 h 360"/>
                <a:gd name="T50" fmla="*/ 111 w 640"/>
                <a:gd name="T51" fmla="*/ 142 h 360"/>
                <a:gd name="T52" fmla="*/ 140 w 640"/>
                <a:gd name="T53" fmla="*/ 142 h 360"/>
                <a:gd name="T54" fmla="*/ 140 w 640"/>
                <a:gd name="T55" fmla="*/ 0 h 360"/>
                <a:gd name="T56" fmla="*/ 140 w 640"/>
                <a:gd name="T57" fmla="*/ 0 h 360"/>
                <a:gd name="T58" fmla="*/ 500 w 640"/>
                <a:gd name="T59" fmla="*/ 0 h 360"/>
                <a:gd name="T60" fmla="*/ 500 w 640"/>
                <a:gd name="T61" fmla="*/ 0 h 360"/>
                <a:gd name="T62" fmla="*/ 500 w 640"/>
                <a:gd name="T63" fmla="*/ 14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40" h="360">
                  <a:moveTo>
                    <a:pt x="500" y="142"/>
                  </a:moveTo>
                  <a:cubicBezTo>
                    <a:pt x="529" y="142"/>
                    <a:pt x="529" y="142"/>
                    <a:pt x="529" y="142"/>
                  </a:cubicBezTo>
                  <a:cubicBezTo>
                    <a:pt x="540" y="127"/>
                    <a:pt x="558" y="118"/>
                    <a:pt x="578" y="118"/>
                  </a:cubicBezTo>
                  <a:cubicBezTo>
                    <a:pt x="612" y="118"/>
                    <a:pt x="640" y="146"/>
                    <a:pt x="640" y="180"/>
                  </a:cubicBezTo>
                  <a:cubicBezTo>
                    <a:pt x="640" y="214"/>
                    <a:pt x="612" y="242"/>
                    <a:pt x="578" y="242"/>
                  </a:cubicBezTo>
                  <a:cubicBezTo>
                    <a:pt x="558" y="242"/>
                    <a:pt x="540" y="233"/>
                    <a:pt x="529" y="218"/>
                  </a:cubicBezTo>
                  <a:cubicBezTo>
                    <a:pt x="500" y="218"/>
                    <a:pt x="500" y="218"/>
                    <a:pt x="500" y="218"/>
                  </a:cubicBezTo>
                  <a:cubicBezTo>
                    <a:pt x="500" y="360"/>
                    <a:pt x="500" y="360"/>
                    <a:pt x="500" y="360"/>
                  </a:cubicBezTo>
                  <a:cubicBezTo>
                    <a:pt x="500" y="360"/>
                    <a:pt x="500" y="360"/>
                    <a:pt x="500" y="360"/>
                  </a:cubicBezTo>
                  <a:cubicBezTo>
                    <a:pt x="359" y="360"/>
                    <a:pt x="359" y="360"/>
                    <a:pt x="359" y="360"/>
                  </a:cubicBezTo>
                  <a:cubicBezTo>
                    <a:pt x="358" y="360"/>
                    <a:pt x="358" y="360"/>
                    <a:pt x="358" y="360"/>
                  </a:cubicBezTo>
                  <a:cubicBezTo>
                    <a:pt x="358" y="336"/>
                    <a:pt x="358" y="336"/>
                    <a:pt x="358" y="336"/>
                  </a:cubicBezTo>
                  <a:cubicBezTo>
                    <a:pt x="373" y="324"/>
                    <a:pt x="382" y="307"/>
                    <a:pt x="382" y="287"/>
                  </a:cubicBezTo>
                  <a:cubicBezTo>
                    <a:pt x="382" y="253"/>
                    <a:pt x="354" y="225"/>
                    <a:pt x="320" y="225"/>
                  </a:cubicBezTo>
                  <a:cubicBezTo>
                    <a:pt x="286" y="225"/>
                    <a:pt x="258" y="253"/>
                    <a:pt x="258" y="287"/>
                  </a:cubicBezTo>
                  <a:cubicBezTo>
                    <a:pt x="258" y="307"/>
                    <a:pt x="267" y="324"/>
                    <a:pt x="282" y="336"/>
                  </a:cubicBezTo>
                  <a:cubicBezTo>
                    <a:pt x="282" y="360"/>
                    <a:pt x="282" y="360"/>
                    <a:pt x="282" y="360"/>
                  </a:cubicBezTo>
                  <a:cubicBezTo>
                    <a:pt x="281" y="360"/>
                    <a:pt x="281" y="360"/>
                    <a:pt x="281" y="360"/>
                  </a:cubicBezTo>
                  <a:cubicBezTo>
                    <a:pt x="140" y="360"/>
                    <a:pt x="140" y="360"/>
                    <a:pt x="140" y="360"/>
                  </a:cubicBezTo>
                  <a:cubicBezTo>
                    <a:pt x="140" y="360"/>
                    <a:pt x="140" y="360"/>
                    <a:pt x="140" y="360"/>
                  </a:cubicBezTo>
                  <a:cubicBezTo>
                    <a:pt x="140" y="218"/>
                    <a:pt x="140" y="218"/>
                    <a:pt x="140" y="218"/>
                  </a:cubicBezTo>
                  <a:cubicBezTo>
                    <a:pt x="111" y="218"/>
                    <a:pt x="111" y="218"/>
                    <a:pt x="111" y="218"/>
                  </a:cubicBezTo>
                  <a:cubicBezTo>
                    <a:pt x="100" y="233"/>
                    <a:pt x="82" y="242"/>
                    <a:pt x="62" y="242"/>
                  </a:cubicBezTo>
                  <a:cubicBezTo>
                    <a:pt x="28" y="242"/>
                    <a:pt x="0" y="214"/>
                    <a:pt x="0" y="180"/>
                  </a:cubicBezTo>
                  <a:cubicBezTo>
                    <a:pt x="0" y="146"/>
                    <a:pt x="28" y="118"/>
                    <a:pt x="62" y="118"/>
                  </a:cubicBezTo>
                  <a:cubicBezTo>
                    <a:pt x="82" y="118"/>
                    <a:pt x="100" y="127"/>
                    <a:pt x="111" y="142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500" y="0"/>
                    <a:pt x="500" y="0"/>
                    <a:pt x="500" y="0"/>
                  </a:cubicBezTo>
                  <a:cubicBezTo>
                    <a:pt x="500" y="0"/>
                    <a:pt x="500" y="0"/>
                    <a:pt x="500" y="0"/>
                  </a:cubicBezTo>
                  <a:lnTo>
                    <a:pt x="500" y="142"/>
                  </a:lnTo>
                  <a:close/>
                </a:path>
              </a:pathLst>
            </a:custGeom>
            <a:solidFill>
              <a:srgbClr val="4AD8D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3452242" y="1172213"/>
            <a:ext cx="1280101" cy="1315462"/>
            <a:chOff x="5105399" y="1900720"/>
            <a:chExt cx="1280101" cy="1315462"/>
          </a:xfrm>
        </p:grpSpPr>
        <p:grpSp>
          <p:nvGrpSpPr>
            <p:cNvPr id="19" name="그룹 18"/>
            <p:cNvGrpSpPr/>
            <p:nvPr/>
          </p:nvGrpSpPr>
          <p:grpSpPr>
            <a:xfrm>
              <a:off x="5105399" y="1900720"/>
              <a:ext cx="1280101" cy="1315462"/>
              <a:chOff x="546099" y="3004757"/>
              <a:chExt cx="1505268" cy="949959"/>
            </a:xfrm>
          </p:grpSpPr>
          <p:sp>
            <p:nvSpPr>
              <p:cNvPr id="23" name="AutoShape 7"/>
              <p:cNvSpPr>
                <a:spLocks noChangeArrowheads="1"/>
              </p:cNvSpPr>
              <p:nvPr/>
            </p:nvSpPr>
            <p:spPr bwMode="auto">
              <a:xfrm>
                <a:off x="546099" y="3004757"/>
                <a:ext cx="1505268" cy="949959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/>
              </a:solidFill>
              <a:ln w="28575">
                <a:solidFill>
                  <a:srgbClr val="4BC4C4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24" name="AutoShape 8"/>
              <p:cNvSpPr>
                <a:spLocks noChangeArrowheads="1"/>
              </p:cNvSpPr>
              <p:nvPr/>
            </p:nvSpPr>
            <p:spPr bwMode="auto">
              <a:xfrm>
                <a:off x="624503" y="3065736"/>
                <a:ext cx="1342628" cy="8280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4BC4C4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5305155" y="2148589"/>
              <a:ext cx="885156" cy="801972"/>
            </a:xfrm>
            <a:custGeom>
              <a:avLst/>
              <a:gdLst>
                <a:gd name="T0" fmla="*/ 664 w 812"/>
                <a:gd name="T1" fmla="*/ 588 h 736"/>
                <a:gd name="T2" fmla="*/ 736 w 812"/>
                <a:gd name="T3" fmla="*/ 368 h 736"/>
                <a:gd name="T4" fmla="*/ 368 w 812"/>
                <a:gd name="T5" fmla="*/ 0 h 736"/>
                <a:gd name="T6" fmla="*/ 0 w 812"/>
                <a:gd name="T7" fmla="*/ 368 h 736"/>
                <a:gd name="T8" fmla="*/ 368 w 812"/>
                <a:gd name="T9" fmla="*/ 736 h 736"/>
                <a:gd name="T10" fmla="*/ 812 w 812"/>
                <a:gd name="T11" fmla="*/ 736 h 736"/>
                <a:gd name="T12" fmla="*/ 664 w 812"/>
                <a:gd name="T13" fmla="*/ 58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6">
                  <a:moveTo>
                    <a:pt x="664" y="588"/>
                  </a:moveTo>
                  <a:cubicBezTo>
                    <a:pt x="709" y="527"/>
                    <a:pt x="736" y="451"/>
                    <a:pt x="736" y="368"/>
                  </a:cubicBezTo>
                  <a:cubicBezTo>
                    <a:pt x="736" y="165"/>
                    <a:pt x="571" y="0"/>
                    <a:pt x="368" y="0"/>
                  </a:cubicBezTo>
                  <a:cubicBezTo>
                    <a:pt x="165" y="0"/>
                    <a:pt x="0" y="165"/>
                    <a:pt x="0" y="368"/>
                  </a:cubicBezTo>
                  <a:cubicBezTo>
                    <a:pt x="0" y="572"/>
                    <a:pt x="165" y="736"/>
                    <a:pt x="368" y="736"/>
                  </a:cubicBezTo>
                  <a:cubicBezTo>
                    <a:pt x="812" y="736"/>
                    <a:pt x="812" y="736"/>
                    <a:pt x="812" y="736"/>
                  </a:cubicBezTo>
                  <a:lnTo>
                    <a:pt x="664" y="588"/>
                  </a:lnTo>
                  <a:close/>
                </a:path>
              </a:pathLst>
            </a:custGeom>
            <a:solidFill>
              <a:srgbClr val="4BC4C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605804" y="2873824"/>
            <a:ext cx="5718633" cy="953594"/>
            <a:chOff x="5936342" y="1555012"/>
            <a:chExt cx="5718633" cy="953594"/>
          </a:xfrm>
        </p:grpSpPr>
        <p:grpSp>
          <p:nvGrpSpPr>
            <p:cNvPr id="26" name="그룹 25"/>
            <p:cNvGrpSpPr/>
            <p:nvPr/>
          </p:nvGrpSpPr>
          <p:grpSpPr>
            <a:xfrm>
              <a:off x="5936342" y="1555013"/>
              <a:ext cx="5718633" cy="953593"/>
              <a:chOff x="5936342" y="1555013"/>
              <a:chExt cx="5718633" cy="953593"/>
            </a:xfrm>
          </p:grpSpPr>
          <p:sp>
            <p:nvSpPr>
              <p:cNvPr id="30" name="직사각형 29"/>
              <p:cNvSpPr/>
              <p:nvPr/>
            </p:nvSpPr>
            <p:spPr>
              <a:xfrm rot="16200000">
                <a:off x="8371840" y="-827507"/>
                <a:ext cx="847638" cy="5718633"/>
              </a:xfrm>
              <a:prstGeom prst="rect">
                <a:avLst/>
              </a:prstGeom>
              <a:solidFill>
                <a:schemeClr val="tx1">
                  <a:lumMod val="95000"/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31" name="양쪽 모서리가 잘린 사각형 30"/>
              <p:cNvSpPr/>
              <p:nvPr/>
            </p:nvSpPr>
            <p:spPr>
              <a:xfrm rot="5400000">
                <a:off x="6074670" y="1416685"/>
                <a:ext cx="953593" cy="1230249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4AD8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27" name="양쪽 모서리가 잘린 사각형 103"/>
            <p:cNvSpPr/>
            <p:nvPr/>
          </p:nvSpPr>
          <p:spPr>
            <a:xfrm rot="5400000">
              <a:off x="5836551" y="1655083"/>
              <a:ext cx="953593" cy="753452"/>
            </a:xfrm>
            <a:custGeom>
              <a:avLst/>
              <a:gdLst>
                <a:gd name="connsiteX0" fmla="*/ 476797 w 953593"/>
                <a:gd name="connsiteY0" fmla="*/ 0 h 1230249"/>
                <a:gd name="connsiteX1" fmla="*/ 476797 w 953593"/>
                <a:gd name="connsiteY1" fmla="*/ 0 h 1230249"/>
                <a:gd name="connsiteX2" fmla="*/ 953593 w 953593"/>
                <a:gd name="connsiteY2" fmla="*/ 476797 h 1230249"/>
                <a:gd name="connsiteX3" fmla="*/ 953593 w 953593"/>
                <a:gd name="connsiteY3" fmla="*/ 1230249 h 1230249"/>
                <a:gd name="connsiteX4" fmla="*/ 953593 w 953593"/>
                <a:gd name="connsiteY4" fmla="*/ 1230249 h 1230249"/>
                <a:gd name="connsiteX5" fmla="*/ 0 w 953593"/>
                <a:gd name="connsiteY5" fmla="*/ 1230249 h 1230249"/>
                <a:gd name="connsiteX6" fmla="*/ 0 w 953593"/>
                <a:gd name="connsiteY6" fmla="*/ 1230249 h 1230249"/>
                <a:gd name="connsiteX7" fmla="*/ 0 w 953593"/>
                <a:gd name="connsiteY7" fmla="*/ 476797 h 1230249"/>
                <a:gd name="connsiteX8" fmla="*/ 476797 w 953593"/>
                <a:gd name="connsiteY8" fmla="*/ 0 h 1230249"/>
                <a:gd name="connsiteX0" fmla="*/ 0 w 953593"/>
                <a:gd name="connsiteY0" fmla="*/ 476797 h 1230249"/>
                <a:gd name="connsiteX1" fmla="*/ 476797 w 953593"/>
                <a:gd name="connsiteY1" fmla="*/ 0 h 1230249"/>
                <a:gd name="connsiteX2" fmla="*/ 953593 w 953593"/>
                <a:gd name="connsiteY2" fmla="*/ 476797 h 1230249"/>
                <a:gd name="connsiteX3" fmla="*/ 953593 w 953593"/>
                <a:gd name="connsiteY3" fmla="*/ 1230249 h 1230249"/>
                <a:gd name="connsiteX4" fmla="*/ 953593 w 953593"/>
                <a:gd name="connsiteY4" fmla="*/ 1230249 h 1230249"/>
                <a:gd name="connsiteX5" fmla="*/ 0 w 953593"/>
                <a:gd name="connsiteY5" fmla="*/ 1230249 h 1230249"/>
                <a:gd name="connsiteX6" fmla="*/ 0 w 953593"/>
                <a:gd name="connsiteY6" fmla="*/ 1230249 h 1230249"/>
                <a:gd name="connsiteX7" fmla="*/ 0 w 953593"/>
                <a:gd name="connsiteY7" fmla="*/ 476797 h 1230249"/>
                <a:gd name="connsiteX0" fmla="*/ 0 w 953593"/>
                <a:gd name="connsiteY0" fmla="*/ 476797 h 1230249"/>
                <a:gd name="connsiteX1" fmla="*/ 476797 w 953593"/>
                <a:gd name="connsiteY1" fmla="*/ 0 h 1230249"/>
                <a:gd name="connsiteX2" fmla="*/ 953593 w 953593"/>
                <a:gd name="connsiteY2" fmla="*/ 1230249 h 1230249"/>
                <a:gd name="connsiteX3" fmla="*/ 953593 w 953593"/>
                <a:gd name="connsiteY3" fmla="*/ 1230249 h 1230249"/>
                <a:gd name="connsiteX4" fmla="*/ 0 w 953593"/>
                <a:gd name="connsiteY4" fmla="*/ 1230249 h 1230249"/>
                <a:gd name="connsiteX5" fmla="*/ 0 w 953593"/>
                <a:gd name="connsiteY5" fmla="*/ 1230249 h 1230249"/>
                <a:gd name="connsiteX6" fmla="*/ 0 w 953593"/>
                <a:gd name="connsiteY6" fmla="*/ 476797 h 1230249"/>
                <a:gd name="connsiteX0" fmla="*/ 0 w 953593"/>
                <a:gd name="connsiteY0" fmla="*/ 0 h 753452"/>
                <a:gd name="connsiteX1" fmla="*/ 953593 w 953593"/>
                <a:gd name="connsiteY1" fmla="*/ 753452 h 753452"/>
                <a:gd name="connsiteX2" fmla="*/ 953593 w 953593"/>
                <a:gd name="connsiteY2" fmla="*/ 753452 h 753452"/>
                <a:gd name="connsiteX3" fmla="*/ 0 w 953593"/>
                <a:gd name="connsiteY3" fmla="*/ 753452 h 753452"/>
                <a:gd name="connsiteX4" fmla="*/ 0 w 953593"/>
                <a:gd name="connsiteY4" fmla="*/ 753452 h 753452"/>
                <a:gd name="connsiteX5" fmla="*/ 0 w 953593"/>
                <a:gd name="connsiteY5" fmla="*/ 0 h 75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3593" h="753452">
                  <a:moveTo>
                    <a:pt x="0" y="0"/>
                  </a:moveTo>
                  <a:lnTo>
                    <a:pt x="953593" y="753452"/>
                  </a:lnTo>
                  <a:lnTo>
                    <a:pt x="953593" y="753452"/>
                  </a:lnTo>
                  <a:lnTo>
                    <a:pt x="0" y="753452"/>
                  </a:lnTo>
                  <a:lnTo>
                    <a:pt x="0" y="753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9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5341097" y="670602"/>
            <a:ext cx="2585573" cy="2086885"/>
            <a:chOff x="636183" y="1263300"/>
            <a:chExt cx="5487088" cy="4428776"/>
          </a:xfrm>
        </p:grpSpPr>
        <p:sp>
          <p:nvSpPr>
            <p:cNvPr id="32" name="직사각형 31"/>
            <p:cNvSpPr/>
            <p:nvPr/>
          </p:nvSpPr>
          <p:spPr>
            <a:xfrm rot="377806">
              <a:off x="636183" y="1415006"/>
              <a:ext cx="5487088" cy="3863259"/>
            </a:xfrm>
            <a:prstGeom prst="rect">
              <a:avLst/>
            </a:prstGeom>
            <a:solidFill>
              <a:sysClr val="window" lastClr="FFFFFF">
                <a:alpha val="50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 rot="19077788">
              <a:off x="680224" y="1263300"/>
              <a:ext cx="637637" cy="179832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 rot="18519743">
              <a:off x="5478768" y="5283342"/>
              <a:ext cx="637637" cy="179832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8342130" y="783376"/>
            <a:ext cx="1395310" cy="1634848"/>
            <a:chOff x="1719263" y="3998913"/>
            <a:chExt cx="739775" cy="866775"/>
          </a:xfrm>
        </p:grpSpPr>
        <p:sp>
          <p:nvSpPr>
            <p:cNvPr id="37" name="Freeform 59"/>
            <p:cNvSpPr>
              <a:spLocks/>
            </p:cNvSpPr>
            <p:nvPr/>
          </p:nvSpPr>
          <p:spPr bwMode="auto">
            <a:xfrm>
              <a:off x="2105025" y="4481513"/>
              <a:ext cx="285750" cy="384175"/>
            </a:xfrm>
            <a:custGeom>
              <a:avLst/>
              <a:gdLst>
                <a:gd name="T0" fmla="*/ 64 w 180"/>
                <a:gd name="T1" fmla="*/ 0 h 242"/>
                <a:gd name="T2" fmla="*/ 180 w 180"/>
                <a:gd name="T3" fmla="*/ 242 h 242"/>
                <a:gd name="T4" fmla="*/ 0 w 180"/>
                <a:gd name="T5" fmla="*/ 53 h 242"/>
                <a:gd name="T6" fmla="*/ 64 w 180"/>
                <a:gd name="T7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242">
                  <a:moveTo>
                    <a:pt x="64" y="0"/>
                  </a:moveTo>
                  <a:lnTo>
                    <a:pt x="180" y="242"/>
                  </a:lnTo>
                  <a:lnTo>
                    <a:pt x="0" y="5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8" name="Freeform 60"/>
            <p:cNvSpPr>
              <a:spLocks/>
            </p:cNvSpPr>
            <p:nvPr/>
          </p:nvSpPr>
          <p:spPr bwMode="auto">
            <a:xfrm>
              <a:off x="1854200" y="4298950"/>
              <a:ext cx="604838" cy="433387"/>
            </a:xfrm>
            <a:custGeom>
              <a:avLst/>
              <a:gdLst>
                <a:gd name="T0" fmla="*/ 35 w 36"/>
                <a:gd name="T1" fmla="*/ 2 h 26"/>
                <a:gd name="T2" fmla="*/ 21 w 36"/>
                <a:gd name="T3" fmla="*/ 17 h 26"/>
                <a:gd name="T4" fmla="*/ 1 w 36"/>
                <a:gd name="T5" fmla="*/ 24 h 26"/>
                <a:gd name="T6" fmla="*/ 15 w 36"/>
                <a:gd name="T7" fmla="*/ 9 h 26"/>
                <a:gd name="T8" fmla="*/ 35 w 36"/>
                <a:gd name="T9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6">
                  <a:moveTo>
                    <a:pt x="35" y="2"/>
                  </a:moveTo>
                  <a:cubicBezTo>
                    <a:pt x="36" y="4"/>
                    <a:pt x="30" y="11"/>
                    <a:pt x="21" y="17"/>
                  </a:cubicBezTo>
                  <a:cubicBezTo>
                    <a:pt x="11" y="23"/>
                    <a:pt x="3" y="26"/>
                    <a:pt x="1" y="24"/>
                  </a:cubicBezTo>
                  <a:cubicBezTo>
                    <a:pt x="0" y="22"/>
                    <a:pt x="6" y="15"/>
                    <a:pt x="15" y="9"/>
                  </a:cubicBezTo>
                  <a:cubicBezTo>
                    <a:pt x="24" y="3"/>
                    <a:pt x="33" y="0"/>
                    <a:pt x="35" y="2"/>
                  </a:cubicBezTo>
                  <a:close/>
                </a:path>
              </a:pathLst>
            </a:custGeom>
            <a:solidFill>
              <a:srgbClr val="FCB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9" name="Freeform 61"/>
            <p:cNvSpPr>
              <a:spLocks/>
            </p:cNvSpPr>
            <p:nvPr/>
          </p:nvSpPr>
          <p:spPr bwMode="auto">
            <a:xfrm>
              <a:off x="1735138" y="4014788"/>
              <a:ext cx="522288" cy="550862"/>
            </a:xfrm>
            <a:custGeom>
              <a:avLst/>
              <a:gdLst>
                <a:gd name="T0" fmla="*/ 0 w 31"/>
                <a:gd name="T1" fmla="*/ 13 h 33"/>
                <a:gd name="T2" fmla="*/ 16 w 31"/>
                <a:gd name="T3" fmla="*/ 32 h 33"/>
                <a:gd name="T4" fmla="*/ 25 w 31"/>
                <a:gd name="T5" fmla="*/ 30 h 33"/>
                <a:gd name="T6" fmla="*/ 31 w 31"/>
                <a:gd name="T7" fmla="*/ 23 h 33"/>
                <a:gd name="T8" fmla="*/ 19 w 31"/>
                <a:gd name="T9" fmla="*/ 0 h 33"/>
                <a:gd name="T10" fmla="*/ 0 w 31"/>
                <a:gd name="T11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3">
                  <a:moveTo>
                    <a:pt x="0" y="13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20" y="33"/>
                    <a:pt x="25" y="30"/>
                  </a:cubicBezTo>
                  <a:cubicBezTo>
                    <a:pt x="29" y="27"/>
                    <a:pt x="31" y="23"/>
                    <a:pt x="31" y="23"/>
                  </a:cubicBezTo>
                  <a:cubicBezTo>
                    <a:pt x="30" y="22"/>
                    <a:pt x="19" y="0"/>
                    <a:pt x="19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D18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0" name="Freeform 62"/>
            <p:cNvSpPr>
              <a:spLocks/>
            </p:cNvSpPr>
            <p:nvPr/>
          </p:nvSpPr>
          <p:spPr bwMode="auto">
            <a:xfrm>
              <a:off x="1719263" y="3998913"/>
              <a:ext cx="352425" cy="249237"/>
            </a:xfrm>
            <a:custGeom>
              <a:avLst/>
              <a:gdLst>
                <a:gd name="T0" fmla="*/ 20 w 21"/>
                <a:gd name="T1" fmla="*/ 1 h 15"/>
                <a:gd name="T2" fmla="*/ 12 w 21"/>
                <a:gd name="T3" fmla="*/ 10 h 15"/>
                <a:gd name="T4" fmla="*/ 1 w 21"/>
                <a:gd name="T5" fmla="*/ 14 h 15"/>
                <a:gd name="T6" fmla="*/ 9 w 21"/>
                <a:gd name="T7" fmla="*/ 5 h 15"/>
                <a:gd name="T8" fmla="*/ 20 w 21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5">
                  <a:moveTo>
                    <a:pt x="20" y="1"/>
                  </a:moveTo>
                  <a:cubicBezTo>
                    <a:pt x="21" y="3"/>
                    <a:pt x="17" y="6"/>
                    <a:pt x="12" y="10"/>
                  </a:cubicBezTo>
                  <a:cubicBezTo>
                    <a:pt x="7" y="13"/>
                    <a:pt x="2" y="15"/>
                    <a:pt x="1" y="14"/>
                  </a:cubicBezTo>
                  <a:cubicBezTo>
                    <a:pt x="0" y="12"/>
                    <a:pt x="4" y="9"/>
                    <a:pt x="9" y="5"/>
                  </a:cubicBezTo>
                  <a:cubicBezTo>
                    <a:pt x="14" y="2"/>
                    <a:pt x="19" y="0"/>
                    <a:pt x="20" y="1"/>
                  </a:cubicBezTo>
                  <a:close/>
                </a:path>
              </a:pathLst>
            </a:custGeom>
            <a:solidFill>
              <a:srgbClr val="FCB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1558977" y="4108390"/>
            <a:ext cx="3277881" cy="1476155"/>
            <a:chOff x="2030720" y="3912273"/>
            <a:chExt cx="3277881" cy="1476155"/>
          </a:xfrm>
        </p:grpSpPr>
        <p:grpSp>
          <p:nvGrpSpPr>
            <p:cNvPr id="42" name="그룹 41"/>
            <p:cNvGrpSpPr/>
            <p:nvPr/>
          </p:nvGrpSpPr>
          <p:grpSpPr>
            <a:xfrm>
              <a:off x="2030720" y="3912273"/>
              <a:ext cx="3277881" cy="1476155"/>
              <a:chOff x="-10298113" y="5716587"/>
              <a:chExt cx="10325101" cy="4649788"/>
            </a:xfrm>
            <a:solidFill>
              <a:schemeClr val="tx1"/>
            </a:solidFill>
          </p:grpSpPr>
          <p:grpSp>
            <p:nvGrpSpPr>
              <p:cNvPr id="47" name="그룹 46"/>
              <p:cNvGrpSpPr/>
              <p:nvPr/>
            </p:nvGrpSpPr>
            <p:grpSpPr>
              <a:xfrm>
                <a:off x="-5083175" y="6186488"/>
                <a:ext cx="2613025" cy="4164013"/>
                <a:chOff x="-5083175" y="6186488"/>
                <a:chExt cx="2613025" cy="4164013"/>
              </a:xfrm>
              <a:grpFill/>
            </p:grpSpPr>
            <p:sp>
              <p:nvSpPr>
                <p:cNvPr id="74" name="Freeform 5"/>
                <p:cNvSpPr>
                  <a:spLocks noEditPoints="1"/>
                </p:cNvSpPr>
                <p:nvPr/>
              </p:nvSpPr>
              <p:spPr bwMode="auto">
                <a:xfrm>
                  <a:off x="-4276725" y="7742238"/>
                  <a:ext cx="1344613" cy="1789113"/>
                </a:xfrm>
                <a:custGeom>
                  <a:avLst/>
                  <a:gdLst>
                    <a:gd name="T0" fmla="*/ 335 w 358"/>
                    <a:gd name="T1" fmla="*/ 326 h 476"/>
                    <a:gd name="T2" fmla="*/ 249 w 358"/>
                    <a:gd name="T3" fmla="*/ 90 h 476"/>
                    <a:gd name="T4" fmla="*/ 140 w 358"/>
                    <a:gd name="T5" fmla="*/ 14 h 476"/>
                    <a:gd name="T6" fmla="*/ 90 w 358"/>
                    <a:gd name="T7" fmla="*/ 54 h 476"/>
                    <a:gd name="T8" fmla="*/ 93 w 358"/>
                    <a:gd name="T9" fmla="*/ 80 h 476"/>
                    <a:gd name="T10" fmla="*/ 48 w 358"/>
                    <a:gd name="T11" fmla="*/ 216 h 476"/>
                    <a:gd name="T12" fmla="*/ 50 w 358"/>
                    <a:gd name="T13" fmla="*/ 252 h 476"/>
                    <a:gd name="T14" fmla="*/ 48 w 358"/>
                    <a:gd name="T15" fmla="*/ 255 h 476"/>
                    <a:gd name="T16" fmla="*/ 37 w 358"/>
                    <a:gd name="T17" fmla="*/ 330 h 476"/>
                    <a:gd name="T18" fmla="*/ 37 w 358"/>
                    <a:gd name="T19" fmla="*/ 342 h 476"/>
                    <a:gd name="T20" fmla="*/ 22 w 358"/>
                    <a:gd name="T21" fmla="*/ 375 h 476"/>
                    <a:gd name="T22" fmla="*/ 18 w 358"/>
                    <a:gd name="T23" fmla="*/ 411 h 476"/>
                    <a:gd name="T24" fmla="*/ 8 w 358"/>
                    <a:gd name="T25" fmla="*/ 438 h 476"/>
                    <a:gd name="T26" fmla="*/ 25 w 358"/>
                    <a:gd name="T27" fmla="*/ 467 h 476"/>
                    <a:gd name="T28" fmla="*/ 53 w 358"/>
                    <a:gd name="T29" fmla="*/ 470 h 476"/>
                    <a:gd name="T30" fmla="*/ 84 w 358"/>
                    <a:gd name="T31" fmla="*/ 458 h 476"/>
                    <a:gd name="T32" fmla="*/ 149 w 358"/>
                    <a:gd name="T33" fmla="*/ 456 h 476"/>
                    <a:gd name="T34" fmla="*/ 170 w 358"/>
                    <a:gd name="T35" fmla="*/ 446 h 476"/>
                    <a:gd name="T36" fmla="*/ 289 w 358"/>
                    <a:gd name="T37" fmla="*/ 429 h 476"/>
                    <a:gd name="T38" fmla="*/ 341 w 358"/>
                    <a:gd name="T39" fmla="*/ 432 h 476"/>
                    <a:gd name="T40" fmla="*/ 314 w 358"/>
                    <a:gd name="T41" fmla="*/ 361 h 476"/>
                    <a:gd name="T42" fmla="*/ 310 w 358"/>
                    <a:gd name="T43" fmla="*/ 347 h 476"/>
                    <a:gd name="T44" fmla="*/ 99 w 358"/>
                    <a:gd name="T45" fmla="*/ 228 h 476"/>
                    <a:gd name="T46" fmla="*/ 226 w 358"/>
                    <a:gd name="T47" fmla="*/ 306 h 476"/>
                    <a:gd name="T48" fmla="*/ 180 w 358"/>
                    <a:gd name="T49" fmla="*/ 200 h 476"/>
                    <a:gd name="T50" fmla="*/ 171 w 358"/>
                    <a:gd name="T51" fmla="*/ 175 h 476"/>
                    <a:gd name="T52" fmla="*/ 180 w 358"/>
                    <a:gd name="T53" fmla="*/ 177 h 476"/>
                    <a:gd name="T54" fmla="*/ 165 w 358"/>
                    <a:gd name="T55" fmla="*/ 361 h 476"/>
                    <a:gd name="T56" fmla="*/ 161 w 358"/>
                    <a:gd name="T57" fmla="*/ 362 h 476"/>
                    <a:gd name="T58" fmla="*/ 247 w 358"/>
                    <a:gd name="T59" fmla="*/ 336 h 476"/>
                    <a:gd name="T60" fmla="*/ 237 w 358"/>
                    <a:gd name="T61" fmla="*/ 320 h 476"/>
                    <a:gd name="T62" fmla="*/ 260 w 358"/>
                    <a:gd name="T63" fmla="*/ 301 h 476"/>
                    <a:gd name="T64" fmla="*/ 125 w 358"/>
                    <a:gd name="T65" fmla="*/ 158 h 476"/>
                    <a:gd name="T66" fmla="*/ 93 w 358"/>
                    <a:gd name="T67" fmla="*/ 337 h 476"/>
                    <a:gd name="T68" fmla="*/ 93 w 358"/>
                    <a:gd name="T69" fmla="*/ 337 h 476"/>
                    <a:gd name="T70" fmla="*/ 211 w 358"/>
                    <a:gd name="T71" fmla="*/ 136 h 476"/>
                    <a:gd name="T72" fmla="*/ 206 w 358"/>
                    <a:gd name="T73" fmla="*/ 144 h 476"/>
                    <a:gd name="T74" fmla="*/ 181 w 358"/>
                    <a:gd name="T75" fmla="*/ 398 h 476"/>
                    <a:gd name="T76" fmla="*/ 239 w 358"/>
                    <a:gd name="T77" fmla="*/ 392 h 476"/>
                    <a:gd name="T78" fmla="*/ 259 w 358"/>
                    <a:gd name="T79" fmla="*/ 397 h 476"/>
                    <a:gd name="T80" fmla="*/ 65 w 358"/>
                    <a:gd name="T81" fmla="*/ 307 h 476"/>
                    <a:gd name="T82" fmla="*/ 62 w 358"/>
                    <a:gd name="T83" fmla="*/ 302 h 476"/>
                    <a:gd name="T84" fmla="*/ 236 w 358"/>
                    <a:gd name="T85" fmla="*/ 111 h 476"/>
                    <a:gd name="T86" fmla="*/ 236 w 358"/>
                    <a:gd name="T87" fmla="*/ 111 h 476"/>
                    <a:gd name="T88" fmla="*/ 118 w 358"/>
                    <a:gd name="T89" fmla="*/ 48 h 476"/>
                    <a:gd name="T90" fmla="*/ 325 w 358"/>
                    <a:gd name="T91" fmla="*/ 399 h 476"/>
                    <a:gd name="T92" fmla="*/ 324 w 358"/>
                    <a:gd name="T93" fmla="*/ 400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358" h="476">
                      <a:moveTo>
                        <a:pt x="358" y="419"/>
                      </a:moveTo>
                      <a:cubicBezTo>
                        <a:pt x="355" y="396"/>
                        <a:pt x="350" y="374"/>
                        <a:pt x="342" y="353"/>
                      </a:cubicBezTo>
                      <a:cubicBezTo>
                        <a:pt x="339" y="344"/>
                        <a:pt x="337" y="335"/>
                        <a:pt x="335" y="326"/>
                      </a:cubicBezTo>
                      <a:cubicBezTo>
                        <a:pt x="338" y="323"/>
                        <a:pt x="340" y="318"/>
                        <a:pt x="339" y="313"/>
                      </a:cubicBezTo>
                      <a:cubicBezTo>
                        <a:pt x="320" y="239"/>
                        <a:pt x="294" y="166"/>
                        <a:pt x="263" y="96"/>
                      </a:cubicBezTo>
                      <a:cubicBezTo>
                        <a:pt x="260" y="90"/>
                        <a:pt x="255" y="88"/>
                        <a:pt x="249" y="90"/>
                      </a:cubicBezTo>
                      <a:cubicBezTo>
                        <a:pt x="240" y="66"/>
                        <a:pt x="231" y="41"/>
                        <a:pt x="223" y="16"/>
                      </a:cubicBezTo>
                      <a:cubicBezTo>
                        <a:pt x="221" y="9"/>
                        <a:pt x="215" y="6"/>
                        <a:pt x="208" y="8"/>
                      </a:cubicBezTo>
                      <a:cubicBezTo>
                        <a:pt x="185" y="11"/>
                        <a:pt x="163" y="14"/>
                        <a:pt x="140" y="14"/>
                      </a:cubicBezTo>
                      <a:cubicBezTo>
                        <a:pt x="132" y="12"/>
                        <a:pt x="124" y="9"/>
                        <a:pt x="116" y="5"/>
                      </a:cubicBezTo>
                      <a:cubicBezTo>
                        <a:pt x="104" y="0"/>
                        <a:pt x="94" y="11"/>
                        <a:pt x="99" y="22"/>
                      </a:cubicBezTo>
                      <a:cubicBezTo>
                        <a:pt x="103" y="31"/>
                        <a:pt x="92" y="45"/>
                        <a:pt x="90" y="54"/>
                      </a:cubicBezTo>
                      <a:cubicBezTo>
                        <a:pt x="88" y="63"/>
                        <a:pt x="88" y="72"/>
                        <a:pt x="94" y="80"/>
                      </a:cubicBezTo>
                      <a:cubicBezTo>
                        <a:pt x="94" y="80"/>
                        <a:pt x="94" y="80"/>
                        <a:pt x="94" y="80"/>
                      </a:cubicBezTo>
                      <a:cubicBezTo>
                        <a:pt x="94" y="80"/>
                        <a:pt x="93" y="80"/>
                        <a:pt x="93" y="80"/>
                      </a:cubicBezTo>
                      <a:cubicBezTo>
                        <a:pt x="90" y="81"/>
                        <a:pt x="87" y="83"/>
                        <a:pt x="85" y="86"/>
                      </a:cubicBezTo>
                      <a:cubicBezTo>
                        <a:pt x="78" y="96"/>
                        <a:pt x="77" y="108"/>
                        <a:pt x="83" y="118"/>
                      </a:cubicBezTo>
                      <a:cubicBezTo>
                        <a:pt x="48" y="216"/>
                        <a:pt x="48" y="216"/>
                        <a:pt x="48" y="216"/>
                      </a:cubicBezTo>
                      <a:cubicBezTo>
                        <a:pt x="45" y="225"/>
                        <a:pt x="54" y="232"/>
                        <a:pt x="61" y="231"/>
                      </a:cubicBezTo>
                      <a:cubicBezTo>
                        <a:pt x="59" y="236"/>
                        <a:pt x="58" y="241"/>
                        <a:pt x="56" y="246"/>
                      </a:cubicBezTo>
                      <a:cubicBezTo>
                        <a:pt x="53" y="247"/>
                        <a:pt x="51" y="248"/>
                        <a:pt x="50" y="252"/>
                      </a:cubicBezTo>
                      <a:cubicBezTo>
                        <a:pt x="49" y="253"/>
                        <a:pt x="49" y="254"/>
                        <a:pt x="48" y="254"/>
                      </a:cubicBezTo>
                      <a:cubicBezTo>
                        <a:pt x="48" y="254"/>
                        <a:pt x="48" y="254"/>
                        <a:pt x="48" y="254"/>
                      </a:cubicBezTo>
                      <a:cubicBezTo>
                        <a:pt x="48" y="254"/>
                        <a:pt x="48" y="255"/>
                        <a:pt x="48" y="255"/>
                      </a:cubicBezTo>
                      <a:cubicBezTo>
                        <a:pt x="43" y="269"/>
                        <a:pt x="40" y="283"/>
                        <a:pt x="40" y="296"/>
                      </a:cubicBezTo>
                      <a:cubicBezTo>
                        <a:pt x="39" y="304"/>
                        <a:pt x="37" y="313"/>
                        <a:pt x="35" y="321"/>
                      </a:cubicBezTo>
                      <a:cubicBezTo>
                        <a:pt x="35" y="325"/>
                        <a:pt x="35" y="328"/>
                        <a:pt x="37" y="330"/>
                      </a:cubicBezTo>
                      <a:cubicBezTo>
                        <a:pt x="34" y="333"/>
                        <a:pt x="33" y="337"/>
                        <a:pt x="36" y="340"/>
                      </a:cubicBezTo>
                      <a:cubicBezTo>
                        <a:pt x="38" y="343"/>
                        <a:pt x="40" y="346"/>
                        <a:pt x="42" y="349"/>
                      </a:cubicBezTo>
                      <a:cubicBezTo>
                        <a:pt x="40" y="346"/>
                        <a:pt x="39" y="344"/>
                        <a:pt x="37" y="342"/>
                      </a:cubicBezTo>
                      <a:cubicBezTo>
                        <a:pt x="29" y="333"/>
                        <a:pt x="16" y="344"/>
                        <a:pt x="21" y="354"/>
                      </a:cubicBezTo>
                      <a:cubicBezTo>
                        <a:pt x="23" y="357"/>
                        <a:pt x="24" y="360"/>
                        <a:pt x="26" y="363"/>
                      </a:cubicBezTo>
                      <a:cubicBezTo>
                        <a:pt x="22" y="365"/>
                        <a:pt x="19" y="370"/>
                        <a:pt x="22" y="375"/>
                      </a:cubicBezTo>
                      <a:cubicBezTo>
                        <a:pt x="26" y="383"/>
                        <a:pt x="30" y="390"/>
                        <a:pt x="35" y="397"/>
                      </a:cubicBezTo>
                      <a:cubicBezTo>
                        <a:pt x="34" y="397"/>
                        <a:pt x="34" y="396"/>
                        <a:pt x="33" y="396"/>
                      </a:cubicBezTo>
                      <a:cubicBezTo>
                        <a:pt x="24" y="389"/>
                        <a:pt x="12" y="402"/>
                        <a:pt x="18" y="411"/>
                      </a:cubicBezTo>
                      <a:cubicBezTo>
                        <a:pt x="27" y="427"/>
                        <a:pt x="27" y="427"/>
                        <a:pt x="27" y="427"/>
                      </a:cubicBezTo>
                      <a:cubicBezTo>
                        <a:pt x="26" y="426"/>
                        <a:pt x="25" y="425"/>
                        <a:pt x="24" y="425"/>
                      </a:cubicBezTo>
                      <a:cubicBezTo>
                        <a:pt x="15" y="419"/>
                        <a:pt x="5" y="429"/>
                        <a:pt x="8" y="438"/>
                      </a:cubicBezTo>
                      <a:cubicBezTo>
                        <a:pt x="4" y="440"/>
                        <a:pt x="0" y="445"/>
                        <a:pt x="2" y="450"/>
                      </a:cubicBezTo>
                      <a:cubicBezTo>
                        <a:pt x="4" y="457"/>
                        <a:pt x="7" y="462"/>
                        <a:pt x="12" y="467"/>
                      </a:cubicBezTo>
                      <a:cubicBezTo>
                        <a:pt x="17" y="470"/>
                        <a:pt x="22" y="469"/>
                        <a:pt x="25" y="467"/>
                      </a:cubicBezTo>
                      <a:cubicBezTo>
                        <a:pt x="25" y="467"/>
                        <a:pt x="26" y="467"/>
                        <a:pt x="26" y="467"/>
                      </a:cubicBezTo>
                      <a:cubicBezTo>
                        <a:pt x="32" y="473"/>
                        <a:pt x="41" y="469"/>
                        <a:pt x="43" y="463"/>
                      </a:cubicBezTo>
                      <a:cubicBezTo>
                        <a:pt x="46" y="465"/>
                        <a:pt x="50" y="467"/>
                        <a:pt x="53" y="470"/>
                      </a:cubicBezTo>
                      <a:cubicBezTo>
                        <a:pt x="63" y="476"/>
                        <a:pt x="74" y="464"/>
                        <a:pt x="69" y="454"/>
                      </a:cubicBezTo>
                      <a:cubicBezTo>
                        <a:pt x="67" y="451"/>
                        <a:pt x="64" y="447"/>
                        <a:pt x="62" y="443"/>
                      </a:cubicBezTo>
                      <a:cubicBezTo>
                        <a:pt x="70" y="448"/>
                        <a:pt x="77" y="453"/>
                        <a:pt x="84" y="458"/>
                      </a:cubicBezTo>
                      <a:cubicBezTo>
                        <a:pt x="92" y="463"/>
                        <a:pt x="101" y="455"/>
                        <a:pt x="100" y="448"/>
                      </a:cubicBezTo>
                      <a:cubicBezTo>
                        <a:pt x="111" y="456"/>
                        <a:pt x="123" y="464"/>
                        <a:pt x="135" y="470"/>
                      </a:cubicBezTo>
                      <a:cubicBezTo>
                        <a:pt x="144" y="475"/>
                        <a:pt x="154" y="465"/>
                        <a:pt x="149" y="456"/>
                      </a:cubicBezTo>
                      <a:cubicBezTo>
                        <a:pt x="146" y="452"/>
                        <a:pt x="144" y="447"/>
                        <a:pt x="141" y="443"/>
                      </a:cubicBezTo>
                      <a:cubicBezTo>
                        <a:pt x="145" y="446"/>
                        <a:pt x="149" y="449"/>
                        <a:pt x="152" y="452"/>
                      </a:cubicBezTo>
                      <a:cubicBezTo>
                        <a:pt x="159" y="457"/>
                        <a:pt x="170" y="454"/>
                        <a:pt x="170" y="446"/>
                      </a:cubicBezTo>
                      <a:cubicBezTo>
                        <a:pt x="173" y="450"/>
                        <a:pt x="178" y="453"/>
                        <a:pt x="184" y="452"/>
                      </a:cubicBezTo>
                      <a:cubicBezTo>
                        <a:pt x="219" y="446"/>
                        <a:pt x="253" y="439"/>
                        <a:pt x="287" y="430"/>
                      </a:cubicBezTo>
                      <a:cubicBezTo>
                        <a:pt x="288" y="430"/>
                        <a:pt x="289" y="429"/>
                        <a:pt x="289" y="429"/>
                      </a:cubicBezTo>
                      <a:cubicBezTo>
                        <a:pt x="291" y="429"/>
                        <a:pt x="292" y="428"/>
                        <a:pt x="294" y="428"/>
                      </a:cubicBezTo>
                      <a:cubicBezTo>
                        <a:pt x="297" y="427"/>
                        <a:pt x="299" y="426"/>
                        <a:pt x="301" y="423"/>
                      </a:cubicBezTo>
                      <a:cubicBezTo>
                        <a:pt x="314" y="425"/>
                        <a:pt x="327" y="427"/>
                        <a:pt x="341" y="432"/>
                      </a:cubicBezTo>
                      <a:cubicBezTo>
                        <a:pt x="348" y="435"/>
                        <a:pt x="358" y="428"/>
                        <a:pt x="358" y="419"/>
                      </a:cubicBezTo>
                      <a:close/>
                      <a:moveTo>
                        <a:pt x="310" y="347"/>
                      </a:moveTo>
                      <a:cubicBezTo>
                        <a:pt x="311" y="352"/>
                        <a:pt x="312" y="356"/>
                        <a:pt x="314" y="361"/>
                      </a:cubicBezTo>
                      <a:cubicBezTo>
                        <a:pt x="312" y="359"/>
                        <a:pt x="311" y="358"/>
                        <a:pt x="309" y="356"/>
                      </a:cubicBezTo>
                      <a:cubicBezTo>
                        <a:pt x="308" y="355"/>
                        <a:pt x="308" y="354"/>
                        <a:pt x="307" y="353"/>
                      </a:cubicBezTo>
                      <a:cubicBezTo>
                        <a:pt x="309" y="351"/>
                        <a:pt x="310" y="349"/>
                        <a:pt x="310" y="347"/>
                      </a:cubicBezTo>
                      <a:close/>
                      <a:moveTo>
                        <a:pt x="101" y="213"/>
                      </a:moveTo>
                      <a:cubicBezTo>
                        <a:pt x="102" y="215"/>
                        <a:pt x="102" y="217"/>
                        <a:pt x="102" y="220"/>
                      </a:cubicBezTo>
                      <a:cubicBezTo>
                        <a:pt x="101" y="222"/>
                        <a:pt x="100" y="225"/>
                        <a:pt x="99" y="228"/>
                      </a:cubicBezTo>
                      <a:cubicBezTo>
                        <a:pt x="100" y="223"/>
                        <a:pt x="101" y="218"/>
                        <a:pt x="101" y="213"/>
                      </a:cubicBezTo>
                      <a:close/>
                      <a:moveTo>
                        <a:pt x="226" y="305"/>
                      </a:moveTo>
                      <a:cubicBezTo>
                        <a:pt x="226" y="305"/>
                        <a:pt x="226" y="306"/>
                        <a:pt x="226" y="306"/>
                      </a:cubicBezTo>
                      <a:cubicBezTo>
                        <a:pt x="224" y="302"/>
                        <a:pt x="221" y="298"/>
                        <a:pt x="219" y="294"/>
                      </a:cubicBezTo>
                      <a:cubicBezTo>
                        <a:pt x="221" y="298"/>
                        <a:pt x="223" y="301"/>
                        <a:pt x="226" y="305"/>
                      </a:cubicBezTo>
                      <a:close/>
                      <a:moveTo>
                        <a:pt x="180" y="200"/>
                      </a:moveTo>
                      <a:cubicBezTo>
                        <a:pt x="180" y="198"/>
                        <a:pt x="180" y="197"/>
                        <a:pt x="180" y="196"/>
                      </a:cubicBezTo>
                      <a:cubicBezTo>
                        <a:pt x="180" y="189"/>
                        <a:pt x="175" y="185"/>
                        <a:pt x="169" y="184"/>
                      </a:cubicBezTo>
                      <a:cubicBezTo>
                        <a:pt x="170" y="181"/>
                        <a:pt x="170" y="178"/>
                        <a:pt x="171" y="175"/>
                      </a:cubicBezTo>
                      <a:cubicBezTo>
                        <a:pt x="171" y="174"/>
                        <a:pt x="171" y="173"/>
                        <a:pt x="171" y="172"/>
                      </a:cubicBezTo>
                      <a:cubicBezTo>
                        <a:pt x="172" y="173"/>
                        <a:pt x="174" y="174"/>
                        <a:pt x="175" y="175"/>
                      </a:cubicBezTo>
                      <a:cubicBezTo>
                        <a:pt x="177" y="176"/>
                        <a:pt x="178" y="176"/>
                        <a:pt x="180" y="177"/>
                      </a:cubicBezTo>
                      <a:cubicBezTo>
                        <a:pt x="183" y="190"/>
                        <a:pt x="187" y="202"/>
                        <a:pt x="192" y="215"/>
                      </a:cubicBezTo>
                      <a:cubicBezTo>
                        <a:pt x="188" y="210"/>
                        <a:pt x="184" y="205"/>
                        <a:pt x="180" y="200"/>
                      </a:cubicBezTo>
                      <a:close/>
                      <a:moveTo>
                        <a:pt x="165" y="361"/>
                      </a:moveTo>
                      <a:cubicBezTo>
                        <a:pt x="167" y="360"/>
                        <a:pt x="168" y="360"/>
                        <a:pt x="170" y="359"/>
                      </a:cubicBezTo>
                      <a:cubicBezTo>
                        <a:pt x="174" y="363"/>
                        <a:pt x="178" y="367"/>
                        <a:pt x="182" y="371"/>
                      </a:cubicBezTo>
                      <a:cubicBezTo>
                        <a:pt x="175" y="368"/>
                        <a:pt x="168" y="365"/>
                        <a:pt x="161" y="362"/>
                      </a:cubicBezTo>
                      <a:cubicBezTo>
                        <a:pt x="162" y="362"/>
                        <a:pt x="163" y="361"/>
                        <a:pt x="165" y="361"/>
                      </a:cubicBezTo>
                      <a:close/>
                      <a:moveTo>
                        <a:pt x="237" y="320"/>
                      </a:moveTo>
                      <a:cubicBezTo>
                        <a:pt x="240" y="325"/>
                        <a:pt x="243" y="331"/>
                        <a:pt x="247" y="336"/>
                      </a:cubicBezTo>
                      <a:cubicBezTo>
                        <a:pt x="246" y="335"/>
                        <a:pt x="245" y="335"/>
                        <a:pt x="244" y="335"/>
                      </a:cubicBezTo>
                      <a:cubicBezTo>
                        <a:pt x="240" y="328"/>
                        <a:pt x="236" y="321"/>
                        <a:pt x="231" y="315"/>
                      </a:cubicBezTo>
                      <a:cubicBezTo>
                        <a:pt x="233" y="317"/>
                        <a:pt x="235" y="318"/>
                        <a:pt x="237" y="320"/>
                      </a:cubicBezTo>
                      <a:close/>
                      <a:moveTo>
                        <a:pt x="256" y="298"/>
                      </a:moveTo>
                      <a:cubicBezTo>
                        <a:pt x="248" y="284"/>
                        <a:pt x="241" y="269"/>
                        <a:pt x="235" y="254"/>
                      </a:cubicBezTo>
                      <a:cubicBezTo>
                        <a:pt x="243" y="269"/>
                        <a:pt x="251" y="285"/>
                        <a:pt x="260" y="301"/>
                      </a:cubicBezTo>
                      <a:cubicBezTo>
                        <a:pt x="259" y="300"/>
                        <a:pt x="257" y="299"/>
                        <a:pt x="256" y="298"/>
                      </a:cubicBezTo>
                      <a:close/>
                      <a:moveTo>
                        <a:pt x="129" y="155"/>
                      </a:moveTo>
                      <a:cubicBezTo>
                        <a:pt x="127" y="156"/>
                        <a:pt x="126" y="157"/>
                        <a:pt x="125" y="158"/>
                      </a:cubicBezTo>
                      <a:cubicBezTo>
                        <a:pt x="125" y="151"/>
                        <a:pt x="126" y="144"/>
                        <a:pt x="126" y="138"/>
                      </a:cubicBezTo>
                      <a:cubicBezTo>
                        <a:pt x="127" y="143"/>
                        <a:pt x="128" y="149"/>
                        <a:pt x="129" y="155"/>
                      </a:cubicBezTo>
                      <a:close/>
                      <a:moveTo>
                        <a:pt x="93" y="337"/>
                      </a:moveTo>
                      <a:cubicBezTo>
                        <a:pt x="90" y="335"/>
                        <a:pt x="87" y="332"/>
                        <a:pt x="85" y="330"/>
                      </a:cubicBezTo>
                      <a:cubicBezTo>
                        <a:pt x="85" y="330"/>
                        <a:pt x="85" y="329"/>
                        <a:pt x="85" y="328"/>
                      </a:cubicBezTo>
                      <a:cubicBezTo>
                        <a:pt x="88" y="331"/>
                        <a:pt x="90" y="334"/>
                        <a:pt x="93" y="337"/>
                      </a:cubicBezTo>
                      <a:close/>
                      <a:moveTo>
                        <a:pt x="206" y="144"/>
                      </a:moveTo>
                      <a:cubicBezTo>
                        <a:pt x="208" y="142"/>
                        <a:pt x="210" y="139"/>
                        <a:pt x="210" y="136"/>
                      </a:cubicBezTo>
                      <a:cubicBezTo>
                        <a:pt x="210" y="136"/>
                        <a:pt x="210" y="136"/>
                        <a:pt x="211" y="136"/>
                      </a:cubicBezTo>
                      <a:cubicBezTo>
                        <a:pt x="211" y="137"/>
                        <a:pt x="212" y="137"/>
                        <a:pt x="212" y="137"/>
                      </a:cubicBezTo>
                      <a:cubicBezTo>
                        <a:pt x="216" y="150"/>
                        <a:pt x="219" y="163"/>
                        <a:pt x="223" y="176"/>
                      </a:cubicBezTo>
                      <a:lnTo>
                        <a:pt x="206" y="144"/>
                      </a:lnTo>
                      <a:close/>
                      <a:moveTo>
                        <a:pt x="204" y="407"/>
                      </a:moveTo>
                      <a:cubicBezTo>
                        <a:pt x="199" y="408"/>
                        <a:pt x="194" y="409"/>
                        <a:pt x="189" y="410"/>
                      </a:cubicBezTo>
                      <a:cubicBezTo>
                        <a:pt x="187" y="406"/>
                        <a:pt x="184" y="402"/>
                        <a:pt x="181" y="398"/>
                      </a:cubicBezTo>
                      <a:cubicBezTo>
                        <a:pt x="189" y="401"/>
                        <a:pt x="196" y="404"/>
                        <a:pt x="204" y="407"/>
                      </a:cubicBezTo>
                      <a:close/>
                      <a:moveTo>
                        <a:pt x="258" y="397"/>
                      </a:moveTo>
                      <a:cubicBezTo>
                        <a:pt x="252" y="396"/>
                        <a:pt x="246" y="394"/>
                        <a:pt x="239" y="392"/>
                      </a:cubicBezTo>
                      <a:cubicBezTo>
                        <a:pt x="236" y="389"/>
                        <a:pt x="233" y="386"/>
                        <a:pt x="230" y="383"/>
                      </a:cubicBezTo>
                      <a:cubicBezTo>
                        <a:pt x="230" y="383"/>
                        <a:pt x="229" y="382"/>
                        <a:pt x="229" y="381"/>
                      </a:cubicBezTo>
                      <a:cubicBezTo>
                        <a:pt x="239" y="386"/>
                        <a:pt x="249" y="391"/>
                        <a:pt x="259" y="397"/>
                      </a:cubicBezTo>
                      <a:cubicBezTo>
                        <a:pt x="259" y="397"/>
                        <a:pt x="258" y="397"/>
                        <a:pt x="258" y="397"/>
                      </a:cubicBezTo>
                      <a:close/>
                      <a:moveTo>
                        <a:pt x="66" y="297"/>
                      </a:moveTo>
                      <a:cubicBezTo>
                        <a:pt x="64" y="300"/>
                        <a:pt x="64" y="304"/>
                        <a:pt x="65" y="307"/>
                      </a:cubicBezTo>
                      <a:cubicBezTo>
                        <a:pt x="65" y="309"/>
                        <a:pt x="65" y="311"/>
                        <a:pt x="64" y="313"/>
                      </a:cubicBezTo>
                      <a:cubicBezTo>
                        <a:pt x="64" y="313"/>
                        <a:pt x="64" y="313"/>
                        <a:pt x="64" y="313"/>
                      </a:cubicBezTo>
                      <a:cubicBezTo>
                        <a:pt x="63" y="309"/>
                        <a:pt x="62" y="305"/>
                        <a:pt x="62" y="302"/>
                      </a:cubicBezTo>
                      <a:cubicBezTo>
                        <a:pt x="64" y="292"/>
                        <a:pt x="67" y="282"/>
                        <a:pt x="70" y="273"/>
                      </a:cubicBezTo>
                      <a:cubicBezTo>
                        <a:pt x="69" y="281"/>
                        <a:pt x="68" y="289"/>
                        <a:pt x="66" y="297"/>
                      </a:cubicBezTo>
                      <a:close/>
                      <a:moveTo>
                        <a:pt x="236" y="111"/>
                      </a:moveTo>
                      <a:cubicBezTo>
                        <a:pt x="237" y="111"/>
                        <a:pt x="239" y="111"/>
                        <a:pt x="240" y="111"/>
                      </a:cubicBezTo>
                      <a:cubicBezTo>
                        <a:pt x="243" y="123"/>
                        <a:pt x="245" y="134"/>
                        <a:pt x="248" y="145"/>
                      </a:cubicBezTo>
                      <a:cubicBezTo>
                        <a:pt x="244" y="134"/>
                        <a:pt x="240" y="122"/>
                        <a:pt x="236" y="111"/>
                      </a:cubicBezTo>
                      <a:close/>
                      <a:moveTo>
                        <a:pt x="128" y="36"/>
                      </a:moveTo>
                      <a:cubicBezTo>
                        <a:pt x="127" y="41"/>
                        <a:pt x="127" y="46"/>
                        <a:pt x="126" y="51"/>
                      </a:cubicBezTo>
                      <a:cubicBezTo>
                        <a:pt x="123" y="50"/>
                        <a:pt x="121" y="49"/>
                        <a:pt x="118" y="48"/>
                      </a:cubicBezTo>
                      <a:cubicBezTo>
                        <a:pt x="120" y="43"/>
                        <a:pt x="121" y="39"/>
                        <a:pt x="122" y="34"/>
                      </a:cubicBezTo>
                      <a:cubicBezTo>
                        <a:pt x="124" y="35"/>
                        <a:pt x="126" y="35"/>
                        <a:pt x="128" y="36"/>
                      </a:cubicBezTo>
                      <a:close/>
                      <a:moveTo>
                        <a:pt x="325" y="399"/>
                      </a:moveTo>
                      <a:cubicBezTo>
                        <a:pt x="326" y="399"/>
                        <a:pt x="327" y="398"/>
                        <a:pt x="328" y="398"/>
                      </a:cubicBezTo>
                      <a:cubicBezTo>
                        <a:pt x="328" y="399"/>
                        <a:pt x="328" y="400"/>
                        <a:pt x="328" y="401"/>
                      </a:cubicBezTo>
                      <a:cubicBezTo>
                        <a:pt x="327" y="400"/>
                        <a:pt x="326" y="400"/>
                        <a:pt x="324" y="400"/>
                      </a:cubicBezTo>
                      <a:cubicBezTo>
                        <a:pt x="325" y="400"/>
                        <a:pt x="325" y="399"/>
                        <a:pt x="325" y="3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75" name="Freeform 6"/>
                <p:cNvSpPr>
                  <a:spLocks/>
                </p:cNvSpPr>
                <p:nvPr/>
              </p:nvSpPr>
              <p:spPr bwMode="auto">
                <a:xfrm>
                  <a:off x="-4543425" y="6529388"/>
                  <a:ext cx="169863" cy="176213"/>
                </a:xfrm>
                <a:custGeom>
                  <a:avLst/>
                  <a:gdLst>
                    <a:gd name="T0" fmla="*/ 42 w 45"/>
                    <a:gd name="T1" fmla="*/ 4 h 47"/>
                    <a:gd name="T2" fmla="*/ 36 w 45"/>
                    <a:gd name="T3" fmla="*/ 2 h 47"/>
                    <a:gd name="T4" fmla="*/ 28 w 45"/>
                    <a:gd name="T5" fmla="*/ 8 h 47"/>
                    <a:gd name="T6" fmla="*/ 25 w 45"/>
                    <a:gd name="T7" fmla="*/ 4 h 47"/>
                    <a:gd name="T8" fmla="*/ 12 w 45"/>
                    <a:gd name="T9" fmla="*/ 8 h 47"/>
                    <a:gd name="T10" fmla="*/ 9 w 45"/>
                    <a:gd name="T11" fmla="*/ 18 h 47"/>
                    <a:gd name="T12" fmla="*/ 1 w 45"/>
                    <a:gd name="T13" fmla="*/ 26 h 47"/>
                    <a:gd name="T14" fmla="*/ 13 w 45"/>
                    <a:gd name="T15" fmla="*/ 45 h 47"/>
                    <a:gd name="T16" fmla="*/ 19 w 45"/>
                    <a:gd name="T17" fmla="*/ 42 h 47"/>
                    <a:gd name="T18" fmla="*/ 18 w 45"/>
                    <a:gd name="T19" fmla="*/ 41 h 47"/>
                    <a:gd name="T20" fmla="*/ 25 w 45"/>
                    <a:gd name="T21" fmla="*/ 34 h 47"/>
                    <a:gd name="T22" fmla="*/ 25 w 45"/>
                    <a:gd name="T23" fmla="*/ 24 h 47"/>
                    <a:gd name="T24" fmla="*/ 30 w 45"/>
                    <a:gd name="T25" fmla="*/ 25 h 47"/>
                    <a:gd name="T26" fmla="*/ 39 w 45"/>
                    <a:gd name="T27" fmla="*/ 22 h 47"/>
                    <a:gd name="T28" fmla="*/ 42 w 45"/>
                    <a:gd name="T2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47">
                      <a:moveTo>
                        <a:pt x="42" y="4"/>
                      </a:moveTo>
                      <a:cubicBezTo>
                        <a:pt x="40" y="2"/>
                        <a:pt x="38" y="2"/>
                        <a:pt x="36" y="2"/>
                      </a:cubicBezTo>
                      <a:cubicBezTo>
                        <a:pt x="32" y="3"/>
                        <a:pt x="30" y="5"/>
                        <a:pt x="28" y="8"/>
                      </a:cubicBezTo>
                      <a:cubicBezTo>
                        <a:pt x="27" y="7"/>
                        <a:pt x="26" y="6"/>
                        <a:pt x="25" y="4"/>
                      </a:cubicBezTo>
                      <a:cubicBezTo>
                        <a:pt x="21" y="0"/>
                        <a:pt x="13" y="3"/>
                        <a:pt x="12" y="8"/>
                      </a:cubicBezTo>
                      <a:cubicBezTo>
                        <a:pt x="10" y="11"/>
                        <a:pt x="10" y="14"/>
                        <a:pt x="9" y="18"/>
                      </a:cubicBezTo>
                      <a:cubicBezTo>
                        <a:pt x="4" y="17"/>
                        <a:pt x="0" y="21"/>
                        <a:pt x="1" y="26"/>
                      </a:cubicBezTo>
                      <a:cubicBezTo>
                        <a:pt x="3" y="34"/>
                        <a:pt x="6" y="42"/>
                        <a:pt x="13" y="45"/>
                      </a:cubicBezTo>
                      <a:cubicBezTo>
                        <a:pt x="15" y="47"/>
                        <a:pt x="19" y="45"/>
                        <a:pt x="19" y="42"/>
                      </a:cubicBezTo>
                      <a:cubicBezTo>
                        <a:pt x="18" y="42"/>
                        <a:pt x="18" y="42"/>
                        <a:pt x="18" y="41"/>
                      </a:cubicBezTo>
                      <a:cubicBezTo>
                        <a:pt x="22" y="41"/>
                        <a:pt x="25" y="38"/>
                        <a:pt x="25" y="34"/>
                      </a:cubicBezTo>
                      <a:cubicBezTo>
                        <a:pt x="25" y="31"/>
                        <a:pt x="25" y="27"/>
                        <a:pt x="25" y="24"/>
                      </a:cubicBezTo>
                      <a:cubicBezTo>
                        <a:pt x="27" y="24"/>
                        <a:pt x="28" y="25"/>
                        <a:pt x="30" y="25"/>
                      </a:cubicBezTo>
                      <a:cubicBezTo>
                        <a:pt x="33" y="26"/>
                        <a:pt x="37" y="25"/>
                        <a:pt x="39" y="22"/>
                      </a:cubicBezTo>
                      <a:cubicBezTo>
                        <a:pt x="41" y="16"/>
                        <a:pt x="45" y="11"/>
                        <a:pt x="4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76" name="Freeform 7"/>
                <p:cNvSpPr>
                  <a:spLocks/>
                </p:cNvSpPr>
                <p:nvPr/>
              </p:nvSpPr>
              <p:spPr bwMode="auto">
                <a:xfrm>
                  <a:off x="-3154363" y="6442075"/>
                  <a:ext cx="180975" cy="169863"/>
                </a:xfrm>
                <a:custGeom>
                  <a:avLst/>
                  <a:gdLst>
                    <a:gd name="T0" fmla="*/ 35 w 48"/>
                    <a:gd name="T1" fmla="*/ 15 h 45"/>
                    <a:gd name="T2" fmla="*/ 22 w 48"/>
                    <a:gd name="T3" fmla="*/ 5 h 45"/>
                    <a:gd name="T4" fmla="*/ 7 w 48"/>
                    <a:gd name="T5" fmla="*/ 12 h 45"/>
                    <a:gd name="T6" fmla="*/ 7 w 48"/>
                    <a:gd name="T7" fmla="*/ 12 h 45"/>
                    <a:gd name="T8" fmla="*/ 4 w 48"/>
                    <a:gd name="T9" fmla="*/ 22 h 45"/>
                    <a:gd name="T10" fmla="*/ 5 w 48"/>
                    <a:gd name="T11" fmla="*/ 22 h 45"/>
                    <a:gd name="T12" fmla="*/ 7 w 48"/>
                    <a:gd name="T13" fmla="*/ 24 h 45"/>
                    <a:gd name="T14" fmla="*/ 13 w 48"/>
                    <a:gd name="T15" fmla="*/ 30 h 45"/>
                    <a:gd name="T16" fmla="*/ 24 w 48"/>
                    <a:gd name="T17" fmla="*/ 40 h 45"/>
                    <a:gd name="T18" fmla="*/ 36 w 48"/>
                    <a:gd name="T19" fmla="*/ 37 h 45"/>
                    <a:gd name="T20" fmla="*/ 47 w 48"/>
                    <a:gd name="T21" fmla="*/ 29 h 45"/>
                    <a:gd name="T22" fmla="*/ 35 w 48"/>
                    <a:gd name="T23" fmla="*/ 1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8" h="45">
                      <a:moveTo>
                        <a:pt x="35" y="15"/>
                      </a:moveTo>
                      <a:cubicBezTo>
                        <a:pt x="31" y="12"/>
                        <a:pt x="26" y="9"/>
                        <a:pt x="22" y="5"/>
                      </a:cubicBezTo>
                      <a:cubicBezTo>
                        <a:pt x="15" y="0"/>
                        <a:pt x="6" y="5"/>
                        <a:pt x="7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1" y="13"/>
                        <a:pt x="0" y="19"/>
                        <a:pt x="4" y="22"/>
                      </a:cubicBezTo>
                      <a:cubicBezTo>
                        <a:pt x="5" y="22"/>
                        <a:pt x="5" y="22"/>
                        <a:pt x="5" y="22"/>
                      </a:cubicBezTo>
                      <a:cubicBezTo>
                        <a:pt x="5" y="23"/>
                        <a:pt x="6" y="23"/>
                        <a:pt x="7" y="24"/>
                      </a:cubicBezTo>
                      <a:cubicBezTo>
                        <a:pt x="9" y="26"/>
                        <a:pt x="11" y="28"/>
                        <a:pt x="13" y="30"/>
                      </a:cubicBezTo>
                      <a:cubicBezTo>
                        <a:pt x="16" y="33"/>
                        <a:pt x="20" y="37"/>
                        <a:pt x="24" y="40"/>
                      </a:cubicBezTo>
                      <a:cubicBezTo>
                        <a:pt x="28" y="45"/>
                        <a:pt x="34" y="42"/>
                        <a:pt x="36" y="37"/>
                      </a:cubicBezTo>
                      <a:cubicBezTo>
                        <a:pt x="41" y="39"/>
                        <a:pt x="47" y="35"/>
                        <a:pt x="47" y="29"/>
                      </a:cubicBezTo>
                      <a:cubicBezTo>
                        <a:pt x="48" y="22"/>
                        <a:pt x="43" y="14"/>
                        <a:pt x="35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77" name="Freeform 8"/>
                <p:cNvSpPr>
                  <a:spLocks/>
                </p:cNvSpPr>
                <p:nvPr/>
              </p:nvSpPr>
              <p:spPr bwMode="auto">
                <a:xfrm>
                  <a:off x="-4125913" y="7329488"/>
                  <a:ext cx="217488" cy="217488"/>
                </a:xfrm>
                <a:custGeom>
                  <a:avLst/>
                  <a:gdLst>
                    <a:gd name="T0" fmla="*/ 48 w 58"/>
                    <a:gd name="T1" fmla="*/ 17 h 58"/>
                    <a:gd name="T2" fmla="*/ 8 w 58"/>
                    <a:gd name="T3" fmla="*/ 13 h 58"/>
                    <a:gd name="T4" fmla="*/ 1 w 58"/>
                    <a:gd name="T5" fmla="*/ 35 h 58"/>
                    <a:gd name="T6" fmla="*/ 12 w 58"/>
                    <a:gd name="T7" fmla="*/ 51 h 58"/>
                    <a:gd name="T8" fmla="*/ 34 w 58"/>
                    <a:gd name="T9" fmla="*/ 56 h 58"/>
                    <a:gd name="T10" fmla="*/ 48 w 58"/>
                    <a:gd name="T11" fmla="*/ 17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58">
                      <a:moveTo>
                        <a:pt x="48" y="17"/>
                      </a:moveTo>
                      <a:cubicBezTo>
                        <a:pt x="39" y="4"/>
                        <a:pt x="20" y="0"/>
                        <a:pt x="8" y="13"/>
                      </a:cubicBezTo>
                      <a:cubicBezTo>
                        <a:pt x="2" y="19"/>
                        <a:pt x="0" y="27"/>
                        <a:pt x="1" y="35"/>
                      </a:cubicBezTo>
                      <a:cubicBezTo>
                        <a:pt x="2" y="41"/>
                        <a:pt x="6" y="48"/>
                        <a:pt x="12" y="51"/>
                      </a:cubicBezTo>
                      <a:cubicBezTo>
                        <a:pt x="18" y="56"/>
                        <a:pt x="26" y="58"/>
                        <a:pt x="34" y="56"/>
                      </a:cubicBezTo>
                      <a:cubicBezTo>
                        <a:pt x="50" y="51"/>
                        <a:pt x="58" y="31"/>
                        <a:pt x="48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78" name="Freeform 9"/>
                <p:cNvSpPr>
                  <a:spLocks/>
                </p:cNvSpPr>
                <p:nvPr/>
              </p:nvSpPr>
              <p:spPr bwMode="auto">
                <a:xfrm>
                  <a:off x="-3394075" y="7261225"/>
                  <a:ext cx="206375" cy="219075"/>
                </a:xfrm>
                <a:custGeom>
                  <a:avLst/>
                  <a:gdLst>
                    <a:gd name="T0" fmla="*/ 50 w 55"/>
                    <a:gd name="T1" fmla="*/ 21 h 58"/>
                    <a:gd name="T2" fmla="*/ 10 w 55"/>
                    <a:gd name="T3" fmla="*/ 13 h 58"/>
                    <a:gd name="T4" fmla="*/ 1 w 55"/>
                    <a:gd name="T5" fmla="*/ 32 h 58"/>
                    <a:gd name="T6" fmla="*/ 19 w 55"/>
                    <a:gd name="T7" fmla="*/ 52 h 58"/>
                    <a:gd name="T8" fmla="*/ 50 w 55"/>
                    <a:gd name="T9" fmla="*/ 21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58">
                      <a:moveTo>
                        <a:pt x="50" y="21"/>
                      </a:moveTo>
                      <a:cubicBezTo>
                        <a:pt x="45" y="3"/>
                        <a:pt x="21" y="0"/>
                        <a:pt x="10" y="13"/>
                      </a:cubicBezTo>
                      <a:cubicBezTo>
                        <a:pt x="3" y="16"/>
                        <a:pt x="0" y="24"/>
                        <a:pt x="1" y="32"/>
                      </a:cubicBezTo>
                      <a:cubicBezTo>
                        <a:pt x="2" y="41"/>
                        <a:pt x="10" y="50"/>
                        <a:pt x="19" y="52"/>
                      </a:cubicBezTo>
                      <a:cubicBezTo>
                        <a:pt x="38" y="58"/>
                        <a:pt x="55" y="40"/>
                        <a:pt x="50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79" name="Freeform 10"/>
                <p:cNvSpPr>
                  <a:spLocks noEditPoints="1"/>
                </p:cNvSpPr>
                <p:nvPr/>
              </p:nvSpPr>
              <p:spPr bwMode="auto">
                <a:xfrm>
                  <a:off x="-5083175" y="6186488"/>
                  <a:ext cx="2613025" cy="4164013"/>
                </a:xfrm>
                <a:custGeom>
                  <a:avLst/>
                  <a:gdLst>
                    <a:gd name="T0" fmla="*/ 550 w 696"/>
                    <a:gd name="T1" fmla="*/ 19 h 1108"/>
                    <a:gd name="T2" fmla="*/ 336 w 696"/>
                    <a:gd name="T3" fmla="*/ 24 h 1108"/>
                    <a:gd name="T4" fmla="*/ 172 w 696"/>
                    <a:gd name="T5" fmla="*/ 82 h 1108"/>
                    <a:gd name="T6" fmla="*/ 8 w 696"/>
                    <a:gd name="T7" fmla="*/ 190 h 1108"/>
                    <a:gd name="T8" fmla="*/ 149 w 696"/>
                    <a:gd name="T9" fmla="*/ 174 h 1108"/>
                    <a:gd name="T10" fmla="*/ 136 w 696"/>
                    <a:gd name="T11" fmla="*/ 279 h 1108"/>
                    <a:gd name="T12" fmla="*/ 307 w 696"/>
                    <a:gd name="T13" fmla="*/ 422 h 1108"/>
                    <a:gd name="T14" fmla="*/ 178 w 696"/>
                    <a:gd name="T15" fmla="*/ 552 h 1108"/>
                    <a:gd name="T16" fmla="*/ 121 w 696"/>
                    <a:gd name="T17" fmla="*/ 614 h 1108"/>
                    <a:gd name="T18" fmla="*/ 289 w 696"/>
                    <a:gd name="T19" fmla="*/ 474 h 1108"/>
                    <a:gd name="T20" fmla="*/ 326 w 696"/>
                    <a:gd name="T21" fmla="*/ 896 h 1108"/>
                    <a:gd name="T22" fmla="*/ 230 w 696"/>
                    <a:gd name="T23" fmla="*/ 1078 h 1108"/>
                    <a:gd name="T24" fmla="*/ 331 w 696"/>
                    <a:gd name="T25" fmla="*/ 983 h 1108"/>
                    <a:gd name="T26" fmla="*/ 492 w 696"/>
                    <a:gd name="T27" fmla="*/ 1090 h 1108"/>
                    <a:gd name="T28" fmla="*/ 489 w 696"/>
                    <a:gd name="T29" fmla="*/ 976 h 1108"/>
                    <a:gd name="T30" fmla="*/ 593 w 696"/>
                    <a:gd name="T31" fmla="*/ 852 h 1108"/>
                    <a:gd name="T32" fmla="*/ 475 w 696"/>
                    <a:gd name="T33" fmla="*/ 478 h 1108"/>
                    <a:gd name="T34" fmla="*/ 627 w 696"/>
                    <a:gd name="T35" fmla="*/ 522 h 1108"/>
                    <a:gd name="T36" fmla="*/ 666 w 696"/>
                    <a:gd name="T37" fmla="*/ 479 h 1108"/>
                    <a:gd name="T38" fmla="*/ 517 w 696"/>
                    <a:gd name="T39" fmla="*/ 483 h 1108"/>
                    <a:gd name="T40" fmla="*/ 573 w 696"/>
                    <a:gd name="T41" fmla="*/ 255 h 1108"/>
                    <a:gd name="T42" fmla="*/ 561 w 696"/>
                    <a:gd name="T43" fmla="*/ 177 h 1108"/>
                    <a:gd name="T44" fmla="*/ 689 w 696"/>
                    <a:gd name="T45" fmla="*/ 140 h 1108"/>
                    <a:gd name="T46" fmla="*/ 145 w 696"/>
                    <a:gd name="T47" fmla="*/ 242 h 1108"/>
                    <a:gd name="T48" fmla="*/ 89 w 696"/>
                    <a:gd name="T49" fmla="*/ 588 h 1108"/>
                    <a:gd name="T50" fmla="*/ 275 w 696"/>
                    <a:gd name="T51" fmla="*/ 1078 h 1108"/>
                    <a:gd name="T52" fmla="*/ 275 w 696"/>
                    <a:gd name="T53" fmla="*/ 1078 h 1108"/>
                    <a:gd name="T54" fmla="*/ 545 w 696"/>
                    <a:gd name="T55" fmla="*/ 1070 h 1108"/>
                    <a:gd name="T56" fmla="*/ 498 w 696"/>
                    <a:gd name="T57" fmla="*/ 1078 h 1108"/>
                    <a:gd name="T58" fmla="*/ 658 w 696"/>
                    <a:gd name="T59" fmla="*/ 491 h 1108"/>
                    <a:gd name="T60" fmla="*/ 575 w 696"/>
                    <a:gd name="T61" fmla="*/ 220 h 1108"/>
                    <a:gd name="T62" fmla="*/ 588 w 696"/>
                    <a:gd name="T63" fmla="*/ 221 h 1108"/>
                    <a:gd name="T64" fmla="*/ 575 w 696"/>
                    <a:gd name="T65" fmla="*/ 220 h 1108"/>
                    <a:gd name="T66" fmla="*/ 595 w 696"/>
                    <a:gd name="T67" fmla="*/ 39 h 1108"/>
                    <a:gd name="T68" fmla="*/ 415 w 696"/>
                    <a:gd name="T69" fmla="*/ 102 h 1108"/>
                    <a:gd name="T70" fmla="*/ 514 w 696"/>
                    <a:gd name="T71" fmla="*/ 134 h 1108"/>
                    <a:gd name="T72" fmla="*/ 309 w 696"/>
                    <a:gd name="T73" fmla="*/ 76 h 1108"/>
                    <a:gd name="T74" fmla="*/ 342 w 696"/>
                    <a:gd name="T75" fmla="*/ 42 h 1108"/>
                    <a:gd name="T76" fmla="*/ 306 w 696"/>
                    <a:gd name="T77" fmla="*/ 50 h 1108"/>
                    <a:gd name="T78" fmla="*/ 288 w 696"/>
                    <a:gd name="T79" fmla="*/ 53 h 1108"/>
                    <a:gd name="T80" fmla="*/ 280 w 696"/>
                    <a:gd name="T81" fmla="*/ 71 h 1108"/>
                    <a:gd name="T82" fmla="*/ 280 w 696"/>
                    <a:gd name="T83" fmla="*/ 71 h 1108"/>
                    <a:gd name="T84" fmla="*/ 153 w 696"/>
                    <a:gd name="T85" fmla="*/ 85 h 1108"/>
                    <a:gd name="T86" fmla="*/ 44 w 696"/>
                    <a:gd name="T87" fmla="*/ 175 h 1108"/>
                    <a:gd name="T88" fmla="*/ 40 w 696"/>
                    <a:gd name="T89" fmla="*/ 179 h 1108"/>
                    <a:gd name="T90" fmla="*/ 72 w 696"/>
                    <a:gd name="T91" fmla="*/ 178 h 1108"/>
                    <a:gd name="T92" fmla="*/ 140 w 696"/>
                    <a:gd name="T93" fmla="*/ 101 h 1108"/>
                    <a:gd name="T94" fmla="*/ 86 w 696"/>
                    <a:gd name="T95" fmla="*/ 83 h 1108"/>
                    <a:gd name="T96" fmla="*/ 152 w 696"/>
                    <a:gd name="T97" fmla="*/ 108 h 1108"/>
                    <a:gd name="T98" fmla="*/ 152 w 696"/>
                    <a:gd name="T99" fmla="*/ 108 h 1108"/>
                    <a:gd name="T100" fmla="*/ 243 w 696"/>
                    <a:gd name="T101" fmla="*/ 135 h 1108"/>
                    <a:gd name="T102" fmla="*/ 165 w 696"/>
                    <a:gd name="T103" fmla="*/ 199 h 1108"/>
                    <a:gd name="T104" fmla="*/ 576 w 696"/>
                    <a:gd name="T105" fmla="*/ 841 h 1108"/>
                    <a:gd name="T106" fmla="*/ 317 w 696"/>
                    <a:gd name="T107" fmla="*/ 425 h 1108"/>
                    <a:gd name="T108" fmla="*/ 362 w 696"/>
                    <a:gd name="T109" fmla="*/ 408 h 1108"/>
                    <a:gd name="T110" fmla="*/ 308 w 696"/>
                    <a:gd name="T111" fmla="*/ 97 h 1108"/>
                    <a:gd name="T112" fmla="*/ 550 w 696"/>
                    <a:gd name="T113" fmla="*/ 108 h 1108"/>
                    <a:gd name="T114" fmla="*/ 550 w 696"/>
                    <a:gd name="T115" fmla="*/ 88 h 1108"/>
                    <a:gd name="T116" fmla="*/ 643 w 696"/>
                    <a:gd name="T117" fmla="*/ 103 h 1108"/>
                    <a:gd name="T118" fmla="*/ 599 w 696"/>
                    <a:gd name="T119" fmla="*/ 79 h 1108"/>
                    <a:gd name="T120" fmla="*/ 562 w 696"/>
                    <a:gd name="T121" fmla="*/ 83 h 1108"/>
                    <a:gd name="T122" fmla="*/ 662 w 696"/>
                    <a:gd name="T123" fmla="*/ 130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696" h="1108">
                      <a:moveTo>
                        <a:pt x="687" y="125"/>
                      </a:moveTo>
                      <a:cubicBezTo>
                        <a:pt x="654" y="114"/>
                        <a:pt x="659" y="68"/>
                        <a:pt x="649" y="43"/>
                      </a:cubicBezTo>
                      <a:cubicBezTo>
                        <a:pt x="641" y="23"/>
                        <a:pt x="625" y="9"/>
                        <a:pt x="605" y="5"/>
                      </a:cubicBezTo>
                      <a:cubicBezTo>
                        <a:pt x="586" y="0"/>
                        <a:pt x="565" y="5"/>
                        <a:pt x="550" y="19"/>
                      </a:cubicBezTo>
                      <a:cubicBezTo>
                        <a:pt x="539" y="29"/>
                        <a:pt x="529" y="48"/>
                        <a:pt x="533" y="64"/>
                      </a:cubicBezTo>
                      <a:cubicBezTo>
                        <a:pt x="524" y="64"/>
                        <a:pt x="514" y="67"/>
                        <a:pt x="509" y="75"/>
                      </a:cubicBezTo>
                      <a:cubicBezTo>
                        <a:pt x="503" y="69"/>
                        <a:pt x="496" y="63"/>
                        <a:pt x="488" y="58"/>
                      </a:cubicBezTo>
                      <a:cubicBezTo>
                        <a:pt x="445" y="27"/>
                        <a:pt x="389" y="18"/>
                        <a:pt x="336" y="24"/>
                      </a:cubicBezTo>
                      <a:cubicBezTo>
                        <a:pt x="284" y="30"/>
                        <a:pt x="231" y="49"/>
                        <a:pt x="194" y="88"/>
                      </a:cubicBezTo>
                      <a:cubicBezTo>
                        <a:pt x="194" y="88"/>
                        <a:pt x="193" y="89"/>
                        <a:pt x="193" y="90"/>
                      </a:cubicBezTo>
                      <a:cubicBezTo>
                        <a:pt x="193" y="89"/>
                        <a:pt x="192" y="89"/>
                        <a:pt x="192" y="88"/>
                      </a:cubicBezTo>
                      <a:cubicBezTo>
                        <a:pt x="188" y="83"/>
                        <a:pt x="179" y="81"/>
                        <a:pt x="172" y="82"/>
                      </a:cubicBezTo>
                      <a:cubicBezTo>
                        <a:pt x="173" y="41"/>
                        <a:pt x="127" y="17"/>
                        <a:pt x="91" y="34"/>
                      </a:cubicBezTo>
                      <a:cubicBezTo>
                        <a:pt x="71" y="44"/>
                        <a:pt x="57" y="64"/>
                        <a:pt x="51" y="85"/>
                      </a:cubicBezTo>
                      <a:cubicBezTo>
                        <a:pt x="43" y="112"/>
                        <a:pt x="52" y="171"/>
                        <a:pt x="13" y="174"/>
                      </a:cubicBezTo>
                      <a:cubicBezTo>
                        <a:pt x="5" y="175"/>
                        <a:pt x="0" y="185"/>
                        <a:pt x="8" y="190"/>
                      </a:cubicBezTo>
                      <a:cubicBezTo>
                        <a:pt x="54" y="213"/>
                        <a:pt x="129" y="205"/>
                        <a:pt x="152" y="154"/>
                      </a:cubicBezTo>
                      <a:cubicBezTo>
                        <a:pt x="153" y="154"/>
                        <a:pt x="155" y="155"/>
                        <a:pt x="156" y="155"/>
                      </a:cubicBezTo>
                      <a:cubicBezTo>
                        <a:pt x="154" y="160"/>
                        <a:pt x="153" y="166"/>
                        <a:pt x="152" y="171"/>
                      </a:cubicBezTo>
                      <a:cubicBezTo>
                        <a:pt x="151" y="172"/>
                        <a:pt x="150" y="173"/>
                        <a:pt x="149" y="174"/>
                      </a:cubicBezTo>
                      <a:cubicBezTo>
                        <a:pt x="143" y="190"/>
                        <a:pt x="142" y="208"/>
                        <a:pt x="146" y="225"/>
                      </a:cubicBezTo>
                      <a:cubicBezTo>
                        <a:pt x="146" y="227"/>
                        <a:pt x="145" y="229"/>
                        <a:pt x="145" y="231"/>
                      </a:cubicBezTo>
                      <a:cubicBezTo>
                        <a:pt x="129" y="228"/>
                        <a:pt x="111" y="243"/>
                        <a:pt x="116" y="261"/>
                      </a:cubicBezTo>
                      <a:cubicBezTo>
                        <a:pt x="119" y="270"/>
                        <a:pt x="127" y="277"/>
                        <a:pt x="136" y="279"/>
                      </a:cubicBezTo>
                      <a:cubicBezTo>
                        <a:pt x="140" y="280"/>
                        <a:pt x="145" y="280"/>
                        <a:pt x="150" y="279"/>
                      </a:cubicBezTo>
                      <a:cubicBezTo>
                        <a:pt x="155" y="295"/>
                        <a:pt x="161" y="310"/>
                        <a:pt x="167" y="322"/>
                      </a:cubicBezTo>
                      <a:cubicBezTo>
                        <a:pt x="191" y="365"/>
                        <a:pt x="230" y="395"/>
                        <a:pt x="276" y="412"/>
                      </a:cubicBezTo>
                      <a:cubicBezTo>
                        <a:pt x="286" y="416"/>
                        <a:pt x="297" y="420"/>
                        <a:pt x="307" y="422"/>
                      </a:cubicBezTo>
                      <a:cubicBezTo>
                        <a:pt x="305" y="427"/>
                        <a:pt x="303" y="433"/>
                        <a:pt x="301" y="438"/>
                      </a:cubicBezTo>
                      <a:cubicBezTo>
                        <a:pt x="301" y="438"/>
                        <a:pt x="301" y="438"/>
                        <a:pt x="300" y="439"/>
                      </a:cubicBezTo>
                      <a:cubicBezTo>
                        <a:pt x="278" y="469"/>
                        <a:pt x="254" y="498"/>
                        <a:pt x="225" y="521"/>
                      </a:cubicBezTo>
                      <a:cubicBezTo>
                        <a:pt x="210" y="533"/>
                        <a:pt x="194" y="543"/>
                        <a:pt x="178" y="552"/>
                      </a:cubicBezTo>
                      <a:cubicBezTo>
                        <a:pt x="165" y="560"/>
                        <a:pt x="148" y="564"/>
                        <a:pt x="135" y="572"/>
                      </a:cubicBezTo>
                      <a:cubicBezTo>
                        <a:pt x="128" y="561"/>
                        <a:pt x="114" y="554"/>
                        <a:pt x="101" y="557"/>
                      </a:cubicBezTo>
                      <a:cubicBezTo>
                        <a:pt x="83" y="561"/>
                        <a:pt x="70" y="581"/>
                        <a:pt x="75" y="599"/>
                      </a:cubicBezTo>
                      <a:cubicBezTo>
                        <a:pt x="79" y="617"/>
                        <a:pt x="105" y="620"/>
                        <a:pt x="121" y="614"/>
                      </a:cubicBezTo>
                      <a:cubicBezTo>
                        <a:pt x="131" y="610"/>
                        <a:pt x="141" y="598"/>
                        <a:pt x="140" y="586"/>
                      </a:cubicBezTo>
                      <a:cubicBezTo>
                        <a:pt x="155" y="584"/>
                        <a:pt x="171" y="575"/>
                        <a:pt x="184" y="568"/>
                      </a:cubicBezTo>
                      <a:cubicBezTo>
                        <a:pt x="201" y="559"/>
                        <a:pt x="217" y="548"/>
                        <a:pt x="232" y="536"/>
                      </a:cubicBezTo>
                      <a:cubicBezTo>
                        <a:pt x="254" y="518"/>
                        <a:pt x="274" y="498"/>
                        <a:pt x="289" y="474"/>
                      </a:cubicBezTo>
                      <a:cubicBezTo>
                        <a:pt x="272" y="530"/>
                        <a:pt x="260" y="589"/>
                        <a:pt x="248" y="646"/>
                      </a:cubicBezTo>
                      <a:cubicBezTo>
                        <a:pt x="230" y="725"/>
                        <a:pt x="215" y="804"/>
                        <a:pt x="200" y="883"/>
                      </a:cubicBezTo>
                      <a:cubicBezTo>
                        <a:pt x="199" y="891"/>
                        <a:pt x="203" y="896"/>
                        <a:pt x="211" y="897"/>
                      </a:cubicBezTo>
                      <a:cubicBezTo>
                        <a:pt x="249" y="901"/>
                        <a:pt x="288" y="900"/>
                        <a:pt x="326" y="896"/>
                      </a:cubicBezTo>
                      <a:cubicBezTo>
                        <a:pt x="319" y="924"/>
                        <a:pt x="316" y="952"/>
                        <a:pt x="312" y="980"/>
                      </a:cubicBezTo>
                      <a:cubicBezTo>
                        <a:pt x="309" y="1004"/>
                        <a:pt x="305" y="1029"/>
                        <a:pt x="303" y="1053"/>
                      </a:cubicBezTo>
                      <a:cubicBezTo>
                        <a:pt x="291" y="1044"/>
                        <a:pt x="276" y="1038"/>
                        <a:pt x="260" y="1040"/>
                      </a:cubicBezTo>
                      <a:cubicBezTo>
                        <a:pt x="242" y="1042"/>
                        <a:pt x="224" y="1058"/>
                        <a:pt x="230" y="1078"/>
                      </a:cubicBezTo>
                      <a:cubicBezTo>
                        <a:pt x="236" y="1099"/>
                        <a:pt x="263" y="1098"/>
                        <a:pt x="280" y="1096"/>
                      </a:cubicBezTo>
                      <a:cubicBezTo>
                        <a:pt x="286" y="1095"/>
                        <a:pt x="318" y="1087"/>
                        <a:pt x="319" y="1076"/>
                      </a:cubicBezTo>
                      <a:cubicBezTo>
                        <a:pt x="319" y="1075"/>
                        <a:pt x="320" y="1075"/>
                        <a:pt x="320" y="1074"/>
                      </a:cubicBezTo>
                      <a:cubicBezTo>
                        <a:pt x="327" y="1045"/>
                        <a:pt x="328" y="1013"/>
                        <a:pt x="331" y="983"/>
                      </a:cubicBezTo>
                      <a:cubicBezTo>
                        <a:pt x="335" y="953"/>
                        <a:pt x="339" y="924"/>
                        <a:pt x="340" y="894"/>
                      </a:cubicBezTo>
                      <a:cubicBezTo>
                        <a:pt x="383" y="890"/>
                        <a:pt x="426" y="882"/>
                        <a:pt x="469" y="875"/>
                      </a:cubicBezTo>
                      <a:cubicBezTo>
                        <a:pt x="464" y="944"/>
                        <a:pt x="470" y="1017"/>
                        <a:pt x="482" y="1084"/>
                      </a:cubicBezTo>
                      <a:cubicBezTo>
                        <a:pt x="483" y="1089"/>
                        <a:pt x="488" y="1091"/>
                        <a:pt x="492" y="1090"/>
                      </a:cubicBezTo>
                      <a:cubicBezTo>
                        <a:pt x="507" y="1100"/>
                        <a:pt x="527" y="1108"/>
                        <a:pt x="545" y="1099"/>
                      </a:cubicBezTo>
                      <a:cubicBezTo>
                        <a:pt x="559" y="1093"/>
                        <a:pt x="568" y="1076"/>
                        <a:pt x="561" y="1061"/>
                      </a:cubicBezTo>
                      <a:cubicBezTo>
                        <a:pt x="552" y="1041"/>
                        <a:pt x="514" y="1041"/>
                        <a:pt x="496" y="1052"/>
                      </a:cubicBezTo>
                      <a:cubicBezTo>
                        <a:pt x="494" y="1027"/>
                        <a:pt x="491" y="1001"/>
                        <a:pt x="489" y="976"/>
                      </a:cubicBezTo>
                      <a:cubicBezTo>
                        <a:pt x="486" y="942"/>
                        <a:pt x="484" y="908"/>
                        <a:pt x="480" y="874"/>
                      </a:cubicBezTo>
                      <a:cubicBezTo>
                        <a:pt x="512" y="869"/>
                        <a:pt x="543" y="865"/>
                        <a:pt x="574" y="864"/>
                      </a:cubicBezTo>
                      <a:cubicBezTo>
                        <a:pt x="580" y="864"/>
                        <a:pt x="583" y="861"/>
                        <a:pt x="585" y="857"/>
                      </a:cubicBezTo>
                      <a:cubicBezTo>
                        <a:pt x="588" y="859"/>
                        <a:pt x="593" y="857"/>
                        <a:pt x="593" y="852"/>
                      </a:cubicBezTo>
                      <a:cubicBezTo>
                        <a:pt x="591" y="814"/>
                        <a:pt x="580" y="777"/>
                        <a:pt x="571" y="741"/>
                      </a:cubicBezTo>
                      <a:cubicBezTo>
                        <a:pt x="560" y="703"/>
                        <a:pt x="548" y="665"/>
                        <a:pt x="535" y="628"/>
                      </a:cubicBezTo>
                      <a:cubicBezTo>
                        <a:pt x="523" y="593"/>
                        <a:pt x="510" y="559"/>
                        <a:pt x="495" y="525"/>
                      </a:cubicBezTo>
                      <a:cubicBezTo>
                        <a:pt x="489" y="509"/>
                        <a:pt x="482" y="493"/>
                        <a:pt x="475" y="478"/>
                      </a:cubicBezTo>
                      <a:cubicBezTo>
                        <a:pt x="479" y="481"/>
                        <a:pt x="484" y="484"/>
                        <a:pt x="488" y="487"/>
                      </a:cubicBezTo>
                      <a:cubicBezTo>
                        <a:pt x="526" y="515"/>
                        <a:pt x="574" y="528"/>
                        <a:pt x="622" y="522"/>
                      </a:cubicBezTo>
                      <a:cubicBezTo>
                        <a:pt x="622" y="522"/>
                        <a:pt x="623" y="522"/>
                        <a:pt x="623" y="522"/>
                      </a:cubicBezTo>
                      <a:cubicBezTo>
                        <a:pt x="625" y="523"/>
                        <a:pt x="626" y="522"/>
                        <a:pt x="627" y="522"/>
                      </a:cubicBezTo>
                      <a:cubicBezTo>
                        <a:pt x="627" y="522"/>
                        <a:pt x="627" y="522"/>
                        <a:pt x="628" y="522"/>
                      </a:cubicBezTo>
                      <a:cubicBezTo>
                        <a:pt x="629" y="526"/>
                        <a:pt x="632" y="530"/>
                        <a:pt x="636" y="532"/>
                      </a:cubicBezTo>
                      <a:cubicBezTo>
                        <a:pt x="651" y="543"/>
                        <a:pt x="673" y="538"/>
                        <a:pt x="682" y="522"/>
                      </a:cubicBezTo>
                      <a:cubicBezTo>
                        <a:pt x="691" y="507"/>
                        <a:pt x="684" y="485"/>
                        <a:pt x="666" y="479"/>
                      </a:cubicBezTo>
                      <a:cubicBezTo>
                        <a:pt x="656" y="476"/>
                        <a:pt x="632" y="483"/>
                        <a:pt x="632" y="496"/>
                      </a:cubicBezTo>
                      <a:cubicBezTo>
                        <a:pt x="629" y="499"/>
                        <a:pt x="628" y="502"/>
                        <a:pt x="627" y="505"/>
                      </a:cubicBezTo>
                      <a:cubicBezTo>
                        <a:pt x="625" y="505"/>
                        <a:pt x="624" y="505"/>
                        <a:pt x="623" y="505"/>
                      </a:cubicBezTo>
                      <a:cubicBezTo>
                        <a:pt x="587" y="503"/>
                        <a:pt x="550" y="498"/>
                        <a:pt x="517" y="483"/>
                      </a:cubicBezTo>
                      <a:cubicBezTo>
                        <a:pt x="502" y="476"/>
                        <a:pt x="487" y="468"/>
                        <a:pt x="475" y="457"/>
                      </a:cubicBezTo>
                      <a:cubicBezTo>
                        <a:pt x="462" y="446"/>
                        <a:pt x="454" y="432"/>
                        <a:pt x="446" y="418"/>
                      </a:cubicBezTo>
                      <a:cubicBezTo>
                        <a:pt x="485" y="405"/>
                        <a:pt x="520" y="381"/>
                        <a:pt x="545" y="343"/>
                      </a:cubicBezTo>
                      <a:cubicBezTo>
                        <a:pt x="562" y="317"/>
                        <a:pt x="571" y="286"/>
                        <a:pt x="573" y="255"/>
                      </a:cubicBezTo>
                      <a:cubicBezTo>
                        <a:pt x="587" y="260"/>
                        <a:pt x="604" y="255"/>
                        <a:pt x="610" y="239"/>
                      </a:cubicBezTo>
                      <a:cubicBezTo>
                        <a:pt x="616" y="221"/>
                        <a:pt x="601" y="203"/>
                        <a:pt x="583" y="205"/>
                      </a:cubicBezTo>
                      <a:cubicBezTo>
                        <a:pt x="579" y="204"/>
                        <a:pt x="574" y="204"/>
                        <a:pt x="569" y="204"/>
                      </a:cubicBezTo>
                      <a:cubicBezTo>
                        <a:pt x="567" y="195"/>
                        <a:pt x="564" y="186"/>
                        <a:pt x="561" y="177"/>
                      </a:cubicBezTo>
                      <a:cubicBezTo>
                        <a:pt x="563" y="173"/>
                        <a:pt x="562" y="166"/>
                        <a:pt x="557" y="163"/>
                      </a:cubicBezTo>
                      <a:cubicBezTo>
                        <a:pt x="557" y="152"/>
                        <a:pt x="553" y="140"/>
                        <a:pt x="548" y="129"/>
                      </a:cubicBezTo>
                      <a:cubicBezTo>
                        <a:pt x="550" y="128"/>
                        <a:pt x="553" y="127"/>
                        <a:pt x="554" y="126"/>
                      </a:cubicBezTo>
                      <a:cubicBezTo>
                        <a:pt x="583" y="173"/>
                        <a:pt x="648" y="158"/>
                        <a:pt x="689" y="140"/>
                      </a:cubicBezTo>
                      <a:cubicBezTo>
                        <a:pt x="696" y="137"/>
                        <a:pt x="693" y="126"/>
                        <a:pt x="687" y="125"/>
                      </a:cubicBezTo>
                      <a:close/>
                      <a:moveTo>
                        <a:pt x="141" y="266"/>
                      </a:moveTo>
                      <a:cubicBezTo>
                        <a:pt x="137" y="265"/>
                        <a:pt x="132" y="262"/>
                        <a:pt x="131" y="258"/>
                      </a:cubicBezTo>
                      <a:cubicBezTo>
                        <a:pt x="128" y="250"/>
                        <a:pt x="137" y="243"/>
                        <a:pt x="145" y="242"/>
                      </a:cubicBezTo>
                      <a:cubicBezTo>
                        <a:pt x="145" y="250"/>
                        <a:pt x="145" y="257"/>
                        <a:pt x="147" y="265"/>
                      </a:cubicBezTo>
                      <a:cubicBezTo>
                        <a:pt x="145" y="266"/>
                        <a:pt x="143" y="266"/>
                        <a:pt x="141" y="266"/>
                      </a:cubicBezTo>
                      <a:close/>
                      <a:moveTo>
                        <a:pt x="112" y="601"/>
                      </a:moveTo>
                      <a:cubicBezTo>
                        <a:pt x="103" y="604"/>
                        <a:pt x="87" y="602"/>
                        <a:pt x="89" y="588"/>
                      </a:cubicBezTo>
                      <a:cubicBezTo>
                        <a:pt x="91" y="570"/>
                        <a:pt x="112" y="566"/>
                        <a:pt x="125" y="575"/>
                      </a:cubicBezTo>
                      <a:cubicBezTo>
                        <a:pt x="125" y="576"/>
                        <a:pt x="124" y="577"/>
                        <a:pt x="125" y="579"/>
                      </a:cubicBezTo>
                      <a:cubicBezTo>
                        <a:pt x="127" y="589"/>
                        <a:pt x="124" y="599"/>
                        <a:pt x="112" y="601"/>
                      </a:cubicBezTo>
                      <a:close/>
                      <a:moveTo>
                        <a:pt x="275" y="1078"/>
                      </a:moveTo>
                      <a:cubicBezTo>
                        <a:pt x="266" y="1078"/>
                        <a:pt x="252" y="1080"/>
                        <a:pt x="249" y="1071"/>
                      </a:cubicBezTo>
                      <a:cubicBezTo>
                        <a:pt x="243" y="1057"/>
                        <a:pt x="266" y="1055"/>
                        <a:pt x="275" y="1057"/>
                      </a:cubicBezTo>
                      <a:cubicBezTo>
                        <a:pt x="286" y="1060"/>
                        <a:pt x="295" y="1067"/>
                        <a:pt x="301" y="1075"/>
                      </a:cubicBezTo>
                      <a:cubicBezTo>
                        <a:pt x="292" y="1077"/>
                        <a:pt x="279" y="1078"/>
                        <a:pt x="275" y="1078"/>
                      </a:cubicBezTo>
                      <a:close/>
                      <a:moveTo>
                        <a:pt x="499" y="1077"/>
                      </a:moveTo>
                      <a:cubicBezTo>
                        <a:pt x="502" y="1074"/>
                        <a:pt x="503" y="1071"/>
                        <a:pt x="506" y="1068"/>
                      </a:cubicBezTo>
                      <a:cubicBezTo>
                        <a:pt x="510" y="1064"/>
                        <a:pt x="516" y="1064"/>
                        <a:pt x="521" y="1063"/>
                      </a:cubicBezTo>
                      <a:cubicBezTo>
                        <a:pt x="528" y="1063"/>
                        <a:pt x="542" y="1061"/>
                        <a:pt x="545" y="1070"/>
                      </a:cubicBezTo>
                      <a:cubicBezTo>
                        <a:pt x="548" y="1081"/>
                        <a:pt x="534" y="1087"/>
                        <a:pt x="525" y="1087"/>
                      </a:cubicBezTo>
                      <a:cubicBezTo>
                        <a:pt x="516" y="1088"/>
                        <a:pt x="507" y="1085"/>
                        <a:pt x="498" y="1083"/>
                      </a:cubicBezTo>
                      <a:cubicBezTo>
                        <a:pt x="498" y="1083"/>
                        <a:pt x="498" y="1082"/>
                        <a:pt x="498" y="1082"/>
                      </a:cubicBezTo>
                      <a:cubicBezTo>
                        <a:pt x="498" y="1080"/>
                        <a:pt x="498" y="1079"/>
                        <a:pt x="498" y="1078"/>
                      </a:cubicBezTo>
                      <a:cubicBezTo>
                        <a:pt x="498" y="1078"/>
                        <a:pt x="499" y="1077"/>
                        <a:pt x="499" y="1077"/>
                      </a:cubicBezTo>
                      <a:close/>
                      <a:moveTo>
                        <a:pt x="639" y="503"/>
                      </a:moveTo>
                      <a:cubicBezTo>
                        <a:pt x="639" y="503"/>
                        <a:pt x="639" y="503"/>
                        <a:pt x="639" y="503"/>
                      </a:cubicBezTo>
                      <a:cubicBezTo>
                        <a:pt x="646" y="501"/>
                        <a:pt x="648" y="492"/>
                        <a:pt x="658" y="491"/>
                      </a:cubicBezTo>
                      <a:cubicBezTo>
                        <a:pt x="668" y="491"/>
                        <a:pt x="675" y="503"/>
                        <a:pt x="672" y="513"/>
                      </a:cubicBezTo>
                      <a:cubicBezTo>
                        <a:pt x="669" y="522"/>
                        <a:pt x="658" y="528"/>
                        <a:pt x="649" y="525"/>
                      </a:cubicBezTo>
                      <a:cubicBezTo>
                        <a:pt x="639" y="522"/>
                        <a:pt x="635" y="512"/>
                        <a:pt x="639" y="503"/>
                      </a:cubicBezTo>
                      <a:close/>
                      <a:moveTo>
                        <a:pt x="575" y="220"/>
                      </a:moveTo>
                      <a:cubicBezTo>
                        <a:pt x="575" y="220"/>
                        <a:pt x="575" y="220"/>
                        <a:pt x="575" y="220"/>
                      </a:cubicBezTo>
                      <a:cubicBezTo>
                        <a:pt x="579" y="222"/>
                        <a:pt x="582" y="220"/>
                        <a:pt x="586" y="220"/>
                      </a:cubicBezTo>
                      <a:cubicBezTo>
                        <a:pt x="586" y="220"/>
                        <a:pt x="586" y="220"/>
                        <a:pt x="586" y="220"/>
                      </a:cubicBezTo>
                      <a:cubicBezTo>
                        <a:pt x="587" y="220"/>
                        <a:pt x="588" y="220"/>
                        <a:pt x="588" y="221"/>
                      </a:cubicBezTo>
                      <a:cubicBezTo>
                        <a:pt x="593" y="222"/>
                        <a:pt x="596" y="226"/>
                        <a:pt x="595" y="231"/>
                      </a:cubicBezTo>
                      <a:cubicBezTo>
                        <a:pt x="594" y="243"/>
                        <a:pt x="583" y="245"/>
                        <a:pt x="573" y="243"/>
                      </a:cubicBezTo>
                      <a:cubicBezTo>
                        <a:pt x="573" y="236"/>
                        <a:pt x="573" y="228"/>
                        <a:pt x="572" y="220"/>
                      </a:cubicBezTo>
                      <a:cubicBezTo>
                        <a:pt x="573" y="220"/>
                        <a:pt x="574" y="220"/>
                        <a:pt x="575" y="220"/>
                      </a:cubicBezTo>
                      <a:close/>
                      <a:moveTo>
                        <a:pt x="575" y="22"/>
                      </a:moveTo>
                      <a:cubicBezTo>
                        <a:pt x="600" y="13"/>
                        <a:pt x="626" y="29"/>
                        <a:pt x="634" y="53"/>
                      </a:cubicBezTo>
                      <a:cubicBezTo>
                        <a:pt x="636" y="60"/>
                        <a:pt x="638" y="67"/>
                        <a:pt x="640" y="75"/>
                      </a:cubicBezTo>
                      <a:cubicBezTo>
                        <a:pt x="629" y="58"/>
                        <a:pt x="614" y="44"/>
                        <a:pt x="595" y="39"/>
                      </a:cubicBezTo>
                      <a:cubicBezTo>
                        <a:pt x="578" y="35"/>
                        <a:pt x="557" y="41"/>
                        <a:pt x="547" y="55"/>
                      </a:cubicBezTo>
                      <a:cubicBezTo>
                        <a:pt x="553" y="41"/>
                        <a:pt x="558" y="28"/>
                        <a:pt x="575" y="22"/>
                      </a:cubicBezTo>
                      <a:close/>
                      <a:moveTo>
                        <a:pt x="514" y="134"/>
                      </a:moveTo>
                      <a:cubicBezTo>
                        <a:pt x="481" y="122"/>
                        <a:pt x="448" y="113"/>
                        <a:pt x="415" y="102"/>
                      </a:cubicBezTo>
                      <a:cubicBezTo>
                        <a:pt x="381" y="91"/>
                        <a:pt x="337" y="83"/>
                        <a:pt x="311" y="57"/>
                      </a:cubicBezTo>
                      <a:cubicBezTo>
                        <a:pt x="352" y="66"/>
                        <a:pt x="393" y="74"/>
                        <a:pt x="433" y="87"/>
                      </a:cubicBezTo>
                      <a:cubicBezTo>
                        <a:pt x="451" y="93"/>
                        <a:pt x="470" y="101"/>
                        <a:pt x="486" y="112"/>
                      </a:cubicBezTo>
                      <a:cubicBezTo>
                        <a:pt x="497" y="118"/>
                        <a:pt x="506" y="126"/>
                        <a:pt x="514" y="134"/>
                      </a:cubicBezTo>
                      <a:close/>
                      <a:moveTo>
                        <a:pt x="536" y="159"/>
                      </a:moveTo>
                      <a:cubicBezTo>
                        <a:pt x="536" y="160"/>
                        <a:pt x="537" y="160"/>
                        <a:pt x="537" y="160"/>
                      </a:cubicBezTo>
                      <a:cubicBezTo>
                        <a:pt x="456" y="153"/>
                        <a:pt x="368" y="144"/>
                        <a:pt x="312" y="78"/>
                      </a:cubicBezTo>
                      <a:cubicBezTo>
                        <a:pt x="311" y="77"/>
                        <a:pt x="310" y="76"/>
                        <a:pt x="309" y="76"/>
                      </a:cubicBezTo>
                      <a:cubicBezTo>
                        <a:pt x="308" y="73"/>
                        <a:pt x="306" y="69"/>
                        <a:pt x="305" y="66"/>
                      </a:cubicBezTo>
                      <a:cubicBezTo>
                        <a:pt x="329" y="87"/>
                        <a:pt x="361" y="96"/>
                        <a:pt x="391" y="107"/>
                      </a:cubicBezTo>
                      <a:cubicBezTo>
                        <a:pt x="439" y="124"/>
                        <a:pt x="487" y="145"/>
                        <a:pt x="536" y="159"/>
                      </a:cubicBezTo>
                      <a:close/>
                      <a:moveTo>
                        <a:pt x="342" y="42"/>
                      </a:moveTo>
                      <a:cubicBezTo>
                        <a:pt x="388" y="37"/>
                        <a:pt x="436" y="46"/>
                        <a:pt x="474" y="72"/>
                      </a:cubicBezTo>
                      <a:cubicBezTo>
                        <a:pt x="488" y="82"/>
                        <a:pt x="501" y="94"/>
                        <a:pt x="511" y="107"/>
                      </a:cubicBezTo>
                      <a:cubicBezTo>
                        <a:pt x="491" y="94"/>
                        <a:pt x="467" y="84"/>
                        <a:pt x="448" y="77"/>
                      </a:cubicBezTo>
                      <a:cubicBezTo>
                        <a:pt x="402" y="61"/>
                        <a:pt x="354" y="57"/>
                        <a:pt x="306" y="50"/>
                      </a:cubicBezTo>
                      <a:cubicBezTo>
                        <a:pt x="305" y="49"/>
                        <a:pt x="305" y="49"/>
                        <a:pt x="304" y="48"/>
                      </a:cubicBezTo>
                      <a:cubicBezTo>
                        <a:pt x="317" y="45"/>
                        <a:pt x="330" y="43"/>
                        <a:pt x="342" y="42"/>
                      </a:cubicBezTo>
                      <a:close/>
                      <a:moveTo>
                        <a:pt x="210" y="99"/>
                      </a:moveTo>
                      <a:cubicBezTo>
                        <a:pt x="231" y="77"/>
                        <a:pt x="258" y="62"/>
                        <a:pt x="288" y="53"/>
                      </a:cubicBezTo>
                      <a:cubicBezTo>
                        <a:pt x="260" y="67"/>
                        <a:pt x="234" y="90"/>
                        <a:pt x="211" y="111"/>
                      </a:cubicBezTo>
                      <a:cubicBezTo>
                        <a:pt x="198" y="123"/>
                        <a:pt x="187" y="135"/>
                        <a:pt x="177" y="149"/>
                      </a:cubicBezTo>
                      <a:cubicBezTo>
                        <a:pt x="185" y="130"/>
                        <a:pt x="196" y="113"/>
                        <a:pt x="210" y="99"/>
                      </a:cubicBezTo>
                      <a:close/>
                      <a:moveTo>
                        <a:pt x="280" y="71"/>
                      </a:moveTo>
                      <a:cubicBezTo>
                        <a:pt x="265" y="90"/>
                        <a:pt x="251" y="109"/>
                        <a:pt x="235" y="126"/>
                      </a:cubicBezTo>
                      <a:cubicBezTo>
                        <a:pt x="214" y="147"/>
                        <a:pt x="192" y="164"/>
                        <a:pt x="169" y="182"/>
                      </a:cubicBezTo>
                      <a:cubicBezTo>
                        <a:pt x="169" y="182"/>
                        <a:pt x="169" y="182"/>
                        <a:pt x="169" y="181"/>
                      </a:cubicBezTo>
                      <a:cubicBezTo>
                        <a:pt x="188" y="132"/>
                        <a:pt x="237" y="101"/>
                        <a:pt x="280" y="71"/>
                      </a:cubicBezTo>
                      <a:close/>
                      <a:moveTo>
                        <a:pt x="105" y="46"/>
                      </a:moveTo>
                      <a:cubicBezTo>
                        <a:pt x="133" y="37"/>
                        <a:pt x="156" y="58"/>
                        <a:pt x="161" y="84"/>
                      </a:cubicBezTo>
                      <a:cubicBezTo>
                        <a:pt x="158" y="85"/>
                        <a:pt x="156" y="86"/>
                        <a:pt x="153" y="88"/>
                      </a:cubicBezTo>
                      <a:cubicBezTo>
                        <a:pt x="153" y="87"/>
                        <a:pt x="153" y="86"/>
                        <a:pt x="153" y="85"/>
                      </a:cubicBezTo>
                      <a:cubicBezTo>
                        <a:pt x="143" y="62"/>
                        <a:pt x="107" y="62"/>
                        <a:pt x="88" y="72"/>
                      </a:cubicBezTo>
                      <a:cubicBezTo>
                        <a:pt x="79" y="77"/>
                        <a:pt x="72" y="83"/>
                        <a:pt x="67" y="90"/>
                      </a:cubicBezTo>
                      <a:cubicBezTo>
                        <a:pt x="73" y="70"/>
                        <a:pt x="85" y="53"/>
                        <a:pt x="105" y="46"/>
                      </a:cubicBezTo>
                      <a:close/>
                      <a:moveTo>
                        <a:pt x="44" y="175"/>
                      </a:moveTo>
                      <a:cubicBezTo>
                        <a:pt x="78" y="156"/>
                        <a:pt x="92" y="108"/>
                        <a:pt x="137" y="107"/>
                      </a:cubicBezTo>
                      <a:cubicBezTo>
                        <a:pt x="135" y="110"/>
                        <a:pt x="135" y="114"/>
                        <a:pt x="134" y="118"/>
                      </a:cubicBezTo>
                      <a:cubicBezTo>
                        <a:pt x="121" y="131"/>
                        <a:pt x="108" y="145"/>
                        <a:pt x="92" y="155"/>
                      </a:cubicBezTo>
                      <a:cubicBezTo>
                        <a:pt x="83" y="161"/>
                        <a:pt x="55" y="180"/>
                        <a:pt x="40" y="179"/>
                      </a:cubicBezTo>
                      <a:cubicBezTo>
                        <a:pt x="42" y="178"/>
                        <a:pt x="43" y="176"/>
                        <a:pt x="44" y="175"/>
                      </a:cubicBezTo>
                      <a:close/>
                      <a:moveTo>
                        <a:pt x="92" y="182"/>
                      </a:moveTo>
                      <a:cubicBezTo>
                        <a:pt x="78" y="187"/>
                        <a:pt x="64" y="188"/>
                        <a:pt x="50" y="186"/>
                      </a:cubicBezTo>
                      <a:cubicBezTo>
                        <a:pt x="59" y="183"/>
                        <a:pt x="69" y="179"/>
                        <a:pt x="72" y="178"/>
                      </a:cubicBezTo>
                      <a:cubicBezTo>
                        <a:pt x="95" y="167"/>
                        <a:pt x="120" y="150"/>
                        <a:pt x="135" y="128"/>
                      </a:cubicBezTo>
                      <a:cubicBezTo>
                        <a:pt x="136" y="135"/>
                        <a:pt x="139" y="141"/>
                        <a:pt x="143" y="146"/>
                      </a:cubicBezTo>
                      <a:cubicBezTo>
                        <a:pt x="127" y="161"/>
                        <a:pt x="113" y="175"/>
                        <a:pt x="92" y="182"/>
                      </a:cubicBezTo>
                      <a:close/>
                      <a:moveTo>
                        <a:pt x="140" y="101"/>
                      </a:moveTo>
                      <a:cubicBezTo>
                        <a:pt x="140" y="101"/>
                        <a:pt x="140" y="101"/>
                        <a:pt x="140" y="101"/>
                      </a:cubicBezTo>
                      <a:cubicBezTo>
                        <a:pt x="104" y="90"/>
                        <a:pt x="80" y="125"/>
                        <a:pt x="56" y="151"/>
                      </a:cubicBezTo>
                      <a:cubicBezTo>
                        <a:pt x="59" y="139"/>
                        <a:pt x="61" y="126"/>
                        <a:pt x="63" y="114"/>
                      </a:cubicBezTo>
                      <a:cubicBezTo>
                        <a:pt x="67" y="101"/>
                        <a:pt x="75" y="91"/>
                        <a:pt x="86" y="83"/>
                      </a:cubicBezTo>
                      <a:cubicBezTo>
                        <a:pt x="108" y="68"/>
                        <a:pt x="129" y="75"/>
                        <a:pt x="147" y="90"/>
                      </a:cubicBezTo>
                      <a:cubicBezTo>
                        <a:pt x="148" y="90"/>
                        <a:pt x="149" y="90"/>
                        <a:pt x="149" y="90"/>
                      </a:cubicBezTo>
                      <a:cubicBezTo>
                        <a:pt x="146" y="93"/>
                        <a:pt x="142" y="97"/>
                        <a:pt x="140" y="101"/>
                      </a:cubicBezTo>
                      <a:close/>
                      <a:moveTo>
                        <a:pt x="152" y="108"/>
                      </a:moveTo>
                      <a:cubicBezTo>
                        <a:pt x="156" y="102"/>
                        <a:pt x="162" y="98"/>
                        <a:pt x="169" y="96"/>
                      </a:cubicBezTo>
                      <a:cubicBezTo>
                        <a:pt x="175" y="94"/>
                        <a:pt x="181" y="96"/>
                        <a:pt x="187" y="96"/>
                      </a:cubicBezTo>
                      <a:cubicBezTo>
                        <a:pt x="175" y="110"/>
                        <a:pt x="166" y="126"/>
                        <a:pt x="160" y="143"/>
                      </a:cubicBezTo>
                      <a:cubicBezTo>
                        <a:pt x="151" y="134"/>
                        <a:pt x="146" y="121"/>
                        <a:pt x="152" y="108"/>
                      </a:cubicBezTo>
                      <a:close/>
                      <a:moveTo>
                        <a:pt x="165" y="199"/>
                      </a:moveTo>
                      <a:cubicBezTo>
                        <a:pt x="164" y="198"/>
                        <a:pt x="164" y="198"/>
                        <a:pt x="163" y="198"/>
                      </a:cubicBezTo>
                      <a:cubicBezTo>
                        <a:pt x="163" y="197"/>
                        <a:pt x="163" y="197"/>
                        <a:pt x="163" y="197"/>
                      </a:cubicBezTo>
                      <a:cubicBezTo>
                        <a:pt x="193" y="181"/>
                        <a:pt x="219" y="158"/>
                        <a:pt x="243" y="135"/>
                      </a:cubicBezTo>
                      <a:cubicBezTo>
                        <a:pt x="261" y="116"/>
                        <a:pt x="282" y="94"/>
                        <a:pt x="295" y="71"/>
                      </a:cubicBezTo>
                      <a:cubicBezTo>
                        <a:pt x="297" y="74"/>
                        <a:pt x="298" y="76"/>
                        <a:pt x="300" y="79"/>
                      </a:cubicBezTo>
                      <a:cubicBezTo>
                        <a:pt x="300" y="79"/>
                        <a:pt x="300" y="79"/>
                        <a:pt x="300" y="79"/>
                      </a:cubicBezTo>
                      <a:cubicBezTo>
                        <a:pt x="271" y="136"/>
                        <a:pt x="222" y="175"/>
                        <a:pt x="165" y="199"/>
                      </a:cubicBezTo>
                      <a:close/>
                      <a:moveTo>
                        <a:pt x="471" y="523"/>
                      </a:moveTo>
                      <a:cubicBezTo>
                        <a:pt x="487" y="559"/>
                        <a:pt x="501" y="596"/>
                        <a:pt x="515" y="633"/>
                      </a:cubicBezTo>
                      <a:cubicBezTo>
                        <a:pt x="527" y="668"/>
                        <a:pt x="538" y="704"/>
                        <a:pt x="548" y="740"/>
                      </a:cubicBezTo>
                      <a:cubicBezTo>
                        <a:pt x="558" y="773"/>
                        <a:pt x="565" y="808"/>
                        <a:pt x="576" y="841"/>
                      </a:cubicBezTo>
                      <a:cubicBezTo>
                        <a:pt x="575" y="841"/>
                        <a:pt x="575" y="841"/>
                        <a:pt x="574" y="841"/>
                      </a:cubicBezTo>
                      <a:cubicBezTo>
                        <a:pt x="456" y="844"/>
                        <a:pt x="342" y="885"/>
                        <a:pt x="223" y="876"/>
                      </a:cubicBezTo>
                      <a:cubicBezTo>
                        <a:pt x="238" y="800"/>
                        <a:pt x="253" y="724"/>
                        <a:pt x="270" y="648"/>
                      </a:cubicBezTo>
                      <a:cubicBezTo>
                        <a:pt x="286" y="574"/>
                        <a:pt x="308" y="500"/>
                        <a:pt x="317" y="425"/>
                      </a:cubicBezTo>
                      <a:cubicBezTo>
                        <a:pt x="353" y="432"/>
                        <a:pt x="391" y="432"/>
                        <a:pt x="426" y="424"/>
                      </a:cubicBezTo>
                      <a:cubicBezTo>
                        <a:pt x="440" y="457"/>
                        <a:pt x="457" y="489"/>
                        <a:pt x="471" y="523"/>
                      </a:cubicBezTo>
                      <a:close/>
                      <a:moveTo>
                        <a:pt x="512" y="350"/>
                      </a:moveTo>
                      <a:cubicBezTo>
                        <a:pt x="474" y="394"/>
                        <a:pt x="419" y="411"/>
                        <a:pt x="362" y="408"/>
                      </a:cubicBezTo>
                      <a:cubicBezTo>
                        <a:pt x="307" y="406"/>
                        <a:pt x="249" y="387"/>
                        <a:pt x="210" y="346"/>
                      </a:cubicBezTo>
                      <a:cubicBezTo>
                        <a:pt x="192" y="327"/>
                        <a:pt x="179" y="303"/>
                        <a:pt x="172" y="277"/>
                      </a:cubicBezTo>
                      <a:cubicBezTo>
                        <a:pt x="166" y="256"/>
                        <a:pt x="169" y="235"/>
                        <a:pt x="167" y="214"/>
                      </a:cubicBezTo>
                      <a:cubicBezTo>
                        <a:pt x="229" y="198"/>
                        <a:pt x="278" y="152"/>
                        <a:pt x="308" y="97"/>
                      </a:cubicBezTo>
                      <a:cubicBezTo>
                        <a:pt x="368" y="160"/>
                        <a:pt x="457" y="176"/>
                        <a:pt x="540" y="182"/>
                      </a:cubicBezTo>
                      <a:cubicBezTo>
                        <a:pt x="540" y="182"/>
                        <a:pt x="540" y="182"/>
                        <a:pt x="541" y="183"/>
                      </a:cubicBezTo>
                      <a:cubicBezTo>
                        <a:pt x="560" y="240"/>
                        <a:pt x="553" y="303"/>
                        <a:pt x="512" y="350"/>
                      </a:cubicBezTo>
                      <a:close/>
                      <a:moveTo>
                        <a:pt x="550" y="108"/>
                      </a:moveTo>
                      <a:cubicBezTo>
                        <a:pt x="548" y="112"/>
                        <a:pt x="543" y="112"/>
                        <a:pt x="540" y="114"/>
                      </a:cubicBezTo>
                      <a:cubicBezTo>
                        <a:pt x="539" y="113"/>
                        <a:pt x="538" y="111"/>
                        <a:pt x="537" y="110"/>
                      </a:cubicBezTo>
                      <a:cubicBezTo>
                        <a:pt x="531" y="99"/>
                        <a:pt x="524" y="90"/>
                        <a:pt x="516" y="82"/>
                      </a:cubicBezTo>
                      <a:cubicBezTo>
                        <a:pt x="527" y="73"/>
                        <a:pt x="542" y="74"/>
                        <a:pt x="550" y="88"/>
                      </a:cubicBezTo>
                      <a:cubicBezTo>
                        <a:pt x="553" y="94"/>
                        <a:pt x="555" y="102"/>
                        <a:pt x="550" y="108"/>
                      </a:cubicBezTo>
                      <a:close/>
                      <a:moveTo>
                        <a:pt x="552" y="71"/>
                      </a:moveTo>
                      <a:cubicBezTo>
                        <a:pt x="552" y="71"/>
                        <a:pt x="553" y="71"/>
                        <a:pt x="553" y="71"/>
                      </a:cubicBezTo>
                      <a:cubicBezTo>
                        <a:pt x="578" y="21"/>
                        <a:pt x="629" y="68"/>
                        <a:pt x="643" y="103"/>
                      </a:cubicBezTo>
                      <a:cubicBezTo>
                        <a:pt x="632" y="92"/>
                        <a:pt x="623" y="79"/>
                        <a:pt x="609" y="71"/>
                      </a:cubicBezTo>
                      <a:cubicBezTo>
                        <a:pt x="593" y="62"/>
                        <a:pt x="571" y="62"/>
                        <a:pt x="556" y="74"/>
                      </a:cubicBezTo>
                      <a:cubicBezTo>
                        <a:pt x="555" y="73"/>
                        <a:pt x="554" y="72"/>
                        <a:pt x="552" y="71"/>
                      </a:cubicBezTo>
                      <a:close/>
                      <a:moveTo>
                        <a:pt x="599" y="79"/>
                      </a:moveTo>
                      <a:cubicBezTo>
                        <a:pt x="610" y="83"/>
                        <a:pt x="618" y="91"/>
                        <a:pt x="626" y="99"/>
                      </a:cubicBezTo>
                      <a:cubicBezTo>
                        <a:pt x="635" y="107"/>
                        <a:pt x="643" y="115"/>
                        <a:pt x="654" y="121"/>
                      </a:cubicBezTo>
                      <a:cubicBezTo>
                        <a:pt x="622" y="120"/>
                        <a:pt x="594" y="110"/>
                        <a:pt x="566" y="95"/>
                      </a:cubicBezTo>
                      <a:cubicBezTo>
                        <a:pt x="565" y="91"/>
                        <a:pt x="564" y="86"/>
                        <a:pt x="562" y="83"/>
                      </a:cubicBezTo>
                      <a:cubicBezTo>
                        <a:pt x="574" y="77"/>
                        <a:pt x="585" y="74"/>
                        <a:pt x="599" y="79"/>
                      </a:cubicBezTo>
                      <a:close/>
                      <a:moveTo>
                        <a:pt x="563" y="117"/>
                      </a:moveTo>
                      <a:cubicBezTo>
                        <a:pt x="565" y="113"/>
                        <a:pt x="566" y="109"/>
                        <a:pt x="566" y="104"/>
                      </a:cubicBezTo>
                      <a:cubicBezTo>
                        <a:pt x="594" y="124"/>
                        <a:pt x="629" y="131"/>
                        <a:pt x="662" y="130"/>
                      </a:cubicBezTo>
                      <a:cubicBezTo>
                        <a:pt x="663" y="130"/>
                        <a:pt x="664" y="131"/>
                        <a:pt x="665" y="132"/>
                      </a:cubicBezTo>
                      <a:cubicBezTo>
                        <a:pt x="630" y="146"/>
                        <a:pt x="593" y="146"/>
                        <a:pt x="563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80" name="Freeform 11"/>
                <p:cNvSpPr>
                  <a:spLocks/>
                </p:cNvSpPr>
                <p:nvPr/>
              </p:nvSpPr>
              <p:spPr bwMode="auto">
                <a:xfrm>
                  <a:off x="-4181475" y="7016750"/>
                  <a:ext cx="247650" cy="166688"/>
                </a:xfrm>
                <a:custGeom>
                  <a:avLst/>
                  <a:gdLst>
                    <a:gd name="T0" fmla="*/ 30 w 66"/>
                    <a:gd name="T1" fmla="*/ 2 h 44"/>
                    <a:gd name="T2" fmla="*/ 4 w 66"/>
                    <a:gd name="T3" fmla="*/ 39 h 44"/>
                    <a:gd name="T4" fmla="*/ 14 w 66"/>
                    <a:gd name="T5" fmla="*/ 37 h 44"/>
                    <a:gd name="T6" fmla="*/ 32 w 66"/>
                    <a:gd name="T7" fmla="*/ 17 h 44"/>
                    <a:gd name="T8" fmla="*/ 51 w 66"/>
                    <a:gd name="T9" fmla="*/ 34 h 44"/>
                    <a:gd name="T10" fmla="*/ 65 w 66"/>
                    <a:gd name="T11" fmla="*/ 32 h 44"/>
                    <a:gd name="T12" fmla="*/ 30 w 66"/>
                    <a:gd name="T13" fmla="*/ 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44">
                      <a:moveTo>
                        <a:pt x="30" y="2"/>
                      </a:moveTo>
                      <a:cubicBezTo>
                        <a:pt x="12" y="4"/>
                        <a:pt x="0" y="22"/>
                        <a:pt x="4" y="39"/>
                      </a:cubicBezTo>
                      <a:cubicBezTo>
                        <a:pt x="6" y="44"/>
                        <a:pt x="13" y="43"/>
                        <a:pt x="14" y="37"/>
                      </a:cubicBezTo>
                      <a:cubicBezTo>
                        <a:pt x="14" y="28"/>
                        <a:pt x="22" y="17"/>
                        <a:pt x="32" y="17"/>
                      </a:cubicBezTo>
                      <a:cubicBezTo>
                        <a:pt x="43" y="16"/>
                        <a:pt x="48" y="25"/>
                        <a:pt x="51" y="34"/>
                      </a:cubicBezTo>
                      <a:cubicBezTo>
                        <a:pt x="53" y="42"/>
                        <a:pt x="65" y="40"/>
                        <a:pt x="65" y="32"/>
                      </a:cubicBezTo>
                      <a:cubicBezTo>
                        <a:pt x="66" y="15"/>
                        <a:pt x="47" y="0"/>
                        <a:pt x="3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81" name="Freeform 12"/>
                <p:cNvSpPr>
                  <a:spLocks/>
                </p:cNvSpPr>
                <p:nvPr/>
              </p:nvSpPr>
              <p:spPr bwMode="auto">
                <a:xfrm>
                  <a:off x="-3490913" y="6986588"/>
                  <a:ext cx="247650" cy="147638"/>
                </a:xfrm>
                <a:custGeom>
                  <a:avLst/>
                  <a:gdLst>
                    <a:gd name="T0" fmla="*/ 31 w 66"/>
                    <a:gd name="T1" fmla="*/ 0 h 39"/>
                    <a:gd name="T2" fmla="*/ 6 w 66"/>
                    <a:gd name="T3" fmla="*/ 34 h 39"/>
                    <a:gd name="T4" fmla="*/ 15 w 66"/>
                    <a:gd name="T5" fmla="*/ 33 h 39"/>
                    <a:gd name="T6" fmla="*/ 31 w 66"/>
                    <a:gd name="T7" fmla="*/ 14 h 39"/>
                    <a:gd name="T8" fmla="*/ 44 w 66"/>
                    <a:gd name="T9" fmla="*/ 34 h 39"/>
                    <a:gd name="T10" fmla="*/ 55 w 66"/>
                    <a:gd name="T11" fmla="*/ 36 h 39"/>
                    <a:gd name="T12" fmla="*/ 31 w 66"/>
                    <a:gd name="T1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39">
                      <a:moveTo>
                        <a:pt x="31" y="0"/>
                      </a:moveTo>
                      <a:cubicBezTo>
                        <a:pt x="14" y="0"/>
                        <a:pt x="0" y="18"/>
                        <a:pt x="6" y="34"/>
                      </a:cubicBezTo>
                      <a:cubicBezTo>
                        <a:pt x="8" y="39"/>
                        <a:pt x="15" y="38"/>
                        <a:pt x="15" y="33"/>
                      </a:cubicBezTo>
                      <a:cubicBezTo>
                        <a:pt x="15" y="24"/>
                        <a:pt x="21" y="13"/>
                        <a:pt x="31" y="14"/>
                      </a:cubicBezTo>
                      <a:cubicBezTo>
                        <a:pt x="42" y="15"/>
                        <a:pt x="42" y="26"/>
                        <a:pt x="44" y="34"/>
                      </a:cubicBezTo>
                      <a:cubicBezTo>
                        <a:pt x="46" y="39"/>
                        <a:pt x="52" y="39"/>
                        <a:pt x="55" y="36"/>
                      </a:cubicBezTo>
                      <a:cubicBezTo>
                        <a:pt x="66" y="21"/>
                        <a:pt x="46" y="1"/>
                        <a:pt x="3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82" name="Freeform 13"/>
                <p:cNvSpPr>
                  <a:spLocks/>
                </p:cNvSpPr>
                <p:nvPr/>
              </p:nvSpPr>
              <p:spPr bwMode="auto">
                <a:xfrm>
                  <a:off x="-3998913" y="7385050"/>
                  <a:ext cx="687388" cy="230188"/>
                </a:xfrm>
                <a:custGeom>
                  <a:avLst/>
                  <a:gdLst>
                    <a:gd name="T0" fmla="*/ 175 w 183"/>
                    <a:gd name="T1" fmla="*/ 2 h 61"/>
                    <a:gd name="T2" fmla="*/ 141 w 183"/>
                    <a:gd name="T3" fmla="*/ 26 h 61"/>
                    <a:gd name="T4" fmla="*/ 102 w 183"/>
                    <a:gd name="T5" fmla="*/ 41 h 61"/>
                    <a:gd name="T6" fmla="*/ 7 w 183"/>
                    <a:gd name="T7" fmla="*/ 24 h 61"/>
                    <a:gd name="T8" fmla="*/ 3 w 183"/>
                    <a:gd name="T9" fmla="*/ 30 h 61"/>
                    <a:gd name="T10" fmla="*/ 97 w 183"/>
                    <a:gd name="T11" fmla="*/ 57 h 61"/>
                    <a:gd name="T12" fmla="*/ 181 w 183"/>
                    <a:gd name="T13" fmla="*/ 9 h 61"/>
                    <a:gd name="T14" fmla="*/ 175 w 183"/>
                    <a:gd name="T15" fmla="*/ 2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3" h="61">
                      <a:moveTo>
                        <a:pt x="175" y="2"/>
                      </a:moveTo>
                      <a:cubicBezTo>
                        <a:pt x="163" y="9"/>
                        <a:pt x="153" y="19"/>
                        <a:pt x="141" y="26"/>
                      </a:cubicBezTo>
                      <a:cubicBezTo>
                        <a:pt x="129" y="33"/>
                        <a:pt x="116" y="38"/>
                        <a:pt x="102" y="41"/>
                      </a:cubicBezTo>
                      <a:cubicBezTo>
                        <a:pt x="69" y="47"/>
                        <a:pt x="36" y="39"/>
                        <a:pt x="7" y="24"/>
                      </a:cubicBezTo>
                      <a:cubicBezTo>
                        <a:pt x="3" y="23"/>
                        <a:pt x="0" y="27"/>
                        <a:pt x="3" y="30"/>
                      </a:cubicBezTo>
                      <a:cubicBezTo>
                        <a:pt x="29" y="52"/>
                        <a:pt x="63" y="61"/>
                        <a:pt x="97" y="57"/>
                      </a:cubicBezTo>
                      <a:cubicBezTo>
                        <a:pt x="126" y="53"/>
                        <a:pt x="168" y="37"/>
                        <a:pt x="181" y="9"/>
                      </a:cubicBezTo>
                      <a:cubicBezTo>
                        <a:pt x="183" y="4"/>
                        <a:pt x="179" y="0"/>
                        <a:pt x="17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p:grpSp>
          <p:grpSp>
            <p:nvGrpSpPr>
              <p:cNvPr id="48" name="그룹 47"/>
              <p:cNvGrpSpPr/>
              <p:nvPr/>
            </p:nvGrpSpPr>
            <p:grpSpPr>
              <a:xfrm>
                <a:off x="-10298113" y="6238875"/>
                <a:ext cx="2233613" cy="4105275"/>
                <a:chOff x="-10298113" y="6238875"/>
                <a:chExt cx="2233613" cy="4105275"/>
              </a:xfrm>
              <a:grpFill/>
            </p:grpSpPr>
            <p:sp>
              <p:nvSpPr>
                <p:cNvPr id="65" name="Freeform 14"/>
                <p:cNvSpPr>
                  <a:spLocks noEditPoints="1"/>
                </p:cNvSpPr>
                <p:nvPr/>
              </p:nvSpPr>
              <p:spPr bwMode="auto">
                <a:xfrm>
                  <a:off x="-9632950" y="7854950"/>
                  <a:ext cx="1012825" cy="1962150"/>
                </a:xfrm>
                <a:custGeom>
                  <a:avLst/>
                  <a:gdLst>
                    <a:gd name="T0" fmla="*/ 224 w 270"/>
                    <a:gd name="T1" fmla="*/ 341 h 522"/>
                    <a:gd name="T2" fmla="*/ 175 w 270"/>
                    <a:gd name="T3" fmla="*/ 13 h 522"/>
                    <a:gd name="T4" fmla="*/ 107 w 270"/>
                    <a:gd name="T5" fmla="*/ 1 h 522"/>
                    <a:gd name="T6" fmla="*/ 81 w 270"/>
                    <a:gd name="T7" fmla="*/ 25 h 522"/>
                    <a:gd name="T8" fmla="*/ 73 w 270"/>
                    <a:gd name="T9" fmla="*/ 109 h 522"/>
                    <a:gd name="T10" fmla="*/ 43 w 270"/>
                    <a:gd name="T11" fmla="*/ 238 h 522"/>
                    <a:gd name="T12" fmla="*/ 33 w 270"/>
                    <a:gd name="T13" fmla="*/ 304 h 522"/>
                    <a:gd name="T14" fmla="*/ 15 w 270"/>
                    <a:gd name="T15" fmla="*/ 347 h 522"/>
                    <a:gd name="T16" fmla="*/ 16 w 270"/>
                    <a:gd name="T17" fmla="*/ 390 h 522"/>
                    <a:gd name="T18" fmla="*/ 2 w 270"/>
                    <a:gd name="T19" fmla="*/ 439 h 522"/>
                    <a:gd name="T20" fmla="*/ 0 w 270"/>
                    <a:gd name="T21" fmla="*/ 462 h 522"/>
                    <a:gd name="T22" fmla="*/ 30 w 270"/>
                    <a:gd name="T23" fmla="*/ 477 h 522"/>
                    <a:gd name="T24" fmla="*/ 42 w 270"/>
                    <a:gd name="T25" fmla="*/ 492 h 522"/>
                    <a:gd name="T26" fmla="*/ 267 w 270"/>
                    <a:gd name="T27" fmla="*/ 470 h 522"/>
                    <a:gd name="T28" fmla="*/ 116 w 270"/>
                    <a:gd name="T29" fmla="*/ 294 h 522"/>
                    <a:gd name="T30" fmla="*/ 96 w 270"/>
                    <a:gd name="T31" fmla="*/ 287 h 522"/>
                    <a:gd name="T32" fmla="*/ 183 w 270"/>
                    <a:gd name="T33" fmla="*/ 302 h 522"/>
                    <a:gd name="T34" fmla="*/ 179 w 270"/>
                    <a:gd name="T35" fmla="*/ 302 h 522"/>
                    <a:gd name="T36" fmla="*/ 151 w 270"/>
                    <a:gd name="T37" fmla="*/ 288 h 522"/>
                    <a:gd name="T38" fmla="*/ 155 w 270"/>
                    <a:gd name="T39" fmla="*/ 289 h 522"/>
                    <a:gd name="T40" fmla="*/ 190 w 270"/>
                    <a:gd name="T41" fmla="*/ 271 h 522"/>
                    <a:gd name="T42" fmla="*/ 147 w 270"/>
                    <a:gd name="T43" fmla="*/ 38 h 522"/>
                    <a:gd name="T44" fmla="*/ 122 w 270"/>
                    <a:gd name="T45" fmla="*/ 36 h 522"/>
                    <a:gd name="T46" fmla="*/ 135 w 270"/>
                    <a:gd name="T47" fmla="*/ 102 h 522"/>
                    <a:gd name="T48" fmla="*/ 118 w 270"/>
                    <a:gd name="T49" fmla="*/ 122 h 522"/>
                    <a:gd name="T50" fmla="*/ 114 w 270"/>
                    <a:gd name="T51" fmla="*/ 126 h 522"/>
                    <a:gd name="T52" fmla="*/ 86 w 270"/>
                    <a:gd name="T53" fmla="*/ 217 h 522"/>
                    <a:gd name="T54" fmla="*/ 85 w 270"/>
                    <a:gd name="T55" fmla="*/ 182 h 522"/>
                    <a:gd name="T56" fmla="*/ 96 w 270"/>
                    <a:gd name="T57" fmla="*/ 158 h 522"/>
                    <a:gd name="T58" fmla="*/ 137 w 270"/>
                    <a:gd name="T59" fmla="*/ 163 h 522"/>
                    <a:gd name="T60" fmla="*/ 184 w 270"/>
                    <a:gd name="T61" fmla="*/ 206 h 522"/>
                    <a:gd name="T62" fmla="*/ 170 w 270"/>
                    <a:gd name="T63" fmla="*/ 250 h 522"/>
                    <a:gd name="T64" fmla="*/ 127 w 270"/>
                    <a:gd name="T65" fmla="*/ 265 h 522"/>
                    <a:gd name="T66" fmla="*/ 101 w 270"/>
                    <a:gd name="T67" fmla="*/ 250 h 522"/>
                    <a:gd name="T68" fmla="*/ 76 w 270"/>
                    <a:gd name="T69" fmla="*/ 241 h 522"/>
                    <a:gd name="T70" fmla="*/ 61 w 270"/>
                    <a:gd name="T71" fmla="*/ 454 h 522"/>
                    <a:gd name="T72" fmla="*/ 62 w 270"/>
                    <a:gd name="T73" fmla="*/ 462 h 522"/>
                    <a:gd name="T74" fmla="*/ 73 w 270"/>
                    <a:gd name="T75" fmla="*/ 188 h 522"/>
                    <a:gd name="T76" fmla="*/ 77 w 270"/>
                    <a:gd name="T77" fmla="*/ 200 h 522"/>
                    <a:gd name="T78" fmla="*/ 75 w 270"/>
                    <a:gd name="T79" fmla="*/ 272 h 522"/>
                    <a:gd name="T80" fmla="*/ 75 w 270"/>
                    <a:gd name="T81" fmla="*/ 272 h 522"/>
                    <a:gd name="T82" fmla="*/ 69 w 270"/>
                    <a:gd name="T83" fmla="*/ 406 h 522"/>
                    <a:gd name="T84" fmla="*/ 172 w 270"/>
                    <a:gd name="T85" fmla="*/ 486 h 522"/>
                    <a:gd name="T86" fmla="*/ 166 w 270"/>
                    <a:gd name="T87" fmla="*/ 488 h 5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70" h="522">
                      <a:moveTo>
                        <a:pt x="267" y="470"/>
                      </a:moveTo>
                      <a:cubicBezTo>
                        <a:pt x="247" y="433"/>
                        <a:pt x="239" y="392"/>
                        <a:pt x="243" y="351"/>
                      </a:cubicBezTo>
                      <a:cubicBezTo>
                        <a:pt x="244" y="339"/>
                        <a:pt x="232" y="336"/>
                        <a:pt x="224" y="341"/>
                      </a:cubicBezTo>
                      <a:cubicBezTo>
                        <a:pt x="222" y="308"/>
                        <a:pt x="218" y="275"/>
                        <a:pt x="211" y="243"/>
                      </a:cubicBezTo>
                      <a:cubicBezTo>
                        <a:pt x="210" y="241"/>
                        <a:pt x="209" y="239"/>
                        <a:pt x="208" y="238"/>
                      </a:cubicBezTo>
                      <a:cubicBezTo>
                        <a:pt x="197" y="163"/>
                        <a:pt x="186" y="88"/>
                        <a:pt x="175" y="13"/>
                      </a:cubicBezTo>
                      <a:cubicBezTo>
                        <a:pt x="174" y="9"/>
                        <a:pt x="172" y="7"/>
                        <a:pt x="169" y="6"/>
                      </a:cubicBezTo>
                      <a:cubicBezTo>
                        <a:pt x="167" y="4"/>
                        <a:pt x="164" y="2"/>
                        <a:pt x="161" y="2"/>
                      </a:cubicBezTo>
                      <a:cubicBezTo>
                        <a:pt x="143" y="2"/>
                        <a:pt x="125" y="1"/>
                        <a:pt x="107" y="1"/>
                      </a:cubicBezTo>
                      <a:cubicBezTo>
                        <a:pt x="101" y="0"/>
                        <a:pt x="97" y="5"/>
                        <a:pt x="96" y="10"/>
                      </a:cubicBezTo>
                      <a:cubicBezTo>
                        <a:pt x="95" y="10"/>
                        <a:pt x="94" y="10"/>
                        <a:pt x="94" y="10"/>
                      </a:cubicBezTo>
                      <a:cubicBezTo>
                        <a:pt x="85" y="8"/>
                        <a:pt x="75" y="17"/>
                        <a:pt x="81" y="25"/>
                      </a:cubicBezTo>
                      <a:cubicBezTo>
                        <a:pt x="82" y="26"/>
                        <a:pt x="82" y="26"/>
                        <a:pt x="82" y="26"/>
                      </a:cubicBezTo>
                      <a:cubicBezTo>
                        <a:pt x="79" y="35"/>
                        <a:pt x="77" y="44"/>
                        <a:pt x="76" y="53"/>
                      </a:cubicBezTo>
                      <a:cubicBezTo>
                        <a:pt x="71" y="71"/>
                        <a:pt x="70" y="90"/>
                        <a:pt x="73" y="109"/>
                      </a:cubicBezTo>
                      <a:cubicBezTo>
                        <a:pt x="73" y="110"/>
                        <a:pt x="72" y="111"/>
                        <a:pt x="72" y="112"/>
                      </a:cubicBezTo>
                      <a:cubicBezTo>
                        <a:pt x="64" y="134"/>
                        <a:pt x="57" y="156"/>
                        <a:pt x="52" y="179"/>
                      </a:cubicBezTo>
                      <a:cubicBezTo>
                        <a:pt x="44" y="198"/>
                        <a:pt x="41" y="217"/>
                        <a:pt x="43" y="238"/>
                      </a:cubicBezTo>
                      <a:cubicBezTo>
                        <a:pt x="43" y="238"/>
                        <a:pt x="43" y="239"/>
                        <a:pt x="43" y="240"/>
                      </a:cubicBezTo>
                      <a:cubicBezTo>
                        <a:pt x="42" y="248"/>
                        <a:pt x="41" y="257"/>
                        <a:pt x="40" y="265"/>
                      </a:cubicBezTo>
                      <a:cubicBezTo>
                        <a:pt x="36" y="278"/>
                        <a:pt x="34" y="291"/>
                        <a:pt x="33" y="304"/>
                      </a:cubicBezTo>
                      <a:cubicBezTo>
                        <a:pt x="32" y="308"/>
                        <a:pt x="30" y="311"/>
                        <a:pt x="29" y="315"/>
                      </a:cubicBezTo>
                      <a:cubicBezTo>
                        <a:pt x="25" y="324"/>
                        <a:pt x="22" y="334"/>
                        <a:pt x="20" y="344"/>
                      </a:cubicBezTo>
                      <a:cubicBezTo>
                        <a:pt x="18" y="345"/>
                        <a:pt x="17" y="346"/>
                        <a:pt x="15" y="347"/>
                      </a:cubicBezTo>
                      <a:cubicBezTo>
                        <a:pt x="7" y="352"/>
                        <a:pt x="9" y="365"/>
                        <a:pt x="17" y="367"/>
                      </a:cubicBezTo>
                      <a:cubicBezTo>
                        <a:pt x="17" y="373"/>
                        <a:pt x="18" y="379"/>
                        <a:pt x="19" y="384"/>
                      </a:cubicBezTo>
                      <a:cubicBezTo>
                        <a:pt x="17" y="386"/>
                        <a:pt x="16" y="387"/>
                        <a:pt x="16" y="390"/>
                      </a:cubicBezTo>
                      <a:cubicBezTo>
                        <a:pt x="14" y="401"/>
                        <a:pt x="13" y="413"/>
                        <a:pt x="12" y="424"/>
                      </a:cubicBezTo>
                      <a:cubicBezTo>
                        <a:pt x="11" y="427"/>
                        <a:pt x="9" y="430"/>
                        <a:pt x="7" y="433"/>
                      </a:cubicBezTo>
                      <a:cubicBezTo>
                        <a:pt x="5" y="434"/>
                        <a:pt x="2" y="436"/>
                        <a:pt x="2" y="439"/>
                      </a:cubicBezTo>
                      <a:cubicBezTo>
                        <a:pt x="1" y="441"/>
                        <a:pt x="0" y="444"/>
                        <a:pt x="1" y="447"/>
                      </a:cubicBezTo>
                      <a:cubicBezTo>
                        <a:pt x="1" y="448"/>
                        <a:pt x="1" y="449"/>
                        <a:pt x="2" y="451"/>
                      </a:cubicBezTo>
                      <a:cubicBezTo>
                        <a:pt x="1" y="454"/>
                        <a:pt x="1" y="458"/>
                        <a:pt x="0" y="462"/>
                      </a:cubicBezTo>
                      <a:cubicBezTo>
                        <a:pt x="0" y="468"/>
                        <a:pt x="6" y="472"/>
                        <a:pt x="12" y="472"/>
                      </a:cubicBezTo>
                      <a:cubicBezTo>
                        <a:pt x="14" y="474"/>
                        <a:pt x="16" y="475"/>
                        <a:pt x="19" y="475"/>
                      </a:cubicBezTo>
                      <a:cubicBezTo>
                        <a:pt x="21" y="478"/>
                        <a:pt x="26" y="478"/>
                        <a:pt x="30" y="477"/>
                      </a:cubicBezTo>
                      <a:cubicBezTo>
                        <a:pt x="31" y="481"/>
                        <a:pt x="33" y="485"/>
                        <a:pt x="38" y="487"/>
                      </a:cubicBezTo>
                      <a:cubicBezTo>
                        <a:pt x="39" y="487"/>
                        <a:pt x="40" y="487"/>
                        <a:pt x="41" y="488"/>
                      </a:cubicBezTo>
                      <a:cubicBezTo>
                        <a:pt x="42" y="492"/>
                        <a:pt x="42" y="492"/>
                        <a:pt x="42" y="492"/>
                      </a:cubicBezTo>
                      <a:cubicBezTo>
                        <a:pt x="45" y="501"/>
                        <a:pt x="59" y="502"/>
                        <a:pt x="63" y="495"/>
                      </a:cubicBezTo>
                      <a:cubicBezTo>
                        <a:pt x="128" y="513"/>
                        <a:pt x="203" y="522"/>
                        <a:pt x="262" y="486"/>
                      </a:cubicBezTo>
                      <a:cubicBezTo>
                        <a:pt x="268" y="483"/>
                        <a:pt x="270" y="476"/>
                        <a:pt x="267" y="470"/>
                      </a:cubicBezTo>
                      <a:close/>
                      <a:moveTo>
                        <a:pt x="96" y="287"/>
                      </a:moveTo>
                      <a:cubicBezTo>
                        <a:pt x="100" y="286"/>
                        <a:pt x="104" y="283"/>
                        <a:pt x="104" y="278"/>
                      </a:cubicBezTo>
                      <a:cubicBezTo>
                        <a:pt x="108" y="284"/>
                        <a:pt x="112" y="289"/>
                        <a:pt x="116" y="294"/>
                      </a:cubicBezTo>
                      <a:cubicBezTo>
                        <a:pt x="116" y="294"/>
                        <a:pt x="116" y="295"/>
                        <a:pt x="116" y="295"/>
                      </a:cubicBezTo>
                      <a:cubicBezTo>
                        <a:pt x="109" y="292"/>
                        <a:pt x="103" y="290"/>
                        <a:pt x="96" y="288"/>
                      </a:cubicBezTo>
                      <a:cubicBezTo>
                        <a:pt x="96" y="287"/>
                        <a:pt x="96" y="287"/>
                        <a:pt x="96" y="287"/>
                      </a:cubicBezTo>
                      <a:close/>
                      <a:moveTo>
                        <a:pt x="178" y="293"/>
                      </a:moveTo>
                      <a:cubicBezTo>
                        <a:pt x="179" y="291"/>
                        <a:pt x="181" y="288"/>
                        <a:pt x="182" y="286"/>
                      </a:cubicBezTo>
                      <a:cubicBezTo>
                        <a:pt x="183" y="291"/>
                        <a:pt x="183" y="297"/>
                        <a:pt x="183" y="302"/>
                      </a:cubicBezTo>
                      <a:cubicBezTo>
                        <a:pt x="183" y="303"/>
                        <a:pt x="182" y="303"/>
                        <a:pt x="182" y="304"/>
                      </a:cubicBezTo>
                      <a:cubicBezTo>
                        <a:pt x="181" y="304"/>
                        <a:pt x="181" y="304"/>
                        <a:pt x="181" y="303"/>
                      </a:cubicBezTo>
                      <a:cubicBezTo>
                        <a:pt x="181" y="303"/>
                        <a:pt x="180" y="302"/>
                        <a:pt x="179" y="302"/>
                      </a:cubicBezTo>
                      <a:cubicBezTo>
                        <a:pt x="180" y="299"/>
                        <a:pt x="180" y="296"/>
                        <a:pt x="178" y="293"/>
                      </a:cubicBezTo>
                      <a:close/>
                      <a:moveTo>
                        <a:pt x="155" y="289"/>
                      </a:moveTo>
                      <a:cubicBezTo>
                        <a:pt x="154" y="289"/>
                        <a:pt x="153" y="288"/>
                        <a:pt x="151" y="288"/>
                      </a:cubicBezTo>
                      <a:cubicBezTo>
                        <a:pt x="150" y="286"/>
                        <a:pt x="148" y="285"/>
                        <a:pt x="147" y="284"/>
                      </a:cubicBezTo>
                      <a:cubicBezTo>
                        <a:pt x="153" y="283"/>
                        <a:pt x="159" y="279"/>
                        <a:pt x="164" y="275"/>
                      </a:cubicBezTo>
                      <a:cubicBezTo>
                        <a:pt x="161" y="280"/>
                        <a:pt x="158" y="285"/>
                        <a:pt x="155" y="289"/>
                      </a:cubicBezTo>
                      <a:close/>
                      <a:moveTo>
                        <a:pt x="193" y="265"/>
                      </a:moveTo>
                      <a:cubicBezTo>
                        <a:pt x="193" y="267"/>
                        <a:pt x="193" y="268"/>
                        <a:pt x="193" y="270"/>
                      </a:cubicBezTo>
                      <a:cubicBezTo>
                        <a:pt x="192" y="270"/>
                        <a:pt x="191" y="270"/>
                        <a:pt x="190" y="271"/>
                      </a:cubicBezTo>
                      <a:cubicBezTo>
                        <a:pt x="191" y="269"/>
                        <a:pt x="192" y="267"/>
                        <a:pt x="193" y="265"/>
                      </a:cubicBezTo>
                      <a:close/>
                      <a:moveTo>
                        <a:pt x="140" y="39"/>
                      </a:moveTo>
                      <a:cubicBezTo>
                        <a:pt x="143" y="40"/>
                        <a:pt x="145" y="39"/>
                        <a:pt x="147" y="38"/>
                      </a:cubicBezTo>
                      <a:cubicBezTo>
                        <a:pt x="146" y="42"/>
                        <a:pt x="145" y="45"/>
                        <a:pt x="143" y="48"/>
                      </a:cubicBezTo>
                      <a:cubicBezTo>
                        <a:pt x="142" y="42"/>
                        <a:pt x="135" y="39"/>
                        <a:pt x="129" y="41"/>
                      </a:cubicBezTo>
                      <a:cubicBezTo>
                        <a:pt x="127" y="39"/>
                        <a:pt x="124" y="38"/>
                        <a:pt x="122" y="36"/>
                      </a:cubicBezTo>
                      <a:cubicBezTo>
                        <a:pt x="128" y="37"/>
                        <a:pt x="134" y="38"/>
                        <a:pt x="140" y="39"/>
                      </a:cubicBezTo>
                      <a:close/>
                      <a:moveTo>
                        <a:pt x="138" y="104"/>
                      </a:moveTo>
                      <a:cubicBezTo>
                        <a:pt x="137" y="103"/>
                        <a:pt x="136" y="103"/>
                        <a:pt x="135" y="102"/>
                      </a:cubicBezTo>
                      <a:cubicBezTo>
                        <a:pt x="136" y="101"/>
                        <a:pt x="136" y="100"/>
                        <a:pt x="137" y="100"/>
                      </a:cubicBezTo>
                      <a:cubicBezTo>
                        <a:pt x="137" y="101"/>
                        <a:pt x="138" y="103"/>
                        <a:pt x="138" y="104"/>
                      </a:cubicBezTo>
                      <a:close/>
                      <a:moveTo>
                        <a:pt x="118" y="122"/>
                      </a:moveTo>
                      <a:cubicBezTo>
                        <a:pt x="120" y="125"/>
                        <a:pt x="122" y="129"/>
                        <a:pt x="123" y="132"/>
                      </a:cubicBezTo>
                      <a:cubicBezTo>
                        <a:pt x="121" y="131"/>
                        <a:pt x="119" y="130"/>
                        <a:pt x="117" y="129"/>
                      </a:cubicBezTo>
                      <a:cubicBezTo>
                        <a:pt x="117" y="128"/>
                        <a:pt x="116" y="126"/>
                        <a:pt x="114" y="126"/>
                      </a:cubicBezTo>
                      <a:cubicBezTo>
                        <a:pt x="114" y="126"/>
                        <a:pt x="114" y="126"/>
                        <a:pt x="114" y="126"/>
                      </a:cubicBezTo>
                      <a:cubicBezTo>
                        <a:pt x="116" y="124"/>
                        <a:pt x="117" y="123"/>
                        <a:pt x="118" y="122"/>
                      </a:cubicBezTo>
                      <a:close/>
                      <a:moveTo>
                        <a:pt x="86" y="217"/>
                      </a:moveTo>
                      <a:cubicBezTo>
                        <a:pt x="89" y="213"/>
                        <a:pt x="93" y="208"/>
                        <a:pt x="98" y="204"/>
                      </a:cubicBezTo>
                      <a:cubicBezTo>
                        <a:pt x="101" y="202"/>
                        <a:pt x="101" y="196"/>
                        <a:pt x="98" y="193"/>
                      </a:cubicBezTo>
                      <a:cubicBezTo>
                        <a:pt x="93" y="189"/>
                        <a:pt x="89" y="186"/>
                        <a:pt x="85" y="182"/>
                      </a:cubicBezTo>
                      <a:cubicBezTo>
                        <a:pt x="86" y="181"/>
                        <a:pt x="87" y="180"/>
                        <a:pt x="87" y="178"/>
                      </a:cubicBezTo>
                      <a:cubicBezTo>
                        <a:pt x="90" y="177"/>
                        <a:pt x="92" y="175"/>
                        <a:pt x="93" y="172"/>
                      </a:cubicBezTo>
                      <a:cubicBezTo>
                        <a:pt x="94" y="167"/>
                        <a:pt x="95" y="163"/>
                        <a:pt x="96" y="158"/>
                      </a:cubicBezTo>
                      <a:cubicBezTo>
                        <a:pt x="101" y="162"/>
                        <a:pt x="106" y="167"/>
                        <a:pt x="111" y="171"/>
                      </a:cubicBezTo>
                      <a:cubicBezTo>
                        <a:pt x="114" y="174"/>
                        <a:pt x="120" y="175"/>
                        <a:pt x="123" y="173"/>
                      </a:cubicBezTo>
                      <a:cubicBezTo>
                        <a:pt x="128" y="170"/>
                        <a:pt x="132" y="166"/>
                        <a:pt x="137" y="163"/>
                      </a:cubicBezTo>
                      <a:cubicBezTo>
                        <a:pt x="138" y="163"/>
                        <a:pt x="139" y="163"/>
                        <a:pt x="139" y="163"/>
                      </a:cubicBezTo>
                      <a:cubicBezTo>
                        <a:pt x="159" y="157"/>
                        <a:pt x="176" y="172"/>
                        <a:pt x="172" y="192"/>
                      </a:cubicBezTo>
                      <a:cubicBezTo>
                        <a:pt x="170" y="201"/>
                        <a:pt x="177" y="206"/>
                        <a:pt x="184" y="206"/>
                      </a:cubicBezTo>
                      <a:cubicBezTo>
                        <a:pt x="185" y="217"/>
                        <a:pt x="187" y="229"/>
                        <a:pt x="189" y="241"/>
                      </a:cubicBezTo>
                      <a:cubicBezTo>
                        <a:pt x="188" y="241"/>
                        <a:pt x="186" y="241"/>
                        <a:pt x="184" y="242"/>
                      </a:cubicBezTo>
                      <a:cubicBezTo>
                        <a:pt x="178" y="244"/>
                        <a:pt x="174" y="246"/>
                        <a:pt x="170" y="250"/>
                      </a:cubicBezTo>
                      <a:cubicBezTo>
                        <a:pt x="170" y="250"/>
                        <a:pt x="170" y="250"/>
                        <a:pt x="170" y="250"/>
                      </a:cubicBezTo>
                      <a:cubicBezTo>
                        <a:pt x="165" y="247"/>
                        <a:pt x="158" y="249"/>
                        <a:pt x="155" y="253"/>
                      </a:cubicBezTo>
                      <a:cubicBezTo>
                        <a:pt x="149" y="264"/>
                        <a:pt x="139" y="268"/>
                        <a:pt x="127" y="265"/>
                      </a:cubicBezTo>
                      <a:cubicBezTo>
                        <a:pt x="125" y="264"/>
                        <a:pt x="122" y="265"/>
                        <a:pt x="120" y="266"/>
                      </a:cubicBezTo>
                      <a:cubicBezTo>
                        <a:pt x="118" y="263"/>
                        <a:pt x="117" y="259"/>
                        <a:pt x="116" y="256"/>
                      </a:cubicBezTo>
                      <a:cubicBezTo>
                        <a:pt x="114" y="249"/>
                        <a:pt x="107" y="247"/>
                        <a:pt x="101" y="250"/>
                      </a:cubicBezTo>
                      <a:cubicBezTo>
                        <a:pt x="97" y="252"/>
                        <a:pt x="92" y="255"/>
                        <a:pt x="87" y="257"/>
                      </a:cubicBezTo>
                      <a:cubicBezTo>
                        <a:pt x="87" y="257"/>
                        <a:pt x="87" y="257"/>
                        <a:pt x="87" y="257"/>
                      </a:cubicBezTo>
                      <a:cubicBezTo>
                        <a:pt x="83" y="252"/>
                        <a:pt x="79" y="247"/>
                        <a:pt x="76" y="241"/>
                      </a:cubicBezTo>
                      <a:cubicBezTo>
                        <a:pt x="83" y="235"/>
                        <a:pt x="87" y="226"/>
                        <a:pt x="86" y="217"/>
                      </a:cubicBezTo>
                      <a:close/>
                      <a:moveTo>
                        <a:pt x="62" y="462"/>
                      </a:moveTo>
                      <a:cubicBezTo>
                        <a:pt x="62" y="459"/>
                        <a:pt x="61" y="457"/>
                        <a:pt x="61" y="454"/>
                      </a:cubicBezTo>
                      <a:cubicBezTo>
                        <a:pt x="61" y="454"/>
                        <a:pt x="61" y="454"/>
                        <a:pt x="61" y="454"/>
                      </a:cubicBezTo>
                      <a:cubicBezTo>
                        <a:pt x="63" y="457"/>
                        <a:pt x="65" y="459"/>
                        <a:pt x="66" y="462"/>
                      </a:cubicBezTo>
                      <a:cubicBezTo>
                        <a:pt x="65" y="462"/>
                        <a:pt x="63" y="462"/>
                        <a:pt x="62" y="462"/>
                      </a:cubicBezTo>
                      <a:close/>
                      <a:moveTo>
                        <a:pt x="68" y="197"/>
                      </a:moveTo>
                      <a:cubicBezTo>
                        <a:pt x="68" y="196"/>
                        <a:pt x="68" y="196"/>
                        <a:pt x="69" y="195"/>
                      </a:cubicBezTo>
                      <a:cubicBezTo>
                        <a:pt x="70" y="193"/>
                        <a:pt x="71" y="190"/>
                        <a:pt x="73" y="188"/>
                      </a:cubicBezTo>
                      <a:cubicBezTo>
                        <a:pt x="73" y="188"/>
                        <a:pt x="73" y="189"/>
                        <a:pt x="74" y="189"/>
                      </a:cubicBezTo>
                      <a:cubicBezTo>
                        <a:pt x="80" y="197"/>
                        <a:pt x="80" y="197"/>
                        <a:pt x="80" y="197"/>
                      </a:cubicBezTo>
                      <a:cubicBezTo>
                        <a:pt x="79" y="198"/>
                        <a:pt x="78" y="199"/>
                        <a:pt x="77" y="200"/>
                      </a:cubicBezTo>
                      <a:cubicBezTo>
                        <a:pt x="74" y="197"/>
                        <a:pt x="71" y="197"/>
                        <a:pt x="68" y="198"/>
                      </a:cubicBezTo>
                      <a:cubicBezTo>
                        <a:pt x="68" y="197"/>
                        <a:pt x="68" y="197"/>
                        <a:pt x="68" y="197"/>
                      </a:cubicBezTo>
                      <a:close/>
                      <a:moveTo>
                        <a:pt x="75" y="272"/>
                      </a:moveTo>
                      <a:cubicBezTo>
                        <a:pt x="73" y="273"/>
                        <a:pt x="71" y="275"/>
                        <a:pt x="70" y="277"/>
                      </a:cubicBezTo>
                      <a:cubicBezTo>
                        <a:pt x="69" y="272"/>
                        <a:pt x="69" y="268"/>
                        <a:pt x="68" y="263"/>
                      </a:cubicBezTo>
                      <a:cubicBezTo>
                        <a:pt x="70" y="266"/>
                        <a:pt x="72" y="269"/>
                        <a:pt x="75" y="272"/>
                      </a:cubicBezTo>
                      <a:close/>
                      <a:moveTo>
                        <a:pt x="81" y="422"/>
                      </a:moveTo>
                      <a:cubicBezTo>
                        <a:pt x="79" y="421"/>
                        <a:pt x="78" y="420"/>
                        <a:pt x="76" y="419"/>
                      </a:cubicBezTo>
                      <a:cubicBezTo>
                        <a:pt x="74" y="415"/>
                        <a:pt x="71" y="410"/>
                        <a:pt x="69" y="406"/>
                      </a:cubicBezTo>
                      <a:cubicBezTo>
                        <a:pt x="76" y="411"/>
                        <a:pt x="83" y="416"/>
                        <a:pt x="90" y="421"/>
                      </a:cubicBezTo>
                      <a:cubicBezTo>
                        <a:pt x="87" y="421"/>
                        <a:pt x="84" y="422"/>
                        <a:pt x="81" y="422"/>
                      </a:cubicBezTo>
                      <a:close/>
                      <a:moveTo>
                        <a:pt x="172" y="486"/>
                      </a:moveTo>
                      <a:cubicBezTo>
                        <a:pt x="174" y="486"/>
                        <a:pt x="176" y="485"/>
                        <a:pt x="178" y="484"/>
                      </a:cubicBezTo>
                      <a:cubicBezTo>
                        <a:pt x="180" y="485"/>
                        <a:pt x="183" y="486"/>
                        <a:pt x="185" y="487"/>
                      </a:cubicBezTo>
                      <a:cubicBezTo>
                        <a:pt x="179" y="488"/>
                        <a:pt x="172" y="488"/>
                        <a:pt x="166" y="488"/>
                      </a:cubicBezTo>
                      <a:cubicBezTo>
                        <a:pt x="168" y="488"/>
                        <a:pt x="170" y="487"/>
                        <a:pt x="172" y="4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66" name="Freeform 15"/>
                <p:cNvSpPr>
                  <a:spLocks/>
                </p:cNvSpPr>
                <p:nvPr/>
              </p:nvSpPr>
              <p:spPr bwMode="auto">
                <a:xfrm>
                  <a:off x="-9701213" y="7464425"/>
                  <a:ext cx="206375" cy="200025"/>
                </a:xfrm>
                <a:custGeom>
                  <a:avLst/>
                  <a:gdLst>
                    <a:gd name="T0" fmla="*/ 34 w 55"/>
                    <a:gd name="T1" fmla="*/ 2 h 53"/>
                    <a:gd name="T2" fmla="*/ 27 w 55"/>
                    <a:gd name="T3" fmla="*/ 1 h 53"/>
                    <a:gd name="T4" fmla="*/ 10 w 55"/>
                    <a:gd name="T5" fmla="*/ 6 h 53"/>
                    <a:gd name="T6" fmla="*/ 10 w 55"/>
                    <a:gd name="T7" fmla="*/ 42 h 53"/>
                    <a:gd name="T8" fmla="*/ 47 w 55"/>
                    <a:gd name="T9" fmla="*/ 36 h 53"/>
                    <a:gd name="T10" fmla="*/ 34 w 55"/>
                    <a:gd name="T11" fmla="*/ 2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5" h="53">
                      <a:moveTo>
                        <a:pt x="34" y="2"/>
                      </a:moveTo>
                      <a:cubicBezTo>
                        <a:pt x="32" y="1"/>
                        <a:pt x="30" y="1"/>
                        <a:pt x="27" y="1"/>
                      </a:cubicBezTo>
                      <a:cubicBezTo>
                        <a:pt x="21" y="0"/>
                        <a:pt x="15" y="2"/>
                        <a:pt x="10" y="6"/>
                      </a:cubicBezTo>
                      <a:cubicBezTo>
                        <a:pt x="0" y="15"/>
                        <a:pt x="1" y="32"/>
                        <a:pt x="10" y="42"/>
                      </a:cubicBezTo>
                      <a:cubicBezTo>
                        <a:pt x="21" y="53"/>
                        <a:pt x="39" y="49"/>
                        <a:pt x="47" y="36"/>
                      </a:cubicBezTo>
                      <a:cubicBezTo>
                        <a:pt x="55" y="24"/>
                        <a:pt x="49" y="6"/>
                        <a:pt x="3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67" name="Freeform 16"/>
                <p:cNvSpPr>
                  <a:spLocks noEditPoints="1"/>
                </p:cNvSpPr>
                <p:nvPr/>
              </p:nvSpPr>
              <p:spPr bwMode="auto">
                <a:xfrm>
                  <a:off x="-10298113" y="6238875"/>
                  <a:ext cx="2233613" cy="4105275"/>
                </a:xfrm>
                <a:custGeom>
                  <a:avLst/>
                  <a:gdLst>
                    <a:gd name="T0" fmla="*/ 434 w 595"/>
                    <a:gd name="T1" fmla="*/ 538 h 1092"/>
                    <a:gd name="T2" fmla="*/ 435 w 595"/>
                    <a:gd name="T3" fmla="*/ 437 h 1092"/>
                    <a:gd name="T4" fmla="*/ 529 w 595"/>
                    <a:gd name="T5" fmla="*/ 211 h 1092"/>
                    <a:gd name="T6" fmla="*/ 304 w 595"/>
                    <a:gd name="T7" fmla="*/ 40 h 1092"/>
                    <a:gd name="T8" fmla="*/ 96 w 595"/>
                    <a:gd name="T9" fmla="*/ 68 h 1092"/>
                    <a:gd name="T10" fmla="*/ 52 w 595"/>
                    <a:gd name="T11" fmla="*/ 328 h 1092"/>
                    <a:gd name="T12" fmla="*/ 166 w 595"/>
                    <a:gd name="T13" fmla="*/ 466 h 1092"/>
                    <a:gd name="T14" fmla="*/ 71 w 595"/>
                    <a:gd name="T15" fmla="*/ 619 h 1092"/>
                    <a:gd name="T16" fmla="*/ 125 w 595"/>
                    <a:gd name="T17" fmla="*/ 615 h 1092"/>
                    <a:gd name="T18" fmla="*/ 170 w 595"/>
                    <a:gd name="T19" fmla="*/ 836 h 1092"/>
                    <a:gd name="T20" fmla="*/ 233 w 595"/>
                    <a:gd name="T21" fmla="*/ 992 h 1092"/>
                    <a:gd name="T22" fmla="*/ 224 w 595"/>
                    <a:gd name="T23" fmla="*/ 1079 h 1092"/>
                    <a:gd name="T24" fmla="*/ 322 w 595"/>
                    <a:gd name="T25" fmla="*/ 951 h 1092"/>
                    <a:gd name="T26" fmla="*/ 381 w 595"/>
                    <a:gd name="T27" fmla="*/ 1082 h 1092"/>
                    <a:gd name="T28" fmla="*/ 381 w 595"/>
                    <a:gd name="T29" fmla="*/ 1004 h 1092"/>
                    <a:gd name="T30" fmla="*/ 464 w 595"/>
                    <a:gd name="T31" fmla="*/ 907 h 1092"/>
                    <a:gd name="T32" fmla="*/ 378 w 595"/>
                    <a:gd name="T33" fmla="*/ 497 h 1092"/>
                    <a:gd name="T34" fmla="*/ 586 w 595"/>
                    <a:gd name="T35" fmla="*/ 592 h 1092"/>
                    <a:gd name="T36" fmla="*/ 63 w 595"/>
                    <a:gd name="T37" fmla="*/ 626 h 1092"/>
                    <a:gd name="T38" fmla="*/ 219 w 595"/>
                    <a:gd name="T39" fmla="*/ 1071 h 1092"/>
                    <a:gd name="T40" fmla="*/ 395 w 595"/>
                    <a:gd name="T41" fmla="*/ 1076 h 1092"/>
                    <a:gd name="T42" fmla="*/ 172 w 595"/>
                    <a:gd name="T43" fmla="*/ 440 h 1092"/>
                    <a:gd name="T44" fmla="*/ 132 w 595"/>
                    <a:gd name="T45" fmla="*/ 436 h 1092"/>
                    <a:gd name="T46" fmla="*/ 88 w 595"/>
                    <a:gd name="T47" fmla="*/ 373 h 1092"/>
                    <a:gd name="T48" fmla="*/ 73 w 595"/>
                    <a:gd name="T49" fmla="*/ 316 h 1092"/>
                    <a:gd name="T50" fmla="*/ 51 w 595"/>
                    <a:gd name="T51" fmla="*/ 234 h 1092"/>
                    <a:gd name="T52" fmla="*/ 60 w 595"/>
                    <a:gd name="T53" fmla="*/ 180 h 1092"/>
                    <a:gd name="T54" fmla="*/ 98 w 595"/>
                    <a:gd name="T55" fmla="*/ 120 h 1092"/>
                    <a:gd name="T56" fmla="*/ 144 w 595"/>
                    <a:gd name="T57" fmla="*/ 75 h 1092"/>
                    <a:gd name="T58" fmla="*/ 242 w 595"/>
                    <a:gd name="T59" fmla="*/ 57 h 1092"/>
                    <a:gd name="T60" fmla="*/ 349 w 595"/>
                    <a:gd name="T61" fmla="*/ 45 h 1092"/>
                    <a:gd name="T62" fmla="*/ 419 w 595"/>
                    <a:gd name="T63" fmla="*/ 106 h 1092"/>
                    <a:gd name="T64" fmla="*/ 484 w 595"/>
                    <a:gd name="T65" fmla="*/ 168 h 1092"/>
                    <a:gd name="T66" fmla="*/ 503 w 595"/>
                    <a:gd name="T67" fmla="*/ 207 h 1092"/>
                    <a:gd name="T68" fmla="*/ 492 w 595"/>
                    <a:gd name="T69" fmla="*/ 315 h 1092"/>
                    <a:gd name="T70" fmla="*/ 429 w 595"/>
                    <a:gd name="T71" fmla="*/ 409 h 1092"/>
                    <a:gd name="T72" fmla="*/ 365 w 595"/>
                    <a:gd name="T73" fmla="*/ 428 h 1092"/>
                    <a:gd name="T74" fmla="*/ 498 w 595"/>
                    <a:gd name="T75" fmla="*/ 268 h 1092"/>
                    <a:gd name="T76" fmla="*/ 437 w 595"/>
                    <a:gd name="T77" fmla="*/ 218 h 1092"/>
                    <a:gd name="T78" fmla="*/ 397 w 595"/>
                    <a:gd name="T79" fmla="*/ 203 h 1092"/>
                    <a:gd name="T80" fmla="*/ 328 w 595"/>
                    <a:gd name="T81" fmla="*/ 178 h 1092"/>
                    <a:gd name="T82" fmla="*/ 237 w 595"/>
                    <a:gd name="T83" fmla="*/ 170 h 1092"/>
                    <a:gd name="T84" fmla="*/ 134 w 595"/>
                    <a:gd name="T85" fmla="*/ 216 h 1092"/>
                    <a:gd name="T86" fmla="*/ 91 w 595"/>
                    <a:gd name="T87" fmla="*/ 285 h 1092"/>
                    <a:gd name="T88" fmla="*/ 444 w 595"/>
                    <a:gd name="T89" fmla="*/ 249 h 1092"/>
                    <a:gd name="T90" fmla="*/ 120 w 595"/>
                    <a:gd name="T91" fmla="*/ 252 h 1092"/>
                    <a:gd name="T92" fmla="*/ 374 w 595"/>
                    <a:gd name="T93" fmla="*/ 208 h 1092"/>
                    <a:gd name="T94" fmla="*/ 463 w 595"/>
                    <a:gd name="T95" fmla="*/ 243 h 1092"/>
                    <a:gd name="T96" fmla="*/ 103 w 595"/>
                    <a:gd name="T97" fmla="*/ 255 h 1092"/>
                    <a:gd name="T98" fmla="*/ 388 w 595"/>
                    <a:gd name="T99" fmla="*/ 686 h 1092"/>
                    <a:gd name="T100" fmla="*/ 312 w 595"/>
                    <a:gd name="T101" fmla="*/ 929 h 1092"/>
                    <a:gd name="T102" fmla="*/ 252 w 595"/>
                    <a:gd name="T103" fmla="*/ 488 h 1092"/>
                    <a:gd name="T104" fmla="*/ 352 w 595"/>
                    <a:gd name="T105" fmla="*/ 429 h 1092"/>
                    <a:gd name="T106" fmla="*/ 532 w 595"/>
                    <a:gd name="T107" fmla="*/ 566 h 10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595" h="1092">
                      <a:moveTo>
                        <a:pt x="569" y="541"/>
                      </a:moveTo>
                      <a:cubicBezTo>
                        <a:pt x="552" y="533"/>
                        <a:pt x="524" y="540"/>
                        <a:pt x="519" y="560"/>
                      </a:cubicBezTo>
                      <a:cubicBezTo>
                        <a:pt x="518" y="562"/>
                        <a:pt x="519" y="564"/>
                        <a:pt x="519" y="566"/>
                      </a:cubicBezTo>
                      <a:cubicBezTo>
                        <a:pt x="518" y="568"/>
                        <a:pt x="518" y="570"/>
                        <a:pt x="517" y="573"/>
                      </a:cubicBezTo>
                      <a:cubicBezTo>
                        <a:pt x="488" y="563"/>
                        <a:pt x="460" y="557"/>
                        <a:pt x="434" y="538"/>
                      </a:cubicBezTo>
                      <a:cubicBezTo>
                        <a:pt x="408" y="519"/>
                        <a:pt x="387" y="494"/>
                        <a:pt x="372" y="466"/>
                      </a:cubicBezTo>
                      <a:cubicBezTo>
                        <a:pt x="371" y="460"/>
                        <a:pt x="369" y="454"/>
                        <a:pt x="368" y="449"/>
                      </a:cubicBezTo>
                      <a:cubicBezTo>
                        <a:pt x="369" y="450"/>
                        <a:pt x="371" y="451"/>
                        <a:pt x="372" y="451"/>
                      </a:cubicBezTo>
                      <a:cubicBezTo>
                        <a:pt x="373" y="451"/>
                        <a:pt x="373" y="452"/>
                        <a:pt x="373" y="452"/>
                      </a:cubicBezTo>
                      <a:cubicBezTo>
                        <a:pt x="395" y="464"/>
                        <a:pt x="424" y="462"/>
                        <a:pt x="435" y="437"/>
                      </a:cubicBezTo>
                      <a:cubicBezTo>
                        <a:pt x="450" y="441"/>
                        <a:pt x="466" y="441"/>
                        <a:pt x="477" y="429"/>
                      </a:cubicBezTo>
                      <a:cubicBezTo>
                        <a:pt x="489" y="418"/>
                        <a:pt x="489" y="402"/>
                        <a:pt x="486" y="387"/>
                      </a:cubicBezTo>
                      <a:cubicBezTo>
                        <a:pt x="501" y="391"/>
                        <a:pt x="518" y="377"/>
                        <a:pt x="524" y="364"/>
                      </a:cubicBezTo>
                      <a:cubicBezTo>
                        <a:pt x="532" y="349"/>
                        <a:pt x="530" y="332"/>
                        <a:pt x="522" y="319"/>
                      </a:cubicBezTo>
                      <a:cubicBezTo>
                        <a:pt x="561" y="296"/>
                        <a:pt x="570" y="239"/>
                        <a:pt x="529" y="211"/>
                      </a:cubicBezTo>
                      <a:cubicBezTo>
                        <a:pt x="528" y="211"/>
                        <a:pt x="527" y="210"/>
                        <a:pt x="527" y="210"/>
                      </a:cubicBezTo>
                      <a:cubicBezTo>
                        <a:pt x="541" y="193"/>
                        <a:pt x="531" y="169"/>
                        <a:pt x="512" y="161"/>
                      </a:cubicBezTo>
                      <a:cubicBezTo>
                        <a:pt x="514" y="119"/>
                        <a:pt x="478" y="86"/>
                        <a:pt x="437" y="93"/>
                      </a:cubicBezTo>
                      <a:cubicBezTo>
                        <a:pt x="436" y="70"/>
                        <a:pt x="412" y="54"/>
                        <a:pt x="392" y="65"/>
                      </a:cubicBezTo>
                      <a:cubicBezTo>
                        <a:pt x="381" y="30"/>
                        <a:pt x="326" y="8"/>
                        <a:pt x="304" y="40"/>
                      </a:cubicBezTo>
                      <a:cubicBezTo>
                        <a:pt x="296" y="32"/>
                        <a:pt x="284" y="27"/>
                        <a:pt x="272" y="28"/>
                      </a:cubicBezTo>
                      <a:cubicBezTo>
                        <a:pt x="267" y="28"/>
                        <a:pt x="257" y="31"/>
                        <a:pt x="250" y="36"/>
                      </a:cubicBezTo>
                      <a:cubicBezTo>
                        <a:pt x="239" y="14"/>
                        <a:pt x="214" y="0"/>
                        <a:pt x="189" y="4"/>
                      </a:cubicBezTo>
                      <a:cubicBezTo>
                        <a:pt x="164" y="7"/>
                        <a:pt x="142" y="27"/>
                        <a:pt x="139" y="52"/>
                      </a:cubicBezTo>
                      <a:cubicBezTo>
                        <a:pt x="123" y="48"/>
                        <a:pt x="105" y="56"/>
                        <a:pt x="96" y="68"/>
                      </a:cubicBezTo>
                      <a:cubicBezTo>
                        <a:pt x="88" y="79"/>
                        <a:pt x="85" y="94"/>
                        <a:pt x="90" y="106"/>
                      </a:cubicBezTo>
                      <a:cubicBezTo>
                        <a:pt x="73" y="110"/>
                        <a:pt x="56" y="120"/>
                        <a:pt x="49" y="137"/>
                      </a:cubicBezTo>
                      <a:cubicBezTo>
                        <a:pt x="44" y="146"/>
                        <a:pt x="44" y="159"/>
                        <a:pt x="49" y="168"/>
                      </a:cubicBezTo>
                      <a:cubicBezTo>
                        <a:pt x="26" y="177"/>
                        <a:pt x="18" y="211"/>
                        <a:pt x="35" y="227"/>
                      </a:cubicBezTo>
                      <a:cubicBezTo>
                        <a:pt x="0" y="250"/>
                        <a:pt x="12" y="320"/>
                        <a:pt x="52" y="328"/>
                      </a:cubicBezTo>
                      <a:cubicBezTo>
                        <a:pt x="46" y="338"/>
                        <a:pt x="45" y="352"/>
                        <a:pt x="49" y="362"/>
                      </a:cubicBezTo>
                      <a:cubicBezTo>
                        <a:pt x="52" y="368"/>
                        <a:pt x="58" y="375"/>
                        <a:pt x="65" y="378"/>
                      </a:cubicBezTo>
                      <a:cubicBezTo>
                        <a:pt x="56" y="392"/>
                        <a:pt x="56" y="412"/>
                        <a:pt x="66" y="426"/>
                      </a:cubicBezTo>
                      <a:cubicBezTo>
                        <a:pt x="78" y="443"/>
                        <a:pt x="99" y="449"/>
                        <a:pt x="116" y="441"/>
                      </a:cubicBezTo>
                      <a:cubicBezTo>
                        <a:pt x="117" y="466"/>
                        <a:pt x="144" y="473"/>
                        <a:pt x="166" y="466"/>
                      </a:cubicBezTo>
                      <a:cubicBezTo>
                        <a:pt x="178" y="490"/>
                        <a:pt x="214" y="493"/>
                        <a:pt x="236" y="478"/>
                      </a:cubicBezTo>
                      <a:cubicBezTo>
                        <a:pt x="235" y="482"/>
                        <a:pt x="234" y="487"/>
                        <a:pt x="234" y="492"/>
                      </a:cubicBezTo>
                      <a:cubicBezTo>
                        <a:pt x="214" y="519"/>
                        <a:pt x="192" y="544"/>
                        <a:pt x="166" y="566"/>
                      </a:cubicBezTo>
                      <a:cubicBezTo>
                        <a:pt x="150" y="579"/>
                        <a:pt x="133" y="590"/>
                        <a:pt x="115" y="599"/>
                      </a:cubicBezTo>
                      <a:cubicBezTo>
                        <a:pt x="102" y="607"/>
                        <a:pt x="84" y="611"/>
                        <a:pt x="71" y="619"/>
                      </a:cubicBezTo>
                      <a:cubicBezTo>
                        <a:pt x="65" y="609"/>
                        <a:pt x="54" y="602"/>
                        <a:pt x="42" y="604"/>
                      </a:cubicBezTo>
                      <a:cubicBezTo>
                        <a:pt x="23" y="606"/>
                        <a:pt x="10" y="626"/>
                        <a:pt x="15" y="644"/>
                      </a:cubicBezTo>
                      <a:cubicBezTo>
                        <a:pt x="19" y="662"/>
                        <a:pt x="41" y="673"/>
                        <a:pt x="58" y="666"/>
                      </a:cubicBezTo>
                      <a:cubicBezTo>
                        <a:pt x="69" y="661"/>
                        <a:pt x="79" y="648"/>
                        <a:pt x="78" y="636"/>
                      </a:cubicBezTo>
                      <a:cubicBezTo>
                        <a:pt x="94" y="633"/>
                        <a:pt x="112" y="622"/>
                        <a:pt x="125" y="615"/>
                      </a:cubicBezTo>
                      <a:cubicBezTo>
                        <a:pt x="143" y="605"/>
                        <a:pt x="160" y="593"/>
                        <a:pt x="176" y="580"/>
                      </a:cubicBezTo>
                      <a:cubicBezTo>
                        <a:pt x="195" y="565"/>
                        <a:pt x="214" y="547"/>
                        <a:pt x="229" y="526"/>
                      </a:cubicBezTo>
                      <a:cubicBezTo>
                        <a:pt x="222" y="572"/>
                        <a:pt x="216" y="617"/>
                        <a:pt x="208" y="662"/>
                      </a:cubicBezTo>
                      <a:cubicBezTo>
                        <a:pt x="200" y="702"/>
                        <a:pt x="192" y="741"/>
                        <a:pt x="184" y="779"/>
                      </a:cubicBezTo>
                      <a:cubicBezTo>
                        <a:pt x="179" y="798"/>
                        <a:pt x="175" y="817"/>
                        <a:pt x="170" y="836"/>
                      </a:cubicBezTo>
                      <a:cubicBezTo>
                        <a:pt x="166" y="854"/>
                        <a:pt x="156" y="876"/>
                        <a:pt x="158" y="894"/>
                      </a:cubicBezTo>
                      <a:cubicBezTo>
                        <a:pt x="158" y="895"/>
                        <a:pt x="158" y="896"/>
                        <a:pt x="158" y="896"/>
                      </a:cubicBezTo>
                      <a:cubicBezTo>
                        <a:pt x="157" y="898"/>
                        <a:pt x="157" y="900"/>
                        <a:pt x="159" y="902"/>
                      </a:cubicBezTo>
                      <a:cubicBezTo>
                        <a:pt x="181" y="919"/>
                        <a:pt x="209" y="931"/>
                        <a:pt x="238" y="938"/>
                      </a:cubicBezTo>
                      <a:cubicBezTo>
                        <a:pt x="236" y="956"/>
                        <a:pt x="235" y="974"/>
                        <a:pt x="233" y="992"/>
                      </a:cubicBezTo>
                      <a:cubicBezTo>
                        <a:pt x="232" y="1012"/>
                        <a:pt x="229" y="1031"/>
                        <a:pt x="226" y="1050"/>
                      </a:cubicBezTo>
                      <a:cubicBezTo>
                        <a:pt x="221" y="1044"/>
                        <a:pt x="215" y="1039"/>
                        <a:pt x="209" y="1036"/>
                      </a:cubicBezTo>
                      <a:cubicBezTo>
                        <a:pt x="197" y="1030"/>
                        <a:pt x="181" y="1033"/>
                        <a:pt x="173" y="1045"/>
                      </a:cubicBezTo>
                      <a:cubicBezTo>
                        <a:pt x="164" y="1058"/>
                        <a:pt x="173" y="1074"/>
                        <a:pt x="186" y="1079"/>
                      </a:cubicBezTo>
                      <a:cubicBezTo>
                        <a:pt x="197" y="1084"/>
                        <a:pt x="212" y="1084"/>
                        <a:pt x="224" y="1079"/>
                      </a:cubicBezTo>
                      <a:cubicBezTo>
                        <a:pt x="224" y="1079"/>
                        <a:pt x="224" y="1079"/>
                        <a:pt x="225" y="1079"/>
                      </a:cubicBezTo>
                      <a:cubicBezTo>
                        <a:pt x="228" y="1082"/>
                        <a:pt x="233" y="1081"/>
                        <a:pt x="235" y="1077"/>
                      </a:cubicBezTo>
                      <a:cubicBezTo>
                        <a:pt x="236" y="1076"/>
                        <a:pt x="237" y="1075"/>
                        <a:pt x="237" y="1072"/>
                      </a:cubicBezTo>
                      <a:cubicBezTo>
                        <a:pt x="247" y="1031"/>
                        <a:pt x="254" y="984"/>
                        <a:pt x="250" y="941"/>
                      </a:cubicBezTo>
                      <a:cubicBezTo>
                        <a:pt x="274" y="946"/>
                        <a:pt x="299" y="949"/>
                        <a:pt x="322" y="951"/>
                      </a:cubicBezTo>
                      <a:cubicBezTo>
                        <a:pt x="336" y="952"/>
                        <a:pt x="350" y="952"/>
                        <a:pt x="364" y="951"/>
                      </a:cubicBezTo>
                      <a:cubicBezTo>
                        <a:pt x="362" y="971"/>
                        <a:pt x="364" y="992"/>
                        <a:pt x="366" y="1012"/>
                      </a:cubicBezTo>
                      <a:cubicBezTo>
                        <a:pt x="368" y="1032"/>
                        <a:pt x="368" y="1056"/>
                        <a:pt x="376" y="1075"/>
                      </a:cubicBezTo>
                      <a:cubicBezTo>
                        <a:pt x="376" y="1076"/>
                        <a:pt x="377" y="1077"/>
                        <a:pt x="379" y="1078"/>
                      </a:cubicBezTo>
                      <a:cubicBezTo>
                        <a:pt x="379" y="1080"/>
                        <a:pt x="379" y="1081"/>
                        <a:pt x="381" y="1082"/>
                      </a:cubicBezTo>
                      <a:cubicBezTo>
                        <a:pt x="397" y="1089"/>
                        <a:pt x="416" y="1092"/>
                        <a:pt x="433" y="1085"/>
                      </a:cubicBezTo>
                      <a:cubicBezTo>
                        <a:pt x="444" y="1080"/>
                        <a:pt x="452" y="1068"/>
                        <a:pt x="445" y="1056"/>
                      </a:cubicBezTo>
                      <a:cubicBezTo>
                        <a:pt x="439" y="1045"/>
                        <a:pt x="424" y="1041"/>
                        <a:pt x="412" y="1044"/>
                      </a:cubicBezTo>
                      <a:cubicBezTo>
                        <a:pt x="404" y="1046"/>
                        <a:pt x="393" y="1052"/>
                        <a:pt x="388" y="1060"/>
                      </a:cubicBezTo>
                      <a:cubicBezTo>
                        <a:pt x="387" y="1041"/>
                        <a:pt x="384" y="1022"/>
                        <a:pt x="381" y="1004"/>
                      </a:cubicBezTo>
                      <a:cubicBezTo>
                        <a:pt x="379" y="986"/>
                        <a:pt x="377" y="968"/>
                        <a:pt x="374" y="950"/>
                      </a:cubicBezTo>
                      <a:cubicBezTo>
                        <a:pt x="386" y="950"/>
                        <a:pt x="397" y="948"/>
                        <a:pt x="409" y="947"/>
                      </a:cubicBezTo>
                      <a:cubicBezTo>
                        <a:pt x="429" y="943"/>
                        <a:pt x="456" y="938"/>
                        <a:pt x="463" y="916"/>
                      </a:cubicBezTo>
                      <a:cubicBezTo>
                        <a:pt x="463" y="915"/>
                        <a:pt x="463" y="914"/>
                        <a:pt x="463" y="912"/>
                      </a:cubicBezTo>
                      <a:cubicBezTo>
                        <a:pt x="464" y="911"/>
                        <a:pt x="465" y="909"/>
                        <a:pt x="464" y="907"/>
                      </a:cubicBezTo>
                      <a:cubicBezTo>
                        <a:pt x="459" y="888"/>
                        <a:pt x="448" y="871"/>
                        <a:pt x="442" y="853"/>
                      </a:cubicBezTo>
                      <a:cubicBezTo>
                        <a:pt x="436" y="835"/>
                        <a:pt x="432" y="817"/>
                        <a:pt x="428" y="799"/>
                      </a:cubicBezTo>
                      <a:cubicBezTo>
                        <a:pt x="419" y="759"/>
                        <a:pt x="413" y="718"/>
                        <a:pt x="407" y="678"/>
                      </a:cubicBezTo>
                      <a:cubicBezTo>
                        <a:pt x="400" y="635"/>
                        <a:pt x="394" y="592"/>
                        <a:pt x="386" y="549"/>
                      </a:cubicBezTo>
                      <a:cubicBezTo>
                        <a:pt x="384" y="532"/>
                        <a:pt x="381" y="515"/>
                        <a:pt x="378" y="497"/>
                      </a:cubicBezTo>
                      <a:cubicBezTo>
                        <a:pt x="390" y="516"/>
                        <a:pt x="405" y="533"/>
                        <a:pt x="423" y="546"/>
                      </a:cubicBezTo>
                      <a:cubicBezTo>
                        <a:pt x="449" y="566"/>
                        <a:pt x="485" y="585"/>
                        <a:pt x="518" y="585"/>
                      </a:cubicBezTo>
                      <a:cubicBezTo>
                        <a:pt x="518" y="585"/>
                        <a:pt x="518" y="585"/>
                        <a:pt x="518" y="585"/>
                      </a:cubicBezTo>
                      <a:cubicBezTo>
                        <a:pt x="521" y="593"/>
                        <a:pt x="526" y="600"/>
                        <a:pt x="534" y="605"/>
                      </a:cubicBezTo>
                      <a:cubicBezTo>
                        <a:pt x="552" y="617"/>
                        <a:pt x="577" y="612"/>
                        <a:pt x="586" y="592"/>
                      </a:cubicBezTo>
                      <a:cubicBezTo>
                        <a:pt x="595" y="574"/>
                        <a:pt x="588" y="549"/>
                        <a:pt x="569" y="541"/>
                      </a:cubicBezTo>
                      <a:close/>
                      <a:moveTo>
                        <a:pt x="54" y="650"/>
                      </a:moveTo>
                      <a:cubicBezTo>
                        <a:pt x="46" y="655"/>
                        <a:pt x="34" y="650"/>
                        <a:pt x="30" y="641"/>
                      </a:cubicBezTo>
                      <a:cubicBezTo>
                        <a:pt x="27" y="632"/>
                        <a:pt x="34" y="621"/>
                        <a:pt x="44" y="619"/>
                      </a:cubicBezTo>
                      <a:cubicBezTo>
                        <a:pt x="51" y="617"/>
                        <a:pt x="58" y="620"/>
                        <a:pt x="63" y="626"/>
                      </a:cubicBezTo>
                      <a:cubicBezTo>
                        <a:pt x="60" y="628"/>
                        <a:pt x="61" y="632"/>
                        <a:pt x="63" y="634"/>
                      </a:cubicBezTo>
                      <a:cubicBezTo>
                        <a:pt x="62" y="640"/>
                        <a:pt x="60" y="646"/>
                        <a:pt x="54" y="650"/>
                      </a:cubicBezTo>
                      <a:close/>
                      <a:moveTo>
                        <a:pt x="201" y="1068"/>
                      </a:moveTo>
                      <a:cubicBezTo>
                        <a:pt x="194" y="1067"/>
                        <a:pt x="177" y="1057"/>
                        <a:pt x="190" y="1051"/>
                      </a:cubicBezTo>
                      <a:cubicBezTo>
                        <a:pt x="206" y="1043"/>
                        <a:pt x="212" y="1059"/>
                        <a:pt x="219" y="1071"/>
                      </a:cubicBezTo>
                      <a:cubicBezTo>
                        <a:pt x="213" y="1071"/>
                        <a:pt x="207" y="1070"/>
                        <a:pt x="201" y="1068"/>
                      </a:cubicBezTo>
                      <a:close/>
                      <a:moveTo>
                        <a:pt x="407" y="1062"/>
                      </a:moveTo>
                      <a:cubicBezTo>
                        <a:pt x="413" y="1058"/>
                        <a:pt x="425" y="1054"/>
                        <a:pt x="431" y="1061"/>
                      </a:cubicBezTo>
                      <a:cubicBezTo>
                        <a:pt x="437" y="1070"/>
                        <a:pt x="422" y="1074"/>
                        <a:pt x="415" y="1076"/>
                      </a:cubicBezTo>
                      <a:cubicBezTo>
                        <a:pt x="409" y="1077"/>
                        <a:pt x="402" y="1077"/>
                        <a:pt x="395" y="1076"/>
                      </a:cubicBezTo>
                      <a:cubicBezTo>
                        <a:pt x="400" y="1072"/>
                        <a:pt x="401" y="1066"/>
                        <a:pt x="407" y="1062"/>
                      </a:cubicBezTo>
                      <a:close/>
                      <a:moveTo>
                        <a:pt x="213" y="464"/>
                      </a:moveTo>
                      <a:cubicBezTo>
                        <a:pt x="196" y="468"/>
                        <a:pt x="182" y="460"/>
                        <a:pt x="179" y="443"/>
                      </a:cubicBezTo>
                      <a:cubicBezTo>
                        <a:pt x="178" y="440"/>
                        <a:pt x="176" y="439"/>
                        <a:pt x="173" y="440"/>
                      </a:cubicBezTo>
                      <a:cubicBezTo>
                        <a:pt x="173" y="440"/>
                        <a:pt x="172" y="440"/>
                        <a:pt x="172" y="440"/>
                      </a:cubicBezTo>
                      <a:cubicBezTo>
                        <a:pt x="170" y="441"/>
                        <a:pt x="169" y="443"/>
                        <a:pt x="168" y="444"/>
                      </a:cubicBezTo>
                      <a:cubicBezTo>
                        <a:pt x="165" y="448"/>
                        <a:pt x="161" y="451"/>
                        <a:pt x="157" y="452"/>
                      </a:cubicBezTo>
                      <a:cubicBezTo>
                        <a:pt x="156" y="453"/>
                        <a:pt x="155" y="453"/>
                        <a:pt x="154" y="453"/>
                      </a:cubicBezTo>
                      <a:cubicBezTo>
                        <a:pt x="148" y="454"/>
                        <a:pt x="143" y="453"/>
                        <a:pt x="138" y="448"/>
                      </a:cubicBezTo>
                      <a:cubicBezTo>
                        <a:pt x="134" y="445"/>
                        <a:pt x="133" y="441"/>
                        <a:pt x="132" y="436"/>
                      </a:cubicBezTo>
                      <a:cubicBezTo>
                        <a:pt x="132" y="435"/>
                        <a:pt x="132" y="433"/>
                        <a:pt x="131" y="432"/>
                      </a:cubicBezTo>
                      <a:cubicBezTo>
                        <a:pt x="131" y="430"/>
                        <a:pt x="131" y="428"/>
                        <a:pt x="132" y="426"/>
                      </a:cubicBezTo>
                      <a:cubicBezTo>
                        <a:pt x="132" y="422"/>
                        <a:pt x="128" y="420"/>
                        <a:pt x="125" y="422"/>
                      </a:cubicBezTo>
                      <a:cubicBezTo>
                        <a:pt x="111" y="431"/>
                        <a:pt x="92" y="431"/>
                        <a:pt x="82" y="416"/>
                      </a:cubicBezTo>
                      <a:cubicBezTo>
                        <a:pt x="71" y="401"/>
                        <a:pt x="78" y="386"/>
                        <a:pt x="88" y="373"/>
                      </a:cubicBezTo>
                      <a:cubicBezTo>
                        <a:pt x="89" y="372"/>
                        <a:pt x="90" y="371"/>
                        <a:pt x="89" y="369"/>
                      </a:cubicBezTo>
                      <a:cubicBezTo>
                        <a:pt x="90" y="367"/>
                        <a:pt x="88" y="364"/>
                        <a:pt x="85" y="365"/>
                      </a:cubicBezTo>
                      <a:cubicBezTo>
                        <a:pt x="73" y="368"/>
                        <a:pt x="65" y="357"/>
                        <a:pt x="67" y="346"/>
                      </a:cubicBezTo>
                      <a:cubicBezTo>
                        <a:pt x="69" y="336"/>
                        <a:pt x="76" y="329"/>
                        <a:pt x="78" y="320"/>
                      </a:cubicBezTo>
                      <a:cubicBezTo>
                        <a:pt x="78" y="317"/>
                        <a:pt x="76" y="314"/>
                        <a:pt x="73" y="316"/>
                      </a:cubicBezTo>
                      <a:cubicBezTo>
                        <a:pt x="72" y="316"/>
                        <a:pt x="71" y="316"/>
                        <a:pt x="71" y="317"/>
                      </a:cubicBezTo>
                      <a:cubicBezTo>
                        <a:pt x="53" y="316"/>
                        <a:pt x="35" y="287"/>
                        <a:pt x="32" y="273"/>
                      </a:cubicBezTo>
                      <a:cubicBezTo>
                        <a:pt x="29" y="256"/>
                        <a:pt x="37" y="247"/>
                        <a:pt x="48" y="237"/>
                      </a:cubicBezTo>
                      <a:cubicBezTo>
                        <a:pt x="48" y="237"/>
                        <a:pt x="48" y="236"/>
                        <a:pt x="49" y="236"/>
                      </a:cubicBezTo>
                      <a:cubicBezTo>
                        <a:pt x="49" y="236"/>
                        <a:pt x="50" y="235"/>
                        <a:pt x="51" y="234"/>
                      </a:cubicBezTo>
                      <a:cubicBezTo>
                        <a:pt x="51" y="234"/>
                        <a:pt x="51" y="234"/>
                        <a:pt x="51" y="234"/>
                      </a:cubicBezTo>
                      <a:cubicBezTo>
                        <a:pt x="52" y="233"/>
                        <a:pt x="53" y="231"/>
                        <a:pt x="52" y="230"/>
                      </a:cubicBezTo>
                      <a:cubicBezTo>
                        <a:pt x="54" y="229"/>
                        <a:pt x="55" y="228"/>
                        <a:pt x="54" y="226"/>
                      </a:cubicBezTo>
                      <a:cubicBezTo>
                        <a:pt x="41" y="211"/>
                        <a:pt x="39" y="193"/>
                        <a:pt x="54" y="183"/>
                      </a:cubicBezTo>
                      <a:cubicBezTo>
                        <a:pt x="56" y="182"/>
                        <a:pt x="58" y="181"/>
                        <a:pt x="60" y="180"/>
                      </a:cubicBezTo>
                      <a:cubicBezTo>
                        <a:pt x="62" y="180"/>
                        <a:pt x="64" y="179"/>
                        <a:pt x="64" y="177"/>
                      </a:cubicBezTo>
                      <a:cubicBezTo>
                        <a:pt x="66" y="176"/>
                        <a:pt x="67" y="174"/>
                        <a:pt x="66" y="172"/>
                      </a:cubicBezTo>
                      <a:cubicBezTo>
                        <a:pt x="58" y="149"/>
                        <a:pt x="70" y="132"/>
                        <a:pt x="90" y="123"/>
                      </a:cubicBezTo>
                      <a:cubicBezTo>
                        <a:pt x="92" y="122"/>
                        <a:pt x="94" y="121"/>
                        <a:pt x="96" y="121"/>
                      </a:cubicBezTo>
                      <a:cubicBezTo>
                        <a:pt x="97" y="120"/>
                        <a:pt x="98" y="120"/>
                        <a:pt x="98" y="120"/>
                      </a:cubicBezTo>
                      <a:cubicBezTo>
                        <a:pt x="98" y="120"/>
                        <a:pt x="99" y="120"/>
                        <a:pt x="99" y="120"/>
                      </a:cubicBezTo>
                      <a:cubicBezTo>
                        <a:pt x="100" y="119"/>
                        <a:pt x="100" y="119"/>
                        <a:pt x="101" y="118"/>
                      </a:cubicBezTo>
                      <a:cubicBezTo>
                        <a:pt x="101" y="118"/>
                        <a:pt x="102" y="118"/>
                        <a:pt x="102" y="117"/>
                      </a:cubicBezTo>
                      <a:cubicBezTo>
                        <a:pt x="105" y="118"/>
                        <a:pt x="108" y="116"/>
                        <a:pt x="107" y="113"/>
                      </a:cubicBezTo>
                      <a:cubicBezTo>
                        <a:pt x="98" y="88"/>
                        <a:pt x="117" y="63"/>
                        <a:pt x="144" y="75"/>
                      </a:cubicBezTo>
                      <a:cubicBezTo>
                        <a:pt x="148" y="77"/>
                        <a:pt x="152" y="75"/>
                        <a:pt x="152" y="70"/>
                      </a:cubicBezTo>
                      <a:cubicBezTo>
                        <a:pt x="152" y="49"/>
                        <a:pt x="169" y="30"/>
                        <a:pt x="190" y="27"/>
                      </a:cubicBezTo>
                      <a:cubicBezTo>
                        <a:pt x="211" y="25"/>
                        <a:pt x="228" y="37"/>
                        <a:pt x="240" y="53"/>
                      </a:cubicBezTo>
                      <a:cubicBezTo>
                        <a:pt x="240" y="54"/>
                        <a:pt x="240" y="54"/>
                        <a:pt x="240" y="54"/>
                      </a:cubicBezTo>
                      <a:cubicBezTo>
                        <a:pt x="241" y="55"/>
                        <a:pt x="242" y="56"/>
                        <a:pt x="242" y="57"/>
                      </a:cubicBezTo>
                      <a:cubicBezTo>
                        <a:pt x="244" y="60"/>
                        <a:pt x="249" y="60"/>
                        <a:pt x="251" y="58"/>
                      </a:cubicBezTo>
                      <a:cubicBezTo>
                        <a:pt x="252" y="58"/>
                        <a:pt x="252" y="57"/>
                        <a:pt x="253" y="57"/>
                      </a:cubicBezTo>
                      <a:cubicBezTo>
                        <a:pt x="269" y="45"/>
                        <a:pt x="289" y="49"/>
                        <a:pt x="298" y="67"/>
                      </a:cubicBezTo>
                      <a:cubicBezTo>
                        <a:pt x="300" y="71"/>
                        <a:pt x="308" y="71"/>
                        <a:pt x="310" y="67"/>
                      </a:cubicBezTo>
                      <a:cubicBezTo>
                        <a:pt x="317" y="52"/>
                        <a:pt x="332" y="42"/>
                        <a:pt x="349" y="45"/>
                      </a:cubicBezTo>
                      <a:cubicBezTo>
                        <a:pt x="368" y="50"/>
                        <a:pt x="371" y="67"/>
                        <a:pt x="376" y="83"/>
                      </a:cubicBezTo>
                      <a:cubicBezTo>
                        <a:pt x="377" y="84"/>
                        <a:pt x="377" y="85"/>
                        <a:pt x="378" y="85"/>
                      </a:cubicBezTo>
                      <a:cubicBezTo>
                        <a:pt x="379" y="87"/>
                        <a:pt x="381" y="88"/>
                        <a:pt x="384" y="87"/>
                      </a:cubicBezTo>
                      <a:cubicBezTo>
                        <a:pt x="399" y="78"/>
                        <a:pt x="417" y="86"/>
                        <a:pt x="419" y="102"/>
                      </a:cubicBezTo>
                      <a:cubicBezTo>
                        <a:pt x="418" y="103"/>
                        <a:pt x="419" y="105"/>
                        <a:pt x="419" y="106"/>
                      </a:cubicBezTo>
                      <a:cubicBezTo>
                        <a:pt x="419" y="107"/>
                        <a:pt x="419" y="108"/>
                        <a:pt x="418" y="110"/>
                      </a:cubicBezTo>
                      <a:cubicBezTo>
                        <a:pt x="417" y="115"/>
                        <a:pt x="422" y="119"/>
                        <a:pt x="427" y="116"/>
                      </a:cubicBezTo>
                      <a:cubicBezTo>
                        <a:pt x="445" y="108"/>
                        <a:pt x="462" y="111"/>
                        <a:pt x="476" y="124"/>
                      </a:cubicBezTo>
                      <a:cubicBezTo>
                        <a:pt x="491" y="137"/>
                        <a:pt x="495" y="150"/>
                        <a:pt x="487" y="167"/>
                      </a:cubicBezTo>
                      <a:cubicBezTo>
                        <a:pt x="486" y="167"/>
                        <a:pt x="485" y="167"/>
                        <a:pt x="484" y="168"/>
                      </a:cubicBezTo>
                      <a:cubicBezTo>
                        <a:pt x="479" y="169"/>
                        <a:pt x="480" y="178"/>
                        <a:pt x="486" y="177"/>
                      </a:cubicBezTo>
                      <a:cubicBezTo>
                        <a:pt x="486" y="177"/>
                        <a:pt x="486" y="177"/>
                        <a:pt x="487" y="177"/>
                      </a:cubicBezTo>
                      <a:cubicBezTo>
                        <a:pt x="488" y="178"/>
                        <a:pt x="490" y="179"/>
                        <a:pt x="491" y="178"/>
                      </a:cubicBezTo>
                      <a:cubicBezTo>
                        <a:pt x="491" y="178"/>
                        <a:pt x="491" y="178"/>
                        <a:pt x="492" y="178"/>
                      </a:cubicBezTo>
                      <a:cubicBezTo>
                        <a:pt x="504" y="181"/>
                        <a:pt x="513" y="194"/>
                        <a:pt x="503" y="207"/>
                      </a:cubicBezTo>
                      <a:cubicBezTo>
                        <a:pt x="499" y="212"/>
                        <a:pt x="501" y="217"/>
                        <a:pt x="506" y="219"/>
                      </a:cubicBezTo>
                      <a:cubicBezTo>
                        <a:pt x="525" y="227"/>
                        <a:pt x="537" y="248"/>
                        <a:pt x="532" y="268"/>
                      </a:cubicBezTo>
                      <a:cubicBezTo>
                        <a:pt x="526" y="291"/>
                        <a:pt x="508" y="296"/>
                        <a:pt x="489" y="303"/>
                      </a:cubicBezTo>
                      <a:cubicBezTo>
                        <a:pt x="484" y="304"/>
                        <a:pt x="483" y="313"/>
                        <a:pt x="489" y="314"/>
                      </a:cubicBezTo>
                      <a:cubicBezTo>
                        <a:pt x="490" y="315"/>
                        <a:pt x="491" y="315"/>
                        <a:pt x="492" y="315"/>
                      </a:cubicBezTo>
                      <a:cubicBezTo>
                        <a:pt x="500" y="324"/>
                        <a:pt x="509" y="335"/>
                        <a:pt x="506" y="349"/>
                      </a:cubicBezTo>
                      <a:cubicBezTo>
                        <a:pt x="503" y="365"/>
                        <a:pt x="487" y="374"/>
                        <a:pt x="471" y="367"/>
                      </a:cubicBezTo>
                      <a:cubicBezTo>
                        <a:pt x="468" y="365"/>
                        <a:pt x="463" y="367"/>
                        <a:pt x="463" y="371"/>
                      </a:cubicBezTo>
                      <a:cubicBezTo>
                        <a:pt x="464" y="385"/>
                        <a:pt x="461" y="438"/>
                        <a:pt x="430" y="411"/>
                      </a:cubicBezTo>
                      <a:cubicBezTo>
                        <a:pt x="430" y="410"/>
                        <a:pt x="430" y="410"/>
                        <a:pt x="429" y="409"/>
                      </a:cubicBezTo>
                      <a:cubicBezTo>
                        <a:pt x="426" y="407"/>
                        <a:pt x="421" y="407"/>
                        <a:pt x="419" y="411"/>
                      </a:cubicBezTo>
                      <a:cubicBezTo>
                        <a:pt x="416" y="417"/>
                        <a:pt x="418" y="425"/>
                        <a:pt x="418" y="432"/>
                      </a:cubicBezTo>
                      <a:cubicBezTo>
                        <a:pt x="418" y="433"/>
                        <a:pt x="418" y="434"/>
                        <a:pt x="418" y="435"/>
                      </a:cubicBezTo>
                      <a:cubicBezTo>
                        <a:pt x="412" y="439"/>
                        <a:pt x="405" y="441"/>
                        <a:pt x="398" y="441"/>
                      </a:cubicBezTo>
                      <a:cubicBezTo>
                        <a:pt x="384" y="441"/>
                        <a:pt x="377" y="432"/>
                        <a:pt x="365" y="428"/>
                      </a:cubicBezTo>
                      <a:cubicBezTo>
                        <a:pt x="364" y="428"/>
                        <a:pt x="363" y="428"/>
                        <a:pt x="362" y="428"/>
                      </a:cubicBezTo>
                      <a:cubicBezTo>
                        <a:pt x="362" y="428"/>
                        <a:pt x="362" y="427"/>
                        <a:pt x="362" y="427"/>
                      </a:cubicBezTo>
                      <a:cubicBezTo>
                        <a:pt x="390" y="417"/>
                        <a:pt x="417" y="402"/>
                        <a:pt x="437" y="380"/>
                      </a:cubicBezTo>
                      <a:cubicBezTo>
                        <a:pt x="460" y="353"/>
                        <a:pt x="474" y="316"/>
                        <a:pt x="471" y="281"/>
                      </a:cubicBezTo>
                      <a:cubicBezTo>
                        <a:pt x="481" y="283"/>
                        <a:pt x="493" y="276"/>
                        <a:pt x="498" y="268"/>
                      </a:cubicBezTo>
                      <a:cubicBezTo>
                        <a:pt x="505" y="258"/>
                        <a:pt x="505" y="245"/>
                        <a:pt x="498" y="235"/>
                      </a:cubicBezTo>
                      <a:cubicBezTo>
                        <a:pt x="493" y="226"/>
                        <a:pt x="482" y="221"/>
                        <a:pt x="472" y="223"/>
                      </a:cubicBezTo>
                      <a:cubicBezTo>
                        <a:pt x="467" y="224"/>
                        <a:pt x="463" y="226"/>
                        <a:pt x="460" y="230"/>
                      </a:cubicBezTo>
                      <a:cubicBezTo>
                        <a:pt x="459" y="227"/>
                        <a:pt x="458" y="225"/>
                        <a:pt x="455" y="225"/>
                      </a:cubicBezTo>
                      <a:cubicBezTo>
                        <a:pt x="448" y="223"/>
                        <a:pt x="442" y="222"/>
                        <a:pt x="437" y="218"/>
                      </a:cubicBezTo>
                      <a:cubicBezTo>
                        <a:pt x="432" y="214"/>
                        <a:pt x="431" y="210"/>
                        <a:pt x="430" y="204"/>
                      </a:cubicBezTo>
                      <a:cubicBezTo>
                        <a:pt x="429" y="202"/>
                        <a:pt x="426" y="201"/>
                        <a:pt x="424" y="202"/>
                      </a:cubicBezTo>
                      <a:cubicBezTo>
                        <a:pt x="423" y="202"/>
                        <a:pt x="423" y="202"/>
                        <a:pt x="422" y="202"/>
                      </a:cubicBezTo>
                      <a:cubicBezTo>
                        <a:pt x="418" y="203"/>
                        <a:pt x="415" y="206"/>
                        <a:pt x="411" y="208"/>
                      </a:cubicBezTo>
                      <a:cubicBezTo>
                        <a:pt x="405" y="210"/>
                        <a:pt x="400" y="207"/>
                        <a:pt x="397" y="203"/>
                      </a:cubicBezTo>
                      <a:cubicBezTo>
                        <a:pt x="390" y="195"/>
                        <a:pt x="388" y="184"/>
                        <a:pt x="381" y="177"/>
                      </a:cubicBezTo>
                      <a:cubicBezTo>
                        <a:pt x="379" y="174"/>
                        <a:pt x="376" y="176"/>
                        <a:pt x="375" y="178"/>
                      </a:cubicBezTo>
                      <a:cubicBezTo>
                        <a:pt x="373" y="177"/>
                        <a:pt x="372" y="178"/>
                        <a:pt x="370" y="179"/>
                      </a:cubicBezTo>
                      <a:cubicBezTo>
                        <a:pt x="363" y="184"/>
                        <a:pt x="359" y="192"/>
                        <a:pt x="349" y="191"/>
                      </a:cubicBezTo>
                      <a:cubicBezTo>
                        <a:pt x="340" y="191"/>
                        <a:pt x="332" y="185"/>
                        <a:pt x="328" y="178"/>
                      </a:cubicBezTo>
                      <a:cubicBezTo>
                        <a:pt x="327" y="178"/>
                        <a:pt x="327" y="177"/>
                        <a:pt x="327" y="177"/>
                      </a:cubicBezTo>
                      <a:cubicBezTo>
                        <a:pt x="325" y="174"/>
                        <a:pt x="321" y="173"/>
                        <a:pt x="317" y="176"/>
                      </a:cubicBezTo>
                      <a:cubicBezTo>
                        <a:pt x="307" y="183"/>
                        <a:pt x="295" y="189"/>
                        <a:pt x="282" y="190"/>
                      </a:cubicBezTo>
                      <a:cubicBezTo>
                        <a:pt x="269" y="191"/>
                        <a:pt x="250" y="185"/>
                        <a:pt x="245" y="172"/>
                      </a:cubicBezTo>
                      <a:cubicBezTo>
                        <a:pt x="244" y="168"/>
                        <a:pt x="239" y="167"/>
                        <a:pt x="237" y="170"/>
                      </a:cubicBezTo>
                      <a:cubicBezTo>
                        <a:pt x="235" y="171"/>
                        <a:pt x="232" y="172"/>
                        <a:pt x="231" y="174"/>
                      </a:cubicBezTo>
                      <a:cubicBezTo>
                        <a:pt x="222" y="190"/>
                        <a:pt x="202" y="202"/>
                        <a:pt x="188" y="184"/>
                      </a:cubicBezTo>
                      <a:cubicBezTo>
                        <a:pt x="183" y="178"/>
                        <a:pt x="174" y="185"/>
                        <a:pt x="175" y="192"/>
                      </a:cubicBezTo>
                      <a:cubicBezTo>
                        <a:pt x="181" y="215"/>
                        <a:pt x="151" y="208"/>
                        <a:pt x="143" y="205"/>
                      </a:cubicBezTo>
                      <a:cubicBezTo>
                        <a:pt x="136" y="203"/>
                        <a:pt x="131" y="211"/>
                        <a:pt x="134" y="216"/>
                      </a:cubicBezTo>
                      <a:cubicBezTo>
                        <a:pt x="145" y="239"/>
                        <a:pt x="118" y="238"/>
                        <a:pt x="109" y="237"/>
                      </a:cubicBezTo>
                      <a:cubicBezTo>
                        <a:pt x="105" y="237"/>
                        <a:pt x="103" y="239"/>
                        <a:pt x="103" y="241"/>
                      </a:cubicBezTo>
                      <a:cubicBezTo>
                        <a:pt x="92" y="234"/>
                        <a:pt x="75" y="235"/>
                        <a:pt x="68" y="248"/>
                      </a:cubicBezTo>
                      <a:cubicBezTo>
                        <a:pt x="63" y="257"/>
                        <a:pt x="65" y="268"/>
                        <a:pt x="72" y="276"/>
                      </a:cubicBezTo>
                      <a:cubicBezTo>
                        <a:pt x="76" y="281"/>
                        <a:pt x="84" y="286"/>
                        <a:pt x="91" y="285"/>
                      </a:cubicBezTo>
                      <a:cubicBezTo>
                        <a:pt x="86" y="319"/>
                        <a:pt x="101" y="358"/>
                        <a:pt x="121" y="382"/>
                      </a:cubicBezTo>
                      <a:cubicBezTo>
                        <a:pt x="151" y="417"/>
                        <a:pt x="197" y="433"/>
                        <a:pt x="242" y="438"/>
                      </a:cubicBezTo>
                      <a:cubicBezTo>
                        <a:pt x="242" y="441"/>
                        <a:pt x="241" y="444"/>
                        <a:pt x="241" y="447"/>
                      </a:cubicBezTo>
                      <a:cubicBezTo>
                        <a:pt x="235" y="455"/>
                        <a:pt x="222" y="461"/>
                        <a:pt x="213" y="464"/>
                      </a:cubicBezTo>
                      <a:close/>
                      <a:moveTo>
                        <a:pt x="444" y="249"/>
                      </a:moveTo>
                      <a:cubicBezTo>
                        <a:pt x="461" y="292"/>
                        <a:pt x="448" y="341"/>
                        <a:pt x="414" y="372"/>
                      </a:cubicBezTo>
                      <a:cubicBezTo>
                        <a:pt x="378" y="406"/>
                        <a:pt x="326" y="417"/>
                        <a:pt x="278" y="418"/>
                      </a:cubicBezTo>
                      <a:cubicBezTo>
                        <a:pt x="231" y="419"/>
                        <a:pt x="178" y="410"/>
                        <a:pt x="143" y="376"/>
                      </a:cubicBezTo>
                      <a:cubicBezTo>
                        <a:pt x="107" y="342"/>
                        <a:pt x="104" y="296"/>
                        <a:pt x="118" y="252"/>
                      </a:cubicBezTo>
                      <a:cubicBezTo>
                        <a:pt x="119" y="252"/>
                        <a:pt x="119" y="252"/>
                        <a:pt x="120" y="252"/>
                      </a:cubicBezTo>
                      <a:cubicBezTo>
                        <a:pt x="138" y="258"/>
                        <a:pt x="157" y="248"/>
                        <a:pt x="159" y="230"/>
                      </a:cubicBezTo>
                      <a:cubicBezTo>
                        <a:pt x="173" y="234"/>
                        <a:pt x="188" y="227"/>
                        <a:pt x="194" y="213"/>
                      </a:cubicBezTo>
                      <a:cubicBezTo>
                        <a:pt x="214" y="223"/>
                        <a:pt x="238" y="217"/>
                        <a:pt x="248" y="196"/>
                      </a:cubicBezTo>
                      <a:cubicBezTo>
                        <a:pt x="270" y="214"/>
                        <a:pt x="301" y="218"/>
                        <a:pt x="322" y="198"/>
                      </a:cubicBezTo>
                      <a:cubicBezTo>
                        <a:pt x="335" y="215"/>
                        <a:pt x="357" y="219"/>
                        <a:pt x="374" y="208"/>
                      </a:cubicBezTo>
                      <a:cubicBezTo>
                        <a:pt x="378" y="218"/>
                        <a:pt x="383" y="228"/>
                        <a:pt x="393" y="233"/>
                      </a:cubicBezTo>
                      <a:cubicBezTo>
                        <a:pt x="400" y="237"/>
                        <a:pt x="409" y="237"/>
                        <a:pt x="416" y="234"/>
                      </a:cubicBezTo>
                      <a:cubicBezTo>
                        <a:pt x="423" y="244"/>
                        <a:pt x="433" y="250"/>
                        <a:pt x="444" y="249"/>
                      </a:cubicBezTo>
                      <a:close/>
                      <a:moveTo>
                        <a:pt x="461" y="245"/>
                      </a:moveTo>
                      <a:cubicBezTo>
                        <a:pt x="462" y="245"/>
                        <a:pt x="463" y="244"/>
                        <a:pt x="463" y="243"/>
                      </a:cubicBezTo>
                      <a:cubicBezTo>
                        <a:pt x="467" y="232"/>
                        <a:pt x="483" y="236"/>
                        <a:pt x="487" y="245"/>
                      </a:cubicBezTo>
                      <a:cubicBezTo>
                        <a:pt x="489" y="251"/>
                        <a:pt x="488" y="257"/>
                        <a:pt x="484" y="261"/>
                      </a:cubicBezTo>
                      <a:cubicBezTo>
                        <a:pt x="479" y="265"/>
                        <a:pt x="474" y="265"/>
                        <a:pt x="469" y="266"/>
                      </a:cubicBezTo>
                      <a:cubicBezTo>
                        <a:pt x="467" y="259"/>
                        <a:pt x="465" y="252"/>
                        <a:pt x="461" y="245"/>
                      </a:cubicBezTo>
                      <a:close/>
                      <a:moveTo>
                        <a:pt x="103" y="255"/>
                      </a:moveTo>
                      <a:cubicBezTo>
                        <a:pt x="99" y="260"/>
                        <a:pt x="96" y="266"/>
                        <a:pt x="94" y="271"/>
                      </a:cubicBezTo>
                      <a:cubicBezTo>
                        <a:pt x="91" y="270"/>
                        <a:pt x="88" y="270"/>
                        <a:pt x="85" y="267"/>
                      </a:cubicBezTo>
                      <a:cubicBezTo>
                        <a:pt x="82" y="264"/>
                        <a:pt x="80" y="259"/>
                        <a:pt x="82" y="255"/>
                      </a:cubicBezTo>
                      <a:cubicBezTo>
                        <a:pt x="87" y="249"/>
                        <a:pt x="98" y="250"/>
                        <a:pt x="103" y="255"/>
                      </a:cubicBezTo>
                      <a:close/>
                      <a:moveTo>
                        <a:pt x="388" y="686"/>
                      </a:moveTo>
                      <a:cubicBezTo>
                        <a:pt x="395" y="727"/>
                        <a:pt x="401" y="768"/>
                        <a:pt x="410" y="808"/>
                      </a:cubicBezTo>
                      <a:cubicBezTo>
                        <a:pt x="417" y="840"/>
                        <a:pt x="426" y="882"/>
                        <a:pt x="447" y="909"/>
                      </a:cubicBezTo>
                      <a:cubicBezTo>
                        <a:pt x="439" y="915"/>
                        <a:pt x="432" y="920"/>
                        <a:pt x="423" y="923"/>
                      </a:cubicBezTo>
                      <a:cubicBezTo>
                        <a:pt x="411" y="926"/>
                        <a:pt x="399" y="928"/>
                        <a:pt x="387" y="929"/>
                      </a:cubicBezTo>
                      <a:cubicBezTo>
                        <a:pt x="362" y="931"/>
                        <a:pt x="337" y="931"/>
                        <a:pt x="312" y="929"/>
                      </a:cubicBezTo>
                      <a:cubicBezTo>
                        <a:pt x="263" y="926"/>
                        <a:pt x="219" y="908"/>
                        <a:pt x="172" y="896"/>
                      </a:cubicBezTo>
                      <a:cubicBezTo>
                        <a:pt x="182" y="882"/>
                        <a:pt x="184" y="861"/>
                        <a:pt x="188" y="844"/>
                      </a:cubicBezTo>
                      <a:cubicBezTo>
                        <a:pt x="193" y="824"/>
                        <a:pt x="197" y="804"/>
                        <a:pt x="202" y="784"/>
                      </a:cubicBezTo>
                      <a:cubicBezTo>
                        <a:pt x="211" y="744"/>
                        <a:pt x="219" y="704"/>
                        <a:pt x="226" y="664"/>
                      </a:cubicBezTo>
                      <a:cubicBezTo>
                        <a:pt x="236" y="606"/>
                        <a:pt x="247" y="547"/>
                        <a:pt x="252" y="488"/>
                      </a:cubicBezTo>
                      <a:cubicBezTo>
                        <a:pt x="254" y="485"/>
                        <a:pt x="255" y="482"/>
                        <a:pt x="257" y="478"/>
                      </a:cubicBezTo>
                      <a:cubicBezTo>
                        <a:pt x="258" y="475"/>
                        <a:pt x="256" y="472"/>
                        <a:pt x="254" y="470"/>
                      </a:cubicBezTo>
                      <a:cubicBezTo>
                        <a:pt x="254" y="460"/>
                        <a:pt x="255" y="450"/>
                        <a:pt x="255" y="439"/>
                      </a:cubicBezTo>
                      <a:cubicBezTo>
                        <a:pt x="263" y="440"/>
                        <a:pt x="271" y="440"/>
                        <a:pt x="278" y="440"/>
                      </a:cubicBezTo>
                      <a:cubicBezTo>
                        <a:pt x="303" y="439"/>
                        <a:pt x="328" y="436"/>
                        <a:pt x="352" y="429"/>
                      </a:cubicBezTo>
                      <a:cubicBezTo>
                        <a:pt x="353" y="470"/>
                        <a:pt x="361" y="511"/>
                        <a:pt x="367" y="551"/>
                      </a:cubicBezTo>
                      <a:cubicBezTo>
                        <a:pt x="373" y="596"/>
                        <a:pt x="381" y="641"/>
                        <a:pt x="388" y="686"/>
                      </a:cubicBezTo>
                      <a:close/>
                      <a:moveTo>
                        <a:pt x="574" y="581"/>
                      </a:moveTo>
                      <a:cubicBezTo>
                        <a:pt x="563" y="610"/>
                        <a:pt x="522" y="588"/>
                        <a:pt x="531" y="567"/>
                      </a:cubicBezTo>
                      <a:cubicBezTo>
                        <a:pt x="531" y="567"/>
                        <a:pt x="532" y="566"/>
                        <a:pt x="532" y="566"/>
                      </a:cubicBezTo>
                      <a:cubicBezTo>
                        <a:pt x="539" y="557"/>
                        <a:pt x="549" y="549"/>
                        <a:pt x="561" y="553"/>
                      </a:cubicBezTo>
                      <a:cubicBezTo>
                        <a:pt x="574" y="556"/>
                        <a:pt x="578" y="570"/>
                        <a:pt x="574" y="5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68" name="Freeform 17"/>
                <p:cNvSpPr>
                  <a:spLocks noEditPoints="1"/>
                </p:cNvSpPr>
                <p:nvPr/>
              </p:nvSpPr>
              <p:spPr bwMode="auto">
                <a:xfrm>
                  <a:off x="-9359900" y="8420100"/>
                  <a:ext cx="442913" cy="461963"/>
                </a:xfrm>
                <a:custGeom>
                  <a:avLst/>
                  <a:gdLst>
                    <a:gd name="T0" fmla="*/ 92 w 118"/>
                    <a:gd name="T1" fmla="*/ 53 h 123"/>
                    <a:gd name="T2" fmla="*/ 101 w 118"/>
                    <a:gd name="T3" fmla="*/ 42 h 123"/>
                    <a:gd name="T4" fmla="*/ 89 w 118"/>
                    <a:gd name="T5" fmla="*/ 10 h 123"/>
                    <a:gd name="T6" fmla="*/ 52 w 118"/>
                    <a:gd name="T7" fmla="*/ 24 h 123"/>
                    <a:gd name="T8" fmla="*/ 43 w 118"/>
                    <a:gd name="T9" fmla="*/ 17 h 123"/>
                    <a:gd name="T10" fmla="*/ 15 w 118"/>
                    <a:gd name="T11" fmla="*/ 24 h 123"/>
                    <a:gd name="T12" fmla="*/ 12 w 118"/>
                    <a:gd name="T13" fmla="*/ 52 h 123"/>
                    <a:gd name="T14" fmla="*/ 18 w 118"/>
                    <a:gd name="T15" fmla="*/ 58 h 123"/>
                    <a:gd name="T16" fmla="*/ 9 w 118"/>
                    <a:gd name="T17" fmla="*/ 66 h 123"/>
                    <a:gd name="T18" fmla="*/ 5 w 118"/>
                    <a:gd name="T19" fmla="*/ 94 h 123"/>
                    <a:gd name="T20" fmla="*/ 30 w 118"/>
                    <a:gd name="T21" fmla="*/ 105 h 123"/>
                    <a:gd name="T22" fmla="*/ 39 w 118"/>
                    <a:gd name="T23" fmla="*/ 100 h 123"/>
                    <a:gd name="T24" fmla="*/ 39 w 118"/>
                    <a:gd name="T25" fmla="*/ 105 h 123"/>
                    <a:gd name="T26" fmla="*/ 66 w 118"/>
                    <a:gd name="T27" fmla="*/ 121 h 123"/>
                    <a:gd name="T28" fmla="*/ 87 w 118"/>
                    <a:gd name="T29" fmla="*/ 99 h 123"/>
                    <a:gd name="T30" fmla="*/ 87 w 118"/>
                    <a:gd name="T31" fmla="*/ 99 h 123"/>
                    <a:gd name="T32" fmla="*/ 113 w 118"/>
                    <a:gd name="T33" fmla="*/ 83 h 123"/>
                    <a:gd name="T34" fmla="*/ 92 w 118"/>
                    <a:gd name="T35" fmla="*/ 53 h 123"/>
                    <a:gd name="T36" fmla="*/ 84 w 118"/>
                    <a:gd name="T37" fmla="*/ 18 h 123"/>
                    <a:gd name="T38" fmla="*/ 91 w 118"/>
                    <a:gd name="T39" fmla="*/ 40 h 123"/>
                    <a:gd name="T40" fmla="*/ 70 w 118"/>
                    <a:gd name="T41" fmla="*/ 49 h 123"/>
                    <a:gd name="T42" fmla="*/ 62 w 118"/>
                    <a:gd name="T43" fmla="*/ 45 h 123"/>
                    <a:gd name="T44" fmla="*/ 62 w 118"/>
                    <a:gd name="T45" fmla="*/ 45 h 123"/>
                    <a:gd name="T46" fmla="*/ 84 w 118"/>
                    <a:gd name="T47" fmla="*/ 18 h 123"/>
                    <a:gd name="T48" fmla="*/ 25 w 118"/>
                    <a:gd name="T49" fmla="*/ 31 h 123"/>
                    <a:gd name="T50" fmla="*/ 40 w 118"/>
                    <a:gd name="T51" fmla="*/ 29 h 123"/>
                    <a:gd name="T52" fmla="*/ 48 w 118"/>
                    <a:gd name="T53" fmla="*/ 41 h 123"/>
                    <a:gd name="T54" fmla="*/ 31 w 118"/>
                    <a:gd name="T55" fmla="*/ 54 h 123"/>
                    <a:gd name="T56" fmla="*/ 30 w 118"/>
                    <a:gd name="T57" fmla="*/ 54 h 123"/>
                    <a:gd name="T58" fmla="*/ 21 w 118"/>
                    <a:gd name="T59" fmla="*/ 44 h 123"/>
                    <a:gd name="T60" fmla="*/ 25 w 118"/>
                    <a:gd name="T61" fmla="*/ 31 h 123"/>
                    <a:gd name="T62" fmla="*/ 30 w 118"/>
                    <a:gd name="T63" fmla="*/ 95 h 123"/>
                    <a:gd name="T64" fmla="*/ 14 w 118"/>
                    <a:gd name="T65" fmla="*/ 86 h 123"/>
                    <a:gd name="T66" fmla="*/ 22 w 118"/>
                    <a:gd name="T67" fmla="*/ 69 h 123"/>
                    <a:gd name="T68" fmla="*/ 29 w 118"/>
                    <a:gd name="T69" fmla="*/ 65 h 123"/>
                    <a:gd name="T70" fmla="*/ 43 w 118"/>
                    <a:gd name="T71" fmla="*/ 82 h 123"/>
                    <a:gd name="T72" fmla="*/ 30 w 118"/>
                    <a:gd name="T73" fmla="*/ 95 h 123"/>
                    <a:gd name="T74" fmla="*/ 53 w 118"/>
                    <a:gd name="T75" fmla="*/ 48 h 123"/>
                    <a:gd name="T76" fmla="*/ 55 w 118"/>
                    <a:gd name="T77" fmla="*/ 53 h 123"/>
                    <a:gd name="T78" fmla="*/ 66 w 118"/>
                    <a:gd name="T79" fmla="*/ 67 h 123"/>
                    <a:gd name="T80" fmla="*/ 47 w 118"/>
                    <a:gd name="T81" fmla="*/ 73 h 123"/>
                    <a:gd name="T82" fmla="*/ 53 w 118"/>
                    <a:gd name="T83" fmla="*/ 48 h 123"/>
                    <a:gd name="T84" fmla="*/ 65 w 118"/>
                    <a:gd name="T85" fmla="*/ 110 h 123"/>
                    <a:gd name="T86" fmla="*/ 50 w 118"/>
                    <a:gd name="T87" fmla="*/ 101 h 123"/>
                    <a:gd name="T88" fmla="*/ 53 w 118"/>
                    <a:gd name="T89" fmla="*/ 85 h 123"/>
                    <a:gd name="T90" fmla="*/ 67 w 118"/>
                    <a:gd name="T91" fmla="*/ 81 h 123"/>
                    <a:gd name="T92" fmla="*/ 77 w 118"/>
                    <a:gd name="T93" fmla="*/ 96 h 123"/>
                    <a:gd name="T94" fmla="*/ 65 w 118"/>
                    <a:gd name="T95" fmla="*/ 110 h 123"/>
                    <a:gd name="T96" fmla="*/ 103 w 118"/>
                    <a:gd name="T97" fmla="*/ 80 h 123"/>
                    <a:gd name="T98" fmla="*/ 76 w 118"/>
                    <a:gd name="T99" fmla="*/ 77 h 123"/>
                    <a:gd name="T100" fmla="*/ 73 w 118"/>
                    <a:gd name="T101" fmla="*/ 75 h 123"/>
                    <a:gd name="T102" fmla="*/ 77 w 118"/>
                    <a:gd name="T103" fmla="*/ 64 h 123"/>
                    <a:gd name="T104" fmla="*/ 77 w 118"/>
                    <a:gd name="T105" fmla="*/ 59 h 123"/>
                    <a:gd name="T106" fmla="*/ 79 w 118"/>
                    <a:gd name="T107" fmla="*/ 59 h 123"/>
                    <a:gd name="T108" fmla="*/ 82 w 118"/>
                    <a:gd name="T109" fmla="*/ 60 h 123"/>
                    <a:gd name="T110" fmla="*/ 103 w 118"/>
                    <a:gd name="T111" fmla="*/ 80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18" h="123">
                      <a:moveTo>
                        <a:pt x="92" y="53"/>
                      </a:moveTo>
                      <a:cubicBezTo>
                        <a:pt x="96" y="49"/>
                        <a:pt x="99" y="45"/>
                        <a:pt x="101" y="42"/>
                      </a:cubicBezTo>
                      <a:cubicBezTo>
                        <a:pt x="106" y="29"/>
                        <a:pt x="100" y="16"/>
                        <a:pt x="89" y="10"/>
                      </a:cubicBezTo>
                      <a:cubicBezTo>
                        <a:pt x="73" y="0"/>
                        <a:pt x="57" y="10"/>
                        <a:pt x="52" y="24"/>
                      </a:cubicBezTo>
                      <a:cubicBezTo>
                        <a:pt x="50" y="21"/>
                        <a:pt x="46" y="19"/>
                        <a:pt x="43" y="17"/>
                      </a:cubicBezTo>
                      <a:cubicBezTo>
                        <a:pt x="33" y="13"/>
                        <a:pt x="22" y="16"/>
                        <a:pt x="15" y="24"/>
                      </a:cubicBezTo>
                      <a:cubicBezTo>
                        <a:pt x="9" y="32"/>
                        <a:pt x="7" y="43"/>
                        <a:pt x="12" y="52"/>
                      </a:cubicBezTo>
                      <a:cubicBezTo>
                        <a:pt x="14" y="55"/>
                        <a:pt x="16" y="57"/>
                        <a:pt x="18" y="58"/>
                      </a:cubicBezTo>
                      <a:cubicBezTo>
                        <a:pt x="14" y="60"/>
                        <a:pt x="11" y="63"/>
                        <a:pt x="9" y="66"/>
                      </a:cubicBezTo>
                      <a:cubicBezTo>
                        <a:pt x="2" y="74"/>
                        <a:pt x="0" y="85"/>
                        <a:pt x="5" y="94"/>
                      </a:cubicBezTo>
                      <a:cubicBezTo>
                        <a:pt x="9" y="104"/>
                        <a:pt x="20" y="109"/>
                        <a:pt x="30" y="105"/>
                      </a:cubicBezTo>
                      <a:cubicBezTo>
                        <a:pt x="33" y="104"/>
                        <a:pt x="36" y="102"/>
                        <a:pt x="39" y="100"/>
                      </a:cubicBezTo>
                      <a:cubicBezTo>
                        <a:pt x="39" y="102"/>
                        <a:pt x="39" y="104"/>
                        <a:pt x="39" y="105"/>
                      </a:cubicBezTo>
                      <a:cubicBezTo>
                        <a:pt x="43" y="117"/>
                        <a:pt x="54" y="123"/>
                        <a:pt x="66" y="121"/>
                      </a:cubicBezTo>
                      <a:cubicBezTo>
                        <a:pt x="77" y="119"/>
                        <a:pt x="87" y="111"/>
                        <a:pt x="87" y="99"/>
                      </a:cubicBezTo>
                      <a:cubicBezTo>
                        <a:pt x="87" y="99"/>
                        <a:pt x="87" y="99"/>
                        <a:pt x="87" y="99"/>
                      </a:cubicBezTo>
                      <a:cubicBezTo>
                        <a:pt x="97" y="100"/>
                        <a:pt x="109" y="94"/>
                        <a:pt x="113" y="83"/>
                      </a:cubicBezTo>
                      <a:cubicBezTo>
                        <a:pt x="118" y="68"/>
                        <a:pt x="106" y="53"/>
                        <a:pt x="92" y="53"/>
                      </a:cubicBezTo>
                      <a:close/>
                      <a:moveTo>
                        <a:pt x="84" y="18"/>
                      </a:moveTo>
                      <a:cubicBezTo>
                        <a:pt x="92" y="23"/>
                        <a:pt x="95" y="32"/>
                        <a:pt x="91" y="40"/>
                      </a:cubicBezTo>
                      <a:cubicBezTo>
                        <a:pt x="86" y="48"/>
                        <a:pt x="78" y="48"/>
                        <a:pt x="70" y="49"/>
                      </a:cubicBezTo>
                      <a:cubicBezTo>
                        <a:pt x="68" y="47"/>
                        <a:pt x="65" y="46"/>
                        <a:pt x="62" y="45"/>
                      </a:cubicBezTo>
                      <a:cubicBezTo>
                        <a:pt x="62" y="45"/>
                        <a:pt x="62" y="45"/>
                        <a:pt x="62" y="45"/>
                      </a:cubicBezTo>
                      <a:cubicBezTo>
                        <a:pt x="52" y="30"/>
                        <a:pt x="67" y="8"/>
                        <a:pt x="84" y="18"/>
                      </a:cubicBezTo>
                      <a:close/>
                      <a:moveTo>
                        <a:pt x="25" y="31"/>
                      </a:moveTo>
                      <a:cubicBezTo>
                        <a:pt x="29" y="26"/>
                        <a:pt x="35" y="26"/>
                        <a:pt x="40" y="29"/>
                      </a:cubicBezTo>
                      <a:cubicBezTo>
                        <a:pt x="45" y="32"/>
                        <a:pt x="46" y="36"/>
                        <a:pt x="48" y="41"/>
                      </a:cubicBezTo>
                      <a:cubicBezTo>
                        <a:pt x="41" y="42"/>
                        <a:pt x="34" y="47"/>
                        <a:pt x="31" y="54"/>
                      </a:cubicBezTo>
                      <a:cubicBezTo>
                        <a:pt x="30" y="54"/>
                        <a:pt x="30" y="54"/>
                        <a:pt x="30" y="54"/>
                      </a:cubicBezTo>
                      <a:cubicBezTo>
                        <a:pt x="26" y="53"/>
                        <a:pt x="22" y="49"/>
                        <a:pt x="21" y="44"/>
                      </a:cubicBezTo>
                      <a:cubicBezTo>
                        <a:pt x="19" y="40"/>
                        <a:pt x="22" y="34"/>
                        <a:pt x="25" y="31"/>
                      </a:cubicBezTo>
                      <a:close/>
                      <a:moveTo>
                        <a:pt x="30" y="95"/>
                      </a:moveTo>
                      <a:cubicBezTo>
                        <a:pt x="22" y="97"/>
                        <a:pt x="15" y="94"/>
                        <a:pt x="14" y="86"/>
                      </a:cubicBezTo>
                      <a:cubicBezTo>
                        <a:pt x="12" y="79"/>
                        <a:pt x="17" y="72"/>
                        <a:pt x="22" y="69"/>
                      </a:cubicBezTo>
                      <a:cubicBezTo>
                        <a:pt x="25" y="67"/>
                        <a:pt x="27" y="66"/>
                        <a:pt x="29" y="65"/>
                      </a:cubicBezTo>
                      <a:cubicBezTo>
                        <a:pt x="31" y="73"/>
                        <a:pt x="36" y="79"/>
                        <a:pt x="43" y="82"/>
                      </a:cubicBezTo>
                      <a:cubicBezTo>
                        <a:pt x="40" y="88"/>
                        <a:pt x="36" y="93"/>
                        <a:pt x="30" y="95"/>
                      </a:cubicBezTo>
                      <a:close/>
                      <a:moveTo>
                        <a:pt x="53" y="48"/>
                      </a:moveTo>
                      <a:cubicBezTo>
                        <a:pt x="52" y="50"/>
                        <a:pt x="52" y="53"/>
                        <a:pt x="55" y="53"/>
                      </a:cubicBezTo>
                      <a:cubicBezTo>
                        <a:pt x="62" y="54"/>
                        <a:pt x="70" y="58"/>
                        <a:pt x="66" y="67"/>
                      </a:cubicBezTo>
                      <a:cubicBezTo>
                        <a:pt x="63" y="74"/>
                        <a:pt x="54" y="76"/>
                        <a:pt x="47" y="73"/>
                      </a:cubicBezTo>
                      <a:cubicBezTo>
                        <a:pt x="34" y="66"/>
                        <a:pt x="41" y="49"/>
                        <a:pt x="53" y="48"/>
                      </a:cubicBezTo>
                      <a:close/>
                      <a:moveTo>
                        <a:pt x="65" y="110"/>
                      </a:moveTo>
                      <a:cubicBezTo>
                        <a:pt x="58" y="111"/>
                        <a:pt x="52" y="108"/>
                        <a:pt x="50" y="101"/>
                      </a:cubicBezTo>
                      <a:cubicBezTo>
                        <a:pt x="48" y="95"/>
                        <a:pt x="50" y="90"/>
                        <a:pt x="53" y="85"/>
                      </a:cubicBezTo>
                      <a:cubicBezTo>
                        <a:pt x="58" y="85"/>
                        <a:pt x="63" y="84"/>
                        <a:pt x="67" y="81"/>
                      </a:cubicBezTo>
                      <a:cubicBezTo>
                        <a:pt x="68" y="88"/>
                        <a:pt x="72" y="93"/>
                        <a:pt x="77" y="96"/>
                      </a:cubicBezTo>
                      <a:cubicBezTo>
                        <a:pt x="77" y="103"/>
                        <a:pt x="73" y="109"/>
                        <a:pt x="65" y="110"/>
                      </a:cubicBezTo>
                      <a:close/>
                      <a:moveTo>
                        <a:pt x="103" y="80"/>
                      </a:moveTo>
                      <a:cubicBezTo>
                        <a:pt x="96" y="93"/>
                        <a:pt x="82" y="88"/>
                        <a:pt x="76" y="77"/>
                      </a:cubicBezTo>
                      <a:cubicBezTo>
                        <a:pt x="75" y="76"/>
                        <a:pt x="74" y="75"/>
                        <a:pt x="73" y="75"/>
                      </a:cubicBezTo>
                      <a:cubicBezTo>
                        <a:pt x="76" y="72"/>
                        <a:pt x="77" y="68"/>
                        <a:pt x="77" y="64"/>
                      </a:cubicBezTo>
                      <a:cubicBezTo>
                        <a:pt x="77" y="63"/>
                        <a:pt x="77" y="61"/>
                        <a:pt x="77" y="59"/>
                      </a:cubicBezTo>
                      <a:cubicBezTo>
                        <a:pt x="77" y="59"/>
                        <a:pt x="78" y="59"/>
                        <a:pt x="79" y="59"/>
                      </a:cubicBezTo>
                      <a:cubicBezTo>
                        <a:pt x="80" y="60"/>
                        <a:pt x="81" y="60"/>
                        <a:pt x="82" y="60"/>
                      </a:cubicBezTo>
                      <a:cubicBezTo>
                        <a:pt x="95" y="54"/>
                        <a:pt x="110" y="66"/>
                        <a:pt x="103" y="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69" name="Freeform 18"/>
                <p:cNvSpPr>
                  <a:spLocks noEditPoints="1"/>
                </p:cNvSpPr>
                <p:nvPr/>
              </p:nvSpPr>
              <p:spPr bwMode="auto">
                <a:xfrm>
                  <a:off x="-10020300" y="6392863"/>
                  <a:ext cx="638175" cy="590550"/>
                </a:xfrm>
                <a:custGeom>
                  <a:avLst/>
                  <a:gdLst>
                    <a:gd name="T0" fmla="*/ 148 w 170"/>
                    <a:gd name="T1" fmla="*/ 25 h 157"/>
                    <a:gd name="T2" fmla="*/ 110 w 170"/>
                    <a:gd name="T3" fmla="*/ 11 h 157"/>
                    <a:gd name="T4" fmla="*/ 86 w 170"/>
                    <a:gd name="T5" fmla="*/ 55 h 157"/>
                    <a:gd name="T6" fmla="*/ 64 w 170"/>
                    <a:gd name="T7" fmla="*/ 75 h 157"/>
                    <a:gd name="T8" fmla="*/ 62 w 170"/>
                    <a:gd name="T9" fmla="*/ 75 h 157"/>
                    <a:gd name="T10" fmla="*/ 38 w 170"/>
                    <a:gd name="T11" fmla="*/ 75 h 157"/>
                    <a:gd name="T12" fmla="*/ 4 w 170"/>
                    <a:gd name="T13" fmla="*/ 104 h 157"/>
                    <a:gd name="T14" fmla="*/ 11 w 170"/>
                    <a:gd name="T15" fmla="*/ 115 h 157"/>
                    <a:gd name="T16" fmla="*/ 75 w 170"/>
                    <a:gd name="T17" fmla="*/ 133 h 157"/>
                    <a:gd name="T18" fmla="*/ 86 w 170"/>
                    <a:gd name="T19" fmla="*/ 104 h 157"/>
                    <a:gd name="T20" fmla="*/ 115 w 170"/>
                    <a:gd name="T21" fmla="*/ 87 h 157"/>
                    <a:gd name="T22" fmla="*/ 117 w 170"/>
                    <a:gd name="T23" fmla="*/ 87 h 157"/>
                    <a:gd name="T24" fmla="*/ 166 w 170"/>
                    <a:gd name="T25" fmla="*/ 76 h 157"/>
                    <a:gd name="T26" fmla="*/ 148 w 170"/>
                    <a:gd name="T27" fmla="*/ 25 h 157"/>
                    <a:gd name="T28" fmla="*/ 70 w 170"/>
                    <a:gd name="T29" fmla="*/ 109 h 157"/>
                    <a:gd name="T30" fmla="*/ 54 w 170"/>
                    <a:gd name="T31" fmla="*/ 126 h 157"/>
                    <a:gd name="T32" fmla="*/ 53 w 170"/>
                    <a:gd name="T33" fmla="*/ 128 h 157"/>
                    <a:gd name="T34" fmla="*/ 31 w 170"/>
                    <a:gd name="T35" fmla="*/ 112 h 157"/>
                    <a:gd name="T36" fmla="*/ 20 w 170"/>
                    <a:gd name="T37" fmla="*/ 99 h 157"/>
                    <a:gd name="T38" fmla="*/ 33 w 170"/>
                    <a:gd name="T39" fmla="*/ 91 h 157"/>
                    <a:gd name="T40" fmla="*/ 59 w 170"/>
                    <a:gd name="T41" fmla="*/ 86 h 157"/>
                    <a:gd name="T42" fmla="*/ 59 w 170"/>
                    <a:gd name="T43" fmla="*/ 87 h 157"/>
                    <a:gd name="T44" fmla="*/ 70 w 170"/>
                    <a:gd name="T45" fmla="*/ 109 h 157"/>
                    <a:gd name="T46" fmla="*/ 94 w 170"/>
                    <a:gd name="T47" fmla="*/ 89 h 157"/>
                    <a:gd name="T48" fmla="*/ 82 w 170"/>
                    <a:gd name="T49" fmla="*/ 87 h 157"/>
                    <a:gd name="T50" fmla="*/ 79 w 170"/>
                    <a:gd name="T51" fmla="*/ 82 h 157"/>
                    <a:gd name="T52" fmla="*/ 78 w 170"/>
                    <a:gd name="T53" fmla="*/ 81 h 157"/>
                    <a:gd name="T54" fmla="*/ 78 w 170"/>
                    <a:gd name="T55" fmla="*/ 81 h 157"/>
                    <a:gd name="T56" fmla="*/ 78 w 170"/>
                    <a:gd name="T57" fmla="*/ 81 h 157"/>
                    <a:gd name="T58" fmla="*/ 88 w 170"/>
                    <a:gd name="T59" fmla="*/ 72 h 157"/>
                    <a:gd name="T60" fmla="*/ 96 w 170"/>
                    <a:gd name="T61" fmla="*/ 75 h 157"/>
                    <a:gd name="T62" fmla="*/ 98 w 170"/>
                    <a:gd name="T63" fmla="*/ 84 h 157"/>
                    <a:gd name="T64" fmla="*/ 94 w 170"/>
                    <a:gd name="T65" fmla="*/ 89 h 157"/>
                    <a:gd name="T66" fmla="*/ 101 w 170"/>
                    <a:gd name="T67" fmla="*/ 57 h 157"/>
                    <a:gd name="T68" fmla="*/ 111 w 170"/>
                    <a:gd name="T69" fmla="*/ 34 h 157"/>
                    <a:gd name="T70" fmla="*/ 127 w 170"/>
                    <a:gd name="T71" fmla="*/ 29 h 157"/>
                    <a:gd name="T72" fmla="*/ 137 w 170"/>
                    <a:gd name="T73" fmla="*/ 42 h 157"/>
                    <a:gd name="T74" fmla="*/ 140 w 170"/>
                    <a:gd name="T75" fmla="*/ 71 h 157"/>
                    <a:gd name="T76" fmla="*/ 137 w 170"/>
                    <a:gd name="T77" fmla="*/ 71 h 157"/>
                    <a:gd name="T78" fmla="*/ 117 w 170"/>
                    <a:gd name="T79" fmla="*/ 71 h 157"/>
                    <a:gd name="T80" fmla="*/ 114 w 170"/>
                    <a:gd name="T81" fmla="*/ 71 h 157"/>
                    <a:gd name="T82" fmla="*/ 101 w 170"/>
                    <a:gd name="T83" fmla="*/ 57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70" h="157">
                      <a:moveTo>
                        <a:pt x="148" y="25"/>
                      </a:moveTo>
                      <a:cubicBezTo>
                        <a:pt x="139" y="13"/>
                        <a:pt x="125" y="0"/>
                        <a:pt x="110" y="11"/>
                      </a:cubicBezTo>
                      <a:cubicBezTo>
                        <a:pt x="96" y="21"/>
                        <a:pt x="88" y="39"/>
                        <a:pt x="86" y="55"/>
                      </a:cubicBezTo>
                      <a:cubicBezTo>
                        <a:pt x="76" y="58"/>
                        <a:pt x="66" y="65"/>
                        <a:pt x="64" y="75"/>
                      </a:cubicBezTo>
                      <a:cubicBezTo>
                        <a:pt x="63" y="75"/>
                        <a:pt x="63" y="75"/>
                        <a:pt x="62" y="75"/>
                      </a:cubicBezTo>
                      <a:cubicBezTo>
                        <a:pt x="54" y="73"/>
                        <a:pt x="46" y="73"/>
                        <a:pt x="38" y="75"/>
                      </a:cubicBezTo>
                      <a:cubicBezTo>
                        <a:pt x="26" y="78"/>
                        <a:pt x="0" y="87"/>
                        <a:pt x="4" y="104"/>
                      </a:cubicBezTo>
                      <a:cubicBezTo>
                        <a:pt x="5" y="108"/>
                        <a:pt x="7" y="112"/>
                        <a:pt x="11" y="115"/>
                      </a:cubicBezTo>
                      <a:cubicBezTo>
                        <a:pt x="24" y="137"/>
                        <a:pt x="56" y="157"/>
                        <a:pt x="75" y="133"/>
                      </a:cubicBezTo>
                      <a:cubicBezTo>
                        <a:pt x="82" y="125"/>
                        <a:pt x="86" y="115"/>
                        <a:pt x="86" y="104"/>
                      </a:cubicBezTo>
                      <a:cubicBezTo>
                        <a:pt x="99" y="107"/>
                        <a:pt x="112" y="99"/>
                        <a:pt x="115" y="87"/>
                      </a:cubicBezTo>
                      <a:cubicBezTo>
                        <a:pt x="116" y="87"/>
                        <a:pt x="116" y="87"/>
                        <a:pt x="117" y="87"/>
                      </a:cubicBezTo>
                      <a:cubicBezTo>
                        <a:pt x="129" y="88"/>
                        <a:pt x="162" y="93"/>
                        <a:pt x="166" y="76"/>
                      </a:cubicBezTo>
                      <a:cubicBezTo>
                        <a:pt x="170" y="60"/>
                        <a:pt x="157" y="37"/>
                        <a:pt x="148" y="25"/>
                      </a:cubicBezTo>
                      <a:close/>
                      <a:moveTo>
                        <a:pt x="70" y="109"/>
                      </a:moveTo>
                      <a:cubicBezTo>
                        <a:pt x="66" y="116"/>
                        <a:pt x="59" y="122"/>
                        <a:pt x="54" y="126"/>
                      </a:cubicBezTo>
                      <a:cubicBezTo>
                        <a:pt x="53" y="126"/>
                        <a:pt x="53" y="127"/>
                        <a:pt x="53" y="128"/>
                      </a:cubicBezTo>
                      <a:cubicBezTo>
                        <a:pt x="45" y="123"/>
                        <a:pt x="38" y="117"/>
                        <a:pt x="31" y="112"/>
                      </a:cubicBezTo>
                      <a:cubicBezTo>
                        <a:pt x="28" y="109"/>
                        <a:pt x="18" y="104"/>
                        <a:pt x="20" y="99"/>
                      </a:cubicBezTo>
                      <a:cubicBezTo>
                        <a:pt x="20" y="96"/>
                        <a:pt x="31" y="92"/>
                        <a:pt x="33" y="91"/>
                      </a:cubicBezTo>
                      <a:cubicBezTo>
                        <a:pt x="41" y="87"/>
                        <a:pt x="51" y="84"/>
                        <a:pt x="59" y="86"/>
                      </a:cubicBezTo>
                      <a:cubicBezTo>
                        <a:pt x="59" y="86"/>
                        <a:pt x="59" y="87"/>
                        <a:pt x="59" y="87"/>
                      </a:cubicBezTo>
                      <a:cubicBezTo>
                        <a:pt x="69" y="89"/>
                        <a:pt x="71" y="100"/>
                        <a:pt x="70" y="109"/>
                      </a:cubicBezTo>
                      <a:close/>
                      <a:moveTo>
                        <a:pt x="94" y="89"/>
                      </a:moveTo>
                      <a:cubicBezTo>
                        <a:pt x="90" y="90"/>
                        <a:pt x="86" y="89"/>
                        <a:pt x="82" y="87"/>
                      </a:cubicBezTo>
                      <a:cubicBezTo>
                        <a:pt x="81" y="85"/>
                        <a:pt x="80" y="84"/>
                        <a:pt x="79" y="82"/>
                      </a:cubicBezTo>
                      <a:cubicBezTo>
                        <a:pt x="79" y="82"/>
                        <a:pt x="79" y="81"/>
                        <a:pt x="78" y="81"/>
                      </a:cubicBezTo>
                      <a:cubicBezTo>
                        <a:pt x="78" y="81"/>
                        <a:pt x="78" y="81"/>
                        <a:pt x="78" y="81"/>
                      </a:cubicBezTo>
                      <a:cubicBezTo>
                        <a:pt x="78" y="81"/>
                        <a:pt x="78" y="81"/>
                        <a:pt x="78" y="81"/>
                      </a:cubicBezTo>
                      <a:cubicBezTo>
                        <a:pt x="81" y="77"/>
                        <a:pt x="83" y="73"/>
                        <a:pt x="88" y="72"/>
                      </a:cubicBezTo>
                      <a:cubicBezTo>
                        <a:pt x="91" y="72"/>
                        <a:pt x="94" y="73"/>
                        <a:pt x="96" y="75"/>
                      </a:cubicBezTo>
                      <a:cubicBezTo>
                        <a:pt x="94" y="78"/>
                        <a:pt x="95" y="82"/>
                        <a:pt x="98" y="84"/>
                      </a:cubicBezTo>
                      <a:cubicBezTo>
                        <a:pt x="98" y="87"/>
                        <a:pt x="96" y="88"/>
                        <a:pt x="94" y="89"/>
                      </a:cubicBezTo>
                      <a:close/>
                      <a:moveTo>
                        <a:pt x="101" y="57"/>
                      </a:moveTo>
                      <a:cubicBezTo>
                        <a:pt x="104" y="49"/>
                        <a:pt x="107" y="41"/>
                        <a:pt x="111" y="34"/>
                      </a:cubicBezTo>
                      <a:cubicBezTo>
                        <a:pt x="116" y="27"/>
                        <a:pt x="119" y="23"/>
                        <a:pt x="127" y="29"/>
                      </a:cubicBezTo>
                      <a:cubicBezTo>
                        <a:pt x="131" y="32"/>
                        <a:pt x="134" y="38"/>
                        <a:pt x="137" y="42"/>
                      </a:cubicBezTo>
                      <a:cubicBezTo>
                        <a:pt x="143" y="51"/>
                        <a:pt x="153" y="66"/>
                        <a:pt x="140" y="71"/>
                      </a:cubicBezTo>
                      <a:cubicBezTo>
                        <a:pt x="139" y="71"/>
                        <a:pt x="137" y="71"/>
                        <a:pt x="137" y="71"/>
                      </a:cubicBezTo>
                      <a:cubicBezTo>
                        <a:pt x="130" y="71"/>
                        <a:pt x="124" y="71"/>
                        <a:pt x="117" y="71"/>
                      </a:cubicBezTo>
                      <a:cubicBezTo>
                        <a:pt x="116" y="71"/>
                        <a:pt x="115" y="71"/>
                        <a:pt x="114" y="71"/>
                      </a:cubicBezTo>
                      <a:cubicBezTo>
                        <a:pt x="111" y="65"/>
                        <a:pt x="107" y="60"/>
                        <a:pt x="101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70" name="Freeform 19"/>
                <p:cNvSpPr>
                  <a:spLocks/>
                </p:cNvSpPr>
                <p:nvPr/>
              </p:nvSpPr>
              <p:spPr bwMode="auto">
                <a:xfrm>
                  <a:off x="-9613900" y="7227888"/>
                  <a:ext cx="195263" cy="142875"/>
                </a:xfrm>
                <a:custGeom>
                  <a:avLst/>
                  <a:gdLst>
                    <a:gd name="T0" fmla="*/ 23 w 52"/>
                    <a:gd name="T1" fmla="*/ 2 h 38"/>
                    <a:gd name="T2" fmla="*/ 9 w 52"/>
                    <a:gd name="T3" fmla="*/ 32 h 38"/>
                    <a:gd name="T4" fmla="*/ 17 w 52"/>
                    <a:gd name="T5" fmla="*/ 28 h 38"/>
                    <a:gd name="T6" fmla="*/ 26 w 52"/>
                    <a:gd name="T7" fmla="*/ 14 h 38"/>
                    <a:gd name="T8" fmla="*/ 39 w 52"/>
                    <a:gd name="T9" fmla="*/ 31 h 38"/>
                    <a:gd name="T10" fmla="*/ 52 w 52"/>
                    <a:gd name="T11" fmla="*/ 29 h 38"/>
                    <a:gd name="T12" fmla="*/ 23 w 52"/>
                    <a:gd name="T13" fmla="*/ 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38">
                      <a:moveTo>
                        <a:pt x="23" y="2"/>
                      </a:moveTo>
                      <a:cubicBezTo>
                        <a:pt x="10" y="4"/>
                        <a:pt x="0" y="20"/>
                        <a:pt x="9" y="32"/>
                      </a:cubicBezTo>
                      <a:cubicBezTo>
                        <a:pt x="11" y="36"/>
                        <a:pt x="19" y="33"/>
                        <a:pt x="17" y="28"/>
                      </a:cubicBezTo>
                      <a:cubicBezTo>
                        <a:pt x="14" y="22"/>
                        <a:pt x="19" y="14"/>
                        <a:pt x="26" y="14"/>
                      </a:cubicBezTo>
                      <a:cubicBezTo>
                        <a:pt x="35" y="15"/>
                        <a:pt x="38" y="24"/>
                        <a:pt x="39" y="31"/>
                      </a:cubicBezTo>
                      <a:cubicBezTo>
                        <a:pt x="41" y="38"/>
                        <a:pt x="51" y="36"/>
                        <a:pt x="52" y="29"/>
                      </a:cubicBezTo>
                      <a:cubicBezTo>
                        <a:pt x="52" y="15"/>
                        <a:pt x="38" y="0"/>
                        <a:pt x="2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71" name="Freeform 20"/>
                <p:cNvSpPr>
                  <a:spLocks/>
                </p:cNvSpPr>
                <p:nvPr/>
              </p:nvSpPr>
              <p:spPr bwMode="auto">
                <a:xfrm>
                  <a:off x="-8994775" y="7167563"/>
                  <a:ext cx="225425" cy="180975"/>
                </a:xfrm>
                <a:custGeom>
                  <a:avLst/>
                  <a:gdLst>
                    <a:gd name="T0" fmla="*/ 34 w 60"/>
                    <a:gd name="T1" fmla="*/ 4 h 48"/>
                    <a:gd name="T2" fmla="*/ 3 w 60"/>
                    <a:gd name="T3" fmla="*/ 34 h 48"/>
                    <a:gd name="T4" fmla="*/ 14 w 60"/>
                    <a:gd name="T5" fmla="*/ 32 h 48"/>
                    <a:gd name="T6" fmla="*/ 32 w 60"/>
                    <a:gd name="T7" fmla="*/ 18 h 48"/>
                    <a:gd name="T8" fmla="*/ 38 w 60"/>
                    <a:gd name="T9" fmla="*/ 37 h 48"/>
                    <a:gd name="T10" fmla="*/ 50 w 60"/>
                    <a:gd name="T11" fmla="*/ 42 h 48"/>
                    <a:gd name="T12" fmla="*/ 34 w 60"/>
                    <a:gd name="T13" fmla="*/ 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0" h="48">
                      <a:moveTo>
                        <a:pt x="34" y="4"/>
                      </a:moveTo>
                      <a:cubicBezTo>
                        <a:pt x="16" y="0"/>
                        <a:pt x="0" y="17"/>
                        <a:pt x="3" y="34"/>
                      </a:cubicBezTo>
                      <a:cubicBezTo>
                        <a:pt x="4" y="40"/>
                        <a:pt x="14" y="39"/>
                        <a:pt x="14" y="32"/>
                      </a:cubicBezTo>
                      <a:cubicBezTo>
                        <a:pt x="15" y="24"/>
                        <a:pt x="23" y="14"/>
                        <a:pt x="32" y="18"/>
                      </a:cubicBezTo>
                      <a:cubicBezTo>
                        <a:pt x="40" y="21"/>
                        <a:pt x="41" y="30"/>
                        <a:pt x="38" y="37"/>
                      </a:cubicBezTo>
                      <a:cubicBezTo>
                        <a:pt x="36" y="45"/>
                        <a:pt x="46" y="48"/>
                        <a:pt x="50" y="42"/>
                      </a:cubicBezTo>
                      <a:cubicBezTo>
                        <a:pt x="60" y="29"/>
                        <a:pt x="49" y="8"/>
                        <a:pt x="3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72" name="Freeform 21"/>
                <p:cNvSpPr>
                  <a:spLocks/>
                </p:cNvSpPr>
                <p:nvPr/>
              </p:nvSpPr>
              <p:spPr bwMode="auto">
                <a:xfrm>
                  <a:off x="-9547225" y="7551738"/>
                  <a:ext cx="476250" cy="217488"/>
                </a:xfrm>
                <a:custGeom>
                  <a:avLst/>
                  <a:gdLst>
                    <a:gd name="T0" fmla="*/ 121 w 127"/>
                    <a:gd name="T1" fmla="*/ 29 h 58"/>
                    <a:gd name="T2" fmla="*/ 65 w 127"/>
                    <a:gd name="T3" fmla="*/ 32 h 58"/>
                    <a:gd name="T4" fmla="*/ 13 w 127"/>
                    <a:gd name="T5" fmla="*/ 14 h 58"/>
                    <a:gd name="T6" fmla="*/ 18 w 127"/>
                    <a:gd name="T7" fmla="*/ 7 h 58"/>
                    <a:gd name="T8" fmla="*/ 14 w 127"/>
                    <a:gd name="T9" fmla="*/ 2 h 58"/>
                    <a:gd name="T10" fmla="*/ 2 w 127"/>
                    <a:gd name="T11" fmla="*/ 12 h 58"/>
                    <a:gd name="T12" fmla="*/ 4 w 127"/>
                    <a:gd name="T13" fmla="*/ 28 h 58"/>
                    <a:gd name="T14" fmla="*/ 11 w 127"/>
                    <a:gd name="T15" fmla="*/ 25 h 58"/>
                    <a:gd name="T16" fmla="*/ 11 w 127"/>
                    <a:gd name="T17" fmla="*/ 19 h 58"/>
                    <a:gd name="T18" fmla="*/ 123 w 127"/>
                    <a:gd name="T19" fmla="*/ 38 h 58"/>
                    <a:gd name="T20" fmla="*/ 121 w 127"/>
                    <a:gd name="T21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7" h="58">
                      <a:moveTo>
                        <a:pt x="121" y="29"/>
                      </a:moveTo>
                      <a:cubicBezTo>
                        <a:pt x="102" y="31"/>
                        <a:pt x="84" y="36"/>
                        <a:pt x="65" y="32"/>
                      </a:cubicBezTo>
                      <a:cubicBezTo>
                        <a:pt x="47" y="30"/>
                        <a:pt x="29" y="23"/>
                        <a:pt x="13" y="14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5"/>
                        <a:pt x="17" y="2"/>
                        <a:pt x="14" y="2"/>
                      </a:cubicBezTo>
                      <a:cubicBezTo>
                        <a:pt x="8" y="0"/>
                        <a:pt x="3" y="7"/>
                        <a:pt x="2" y="12"/>
                      </a:cubicBezTo>
                      <a:cubicBezTo>
                        <a:pt x="0" y="17"/>
                        <a:pt x="1" y="23"/>
                        <a:pt x="4" y="28"/>
                      </a:cubicBezTo>
                      <a:cubicBezTo>
                        <a:pt x="6" y="32"/>
                        <a:pt x="13" y="29"/>
                        <a:pt x="11" y="25"/>
                      </a:cubicBezTo>
                      <a:cubicBezTo>
                        <a:pt x="11" y="23"/>
                        <a:pt x="11" y="21"/>
                        <a:pt x="11" y="19"/>
                      </a:cubicBezTo>
                      <a:cubicBezTo>
                        <a:pt x="40" y="44"/>
                        <a:pt x="89" y="58"/>
                        <a:pt x="123" y="38"/>
                      </a:cubicBezTo>
                      <a:cubicBezTo>
                        <a:pt x="127" y="36"/>
                        <a:pt x="125" y="29"/>
                        <a:pt x="12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73" name="Freeform 22"/>
                <p:cNvSpPr>
                  <a:spLocks/>
                </p:cNvSpPr>
                <p:nvPr/>
              </p:nvSpPr>
              <p:spPr bwMode="auto">
                <a:xfrm>
                  <a:off x="-8890000" y="7412038"/>
                  <a:ext cx="206375" cy="206375"/>
                </a:xfrm>
                <a:custGeom>
                  <a:avLst/>
                  <a:gdLst>
                    <a:gd name="T0" fmla="*/ 48 w 55"/>
                    <a:gd name="T1" fmla="*/ 16 h 55"/>
                    <a:gd name="T2" fmla="*/ 12 w 55"/>
                    <a:gd name="T3" fmla="*/ 11 h 55"/>
                    <a:gd name="T4" fmla="*/ 2 w 55"/>
                    <a:gd name="T5" fmla="*/ 34 h 55"/>
                    <a:gd name="T6" fmla="*/ 32 w 55"/>
                    <a:gd name="T7" fmla="*/ 51 h 55"/>
                    <a:gd name="T8" fmla="*/ 48 w 55"/>
                    <a:gd name="T9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55">
                      <a:moveTo>
                        <a:pt x="48" y="16"/>
                      </a:moveTo>
                      <a:cubicBezTo>
                        <a:pt x="41" y="2"/>
                        <a:pt x="21" y="0"/>
                        <a:pt x="12" y="11"/>
                      </a:cubicBezTo>
                      <a:cubicBezTo>
                        <a:pt x="4" y="16"/>
                        <a:pt x="0" y="25"/>
                        <a:pt x="2" y="34"/>
                      </a:cubicBezTo>
                      <a:cubicBezTo>
                        <a:pt x="5" y="48"/>
                        <a:pt x="19" y="55"/>
                        <a:pt x="32" y="51"/>
                      </a:cubicBezTo>
                      <a:cubicBezTo>
                        <a:pt x="46" y="47"/>
                        <a:pt x="55" y="31"/>
                        <a:pt x="48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p:grpSp>
          <p:grpSp>
            <p:nvGrpSpPr>
              <p:cNvPr id="49" name="그룹 48"/>
              <p:cNvGrpSpPr/>
              <p:nvPr/>
            </p:nvGrpSpPr>
            <p:grpSpPr>
              <a:xfrm>
                <a:off x="-7493000" y="5716587"/>
                <a:ext cx="2278063" cy="4641851"/>
                <a:chOff x="-7493000" y="5716587"/>
                <a:chExt cx="2278063" cy="4641851"/>
              </a:xfrm>
              <a:grpFill/>
            </p:grpSpPr>
            <p:sp>
              <p:nvSpPr>
                <p:cNvPr id="58" name="Freeform 23"/>
                <p:cNvSpPr>
                  <a:spLocks noEditPoints="1"/>
                </p:cNvSpPr>
                <p:nvPr/>
              </p:nvSpPr>
              <p:spPr bwMode="auto">
                <a:xfrm>
                  <a:off x="-7129463" y="7637463"/>
                  <a:ext cx="1419225" cy="1338263"/>
                </a:xfrm>
                <a:custGeom>
                  <a:avLst/>
                  <a:gdLst>
                    <a:gd name="T0" fmla="*/ 358 w 378"/>
                    <a:gd name="T1" fmla="*/ 311 h 356"/>
                    <a:gd name="T2" fmla="*/ 363 w 378"/>
                    <a:gd name="T3" fmla="*/ 291 h 356"/>
                    <a:gd name="T4" fmla="*/ 344 w 378"/>
                    <a:gd name="T5" fmla="*/ 220 h 356"/>
                    <a:gd name="T6" fmla="*/ 306 w 378"/>
                    <a:gd name="T7" fmla="*/ 148 h 356"/>
                    <a:gd name="T8" fmla="*/ 263 w 378"/>
                    <a:gd name="T9" fmla="*/ 56 h 356"/>
                    <a:gd name="T10" fmla="*/ 258 w 378"/>
                    <a:gd name="T11" fmla="*/ 33 h 356"/>
                    <a:gd name="T12" fmla="*/ 255 w 378"/>
                    <a:gd name="T13" fmla="*/ 33 h 356"/>
                    <a:gd name="T14" fmla="*/ 126 w 378"/>
                    <a:gd name="T15" fmla="*/ 1 h 356"/>
                    <a:gd name="T16" fmla="*/ 101 w 378"/>
                    <a:gd name="T17" fmla="*/ 11 h 356"/>
                    <a:gd name="T18" fmla="*/ 87 w 378"/>
                    <a:gd name="T19" fmla="*/ 47 h 356"/>
                    <a:gd name="T20" fmla="*/ 21 w 378"/>
                    <a:gd name="T21" fmla="*/ 260 h 356"/>
                    <a:gd name="T22" fmla="*/ 23 w 378"/>
                    <a:gd name="T23" fmla="*/ 279 h 356"/>
                    <a:gd name="T24" fmla="*/ 10 w 378"/>
                    <a:gd name="T25" fmla="*/ 294 h 356"/>
                    <a:gd name="T26" fmla="*/ 1 w 378"/>
                    <a:gd name="T27" fmla="*/ 309 h 356"/>
                    <a:gd name="T28" fmla="*/ 21 w 378"/>
                    <a:gd name="T29" fmla="*/ 336 h 356"/>
                    <a:gd name="T30" fmla="*/ 38 w 378"/>
                    <a:gd name="T31" fmla="*/ 332 h 356"/>
                    <a:gd name="T32" fmla="*/ 47 w 378"/>
                    <a:gd name="T33" fmla="*/ 337 h 356"/>
                    <a:gd name="T34" fmla="*/ 60 w 378"/>
                    <a:gd name="T35" fmla="*/ 323 h 356"/>
                    <a:gd name="T36" fmla="*/ 92 w 378"/>
                    <a:gd name="T37" fmla="*/ 333 h 356"/>
                    <a:gd name="T38" fmla="*/ 221 w 378"/>
                    <a:gd name="T39" fmla="*/ 341 h 356"/>
                    <a:gd name="T40" fmla="*/ 243 w 378"/>
                    <a:gd name="T41" fmla="*/ 326 h 356"/>
                    <a:gd name="T42" fmla="*/ 256 w 378"/>
                    <a:gd name="T43" fmla="*/ 343 h 356"/>
                    <a:gd name="T44" fmla="*/ 355 w 378"/>
                    <a:gd name="T45" fmla="*/ 341 h 356"/>
                    <a:gd name="T46" fmla="*/ 367 w 378"/>
                    <a:gd name="T47" fmla="*/ 317 h 356"/>
                    <a:gd name="T48" fmla="*/ 98 w 378"/>
                    <a:gd name="T49" fmla="*/ 273 h 356"/>
                    <a:gd name="T50" fmla="*/ 96 w 378"/>
                    <a:gd name="T51" fmla="*/ 277 h 356"/>
                    <a:gd name="T52" fmla="*/ 104 w 378"/>
                    <a:gd name="T53" fmla="*/ 106 h 356"/>
                    <a:gd name="T54" fmla="*/ 110 w 378"/>
                    <a:gd name="T55" fmla="*/ 98 h 356"/>
                    <a:gd name="T56" fmla="*/ 117 w 378"/>
                    <a:gd name="T57" fmla="*/ 108 h 356"/>
                    <a:gd name="T58" fmla="*/ 139 w 378"/>
                    <a:gd name="T59" fmla="*/ 80 h 356"/>
                    <a:gd name="T60" fmla="*/ 141 w 378"/>
                    <a:gd name="T61" fmla="*/ 76 h 356"/>
                    <a:gd name="T62" fmla="*/ 139 w 378"/>
                    <a:gd name="T63" fmla="*/ 80 h 356"/>
                    <a:gd name="T64" fmla="*/ 205 w 378"/>
                    <a:gd name="T65" fmla="*/ 102 h 356"/>
                    <a:gd name="T66" fmla="*/ 203 w 378"/>
                    <a:gd name="T67" fmla="*/ 110 h 356"/>
                    <a:gd name="T68" fmla="*/ 252 w 378"/>
                    <a:gd name="T69" fmla="*/ 69 h 356"/>
                    <a:gd name="T70" fmla="*/ 253 w 378"/>
                    <a:gd name="T71" fmla="*/ 73 h 356"/>
                    <a:gd name="T72" fmla="*/ 271 w 378"/>
                    <a:gd name="T73" fmla="*/ 139 h 356"/>
                    <a:gd name="T74" fmla="*/ 284 w 378"/>
                    <a:gd name="T75" fmla="*/ 171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378" h="356">
                      <a:moveTo>
                        <a:pt x="367" y="317"/>
                      </a:moveTo>
                      <a:cubicBezTo>
                        <a:pt x="364" y="315"/>
                        <a:pt x="361" y="313"/>
                        <a:pt x="358" y="311"/>
                      </a:cubicBezTo>
                      <a:cubicBezTo>
                        <a:pt x="363" y="309"/>
                        <a:pt x="367" y="304"/>
                        <a:pt x="365" y="296"/>
                      </a:cubicBezTo>
                      <a:cubicBezTo>
                        <a:pt x="363" y="291"/>
                        <a:pt x="363" y="291"/>
                        <a:pt x="363" y="291"/>
                      </a:cubicBezTo>
                      <a:cubicBezTo>
                        <a:pt x="366" y="284"/>
                        <a:pt x="365" y="277"/>
                        <a:pt x="362" y="269"/>
                      </a:cubicBezTo>
                      <a:cubicBezTo>
                        <a:pt x="357" y="253"/>
                        <a:pt x="350" y="236"/>
                        <a:pt x="344" y="220"/>
                      </a:cubicBezTo>
                      <a:cubicBezTo>
                        <a:pt x="341" y="214"/>
                        <a:pt x="336" y="211"/>
                        <a:pt x="330" y="211"/>
                      </a:cubicBezTo>
                      <a:cubicBezTo>
                        <a:pt x="324" y="189"/>
                        <a:pt x="316" y="168"/>
                        <a:pt x="306" y="148"/>
                      </a:cubicBezTo>
                      <a:cubicBezTo>
                        <a:pt x="296" y="120"/>
                        <a:pt x="287" y="92"/>
                        <a:pt x="277" y="64"/>
                      </a:cubicBezTo>
                      <a:cubicBezTo>
                        <a:pt x="275" y="58"/>
                        <a:pt x="268" y="55"/>
                        <a:pt x="263" y="56"/>
                      </a:cubicBezTo>
                      <a:cubicBezTo>
                        <a:pt x="267" y="51"/>
                        <a:pt x="270" y="47"/>
                        <a:pt x="271" y="41"/>
                      </a:cubicBezTo>
                      <a:cubicBezTo>
                        <a:pt x="272" y="34"/>
                        <a:pt x="263" y="31"/>
                        <a:pt x="258" y="33"/>
                      </a:cubicBezTo>
                      <a:cubicBezTo>
                        <a:pt x="254" y="35"/>
                        <a:pt x="252" y="39"/>
                        <a:pt x="250" y="42"/>
                      </a:cubicBezTo>
                      <a:cubicBezTo>
                        <a:pt x="249" y="39"/>
                        <a:pt x="251" y="35"/>
                        <a:pt x="255" y="33"/>
                      </a:cubicBezTo>
                      <a:cubicBezTo>
                        <a:pt x="265" y="27"/>
                        <a:pt x="261" y="9"/>
                        <a:pt x="248" y="10"/>
                      </a:cubicBezTo>
                      <a:cubicBezTo>
                        <a:pt x="207" y="12"/>
                        <a:pt x="166" y="9"/>
                        <a:pt x="126" y="1"/>
                      </a:cubicBezTo>
                      <a:cubicBezTo>
                        <a:pt x="121" y="0"/>
                        <a:pt x="117" y="2"/>
                        <a:pt x="113" y="5"/>
                      </a:cubicBezTo>
                      <a:cubicBezTo>
                        <a:pt x="108" y="4"/>
                        <a:pt x="103" y="7"/>
                        <a:pt x="101" y="11"/>
                      </a:cubicBezTo>
                      <a:cubicBezTo>
                        <a:pt x="101" y="11"/>
                        <a:pt x="101" y="11"/>
                        <a:pt x="101" y="11"/>
                      </a:cubicBezTo>
                      <a:cubicBezTo>
                        <a:pt x="94" y="23"/>
                        <a:pt x="89" y="35"/>
                        <a:pt x="87" y="47"/>
                      </a:cubicBezTo>
                      <a:cubicBezTo>
                        <a:pt x="82" y="66"/>
                        <a:pt x="77" y="86"/>
                        <a:pt x="72" y="105"/>
                      </a:cubicBezTo>
                      <a:cubicBezTo>
                        <a:pt x="46" y="153"/>
                        <a:pt x="29" y="205"/>
                        <a:pt x="21" y="260"/>
                      </a:cubicBezTo>
                      <a:cubicBezTo>
                        <a:pt x="21" y="264"/>
                        <a:pt x="22" y="268"/>
                        <a:pt x="24" y="271"/>
                      </a:cubicBezTo>
                      <a:cubicBezTo>
                        <a:pt x="24" y="273"/>
                        <a:pt x="23" y="276"/>
                        <a:pt x="23" y="279"/>
                      </a:cubicBezTo>
                      <a:cubicBezTo>
                        <a:pt x="22" y="281"/>
                        <a:pt x="23" y="283"/>
                        <a:pt x="23" y="285"/>
                      </a:cubicBezTo>
                      <a:cubicBezTo>
                        <a:pt x="17" y="281"/>
                        <a:pt x="7" y="286"/>
                        <a:pt x="10" y="294"/>
                      </a:cubicBezTo>
                      <a:cubicBezTo>
                        <a:pt x="10" y="297"/>
                        <a:pt x="11" y="300"/>
                        <a:pt x="12" y="303"/>
                      </a:cubicBezTo>
                      <a:cubicBezTo>
                        <a:pt x="7" y="300"/>
                        <a:pt x="0" y="303"/>
                        <a:pt x="1" y="309"/>
                      </a:cubicBezTo>
                      <a:cubicBezTo>
                        <a:pt x="1" y="321"/>
                        <a:pt x="5" y="329"/>
                        <a:pt x="15" y="335"/>
                      </a:cubicBezTo>
                      <a:cubicBezTo>
                        <a:pt x="17" y="336"/>
                        <a:pt x="19" y="336"/>
                        <a:pt x="21" y="336"/>
                      </a:cubicBezTo>
                      <a:cubicBezTo>
                        <a:pt x="22" y="336"/>
                        <a:pt x="22" y="337"/>
                        <a:pt x="23" y="338"/>
                      </a:cubicBezTo>
                      <a:cubicBezTo>
                        <a:pt x="28" y="346"/>
                        <a:pt x="41" y="341"/>
                        <a:pt x="38" y="332"/>
                      </a:cubicBezTo>
                      <a:cubicBezTo>
                        <a:pt x="38" y="329"/>
                        <a:pt x="37" y="327"/>
                        <a:pt x="36" y="324"/>
                      </a:cubicBezTo>
                      <a:cubicBezTo>
                        <a:pt x="40" y="328"/>
                        <a:pt x="43" y="333"/>
                        <a:pt x="47" y="337"/>
                      </a:cubicBezTo>
                      <a:cubicBezTo>
                        <a:pt x="52" y="344"/>
                        <a:pt x="65" y="341"/>
                        <a:pt x="62" y="331"/>
                      </a:cubicBezTo>
                      <a:cubicBezTo>
                        <a:pt x="61" y="328"/>
                        <a:pt x="60" y="326"/>
                        <a:pt x="60" y="323"/>
                      </a:cubicBezTo>
                      <a:cubicBezTo>
                        <a:pt x="69" y="325"/>
                        <a:pt x="78" y="326"/>
                        <a:pt x="88" y="328"/>
                      </a:cubicBezTo>
                      <a:cubicBezTo>
                        <a:pt x="89" y="330"/>
                        <a:pt x="90" y="332"/>
                        <a:pt x="92" y="333"/>
                      </a:cubicBezTo>
                      <a:cubicBezTo>
                        <a:pt x="96" y="338"/>
                        <a:pt x="102" y="335"/>
                        <a:pt x="104" y="331"/>
                      </a:cubicBezTo>
                      <a:cubicBezTo>
                        <a:pt x="143" y="336"/>
                        <a:pt x="182" y="340"/>
                        <a:pt x="221" y="341"/>
                      </a:cubicBezTo>
                      <a:cubicBezTo>
                        <a:pt x="231" y="341"/>
                        <a:pt x="234" y="332"/>
                        <a:pt x="230" y="326"/>
                      </a:cubicBezTo>
                      <a:cubicBezTo>
                        <a:pt x="235" y="326"/>
                        <a:pt x="239" y="326"/>
                        <a:pt x="243" y="326"/>
                      </a:cubicBezTo>
                      <a:cubicBezTo>
                        <a:pt x="244" y="326"/>
                        <a:pt x="244" y="326"/>
                        <a:pt x="244" y="326"/>
                      </a:cubicBezTo>
                      <a:cubicBezTo>
                        <a:pt x="242" y="333"/>
                        <a:pt x="246" y="342"/>
                        <a:pt x="256" y="343"/>
                      </a:cubicBezTo>
                      <a:cubicBezTo>
                        <a:pt x="285" y="347"/>
                        <a:pt x="314" y="351"/>
                        <a:pt x="343" y="355"/>
                      </a:cubicBezTo>
                      <a:cubicBezTo>
                        <a:pt x="351" y="356"/>
                        <a:pt x="356" y="348"/>
                        <a:pt x="355" y="341"/>
                      </a:cubicBezTo>
                      <a:cubicBezTo>
                        <a:pt x="357" y="341"/>
                        <a:pt x="359" y="341"/>
                        <a:pt x="361" y="341"/>
                      </a:cubicBezTo>
                      <a:cubicBezTo>
                        <a:pt x="374" y="340"/>
                        <a:pt x="378" y="324"/>
                        <a:pt x="367" y="317"/>
                      </a:cubicBezTo>
                      <a:close/>
                      <a:moveTo>
                        <a:pt x="96" y="277"/>
                      </a:moveTo>
                      <a:cubicBezTo>
                        <a:pt x="97" y="276"/>
                        <a:pt x="97" y="274"/>
                        <a:pt x="98" y="273"/>
                      </a:cubicBezTo>
                      <a:cubicBezTo>
                        <a:pt x="100" y="274"/>
                        <a:pt x="101" y="275"/>
                        <a:pt x="103" y="276"/>
                      </a:cubicBezTo>
                      <a:cubicBezTo>
                        <a:pt x="100" y="276"/>
                        <a:pt x="98" y="276"/>
                        <a:pt x="96" y="277"/>
                      </a:cubicBezTo>
                      <a:close/>
                      <a:moveTo>
                        <a:pt x="113" y="111"/>
                      </a:moveTo>
                      <a:cubicBezTo>
                        <a:pt x="111" y="108"/>
                        <a:pt x="107" y="107"/>
                        <a:pt x="104" y="106"/>
                      </a:cubicBezTo>
                      <a:cubicBezTo>
                        <a:pt x="104" y="105"/>
                        <a:pt x="104" y="104"/>
                        <a:pt x="105" y="102"/>
                      </a:cubicBezTo>
                      <a:cubicBezTo>
                        <a:pt x="107" y="102"/>
                        <a:pt x="109" y="100"/>
                        <a:pt x="110" y="98"/>
                      </a:cubicBezTo>
                      <a:cubicBezTo>
                        <a:pt x="111" y="101"/>
                        <a:pt x="113" y="103"/>
                        <a:pt x="116" y="105"/>
                      </a:cubicBezTo>
                      <a:cubicBezTo>
                        <a:pt x="117" y="106"/>
                        <a:pt x="117" y="107"/>
                        <a:pt x="117" y="108"/>
                      </a:cubicBezTo>
                      <a:cubicBezTo>
                        <a:pt x="116" y="109"/>
                        <a:pt x="114" y="109"/>
                        <a:pt x="113" y="111"/>
                      </a:cubicBezTo>
                      <a:close/>
                      <a:moveTo>
                        <a:pt x="139" y="80"/>
                      </a:moveTo>
                      <a:cubicBezTo>
                        <a:pt x="138" y="78"/>
                        <a:pt x="138" y="76"/>
                        <a:pt x="137" y="74"/>
                      </a:cubicBezTo>
                      <a:cubicBezTo>
                        <a:pt x="139" y="75"/>
                        <a:pt x="140" y="75"/>
                        <a:pt x="141" y="76"/>
                      </a:cubicBezTo>
                      <a:cubicBezTo>
                        <a:pt x="146" y="76"/>
                        <a:pt x="151" y="77"/>
                        <a:pt x="155" y="78"/>
                      </a:cubicBezTo>
                      <a:cubicBezTo>
                        <a:pt x="150" y="79"/>
                        <a:pt x="144" y="80"/>
                        <a:pt x="139" y="80"/>
                      </a:cubicBezTo>
                      <a:close/>
                      <a:moveTo>
                        <a:pt x="203" y="110"/>
                      </a:moveTo>
                      <a:cubicBezTo>
                        <a:pt x="204" y="107"/>
                        <a:pt x="204" y="104"/>
                        <a:pt x="205" y="102"/>
                      </a:cubicBezTo>
                      <a:cubicBezTo>
                        <a:pt x="206" y="105"/>
                        <a:pt x="207" y="108"/>
                        <a:pt x="208" y="112"/>
                      </a:cubicBezTo>
                      <a:cubicBezTo>
                        <a:pt x="207" y="111"/>
                        <a:pt x="205" y="110"/>
                        <a:pt x="203" y="110"/>
                      </a:cubicBezTo>
                      <a:close/>
                      <a:moveTo>
                        <a:pt x="251" y="70"/>
                      </a:moveTo>
                      <a:cubicBezTo>
                        <a:pt x="251" y="70"/>
                        <a:pt x="252" y="69"/>
                        <a:pt x="252" y="69"/>
                      </a:cubicBezTo>
                      <a:cubicBezTo>
                        <a:pt x="252" y="70"/>
                        <a:pt x="253" y="70"/>
                        <a:pt x="253" y="71"/>
                      </a:cubicBezTo>
                      <a:cubicBezTo>
                        <a:pt x="253" y="72"/>
                        <a:pt x="253" y="72"/>
                        <a:pt x="253" y="73"/>
                      </a:cubicBezTo>
                      <a:cubicBezTo>
                        <a:pt x="253" y="72"/>
                        <a:pt x="252" y="71"/>
                        <a:pt x="251" y="70"/>
                      </a:cubicBezTo>
                      <a:close/>
                      <a:moveTo>
                        <a:pt x="271" y="139"/>
                      </a:moveTo>
                      <a:cubicBezTo>
                        <a:pt x="273" y="142"/>
                        <a:pt x="275" y="145"/>
                        <a:pt x="277" y="149"/>
                      </a:cubicBezTo>
                      <a:cubicBezTo>
                        <a:pt x="279" y="156"/>
                        <a:pt x="281" y="164"/>
                        <a:pt x="284" y="171"/>
                      </a:cubicBezTo>
                      <a:cubicBezTo>
                        <a:pt x="279" y="161"/>
                        <a:pt x="275" y="150"/>
                        <a:pt x="271" y="1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59" name="Freeform 24"/>
                <p:cNvSpPr>
                  <a:spLocks noEditPoints="1"/>
                </p:cNvSpPr>
                <p:nvPr/>
              </p:nvSpPr>
              <p:spPr bwMode="auto">
                <a:xfrm>
                  <a:off x="-7493000" y="5716587"/>
                  <a:ext cx="2278063" cy="4641851"/>
                </a:xfrm>
                <a:custGeom>
                  <a:avLst/>
                  <a:gdLst>
                    <a:gd name="T0" fmla="*/ 548 w 607"/>
                    <a:gd name="T1" fmla="*/ 427 h 1235"/>
                    <a:gd name="T2" fmla="*/ 369 w 607"/>
                    <a:gd name="T3" fmla="*/ 518 h 1235"/>
                    <a:gd name="T4" fmla="*/ 529 w 607"/>
                    <a:gd name="T5" fmla="*/ 342 h 1235"/>
                    <a:gd name="T6" fmla="*/ 550 w 607"/>
                    <a:gd name="T7" fmla="*/ 247 h 1235"/>
                    <a:gd name="T8" fmla="*/ 416 w 607"/>
                    <a:gd name="T9" fmla="*/ 57 h 1235"/>
                    <a:gd name="T10" fmla="*/ 260 w 607"/>
                    <a:gd name="T11" fmla="*/ 5 h 1235"/>
                    <a:gd name="T12" fmla="*/ 31 w 607"/>
                    <a:gd name="T13" fmla="*/ 216 h 1235"/>
                    <a:gd name="T14" fmla="*/ 31 w 607"/>
                    <a:gd name="T15" fmla="*/ 358 h 1235"/>
                    <a:gd name="T16" fmla="*/ 162 w 607"/>
                    <a:gd name="T17" fmla="*/ 549 h 1235"/>
                    <a:gd name="T18" fmla="*/ 10 w 607"/>
                    <a:gd name="T19" fmla="*/ 752 h 1235"/>
                    <a:gd name="T20" fmla="*/ 42 w 607"/>
                    <a:gd name="T21" fmla="*/ 741 h 1235"/>
                    <a:gd name="T22" fmla="*/ 121 w 607"/>
                    <a:gd name="T23" fmla="*/ 669 h 1235"/>
                    <a:gd name="T24" fmla="*/ 117 w 607"/>
                    <a:gd name="T25" fmla="*/ 1110 h 1235"/>
                    <a:gd name="T26" fmla="*/ 126 w 607"/>
                    <a:gd name="T27" fmla="*/ 1156 h 1235"/>
                    <a:gd name="T28" fmla="*/ 194 w 607"/>
                    <a:gd name="T29" fmla="*/ 1194 h 1235"/>
                    <a:gd name="T30" fmla="*/ 252 w 607"/>
                    <a:gd name="T31" fmla="*/ 983 h 1235"/>
                    <a:gd name="T32" fmla="*/ 320 w 607"/>
                    <a:gd name="T33" fmla="*/ 1101 h 1235"/>
                    <a:gd name="T34" fmla="*/ 373 w 607"/>
                    <a:gd name="T35" fmla="*/ 1213 h 1235"/>
                    <a:gd name="T36" fmla="*/ 384 w 607"/>
                    <a:gd name="T37" fmla="*/ 1168 h 1235"/>
                    <a:gd name="T38" fmla="*/ 439 w 607"/>
                    <a:gd name="T39" fmla="*/ 883 h 1235"/>
                    <a:gd name="T40" fmla="*/ 492 w 607"/>
                    <a:gd name="T41" fmla="*/ 866 h 1235"/>
                    <a:gd name="T42" fmla="*/ 488 w 607"/>
                    <a:gd name="T43" fmla="*/ 521 h 1235"/>
                    <a:gd name="T44" fmla="*/ 42 w 607"/>
                    <a:gd name="T45" fmla="*/ 755 h 1235"/>
                    <a:gd name="T46" fmla="*/ 41 w 607"/>
                    <a:gd name="T47" fmla="*/ 755 h 1235"/>
                    <a:gd name="T48" fmla="*/ 140 w 607"/>
                    <a:gd name="T49" fmla="*/ 1177 h 1235"/>
                    <a:gd name="T50" fmla="*/ 440 w 607"/>
                    <a:gd name="T51" fmla="*/ 1178 h 1235"/>
                    <a:gd name="T52" fmla="*/ 387 w 607"/>
                    <a:gd name="T53" fmla="*/ 1195 h 1235"/>
                    <a:gd name="T54" fmla="*/ 503 w 607"/>
                    <a:gd name="T55" fmla="*/ 322 h 1235"/>
                    <a:gd name="T56" fmla="*/ 42 w 607"/>
                    <a:gd name="T57" fmla="*/ 348 h 1235"/>
                    <a:gd name="T58" fmla="*/ 57 w 607"/>
                    <a:gd name="T59" fmla="*/ 350 h 1235"/>
                    <a:gd name="T60" fmla="*/ 39 w 607"/>
                    <a:gd name="T61" fmla="*/ 302 h 1235"/>
                    <a:gd name="T62" fmla="*/ 60 w 607"/>
                    <a:gd name="T63" fmla="*/ 221 h 1235"/>
                    <a:gd name="T64" fmla="*/ 141 w 607"/>
                    <a:gd name="T65" fmla="*/ 128 h 1235"/>
                    <a:gd name="T66" fmla="*/ 286 w 607"/>
                    <a:gd name="T67" fmla="*/ 26 h 1235"/>
                    <a:gd name="T68" fmla="*/ 388 w 607"/>
                    <a:gd name="T69" fmla="*/ 82 h 1235"/>
                    <a:gd name="T70" fmla="*/ 490 w 607"/>
                    <a:gd name="T71" fmla="*/ 185 h 1235"/>
                    <a:gd name="T72" fmla="*/ 524 w 607"/>
                    <a:gd name="T73" fmla="*/ 256 h 1235"/>
                    <a:gd name="T74" fmla="*/ 518 w 607"/>
                    <a:gd name="T75" fmla="*/ 313 h 1235"/>
                    <a:gd name="T76" fmla="*/ 461 w 607"/>
                    <a:gd name="T77" fmla="*/ 293 h 1235"/>
                    <a:gd name="T78" fmla="*/ 426 w 607"/>
                    <a:gd name="T79" fmla="*/ 222 h 1235"/>
                    <a:gd name="T80" fmla="*/ 364 w 607"/>
                    <a:gd name="T81" fmla="*/ 193 h 1235"/>
                    <a:gd name="T82" fmla="*/ 289 w 607"/>
                    <a:gd name="T83" fmla="*/ 174 h 1235"/>
                    <a:gd name="T84" fmla="*/ 113 w 607"/>
                    <a:gd name="T85" fmla="*/ 233 h 1235"/>
                    <a:gd name="T86" fmla="*/ 67 w 607"/>
                    <a:gd name="T87" fmla="*/ 296 h 1235"/>
                    <a:gd name="T88" fmla="*/ 84 w 607"/>
                    <a:gd name="T89" fmla="*/ 311 h 1235"/>
                    <a:gd name="T90" fmla="*/ 244 w 607"/>
                    <a:gd name="T91" fmla="*/ 237 h 1235"/>
                    <a:gd name="T92" fmla="*/ 432 w 607"/>
                    <a:gd name="T93" fmla="*/ 268 h 1235"/>
                    <a:gd name="T94" fmla="*/ 416 w 607"/>
                    <a:gd name="T95" fmla="*/ 468 h 1235"/>
                    <a:gd name="T96" fmla="*/ 415 w 607"/>
                    <a:gd name="T97" fmla="*/ 1086 h 1235"/>
                    <a:gd name="T98" fmla="*/ 354 w 607"/>
                    <a:gd name="T99" fmla="*/ 964 h 1235"/>
                    <a:gd name="T100" fmla="*/ 231 w 607"/>
                    <a:gd name="T101" fmla="*/ 1100 h 1235"/>
                    <a:gd name="T102" fmla="*/ 415 w 607"/>
                    <a:gd name="T103" fmla="*/ 883 h 1235"/>
                    <a:gd name="T104" fmla="*/ 99 w 607"/>
                    <a:gd name="T105" fmla="*/ 845 h 1235"/>
                    <a:gd name="T106" fmla="*/ 348 w 607"/>
                    <a:gd name="T107" fmla="*/ 523 h 1235"/>
                    <a:gd name="T108" fmla="*/ 568 w 607"/>
                    <a:gd name="T109" fmla="*/ 424 h 1235"/>
                    <a:gd name="T110" fmla="*/ 582 w 607"/>
                    <a:gd name="T111" fmla="*/ 395 h 1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607" h="1235">
                      <a:moveTo>
                        <a:pt x="592" y="383"/>
                      </a:moveTo>
                      <a:cubicBezTo>
                        <a:pt x="579" y="371"/>
                        <a:pt x="558" y="370"/>
                        <a:pt x="547" y="384"/>
                      </a:cubicBezTo>
                      <a:cubicBezTo>
                        <a:pt x="537" y="397"/>
                        <a:pt x="537" y="416"/>
                        <a:pt x="549" y="427"/>
                      </a:cubicBezTo>
                      <a:cubicBezTo>
                        <a:pt x="549" y="427"/>
                        <a:pt x="548" y="427"/>
                        <a:pt x="548" y="427"/>
                      </a:cubicBezTo>
                      <a:cubicBezTo>
                        <a:pt x="537" y="441"/>
                        <a:pt x="530" y="458"/>
                        <a:pt x="518" y="471"/>
                      </a:cubicBezTo>
                      <a:cubicBezTo>
                        <a:pt x="506" y="486"/>
                        <a:pt x="492" y="499"/>
                        <a:pt x="477" y="510"/>
                      </a:cubicBezTo>
                      <a:cubicBezTo>
                        <a:pt x="449" y="530"/>
                        <a:pt x="418" y="542"/>
                        <a:pt x="385" y="554"/>
                      </a:cubicBezTo>
                      <a:cubicBezTo>
                        <a:pt x="380" y="542"/>
                        <a:pt x="375" y="530"/>
                        <a:pt x="369" y="518"/>
                      </a:cubicBezTo>
                      <a:cubicBezTo>
                        <a:pt x="391" y="511"/>
                        <a:pt x="412" y="500"/>
                        <a:pt x="430" y="482"/>
                      </a:cubicBezTo>
                      <a:cubicBezTo>
                        <a:pt x="451" y="461"/>
                        <a:pt x="466" y="435"/>
                        <a:pt x="476" y="408"/>
                      </a:cubicBezTo>
                      <a:cubicBezTo>
                        <a:pt x="480" y="395"/>
                        <a:pt x="485" y="380"/>
                        <a:pt x="489" y="364"/>
                      </a:cubicBezTo>
                      <a:cubicBezTo>
                        <a:pt x="504" y="374"/>
                        <a:pt x="527" y="361"/>
                        <a:pt x="529" y="342"/>
                      </a:cubicBezTo>
                      <a:cubicBezTo>
                        <a:pt x="530" y="338"/>
                        <a:pt x="529" y="335"/>
                        <a:pt x="528" y="331"/>
                      </a:cubicBezTo>
                      <a:cubicBezTo>
                        <a:pt x="529" y="331"/>
                        <a:pt x="530" y="330"/>
                        <a:pt x="531" y="330"/>
                      </a:cubicBezTo>
                      <a:cubicBezTo>
                        <a:pt x="552" y="318"/>
                        <a:pt x="568" y="299"/>
                        <a:pt x="565" y="274"/>
                      </a:cubicBezTo>
                      <a:cubicBezTo>
                        <a:pt x="563" y="267"/>
                        <a:pt x="558" y="254"/>
                        <a:pt x="550" y="247"/>
                      </a:cubicBezTo>
                      <a:cubicBezTo>
                        <a:pt x="564" y="234"/>
                        <a:pt x="565" y="210"/>
                        <a:pt x="557" y="192"/>
                      </a:cubicBezTo>
                      <a:cubicBezTo>
                        <a:pt x="550" y="176"/>
                        <a:pt x="529" y="156"/>
                        <a:pt x="509" y="158"/>
                      </a:cubicBezTo>
                      <a:cubicBezTo>
                        <a:pt x="514" y="129"/>
                        <a:pt x="502" y="100"/>
                        <a:pt x="484" y="77"/>
                      </a:cubicBezTo>
                      <a:cubicBezTo>
                        <a:pt x="466" y="55"/>
                        <a:pt x="441" y="48"/>
                        <a:pt x="416" y="57"/>
                      </a:cubicBezTo>
                      <a:cubicBezTo>
                        <a:pt x="413" y="42"/>
                        <a:pt x="399" y="29"/>
                        <a:pt x="385" y="25"/>
                      </a:cubicBezTo>
                      <a:cubicBezTo>
                        <a:pt x="372" y="21"/>
                        <a:pt x="347" y="24"/>
                        <a:pt x="334" y="35"/>
                      </a:cubicBezTo>
                      <a:cubicBezTo>
                        <a:pt x="322" y="10"/>
                        <a:pt x="292" y="0"/>
                        <a:pt x="265" y="4"/>
                      </a:cubicBezTo>
                      <a:cubicBezTo>
                        <a:pt x="264" y="4"/>
                        <a:pt x="262" y="5"/>
                        <a:pt x="260" y="5"/>
                      </a:cubicBezTo>
                      <a:cubicBezTo>
                        <a:pt x="244" y="9"/>
                        <a:pt x="230" y="20"/>
                        <a:pt x="223" y="36"/>
                      </a:cubicBezTo>
                      <a:cubicBezTo>
                        <a:pt x="198" y="23"/>
                        <a:pt x="166" y="25"/>
                        <a:pt x="143" y="44"/>
                      </a:cubicBezTo>
                      <a:cubicBezTo>
                        <a:pt x="124" y="59"/>
                        <a:pt x="113" y="87"/>
                        <a:pt x="119" y="112"/>
                      </a:cubicBezTo>
                      <a:cubicBezTo>
                        <a:pt x="58" y="82"/>
                        <a:pt x="2" y="161"/>
                        <a:pt x="31" y="216"/>
                      </a:cubicBezTo>
                      <a:cubicBezTo>
                        <a:pt x="15" y="224"/>
                        <a:pt x="4" y="244"/>
                        <a:pt x="2" y="261"/>
                      </a:cubicBezTo>
                      <a:cubicBezTo>
                        <a:pt x="0" y="277"/>
                        <a:pt x="6" y="307"/>
                        <a:pt x="24" y="312"/>
                      </a:cubicBezTo>
                      <a:cubicBezTo>
                        <a:pt x="21" y="316"/>
                        <a:pt x="19" y="320"/>
                        <a:pt x="18" y="325"/>
                      </a:cubicBezTo>
                      <a:cubicBezTo>
                        <a:pt x="15" y="338"/>
                        <a:pt x="20" y="351"/>
                        <a:pt x="31" y="358"/>
                      </a:cubicBezTo>
                      <a:cubicBezTo>
                        <a:pt x="38" y="363"/>
                        <a:pt x="50" y="366"/>
                        <a:pt x="59" y="364"/>
                      </a:cubicBezTo>
                      <a:cubicBezTo>
                        <a:pt x="65" y="403"/>
                        <a:pt x="84" y="442"/>
                        <a:pt x="112" y="467"/>
                      </a:cubicBezTo>
                      <a:cubicBezTo>
                        <a:pt x="133" y="485"/>
                        <a:pt x="156" y="498"/>
                        <a:pt x="182" y="507"/>
                      </a:cubicBezTo>
                      <a:cubicBezTo>
                        <a:pt x="175" y="521"/>
                        <a:pt x="168" y="534"/>
                        <a:pt x="162" y="549"/>
                      </a:cubicBezTo>
                      <a:cubicBezTo>
                        <a:pt x="125" y="557"/>
                        <a:pt x="99" y="594"/>
                        <a:pt x="79" y="624"/>
                      </a:cubicBezTo>
                      <a:cubicBezTo>
                        <a:pt x="57" y="658"/>
                        <a:pt x="34" y="702"/>
                        <a:pt x="30" y="743"/>
                      </a:cubicBezTo>
                      <a:cubicBezTo>
                        <a:pt x="29" y="743"/>
                        <a:pt x="28" y="743"/>
                        <a:pt x="27" y="743"/>
                      </a:cubicBezTo>
                      <a:cubicBezTo>
                        <a:pt x="21" y="744"/>
                        <a:pt x="15" y="747"/>
                        <a:pt x="10" y="752"/>
                      </a:cubicBezTo>
                      <a:cubicBezTo>
                        <a:pt x="0" y="763"/>
                        <a:pt x="3" y="779"/>
                        <a:pt x="14" y="788"/>
                      </a:cubicBezTo>
                      <a:cubicBezTo>
                        <a:pt x="26" y="798"/>
                        <a:pt x="44" y="794"/>
                        <a:pt x="53" y="782"/>
                      </a:cubicBezTo>
                      <a:cubicBezTo>
                        <a:pt x="62" y="771"/>
                        <a:pt x="61" y="749"/>
                        <a:pt x="48" y="741"/>
                      </a:cubicBezTo>
                      <a:cubicBezTo>
                        <a:pt x="46" y="740"/>
                        <a:pt x="43" y="740"/>
                        <a:pt x="42" y="741"/>
                      </a:cubicBezTo>
                      <a:cubicBezTo>
                        <a:pt x="48" y="726"/>
                        <a:pt x="53" y="710"/>
                        <a:pt x="59" y="695"/>
                      </a:cubicBezTo>
                      <a:cubicBezTo>
                        <a:pt x="67" y="677"/>
                        <a:pt x="77" y="660"/>
                        <a:pt x="87" y="643"/>
                      </a:cubicBezTo>
                      <a:cubicBezTo>
                        <a:pt x="105" y="614"/>
                        <a:pt x="127" y="583"/>
                        <a:pt x="156" y="563"/>
                      </a:cubicBezTo>
                      <a:cubicBezTo>
                        <a:pt x="143" y="598"/>
                        <a:pt x="132" y="634"/>
                        <a:pt x="121" y="669"/>
                      </a:cubicBezTo>
                      <a:cubicBezTo>
                        <a:pt x="102" y="730"/>
                        <a:pt x="86" y="791"/>
                        <a:pt x="72" y="853"/>
                      </a:cubicBezTo>
                      <a:cubicBezTo>
                        <a:pt x="70" y="861"/>
                        <a:pt x="76" y="868"/>
                        <a:pt x="84" y="868"/>
                      </a:cubicBezTo>
                      <a:cubicBezTo>
                        <a:pt x="100" y="869"/>
                        <a:pt x="117" y="869"/>
                        <a:pt x="134" y="870"/>
                      </a:cubicBezTo>
                      <a:cubicBezTo>
                        <a:pt x="122" y="949"/>
                        <a:pt x="122" y="1031"/>
                        <a:pt x="117" y="1110"/>
                      </a:cubicBezTo>
                      <a:cubicBezTo>
                        <a:pt x="117" y="1116"/>
                        <a:pt x="123" y="1121"/>
                        <a:pt x="128" y="1121"/>
                      </a:cubicBezTo>
                      <a:cubicBezTo>
                        <a:pt x="146" y="1122"/>
                        <a:pt x="163" y="1122"/>
                        <a:pt x="181" y="1122"/>
                      </a:cubicBezTo>
                      <a:cubicBezTo>
                        <a:pt x="178" y="1138"/>
                        <a:pt x="176" y="1155"/>
                        <a:pt x="175" y="1171"/>
                      </a:cubicBezTo>
                      <a:cubicBezTo>
                        <a:pt x="160" y="1162"/>
                        <a:pt x="143" y="1157"/>
                        <a:pt x="126" y="1156"/>
                      </a:cubicBezTo>
                      <a:cubicBezTo>
                        <a:pt x="110" y="1156"/>
                        <a:pt x="89" y="1161"/>
                        <a:pt x="85" y="1179"/>
                      </a:cubicBezTo>
                      <a:cubicBezTo>
                        <a:pt x="81" y="1198"/>
                        <a:pt x="102" y="1211"/>
                        <a:pt x="118" y="1215"/>
                      </a:cubicBezTo>
                      <a:cubicBezTo>
                        <a:pt x="139" y="1221"/>
                        <a:pt x="163" y="1215"/>
                        <a:pt x="181" y="1203"/>
                      </a:cubicBezTo>
                      <a:cubicBezTo>
                        <a:pt x="187" y="1204"/>
                        <a:pt x="194" y="1201"/>
                        <a:pt x="194" y="1194"/>
                      </a:cubicBezTo>
                      <a:cubicBezTo>
                        <a:pt x="196" y="1170"/>
                        <a:pt x="197" y="1146"/>
                        <a:pt x="197" y="1122"/>
                      </a:cubicBezTo>
                      <a:cubicBezTo>
                        <a:pt x="212" y="1122"/>
                        <a:pt x="228" y="1122"/>
                        <a:pt x="243" y="1122"/>
                      </a:cubicBezTo>
                      <a:cubicBezTo>
                        <a:pt x="249" y="1122"/>
                        <a:pt x="254" y="1117"/>
                        <a:pt x="254" y="1111"/>
                      </a:cubicBezTo>
                      <a:cubicBezTo>
                        <a:pt x="254" y="1068"/>
                        <a:pt x="253" y="1026"/>
                        <a:pt x="252" y="983"/>
                      </a:cubicBezTo>
                      <a:cubicBezTo>
                        <a:pt x="277" y="978"/>
                        <a:pt x="303" y="976"/>
                        <a:pt x="328" y="976"/>
                      </a:cubicBezTo>
                      <a:cubicBezTo>
                        <a:pt x="326" y="996"/>
                        <a:pt x="324" y="1016"/>
                        <a:pt x="323" y="1036"/>
                      </a:cubicBezTo>
                      <a:cubicBezTo>
                        <a:pt x="322" y="1048"/>
                        <a:pt x="321" y="1060"/>
                        <a:pt x="321" y="1072"/>
                      </a:cubicBezTo>
                      <a:cubicBezTo>
                        <a:pt x="320" y="1081"/>
                        <a:pt x="318" y="1092"/>
                        <a:pt x="320" y="1101"/>
                      </a:cubicBezTo>
                      <a:cubicBezTo>
                        <a:pt x="325" y="1117"/>
                        <a:pt x="340" y="1116"/>
                        <a:pt x="354" y="1115"/>
                      </a:cubicBezTo>
                      <a:cubicBezTo>
                        <a:pt x="357" y="1115"/>
                        <a:pt x="360" y="1115"/>
                        <a:pt x="364" y="1115"/>
                      </a:cubicBezTo>
                      <a:cubicBezTo>
                        <a:pt x="362" y="1135"/>
                        <a:pt x="361" y="1155"/>
                        <a:pt x="362" y="1175"/>
                      </a:cubicBezTo>
                      <a:cubicBezTo>
                        <a:pt x="362" y="1189"/>
                        <a:pt x="361" y="1204"/>
                        <a:pt x="373" y="1213"/>
                      </a:cubicBezTo>
                      <a:cubicBezTo>
                        <a:pt x="395" y="1229"/>
                        <a:pt x="441" y="1235"/>
                        <a:pt x="465" y="1218"/>
                      </a:cubicBezTo>
                      <a:cubicBezTo>
                        <a:pt x="488" y="1202"/>
                        <a:pt x="481" y="1173"/>
                        <a:pt x="457" y="1161"/>
                      </a:cubicBezTo>
                      <a:cubicBezTo>
                        <a:pt x="434" y="1150"/>
                        <a:pt x="405" y="1155"/>
                        <a:pt x="384" y="1171"/>
                      </a:cubicBezTo>
                      <a:cubicBezTo>
                        <a:pt x="384" y="1170"/>
                        <a:pt x="384" y="1169"/>
                        <a:pt x="384" y="1168"/>
                      </a:cubicBezTo>
                      <a:cubicBezTo>
                        <a:pt x="384" y="1150"/>
                        <a:pt x="383" y="1132"/>
                        <a:pt x="380" y="1114"/>
                      </a:cubicBezTo>
                      <a:cubicBezTo>
                        <a:pt x="396" y="1113"/>
                        <a:pt x="412" y="1112"/>
                        <a:pt x="428" y="1111"/>
                      </a:cubicBezTo>
                      <a:cubicBezTo>
                        <a:pt x="435" y="1110"/>
                        <a:pt x="441" y="1105"/>
                        <a:pt x="441" y="1098"/>
                      </a:cubicBezTo>
                      <a:cubicBezTo>
                        <a:pt x="438" y="1026"/>
                        <a:pt x="437" y="955"/>
                        <a:pt x="439" y="883"/>
                      </a:cubicBezTo>
                      <a:cubicBezTo>
                        <a:pt x="439" y="883"/>
                        <a:pt x="439" y="882"/>
                        <a:pt x="439" y="882"/>
                      </a:cubicBezTo>
                      <a:cubicBezTo>
                        <a:pt x="451" y="882"/>
                        <a:pt x="463" y="882"/>
                        <a:pt x="476" y="882"/>
                      </a:cubicBezTo>
                      <a:cubicBezTo>
                        <a:pt x="483" y="883"/>
                        <a:pt x="487" y="878"/>
                        <a:pt x="487" y="873"/>
                      </a:cubicBezTo>
                      <a:cubicBezTo>
                        <a:pt x="490" y="872"/>
                        <a:pt x="493" y="869"/>
                        <a:pt x="492" y="866"/>
                      </a:cubicBezTo>
                      <a:cubicBezTo>
                        <a:pt x="489" y="835"/>
                        <a:pt x="478" y="804"/>
                        <a:pt x="469" y="774"/>
                      </a:cubicBezTo>
                      <a:cubicBezTo>
                        <a:pt x="459" y="745"/>
                        <a:pt x="449" y="716"/>
                        <a:pt x="439" y="687"/>
                      </a:cubicBezTo>
                      <a:cubicBezTo>
                        <a:pt x="423" y="645"/>
                        <a:pt x="407" y="605"/>
                        <a:pt x="390" y="564"/>
                      </a:cubicBezTo>
                      <a:cubicBezTo>
                        <a:pt x="426" y="561"/>
                        <a:pt x="460" y="543"/>
                        <a:pt x="488" y="521"/>
                      </a:cubicBezTo>
                      <a:cubicBezTo>
                        <a:pt x="514" y="501"/>
                        <a:pt x="545" y="471"/>
                        <a:pt x="558" y="439"/>
                      </a:cubicBezTo>
                      <a:cubicBezTo>
                        <a:pt x="568" y="444"/>
                        <a:pt x="587" y="436"/>
                        <a:pt x="594" y="430"/>
                      </a:cubicBezTo>
                      <a:cubicBezTo>
                        <a:pt x="607" y="417"/>
                        <a:pt x="606" y="396"/>
                        <a:pt x="592" y="383"/>
                      </a:cubicBezTo>
                      <a:close/>
                      <a:moveTo>
                        <a:pt x="42" y="755"/>
                      </a:moveTo>
                      <a:cubicBezTo>
                        <a:pt x="45" y="760"/>
                        <a:pt x="47" y="766"/>
                        <a:pt x="44" y="773"/>
                      </a:cubicBezTo>
                      <a:cubicBezTo>
                        <a:pt x="39" y="780"/>
                        <a:pt x="29" y="784"/>
                        <a:pt x="22" y="778"/>
                      </a:cubicBezTo>
                      <a:cubicBezTo>
                        <a:pt x="15" y="773"/>
                        <a:pt x="14" y="764"/>
                        <a:pt x="21" y="758"/>
                      </a:cubicBezTo>
                      <a:cubicBezTo>
                        <a:pt x="26" y="754"/>
                        <a:pt x="35" y="753"/>
                        <a:pt x="41" y="755"/>
                      </a:cubicBezTo>
                      <a:cubicBezTo>
                        <a:pt x="42" y="755"/>
                        <a:pt x="42" y="755"/>
                        <a:pt x="42" y="755"/>
                      </a:cubicBezTo>
                      <a:close/>
                      <a:moveTo>
                        <a:pt x="112" y="1189"/>
                      </a:moveTo>
                      <a:cubicBezTo>
                        <a:pt x="104" y="1180"/>
                        <a:pt x="112" y="1176"/>
                        <a:pt x="120" y="1175"/>
                      </a:cubicBezTo>
                      <a:cubicBezTo>
                        <a:pt x="126" y="1175"/>
                        <a:pt x="134" y="1176"/>
                        <a:pt x="140" y="1177"/>
                      </a:cubicBezTo>
                      <a:cubicBezTo>
                        <a:pt x="152" y="1180"/>
                        <a:pt x="163" y="1185"/>
                        <a:pt x="173" y="1193"/>
                      </a:cubicBezTo>
                      <a:cubicBezTo>
                        <a:pt x="153" y="1196"/>
                        <a:pt x="124" y="1203"/>
                        <a:pt x="112" y="1189"/>
                      </a:cubicBezTo>
                      <a:close/>
                      <a:moveTo>
                        <a:pt x="390" y="1193"/>
                      </a:moveTo>
                      <a:cubicBezTo>
                        <a:pt x="404" y="1181"/>
                        <a:pt x="422" y="1174"/>
                        <a:pt x="440" y="1178"/>
                      </a:cubicBezTo>
                      <a:cubicBezTo>
                        <a:pt x="455" y="1182"/>
                        <a:pt x="463" y="1197"/>
                        <a:pt x="444" y="1203"/>
                      </a:cubicBezTo>
                      <a:cubicBezTo>
                        <a:pt x="435" y="1206"/>
                        <a:pt x="423" y="1205"/>
                        <a:pt x="414" y="1204"/>
                      </a:cubicBezTo>
                      <a:cubicBezTo>
                        <a:pt x="407" y="1203"/>
                        <a:pt x="393" y="1201"/>
                        <a:pt x="388" y="1196"/>
                      </a:cubicBezTo>
                      <a:cubicBezTo>
                        <a:pt x="388" y="1195"/>
                        <a:pt x="387" y="1195"/>
                        <a:pt x="387" y="1195"/>
                      </a:cubicBezTo>
                      <a:cubicBezTo>
                        <a:pt x="388" y="1194"/>
                        <a:pt x="389" y="1194"/>
                        <a:pt x="390" y="1193"/>
                      </a:cubicBezTo>
                      <a:close/>
                      <a:moveTo>
                        <a:pt x="491" y="352"/>
                      </a:moveTo>
                      <a:cubicBezTo>
                        <a:pt x="493" y="341"/>
                        <a:pt x="494" y="330"/>
                        <a:pt x="493" y="319"/>
                      </a:cubicBezTo>
                      <a:cubicBezTo>
                        <a:pt x="496" y="320"/>
                        <a:pt x="500" y="321"/>
                        <a:pt x="503" y="322"/>
                      </a:cubicBezTo>
                      <a:cubicBezTo>
                        <a:pt x="509" y="325"/>
                        <a:pt x="513" y="330"/>
                        <a:pt x="513" y="336"/>
                      </a:cubicBezTo>
                      <a:cubicBezTo>
                        <a:pt x="515" y="350"/>
                        <a:pt x="502" y="357"/>
                        <a:pt x="491" y="352"/>
                      </a:cubicBezTo>
                      <a:close/>
                      <a:moveTo>
                        <a:pt x="57" y="350"/>
                      </a:moveTo>
                      <a:cubicBezTo>
                        <a:pt x="52" y="350"/>
                        <a:pt x="47" y="351"/>
                        <a:pt x="42" y="348"/>
                      </a:cubicBezTo>
                      <a:cubicBezTo>
                        <a:pt x="35" y="345"/>
                        <a:pt x="31" y="337"/>
                        <a:pt x="32" y="329"/>
                      </a:cubicBezTo>
                      <a:cubicBezTo>
                        <a:pt x="33" y="322"/>
                        <a:pt x="38" y="317"/>
                        <a:pt x="45" y="316"/>
                      </a:cubicBezTo>
                      <a:cubicBezTo>
                        <a:pt x="49" y="315"/>
                        <a:pt x="53" y="316"/>
                        <a:pt x="57" y="317"/>
                      </a:cubicBezTo>
                      <a:cubicBezTo>
                        <a:pt x="56" y="328"/>
                        <a:pt x="56" y="339"/>
                        <a:pt x="57" y="350"/>
                      </a:cubicBezTo>
                      <a:close/>
                      <a:moveTo>
                        <a:pt x="67" y="296"/>
                      </a:moveTo>
                      <a:cubicBezTo>
                        <a:pt x="62" y="296"/>
                        <a:pt x="58" y="300"/>
                        <a:pt x="58" y="304"/>
                      </a:cubicBezTo>
                      <a:cubicBezTo>
                        <a:pt x="53" y="302"/>
                        <a:pt x="48" y="301"/>
                        <a:pt x="43" y="301"/>
                      </a:cubicBezTo>
                      <a:cubicBezTo>
                        <a:pt x="41" y="302"/>
                        <a:pt x="40" y="302"/>
                        <a:pt x="39" y="302"/>
                      </a:cubicBezTo>
                      <a:cubicBezTo>
                        <a:pt x="39" y="302"/>
                        <a:pt x="39" y="302"/>
                        <a:pt x="38" y="302"/>
                      </a:cubicBezTo>
                      <a:cubicBezTo>
                        <a:pt x="29" y="290"/>
                        <a:pt x="20" y="280"/>
                        <a:pt x="23" y="264"/>
                      </a:cubicBezTo>
                      <a:cubicBezTo>
                        <a:pt x="26" y="247"/>
                        <a:pt x="40" y="235"/>
                        <a:pt x="57" y="234"/>
                      </a:cubicBezTo>
                      <a:cubicBezTo>
                        <a:pt x="64" y="233"/>
                        <a:pt x="66" y="225"/>
                        <a:pt x="60" y="221"/>
                      </a:cubicBezTo>
                      <a:cubicBezTo>
                        <a:pt x="42" y="208"/>
                        <a:pt x="39" y="169"/>
                        <a:pt x="49" y="150"/>
                      </a:cubicBezTo>
                      <a:cubicBezTo>
                        <a:pt x="65" y="120"/>
                        <a:pt x="103" y="130"/>
                        <a:pt x="126" y="141"/>
                      </a:cubicBezTo>
                      <a:cubicBezTo>
                        <a:pt x="133" y="144"/>
                        <a:pt x="138" y="139"/>
                        <a:pt x="139" y="134"/>
                      </a:cubicBezTo>
                      <a:cubicBezTo>
                        <a:pt x="141" y="133"/>
                        <a:pt x="142" y="131"/>
                        <a:pt x="141" y="128"/>
                      </a:cubicBezTo>
                      <a:cubicBezTo>
                        <a:pt x="136" y="105"/>
                        <a:pt x="139" y="79"/>
                        <a:pt x="160" y="64"/>
                      </a:cubicBezTo>
                      <a:cubicBezTo>
                        <a:pt x="180" y="50"/>
                        <a:pt x="207" y="53"/>
                        <a:pt x="224" y="69"/>
                      </a:cubicBezTo>
                      <a:cubicBezTo>
                        <a:pt x="231" y="75"/>
                        <a:pt x="242" y="71"/>
                        <a:pt x="243" y="61"/>
                      </a:cubicBezTo>
                      <a:cubicBezTo>
                        <a:pt x="243" y="37"/>
                        <a:pt x="260" y="18"/>
                        <a:pt x="286" y="26"/>
                      </a:cubicBezTo>
                      <a:cubicBezTo>
                        <a:pt x="309" y="32"/>
                        <a:pt x="314" y="55"/>
                        <a:pt x="324" y="74"/>
                      </a:cubicBezTo>
                      <a:cubicBezTo>
                        <a:pt x="328" y="81"/>
                        <a:pt x="338" y="77"/>
                        <a:pt x="339" y="70"/>
                      </a:cubicBezTo>
                      <a:cubicBezTo>
                        <a:pt x="339" y="69"/>
                        <a:pt x="339" y="67"/>
                        <a:pt x="339" y="66"/>
                      </a:cubicBezTo>
                      <a:cubicBezTo>
                        <a:pt x="354" y="42"/>
                        <a:pt x="391" y="51"/>
                        <a:pt x="388" y="82"/>
                      </a:cubicBezTo>
                      <a:cubicBezTo>
                        <a:pt x="388" y="89"/>
                        <a:pt x="397" y="94"/>
                        <a:pt x="402" y="90"/>
                      </a:cubicBezTo>
                      <a:cubicBezTo>
                        <a:pt x="424" y="75"/>
                        <a:pt x="454" y="78"/>
                        <a:pt x="473" y="96"/>
                      </a:cubicBezTo>
                      <a:cubicBezTo>
                        <a:pt x="493" y="116"/>
                        <a:pt x="495" y="149"/>
                        <a:pt x="484" y="173"/>
                      </a:cubicBezTo>
                      <a:cubicBezTo>
                        <a:pt x="481" y="178"/>
                        <a:pt x="484" y="186"/>
                        <a:pt x="490" y="185"/>
                      </a:cubicBezTo>
                      <a:cubicBezTo>
                        <a:pt x="505" y="184"/>
                        <a:pt x="521" y="185"/>
                        <a:pt x="531" y="197"/>
                      </a:cubicBezTo>
                      <a:cubicBezTo>
                        <a:pt x="543" y="213"/>
                        <a:pt x="537" y="233"/>
                        <a:pt x="517" y="237"/>
                      </a:cubicBezTo>
                      <a:cubicBezTo>
                        <a:pt x="511" y="239"/>
                        <a:pt x="512" y="247"/>
                        <a:pt x="517" y="248"/>
                      </a:cubicBezTo>
                      <a:cubicBezTo>
                        <a:pt x="518" y="251"/>
                        <a:pt x="521" y="254"/>
                        <a:pt x="524" y="256"/>
                      </a:cubicBezTo>
                      <a:cubicBezTo>
                        <a:pt x="529" y="262"/>
                        <a:pt x="535" y="268"/>
                        <a:pt x="537" y="276"/>
                      </a:cubicBezTo>
                      <a:cubicBezTo>
                        <a:pt x="540" y="286"/>
                        <a:pt x="537" y="295"/>
                        <a:pt x="530" y="302"/>
                      </a:cubicBezTo>
                      <a:cubicBezTo>
                        <a:pt x="526" y="307"/>
                        <a:pt x="521" y="309"/>
                        <a:pt x="519" y="314"/>
                      </a:cubicBezTo>
                      <a:cubicBezTo>
                        <a:pt x="518" y="314"/>
                        <a:pt x="518" y="314"/>
                        <a:pt x="518" y="313"/>
                      </a:cubicBezTo>
                      <a:cubicBezTo>
                        <a:pt x="511" y="307"/>
                        <a:pt x="497" y="302"/>
                        <a:pt x="489" y="306"/>
                      </a:cubicBezTo>
                      <a:cubicBezTo>
                        <a:pt x="488" y="306"/>
                        <a:pt x="487" y="306"/>
                        <a:pt x="487" y="306"/>
                      </a:cubicBezTo>
                      <a:cubicBezTo>
                        <a:pt x="487" y="306"/>
                        <a:pt x="486" y="306"/>
                        <a:pt x="486" y="306"/>
                      </a:cubicBezTo>
                      <a:cubicBezTo>
                        <a:pt x="478" y="301"/>
                        <a:pt x="468" y="301"/>
                        <a:pt x="461" y="293"/>
                      </a:cubicBezTo>
                      <a:cubicBezTo>
                        <a:pt x="451" y="281"/>
                        <a:pt x="454" y="266"/>
                        <a:pt x="462" y="255"/>
                      </a:cubicBezTo>
                      <a:cubicBezTo>
                        <a:pt x="467" y="247"/>
                        <a:pt x="457" y="240"/>
                        <a:pt x="450" y="243"/>
                      </a:cubicBezTo>
                      <a:cubicBezTo>
                        <a:pt x="442" y="248"/>
                        <a:pt x="434" y="249"/>
                        <a:pt x="427" y="242"/>
                      </a:cubicBezTo>
                      <a:cubicBezTo>
                        <a:pt x="421" y="236"/>
                        <a:pt x="420" y="229"/>
                        <a:pt x="426" y="222"/>
                      </a:cubicBezTo>
                      <a:cubicBezTo>
                        <a:pt x="429" y="219"/>
                        <a:pt x="428" y="216"/>
                        <a:pt x="426" y="214"/>
                      </a:cubicBezTo>
                      <a:cubicBezTo>
                        <a:pt x="424" y="211"/>
                        <a:pt x="419" y="211"/>
                        <a:pt x="416" y="213"/>
                      </a:cubicBezTo>
                      <a:cubicBezTo>
                        <a:pt x="406" y="222"/>
                        <a:pt x="397" y="234"/>
                        <a:pt x="381" y="231"/>
                      </a:cubicBezTo>
                      <a:cubicBezTo>
                        <a:pt x="364" y="227"/>
                        <a:pt x="358" y="208"/>
                        <a:pt x="364" y="193"/>
                      </a:cubicBezTo>
                      <a:cubicBezTo>
                        <a:pt x="367" y="185"/>
                        <a:pt x="355" y="178"/>
                        <a:pt x="349" y="185"/>
                      </a:cubicBezTo>
                      <a:cubicBezTo>
                        <a:pt x="333" y="203"/>
                        <a:pt x="300" y="209"/>
                        <a:pt x="294" y="179"/>
                      </a:cubicBezTo>
                      <a:cubicBezTo>
                        <a:pt x="294" y="177"/>
                        <a:pt x="292" y="176"/>
                        <a:pt x="291" y="175"/>
                      </a:cubicBezTo>
                      <a:cubicBezTo>
                        <a:pt x="290" y="175"/>
                        <a:pt x="290" y="174"/>
                        <a:pt x="289" y="174"/>
                      </a:cubicBezTo>
                      <a:cubicBezTo>
                        <a:pt x="285" y="169"/>
                        <a:pt x="276" y="169"/>
                        <a:pt x="274" y="176"/>
                      </a:cubicBezTo>
                      <a:cubicBezTo>
                        <a:pt x="263" y="224"/>
                        <a:pt x="200" y="226"/>
                        <a:pt x="174" y="188"/>
                      </a:cubicBezTo>
                      <a:cubicBezTo>
                        <a:pt x="170" y="182"/>
                        <a:pt x="158" y="183"/>
                        <a:pt x="159" y="192"/>
                      </a:cubicBezTo>
                      <a:cubicBezTo>
                        <a:pt x="162" y="220"/>
                        <a:pt x="140" y="240"/>
                        <a:pt x="113" y="233"/>
                      </a:cubicBezTo>
                      <a:cubicBezTo>
                        <a:pt x="107" y="231"/>
                        <a:pt x="101" y="237"/>
                        <a:pt x="103" y="243"/>
                      </a:cubicBezTo>
                      <a:cubicBezTo>
                        <a:pt x="111" y="266"/>
                        <a:pt x="102" y="294"/>
                        <a:pt x="76" y="296"/>
                      </a:cubicBezTo>
                      <a:cubicBezTo>
                        <a:pt x="75" y="296"/>
                        <a:pt x="74" y="295"/>
                        <a:pt x="73" y="295"/>
                      </a:cubicBezTo>
                      <a:cubicBezTo>
                        <a:pt x="71" y="294"/>
                        <a:pt x="69" y="295"/>
                        <a:pt x="67" y="296"/>
                      </a:cubicBezTo>
                      <a:close/>
                      <a:moveTo>
                        <a:pt x="124" y="455"/>
                      </a:moveTo>
                      <a:cubicBezTo>
                        <a:pt x="104" y="437"/>
                        <a:pt x="90" y="413"/>
                        <a:pt x="83" y="387"/>
                      </a:cubicBezTo>
                      <a:cubicBezTo>
                        <a:pt x="76" y="362"/>
                        <a:pt x="77" y="337"/>
                        <a:pt x="74" y="312"/>
                      </a:cubicBezTo>
                      <a:cubicBezTo>
                        <a:pt x="78" y="312"/>
                        <a:pt x="81" y="312"/>
                        <a:pt x="84" y="311"/>
                      </a:cubicBezTo>
                      <a:cubicBezTo>
                        <a:pt x="95" y="313"/>
                        <a:pt x="107" y="309"/>
                        <a:pt x="116" y="301"/>
                      </a:cubicBezTo>
                      <a:cubicBezTo>
                        <a:pt x="128" y="289"/>
                        <a:pt x="130" y="271"/>
                        <a:pt x="126" y="256"/>
                      </a:cubicBezTo>
                      <a:cubicBezTo>
                        <a:pt x="150" y="258"/>
                        <a:pt x="174" y="242"/>
                        <a:pt x="178" y="218"/>
                      </a:cubicBezTo>
                      <a:cubicBezTo>
                        <a:pt x="196" y="233"/>
                        <a:pt x="220" y="241"/>
                        <a:pt x="244" y="237"/>
                      </a:cubicBezTo>
                      <a:cubicBezTo>
                        <a:pt x="262" y="234"/>
                        <a:pt x="280" y="223"/>
                        <a:pt x="289" y="208"/>
                      </a:cubicBezTo>
                      <a:cubicBezTo>
                        <a:pt x="302" y="221"/>
                        <a:pt x="321" y="224"/>
                        <a:pt x="338" y="216"/>
                      </a:cubicBezTo>
                      <a:cubicBezTo>
                        <a:pt x="344" y="243"/>
                        <a:pt x="372" y="258"/>
                        <a:pt x="399" y="248"/>
                      </a:cubicBezTo>
                      <a:cubicBezTo>
                        <a:pt x="407" y="260"/>
                        <a:pt x="419" y="266"/>
                        <a:pt x="432" y="268"/>
                      </a:cubicBezTo>
                      <a:cubicBezTo>
                        <a:pt x="427" y="295"/>
                        <a:pt x="444" y="322"/>
                        <a:pt x="473" y="326"/>
                      </a:cubicBezTo>
                      <a:cubicBezTo>
                        <a:pt x="471" y="336"/>
                        <a:pt x="471" y="347"/>
                        <a:pt x="469" y="357"/>
                      </a:cubicBezTo>
                      <a:cubicBezTo>
                        <a:pt x="466" y="370"/>
                        <a:pt x="463" y="383"/>
                        <a:pt x="459" y="396"/>
                      </a:cubicBezTo>
                      <a:cubicBezTo>
                        <a:pt x="450" y="423"/>
                        <a:pt x="436" y="448"/>
                        <a:pt x="416" y="468"/>
                      </a:cubicBezTo>
                      <a:cubicBezTo>
                        <a:pt x="373" y="509"/>
                        <a:pt x="314" y="511"/>
                        <a:pt x="258" y="505"/>
                      </a:cubicBezTo>
                      <a:cubicBezTo>
                        <a:pt x="211" y="500"/>
                        <a:pt x="160" y="487"/>
                        <a:pt x="124" y="455"/>
                      </a:cubicBezTo>
                      <a:close/>
                      <a:moveTo>
                        <a:pt x="415" y="883"/>
                      </a:moveTo>
                      <a:cubicBezTo>
                        <a:pt x="412" y="951"/>
                        <a:pt x="412" y="1018"/>
                        <a:pt x="415" y="1086"/>
                      </a:cubicBezTo>
                      <a:cubicBezTo>
                        <a:pt x="400" y="1087"/>
                        <a:pt x="386" y="1088"/>
                        <a:pt x="372" y="1089"/>
                      </a:cubicBezTo>
                      <a:cubicBezTo>
                        <a:pt x="368" y="1090"/>
                        <a:pt x="348" y="1094"/>
                        <a:pt x="344" y="1092"/>
                      </a:cubicBezTo>
                      <a:cubicBezTo>
                        <a:pt x="346" y="1092"/>
                        <a:pt x="345" y="1079"/>
                        <a:pt x="345" y="1075"/>
                      </a:cubicBezTo>
                      <a:cubicBezTo>
                        <a:pt x="347" y="1038"/>
                        <a:pt x="350" y="1001"/>
                        <a:pt x="354" y="964"/>
                      </a:cubicBezTo>
                      <a:cubicBezTo>
                        <a:pt x="354" y="957"/>
                        <a:pt x="348" y="952"/>
                        <a:pt x="342" y="952"/>
                      </a:cubicBezTo>
                      <a:cubicBezTo>
                        <a:pt x="306" y="950"/>
                        <a:pt x="271" y="954"/>
                        <a:pt x="237" y="962"/>
                      </a:cubicBezTo>
                      <a:cubicBezTo>
                        <a:pt x="232" y="964"/>
                        <a:pt x="229" y="969"/>
                        <a:pt x="229" y="974"/>
                      </a:cubicBezTo>
                      <a:cubicBezTo>
                        <a:pt x="229" y="1016"/>
                        <a:pt x="230" y="1058"/>
                        <a:pt x="231" y="1100"/>
                      </a:cubicBezTo>
                      <a:cubicBezTo>
                        <a:pt x="201" y="1100"/>
                        <a:pt x="170" y="1100"/>
                        <a:pt x="140" y="1099"/>
                      </a:cubicBezTo>
                      <a:cubicBezTo>
                        <a:pt x="145" y="1024"/>
                        <a:pt x="154" y="947"/>
                        <a:pt x="151" y="871"/>
                      </a:cubicBezTo>
                      <a:cubicBezTo>
                        <a:pt x="239" y="874"/>
                        <a:pt x="327" y="878"/>
                        <a:pt x="415" y="881"/>
                      </a:cubicBezTo>
                      <a:cubicBezTo>
                        <a:pt x="415" y="882"/>
                        <a:pt x="415" y="882"/>
                        <a:pt x="415" y="883"/>
                      </a:cubicBezTo>
                      <a:close/>
                      <a:moveTo>
                        <a:pt x="419" y="699"/>
                      </a:moveTo>
                      <a:cubicBezTo>
                        <a:pt x="429" y="728"/>
                        <a:pt x="439" y="758"/>
                        <a:pt x="449" y="787"/>
                      </a:cubicBezTo>
                      <a:cubicBezTo>
                        <a:pt x="457" y="810"/>
                        <a:pt x="464" y="835"/>
                        <a:pt x="474" y="858"/>
                      </a:cubicBezTo>
                      <a:cubicBezTo>
                        <a:pt x="349" y="851"/>
                        <a:pt x="224" y="849"/>
                        <a:pt x="99" y="845"/>
                      </a:cubicBezTo>
                      <a:cubicBezTo>
                        <a:pt x="111" y="789"/>
                        <a:pt x="126" y="734"/>
                        <a:pt x="143" y="679"/>
                      </a:cubicBezTo>
                      <a:cubicBezTo>
                        <a:pt x="160" y="623"/>
                        <a:pt x="183" y="569"/>
                        <a:pt x="198" y="512"/>
                      </a:cubicBezTo>
                      <a:cubicBezTo>
                        <a:pt x="218" y="518"/>
                        <a:pt x="238" y="522"/>
                        <a:pt x="258" y="524"/>
                      </a:cubicBezTo>
                      <a:cubicBezTo>
                        <a:pt x="288" y="527"/>
                        <a:pt x="319" y="528"/>
                        <a:pt x="348" y="523"/>
                      </a:cubicBezTo>
                      <a:cubicBezTo>
                        <a:pt x="348" y="523"/>
                        <a:pt x="348" y="523"/>
                        <a:pt x="348" y="523"/>
                      </a:cubicBezTo>
                      <a:cubicBezTo>
                        <a:pt x="374" y="581"/>
                        <a:pt x="397" y="640"/>
                        <a:pt x="419" y="699"/>
                      </a:cubicBezTo>
                      <a:close/>
                      <a:moveTo>
                        <a:pt x="581" y="420"/>
                      </a:moveTo>
                      <a:cubicBezTo>
                        <a:pt x="577" y="423"/>
                        <a:pt x="573" y="424"/>
                        <a:pt x="568" y="424"/>
                      </a:cubicBezTo>
                      <a:cubicBezTo>
                        <a:pt x="563" y="424"/>
                        <a:pt x="560" y="422"/>
                        <a:pt x="555" y="423"/>
                      </a:cubicBezTo>
                      <a:cubicBezTo>
                        <a:pt x="555" y="423"/>
                        <a:pt x="555" y="423"/>
                        <a:pt x="555" y="423"/>
                      </a:cubicBezTo>
                      <a:cubicBezTo>
                        <a:pt x="555" y="423"/>
                        <a:pt x="555" y="423"/>
                        <a:pt x="554" y="423"/>
                      </a:cubicBezTo>
                      <a:cubicBezTo>
                        <a:pt x="542" y="405"/>
                        <a:pt x="564" y="378"/>
                        <a:pt x="582" y="395"/>
                      </a:cubicBezTo>
                      <a:cubicBezTo>
                        <a:pt x="591" y="402"/>
                        <a:pt x="590" y="414"/>
                        <a:pt x="581" y="4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60" name="Freeform 25"/>
                <p:cNvSpPr>
                  <a:spLocks/>
                </p:cNvSpPr>
                <p:nvPr/>
              </p:nvSpPr>
              <p:spPr bwMode="auto">
                <a:xfrm>
                  <a:off x="-6799263" y="7213600"/>
                  <a:ext cx="728663" cy="273050"/>
                </a:xfrm>
                <a:custGeom>
                  <a:avLst/>
                  <a:gdLst>
                    <a:gd name="T0" fmla="*/ 190 w 194"/>
                    <a:gd name="T1" fmla="*/ 8 h 73"/>
                    <a:gd name="T2" fmla="*/ 178 w 194"/>
                    <a:gd name="T3" fmla="*/ 6 h 73"/>
                    <a:gd name="T4" fmla="*/ 149 w 194"/>
                    <a:gd name="T5" fmla="*/ 43 h 73"/>
                    <a:gd name="T6" fmla="*/ 99 w 194"/>
                    <a:gd name="T7" fmla="*/ 53 h 73"/>
                    <a:gd name="T8" fmla="*/ 12 w 194"/>
                    <a:gd name="T9" fmla="*/ 7 h 73"/>
                    <a:gd name="T10" fmla="*/ 1 w 194"/>
                    <a:gd name="T11" fmla="*/ 11 h 73"/>
                    <a:gd name="T12" fmla="*/ 105 w 194"/>
                    <a:gd name="T13" fmla="*/ 72 h 73"/>
                    <a:gd name="T14" fmla="*/ 168 w 194"/>
                    <a:gd name="T15" fmla="*/ 53 h 73"/>
                    <a:gd name="T16" fmla="*/ 190 w 194"/>
                    <a:gd name="T17" fmla="*/ 8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4" h="73">
                      <a:moveTo>
                        <a:pt x="190" y="8"/>
                      </a:moveTo>
                      <a:cubicBezTo>
                        <a:pt x="189" y="2"/>
                        <a:pt x="181" y="2"/>
                        <a:pt x="178" y="6"/>
                      </a:cubicBezTo>
                      <a:cubicBezTo>
                        <a:pt x="169" y="20"/>
                        <a:pt x="165" y="34"/>
                        <a:pt x="149" y="43"/>
                      </a:cubicBezTo>
                      <a:cubicBezTo>
                        <a:pt x="134" y="51"/>
                        <a:pt x="116" y="54"/>
                        <a:pt x="99" y="53"/>
                      </a:cubicBezTo>
                      <a:cubicBezTo>
                        <a:pt x="63" y="53"/>
                        <a:pt x="30" y="40"/>
                        <a:pt x="12" y="7"/>
                      </a:cubicBezTo>
                      <a:cubicBezTo>
                        <a:pt x="8" y="0"/>
                        <a:pt x="0" y="5"/>
                        <a:pt x="1" y="11"/>
                      </a:cubicBezTo>
                      <a:cubicBezTo>
                        <a:pt x="8" y="59"/>
                        <a:pt x="65" y="73"/>
                        <a:pt x="105" y="72"/>
                      </a:cubicBezTo>
                      <a:cubicBezTo>
                        <a:pt x="128" y="72"/>
                        <a:pt x="150" y="67"/>
                        <a:pt x="168" y="53"/>
                      </a:cubicBezTo>
                      <a:cubicBezTo>
                        <a:pt x="181" y="43"/>
                        <a:pt x="194" y="25"/>
                        <a:pt x="19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61" name="Freeform 26"/>
                <p:cNvSpPr>
                  <a:spLocks/>
                </p:cNvSpPr>
                <p:nvPr/>
              </p:nvSpPr>
              <p:spPr bwMode="auto">
                <a:xfrm>
                  <a:off x="-6818313" y="6818313"/>
                  <a:ext cx="184150" cy="134938"/>
                </a:xfrm>
                <a:custGeom>
                  <a:avLst/>
                  <a:gdLst>
                    <a:gd name="T0" fmla="*/ 26 w 49"/>
                    <a:gd name="T1" fmla="*/ 1 h 36"/>
                    <a:gd name="T2" fmla="*/ 1 w 49"/>
                    <a:gd name="T3" fmla="*/ 24 h 36"/>
                    <a:gd name="T4" fmla="*/ 11 w 49"/>
                    <a:gd name="T5" fmla="*/ 26 h 36"/>
                    <a:gd name="T6" fmla="*/ 25 w 49"/>
                    <a:gd name="T7" fmla="*/ 14 h 36"/>
                    <a:gd name="T8" fmla="*/ 35 w 49"/>
                    <a:gd name="T9" fmla="*/ 27 h 36"/>
                    <a:gd name="T10" fmla="*/ 48 w 49"/>
                    <a:gd name="T11" fmla="*/ 27 h 36"/>
                    <a:gd name="T12" fmla="*/ 26 w 49"/>
                    <a:gd name="T13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36">
                      <a:moveTo>
                        <a:pt x="26" y="1"/>
                      </a:moveTo>
                      <a:cubicBezTo>
                        <a:pt x="13" y="0"/>
                        <a:pt x="1" y="11"/>
                        <a:pt x="1" y="24"/>
                      </a:cubicBezTo>
                      <a:cubicBezTo>
                        <a:pt x="0" y="31"/>
                        <a:pt x="10" y="32"/>
                        <a:pt x="11" y="26"/>
                      </a:cubicBezTo>
                      <a:cubicBezTo>
                        <a:pt x="13" y="20"/>
                        <a:pt x="18" y="13"/>
                        <a:pt x="25" y="14"/>
                      </a:cubicBezTo>
                      <a:cubicBezTo>
                        <a:pt x="32" y="15"/>
                        <a:pt x="35" y="22"/>
                        <a:pt x="35" y="27"/>
                      </a:cubicBezTo>
                      <a:cubicBezTo>
                        <a:pt x="35" y="36"/>
                        <a:pt x="48" y="36"/>
                        <a:pt x="48" y="27"/>
                      </a:cubicBezTo>
                      <a:cubicBezTo>
                        <a:pt x="49" y="15"/>
                        <a:pt x="39" y="2"/>
                        <a:pt x="2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62" name="Freeform 27"/>
                <p:cNvSpPr>
                  <a:spLocks/>
                </p:cNvSpPr>
                <p:nvPr/>
              </p:nvSpPr>
              <p:spPr bwMode="auto">
                <a:xfrm>
                  <a:off x="-6288088" y="6796088"/>
                  <a:ext cx="231775" cy="161925"/>
                </a:xfrm>
                <a:custGeom>
                  <a:avLst/>
                  <a:gdLst>
                    <a:gd name="T0" fmla="*/ 36 w 62"/>
                    <a:gd name="T1" fmla="*/ 4 h 43"/>
                    <a:gd name="T2" fmla="*/ 1 w 62"/>
                    <a:gd name="T3" fmla="*/ 29 h 43"/>
                    <a:gd name="T4" fmla="*/ 11 w 62"/>
                    <a:gd name="T5" fmla="*/ 32 h 43"/>
                    <a:gd name="T6" fmla="*/ 32 w 62"/>
                    <a:gd name="T7" fmla="*/ 17 h 43"/>
                    <a:gd name="T8" fmla="*/ 42 w 62"/>
                    <a:gd name="T9" fmla="*/ 34 h 43"/>
                    <a:gd name="T10" fmla="*/ 44 w 62"/>
                    <a:gd name="T11" fmla="*/ 41 h 43"/>
                    <a:gd name="T12" fmla="*/ 47 w 62"/>
                    <a:gd name="T13" fmla="*/ 43 h 43"/>
                    <a:gd name="T14" fmla="*/ 56 w 62"/>
                    <a:gd name="T15" fmla="*/ 38 h 43"/>
                    <a:gd name="T16" fmla="*/ 36 w 62"/>
                    <a:gd name="T17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2" h="43">
                      <a:moveTo>
                        <a:pt x="36" y="4"/>
                      </a:moveTo>
                      <a:cubicBezTo>
                        <a:pt x="19" y="0"/>
                        <a:pt x="5" y="14"/>
                        <a:pt x="1" y="29"/>
                      </a:cubicBezTo>
                      <a:cubicBezTo>
                        <a:pt x="0" y="36"/>
                        <a:pt x="8" y="38"/>
                        <a:pt x="11" y="32"/>
                      </a:cubicBezTo>
                      <a:cubicBezTo>
                        <a:pt x="14" y="24"/>
                        <a:pt x="22" y="16"/>
                        <a:pt x="32" y="17"/>
                      </a:cubicBezTo>
                      <a:cubicBezTo>
                        <a:pt x="40" y="18"/>
                        <a:pt x="44" y="26"/>
                        <a:pt x="42" y="34"/>
                      </a:cubicBezTo>
                      <a:cubicBezTo>
                        <a:pt x="41" y="36"/>
                        <a:pt x="42" y="39"/>
                        <a:pt x="44" y="41"/>
                      </a:cubicBezTo>
                      <a:cubicBezTo>
                        <a:pt x="45" y="42"/>
                        <a:pt x="46" y="42"/>
                        <a:pt x="47" y="43"/>
                      </a:cubicBezTo>
                      <a:cubicBezTo>
                        <a:pt x="51" y="43"/>
                        <a:pt x="54" y="42"/>
                        <a:pt x="56" y="38"/>
                      </a:cubicBezTo>
                      <a:cubicBezTo>
                        <a:pt x="62" y="23"/>
                        <a:pt x="50" y="7"/>
                        <a:pt x="36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63" name="Freeform 28"/>
                <p:cNvSpPr>
                  <a:spLocks/>
                </p:cNvSpPr>
                <p:nvPr/>
              </p:nvSpPr>
              <p:spPr bwMode="auto">
                <a:xfrm>
                  <a:off x="-7002463" y="7126288"/>
                  <a:ext cx="200025" cy="200025"/>
                </a:xfrm>
                <a:custGeom>
                  <a:avLst/>
                  <a:gdLst>
                    <a:gd name="T0" fmla="*/ 42 w 53"/>
                    <a:gd name="T1" fmla="*/ 7 h 53"/>
                    <a:gd name="T2" fmla="*/ 24 w 53"/>
                    <a:gd name="T3" fmla="*/ 1 h 53"/>
                    <a:gd name="T4" fmla="*/ 15 w 53"/>
                    <a:gd name="T5" fmla="*/ 3 h 53"/>
                    <a:gd name="T6" fmla="*/ 10 w 53"/>
                    <a:gd name="T7" fmla="*/ 5 h 53"/>
                    <a:gd name="T8" fmla="*/ 0 w 53"/>
                    <a:gd name="T9" fmla="*/ 24 h 53"/>
                    <a:gd name="T10" fmla="*/ 36 w 53"/>
                    <a:gd name="T11" fmla="*/ 45 h 53"/>
                    <a:gd name="T12" fmla="*/ 42 w 53"/>
                    <a:gd name="T13" fmla="*/ 7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53">
                      <a:moveTo>
                        <a:pt x="42" y="7"/>
                      </a:moveTo>
                      <a:cubicBezTo>
                        <a:pt x="37" y="3"/>
                        <a:pt x="31" y="0"/>
                        <a:pt x="24" y="1"/>
                      </a:cubicBezTo>
                      <a:cubicBezTo>
                        <a:pt x="21" y="1"/>
                        <a:pt x="17" y="2"/>
                        <a:pt x="15" y="3"/>
                      </a:cubicBezTo>
                      <a:cubicBezTo>
                        <a:pt x="13" y="4"/>
                        <a:pt x="12" y="4"/>
                        <a:pt x="10" y="5"/>
                      </a:cubicBezTo>
                      <a:cubicBezTo>
                        <a:pt x="4" y="9"/>
                        <a:pt x="0" y="17"/>
                        <a:pt x="0" y="24"/>
                      </a:cubicBezTo>
                      <a:cubicBezTo>
                        <a:pt x="0" y="41"/>
                        <a:pt x="20" y="53"/>
                        <a:pt x="36" y="45"/>
                      </a:cubicBezTo>
                      <a:cubicBezTo>
                        <a:pt x="49" y="37"/>
                        <a:pt x="53" y="18"/>
                        <a:pt x="4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64" name="Freeform 29"/>
                <p:cNvSpPr>
                  <a:spLocks/>
                </p:cNvSpPr>
                <p:nvPr/>
              </p:nvSpPr>
              <p:spPr bwMode="auto">
                <a:xfrm>
                  <a:off x="-6062663" y="7164388"/>
                  <a:ext cx="198438" cy="179388"/>
                </a:xfrm>
                <a:custGeom>
                  <a:avLst/>
                  <a:gdLst>
                    <a:gd name="T0" fmla="*/ 46 w 53"/>
                    <a:gd name="T1" fmla="*/ 11 h 48"/>
                    <a:gd name="T2" fmla="*/ 30 w 53"/>
                    <a:gd name="T3" fmla="*/ 2 h 48"/>
                    <a:gd name="T4" fmla="*/ 28 w 53"/>
                    <a:gd name="T5" fmla="*/ 2 h 48"/>
                    <a:gd name="T6" fmla="*/ 21 w 53"/>
                    <a:gd name="T7" fmla="*/ 0 h 48"/>
                    <a:gd name="T8" fmla="*/ 6 w 53"/>
                    <a:gd name="T9" fmla="*/ 33 h 48"/>
                    <a:gd name="T10" fmla="*/ 38 w 53"/>
                    <a:gd name="T11" fmla="*/ 42 h 48"/>
                    <a:gd name="T12" fmla="*/ 46 w 53"/>
                    <a:gd name="T13" fmla="*/ 1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48">
                      <a:moveTo>
                        <a:pt x="46" y="11"/>
                      </a:moveTo>
                      <a:cubicBezTo>
                        <a:pt x="42" y="6"/>
                        <a:pt x="36" y="3"/>
                        <a:pt x="30" y="2"/>
                      </a:cubicBezTo>
                      <a:cubicBezTo>
                        <a:pt x="29" y="2"/>
                        <a:pt x="28" y="2"/>
                        <a:pt x="28" y="2"/>
                      </a:cubicBezTo>
                      <a:cubicBezTo>
                        <a:pt x="26" y="1"/>
                        <a:pt x="24" y="0"/>
                        <a:pt x="21" y="0"/>
                      </a:cubicBezTo>
                      <a:cubicBezTo>
                        <a:pt x="5" y="0"/>
                        <a:pt x="0" y="21"/>
                        <a:pt x="6" y="33"/>
                      </a:cubicBezTo>
                      <a:cubicBezTo>
                        <a:pt x="12" y="45"/>
                        <a:pt x="26" y="48"/>
                        <a:pt x="38" y="42"/>
                      </a:cubicBezTo>
                      <a:cubicBezTo>
                        <a:pt x="48" y="36"/>
                        <a:pt x="53" y="22"/>
                        <a:pt x="46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p:grpSp>
          <p:grpSp>
            <p:nvGrpSpPr>
              <p:cNvPr id="50" name="그룹 49"/>
              <p:cNvGrpSpPr/>
              <p:nvPr/>
            </p:nvGrpSpPr>
            <p:grpSpPr>
              <a:xfrm>
                <a:off x="-2000250" y="6178550"/>
                <a:ext cx="2027238" cy="4187825"/>
                <a:chOff x="-2000250" y="6178550"/>
                <a:chExt cx="2027238" cy="4187825"/>
              </a:xfrm>
              <a:grpFill/>
            </p:grpSpPr>
            <p:sp>
              <p:nvSpPr>
                <p:cNvPr id="51" name="Freeform 30"/>
                <p:cNvSpPr>
                  <a:spLocks noEditPoints="1"/>
                </p:cNvSpPr>
                <p:nvPr/>
              </p:nvSpPr>
              <p:spPr bwMode="auto">
                <a:xfrm>
                  <a:off x="-1449388" y="7832725"/>
                  <a:ext cx="973138" cy="1112838"/>
                </a:xfrm>
                <a:custGeom>
                  <a:avLst/>
                  <a:gdLst>
                    <a:gd name="T0" fmla="*/ 255 w 259"/>
                    <a:gd name="T1" fmla="*/ 265 h 296"/>
                    <a:gd name="T2" fmla="*/ 234 w 259"/>
                    <a:gd name="T3" fmla="*/ 231 h 296"/>
                    <a:gd name="T4" fmla="*/ 233 w 259"/>
                    <a:gd name="T5" fmla="*/ 222 h 296"/>
                    <a:gd name="T6" fmla="*/ 198 w 259"/>
                    <a:gd name="T7" fmla="*/ 76 h 296"/>
                    <a:gd name="T8" fmla="*/ 159 w 259"/>
                    <a:gd name="T9" fmla="*/ 17 h 296"/>
                    <a:gd name="T10" fmla="*/ 144 w 259"/>
                    <a:gd name="T11" fmla="*/ 12 h 296"/>
                    <a:gd name="T12" fmla="*/ 92 w 259"/>
                    <a:gd name="T13" fmla="*/ 5 h 296"/>
                    <a:gd name="T14" fmla="*/ 50 w 259"/>
                    <a:gd name="T15" fmla="*/ 16 h 296"/>
                    <a:gd name="T16" fmla="*/ 42 w 259"/>
                    <a:gd name="T17" fmla="*/ 80 h 296"/>
                    <a:gd name="T18" fmla="*/ 16 w 259"/>
                    <a:gd name="T19" fmla="*/ 208 h 296"/>
                    <a:gd name="T20" fmla="*/ 15 w 259"/>
                    <a:gd name="T21" fmla="*/ 239 h 296"/>
                    <a:gd name="T22" fmla="*/ 19 w 259"/>
                    <a:gd name="T23" fmla="*/ 292 h 296"/>
                    <a:gd name="T24" fmla="*/ 42 w 259"/>
                    <a:gd name="T25" fmla="*/ 279 h 296"/>
                    <a:gd name="T26" fmla="*/ 48 w 259"/>
                    <a:gd name="T27" fmla="*/ 285 h 296"/>
                    <a:gd name="T28" fmla="*/ 66 w 259"/>
                    <a:gd name="T29" fmla="*/ 276 h 296"/>
                    <a:gd name="T30" fmla="*/ 166 w 259"/>
                    <a:gd name="T31" fmla="*/ 285 h 296"/>
                    <a:gd name="T32" fmla="*/ 246 w 259"/>
                    <a:gd name="T33" fmla="*/ 293 h 296"/>
                    <a:gd name="T34" fmla="*/ 257 w 259"/>
                    <a:gd name="T35" fmla="*/ 267 h 296"/>
                    <a:gd name="T36" fmla="*/ 58 w 259"/>
                    <a:gd name="T37" fmla="*/ 103 h 296"/>
                    <a:gd name="T38" fmla="*/ 57 w 259"/>
                    <a:gd name="T39" fmla="*/ 65 h 296"/>
                    <a:gd name="T40" fmla="*/ 76 w 259"/>
                    <a:gd name="T41" fmla="*/ 79 h 296"/>
                    <a:gd name="T42" fmla="*/ 83 w 259"/>
                    <a:gd name="T43" fmla="*/ 110 h 296"/>
                    <a:gd name="T44" fmla="*/ 85 w 259"/>
                    <a:gd name="T45" fmla="*/ 88 h 296"/>
                    <a:gd name="T46" fmla="*/ 96 w 259"/>
                    <a:gd name="T47" fmla="*/ 89 h 296"/>
                    <a:gd name="T48" fmla="*/ 83 w 259"/>
                    <a:gd name="T49" fmla="*/ 110 h 296"/>
                    <a:gd name="T50" fmla="*/ 90 w 259"/>
                    <a:gd name="T51" fmla="*/ 203 h 296"/>
                    <a:gd name="T52" fmla="*/ 98 w 259"/>
                    <a:gd name="T53" fmla="*/ 229 h 296"/>
                    <a:gd name="T54" fmla="*/ 103 w 259"/>
                    <a:gd name="T55" fmla="*/ 166 h 296"/>
                    <a:gd name="T56" fmla="*/ 105 w 259"/>
                    <a:gd name="T57" fmla="*/ 158 h 296"/>
                    <a:gd name="T58" fmla="*/ 118 w 259"/>
                    <a:gd name="T59" fmla="*/ 32 h 296"/>
                    <a:gd name="T60" fmla="*/ 118 w 259"/>
                    <a:gd name="T61" fmla="*/ 37 h 296"/>
                    <a:gd name="T62" fmla="*/ 120 w 259"/>
                    <a:gd name="T63" fmla="*/ 232 h 296"/>
                    <a:gd name="T64" fmla="*/ 138 w 259"/>
                    <a:gd name="T65" fmla="*/ 236 h 296"/>
                    <a:gd name="T66" fmla="*/ 148 w 259"/>
                    <a:gd name="T67" fmla="*/ 49 h 296"/>
                    <a:gd name="T68" fmla="*/ 145 w 259"/>
                    <a:gd name="T69" fmla="*/ 49 h 296"/>
                    <a:gd name="T70" fmla="*/ 149 w 259"/>
                    <a:gd name="T71" fmla="*/ 42 h 296"/>
                    <a:gd name="T72" fmla="*/ 148 w 259"/>
                    <a:gd name="T73" fmla="*/ 49 h 296"/>
                    <a:gd name="T74" fmla="*/ 151 w 259"/>
                    <a:gd name="T75" fmla="*/ 151 h 296"/>
                    <a:gd name="T76" fmla="*/ 150 w 259"/>
                    <a:gd name="T77" fmla="*/ 154 h 296"/>
                    <a:gd name="T78" fmla="*/ 201 w 259"/>
                    <a:gd name="T79" fmla="*/ 228 h 296"/>
                    <a:gd name="T80" fmla="*/ 207 w 259"/>
                    <a:gd name="T81" fmla="*/ 234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59" h="296">
                      <a:moveTo>
                        <a:pt x="257" y="267"/>
                      </a:moveTo>
                      <a:cubicBezTo>
                        <a:pt x="256" y="266"/>
                        <a:pt x="256" y="265"/>
                        <a:pt x="255" y="265"/>
                      </a:cubicBezTo>
                      <a:cubicBezTo>
                        <a:pt x="250" y="257"/>
                        <a:pt x="246" y="248"/>
                        <a:pt x="243" y="239"/>
                      </a:cubicBezTo>
                      <a:cubicBezTo>
                        <a:pt x="241" y="234"/>
                        <a:pt x="237" y="231"/>
                        <a:pt x="234" y="231"/>
                      </a:cubicBezTo>
                      <a:cubicBezTo>
                        <a:pt x="233" y="229"/>
                        <a:pt x="233" y="229"/>
                        <a:pt x="233" y="229"/>
                      </a:cubicBezTo>
                      <a:cubicBezTo>
                        <a:pt x="234" y="227"/>
                        <a:pt x="234" y="225"/>
                        <a:pt x="233" y="222"/>
                      </a:cubicBezTo>
                      <a:cubicBezTo>
                        <a:pt x="222" y="176"/>
                        <a:pt x="209" y="131"/>
                        <a:pt x="194" y="87"/>
                      </a:cubicBezTo>
                      <a:cubicBezTo>
                        <a:pt x="197" y="85"/>
                        <a:pt x="199" y="81"/>
                        <a:pt x="198" y="76"/>
                      </a:cubicBezTo>
                      <a:cubicBezTo>
                        <a:pt x="195" y="55"/>
                        <a:pt x="188" y="35"/>
                        <a:pt x="179" y="16"/>
                      </a:cubicBezTo>
                      <a:cubicBezTo>
                        <a:pt x="174" y="7"/>
                        <a:pt x="163" y="10"/>
                        <a:pt x="159" y="17"/>
                      </a:cubicBezTo>
                      <a:cubicBezTo>
                        <a:pt x="158" y="16"/>
                        <a:pt x="157" y="15"/>
                        <a:pt x="154" y="14"/>
                      </a:cubicBezTo>
                      <a:cubicBezTo>
                        <a:pt x="151" y="12"/>
                        <a:pt x="148" y="12"/>
                        <a:pt x="144" y="12"/>
                      </a:cubicBezTo>
                      <a:cubicBezTo>
                        <a:pt x="144" y="12"/>
                        <a:pt x="144" y="12"/>
                        <a:pt x="144" y="12"/>
                      </a:cubicBezTo>
                      <a:cubicBezTo>
                        <a:pt x="127" y="10"/>
                        <a:pt x="110" y="7"/>
                        <a:pt x="92" y="5"/>
                      </a:cubicBezTo>
                      <a:cubicBezTo>
                        <a:pt x="79" y="3"/>
                        <a:pt x="67" y="0"/>
                        <a:pt x="55" y="6"/>
                      </a:cubicBezTo>
                      <a:cubicBezTo>
                        <a:pt x="51" y="8"/>
                        <a:pt x="49" y="12"/>
                        <a:pt x="50" y="16"/>
                      </a:cubicBezTo>
                      <a:cubicBezTo>
                        <a:pt x="43" y="19"/>
                        <a:pt x="41" y="29"/>
                        <a:pt x="48" y="34"/>
                      </a:cubicBezTo>
                      <a:cubicBezTo>
                        <a:pt x="43" y="50"/>
                        <a:pt x="41" y="65"/>
                        <a:pt x="42" y="80"/>
                      </a:cubicBezTo>
                      <a:cubicBezTo>
                        <a:pt x="34" y="103"/>
                        <a:pt x="27" y="127"/>
                        <a:pt x="22" y="152"/>
                      </a:cubicBezTo>
                      <a:cubicBezTo>
                        <a:pt x="19" y="166"/>
                        <a:pt x="9" y="193"/>
                        <a:pt x="16" y="208"/>
                      </a:cubicBezTo>
                      <a:cubicBezTo>
                        <a:pt x="15" y="217"/>
                        <a:pt x="14" y="225"/>
                        <a:pt x="13" y="233"/>
                      </a:cubicBezTo>
                      <a:cubicBezTo>
                        <a:pt x="13" y="235"/>
                        <a:pt x="14" y="237"/>
                        <a:pt x="15" y="239"/>
                      </a:cubicBezTo>
                      <a:cubicBezTo>
                        <a:pt x="11" y="239"/>
                        <a:pt x="7" y="242"/>
                        <a:pt x="6" y="245"/>
                      </a:cubicBezTo>
                      <a:cubicBezTo>
                        <a:pt x="0" y="263"/>
                        <a:pt x="5" y="280"/>
                        <a:pt x="19" y="292"/>
                      </a:cubicBezTo>
                      <a:cubicBezTo>
                        <a:pt x="24" y="296"/>
                        <a:pt x="30" y="293"/>
                        <a:pt x="32" y="288"/>
                      </a:cubicBezTo>
                      <a:cubicBezTo>
                        <a:pt x="37" y="288"/>
                        <a:pt x="42" y="285"/>
                        <a:pt x="42" y="279"/>
                      </a:cubicBezTo>
                      <a:cubicBezTo>
                        <a:pt x="42" y="277"/>
                        <a:pt x="42" y="275"/>
                        <a:pt x="42" y="273"/>
                      </a:cubicBezTo>
                      <a:cubicBezTo>
                        <a:pt x="44" y="277"/>
                        <a:pt x="46" y="281"/>
                        <a:pt x="48" y="285"/>
                      </a:cubicBezTo>
                      <a:cubicBezTo>
                        <a:pt x="53" y="296"/>
                        <a:pt x="68" y="288"/>
                        <a:pt x="66" y="277"/>
                      </a:cubicBezTo>
                      <a:cubicBezTo>
                        <a:pt x="66" y="277"/>
                        <a:pt x="66" y="277"/>
                        <a:pt x="66" y="276"/>
                      </a:cubicBezTo>
                      <a:cubicBezTo>
                        <a:pt x="94" y="289"/>
                        <a:pt x="125" y="294"/>
                        <a:pt x="157" y="293"/>
                      </a:cubicBezTo>
                      <a:cubicBezTo>
                        <a:pt x="162" y="292"/>
                        <a:pt x="165" y="289"/>
                        <a:pt x="166" y="285"/>
                      </a:cubicBezTo>
                      <a:cubicBezTo>
                        <a:pt x="178" y="285"/>
                        <a:pt x="189" y="285"/>
                        <a:pt x="201" y="284"/>
                      </a:cubicBezTo>
                      <a:cubicBezTo>
                        <a:pt x="215" y="290"/>
                        <a:pt x="230" y="292"/>
                        <a:pt x="246" y="293"/>
                      </a:cubicBezTo>
                      <a:cubicBezTo>
                        <a:pt x="255" y="293"/>
                        <a:pt x="258" y="285"/>
                        <a:pt x="257" y="279"/>
                      </a:cubicBezTo>
                      <a:cubicBezTo>
                        <a:pt x="259" y="275"/>
                        <a:pt x="259" y="271"/>
                        <a:pt x="257" y="267"/>
                      </a:cubicBezTo>
                      <a:close/>
                      <a:moveTo>
                        <a:pt x="65" y="86"/>
                      </a:moveTo>
                      <a:cubicBezTo>
                        <a:pt x="63" y="92"/>
                        <a:pt x="61" y="97"/>
                        <a:pt x="58" y="103"/>
                      </a:cubicBezTo>
                      <a:cubicBezTo>
                        <a:pt x="61" y="94"/>
                        <a:pt x="63" y="86"/>
                        <a:pt x="66" y="78"/>
                      </a:cubicBezTo>
                      <a:cubicBezTo>
                        <a:pt x="69" y="70"/>
                        <a:pt x="63" y="65"/>
                        <a:pt x="57" y="65"/>
                      </a:cubicBezTo>
                      <a:cubicBezTo>
                        <a:pt x="58" y="61"/>
                        <a:pt x="59" y="57"/>
                        <a:pt x="60" y="54"/>
                      </a:cubicBezTo>
                      <a:cubicBezTo>
                        <a:pt x="65" y="62"/>
                        <a:pt x="70" y="71"/>
                        <a:pt x="76" y="79"/>
                      </a:cubicBezTo>
                      <a:cubicBezTo>
                        <a:pt x="72" y="79"/>
                        <a:pt x="67" y="81"/>
                        <a:pt x="65" y="86"/>
                      </a:cubicBezTo>
                      <a:close/>
                      <a:moveTo>
                        <a:pt x="83" y="110"/>
                      </a:moveTo>
                      <a:cubicBezTo>
                        <a:pt x="84" y="103"/>
                        <a:pt x="85" y="96"/>
                        <a:pt x="85" y="89"/>
                      </a:cubicBezTo>
                      <a:cubicBezTo>
                        <a:pt x="85" y="89"/>
                        <a:pt x="85" y="89"/>
                        <a:pt x="85" y="88"/>
                      </a:cubicBezTo>
                      <a:cubicBezTo>
                        <a:pt x="89" y="90"/>
                        <a:pt x="92" y="89"/>
                        <a:pt x="95" y="88"/>
                      </a:cubicBezTo>
                      <a:cubicBezTo>
                        <a:pt x="96" y="88"/>
                        <a:pt x="96" y="88"/>
                        <a:pt x="96" y="89"/>
                      </a:cubicBezTo>
                      <a:cubicBezTo>
                        <a:pt x="93" y="89"/>
                        <a:pt x="90" y="92"/>
                        <a:pt x="88" y="96"/>
                      </a:cubicBezTo>
                      <a:cubicBezTo>
                        <a:pt x="87" y="101"/>
                        <a:pt x="85" y="105"/>
                        <a:pt x="83" y="110"/>
                      </a:cubicBezTo>
                      <a:close/>
                      <a:moveTo>
                        <a:pt x="96" y="228"/>
                      </a:moveTo>
                      <a:cubicBezTo>
                        <a:pt x="94" y="221"/>
                        <a:pt x="92" y="212"/>
                        <a:pt x="90" y="203"/>
                      </a:cubicBezTo>
                      <a:cubicBezTo>
                        <a:pt x="92" y="204"/>
                        <a:pt x="94" y="206"/>
                        <a:pt x="96" y="207"/>
                      </a:cubicBezTo>
                      <a:cubicBezTo>
                        <a:pt x="96" y="214"/>
                        <a:pt x="97" y="221"/>
                        <a:pt x="98" y="229"/>
                      </a:cubicBezTo>
                      <a:cubicBezTo>
                        <a:pt x="97" y="229"/>
                        <a:pt x="96" y="228"/>
                        <a:pt x="96" y="228"/>
                      </a:cubicBezTo>
                      <a:close/>
                      <a:moveTo>
                        <a:pt x="103" y="166"/>
                      </a:moveTo>
                      <a:cubicBezTo>
                        <a:pt x="102" y="166"/>
                        <a:pt x="102" y="166"/>
                        <a:pt x="101" y="165"/>
                      </a:cubicBezTo>
                      <a:cubicBezTo>
                        <a:pt x="102" y="163"/>
                        <a:pt x="104" y="160"/>
                        <a:pt x="105" y="158"/>
                      </a:cubicBezTo>
                      <a:cubicBezTo>
                        <a:pt x="105" y="161"/>
                        <a:pt x="104" y="164"/>
                        <a:pt x="103" y="166"/>
                      </a:cubicBezTo>
                      <a:close/>
                      <a:moveTo>
                        <a:pt x="118" y="32"/>
                      </a:moveTo>
                      <a:cubicBezTo>
                        <a:pt x="119" y="32"/>
                        <a:pt x="121" y="32"/>
                        <a:pt x="122" y="32"/>
                      </a:cubicBezTo>
                      <a:cubicBezTo>
                        <a:pt x="121" y="34"/>
                        <a:pt x="120" y="36"/>
                        <a:pt x="118" y="37"/>
                      </a:cubicBezTo>
                      <a:cubicBezTo>
                        <a:pt x="119" y="36"/>
                        <a:pt x="118" y="34"/>
                        <a:pt x="118" y="32"/>
                      </a:cubicBezTo>
                      <a:close/>
                      <a:moveTo>
                        <a:pt x="120" y="232"/>
                      </a:moveTo>
                      <a:cubicBezTo>
                        <a:pt x="121" y="230"/>
                        <a:pt x="122" y="228"/>
                        <a:pt x="123" y="226"/>
                      </a:cubicBezTo>
                      <a:cubicBezTo>
                        <a:pt x="128" y="229"/>
                        <a:pt x="133" y="232"/>
                        <a:pt x="138" y="236"/>
                      </a:cubicBezTo>
                      <a:cubicBezTo>
                        <a:pt x="132" y="235"/>
                        <a:pt x="126" y="234"/>
                        <a:pt x="120" y="232"/>
                      </a:cubicBezTo>
                      <a:close/>
                      <a:moveTo>
                        <a:pt x="148" y="49"/>
                      </a:moveTo>
                      <a:cubicBezTo>
                        <a:pt x="148" y="49"/>
                        <a:pt x="148" y="50"/>
                        <a:pt x="148" y="50"/>
                      </a:cubicBezTo>
                      <a:cubicBezTo>
                        <a:pt x="147" y="50"/>
                        <a:pt x="146" y="49"/>
                        <a:pt x="145" y="49"/>
                      </a:cubicBezTo>
                      <a:cubicBezTo>
                        <a:pt x="145" y="48"/>
                        <a:pt x="146" y="46"/>
                        <a:pt x="147" y="44"/>
                      </a:cubicBezTo>
                      <a:cubicBezTo>
                        <a:pt x="147" y="43"/>
                        <a:pt x="148" y="43"/>
                        <a:pt x="149" y="42"/>
                      </a:cubicBezTo>
                      <a:cubicBezTo>
                        <a:pt x="149" y="42"/>
                        <a:pt x="149" y="43"/>
                        <a:pt x="149" y="44"/>
                      </a:cubicBezTo>
                      <a:cubicBezTo>
                        <a:pt x="149" y="45"/>
                        <a:pt x="148" y="47"/>
                        <a:pt x="148" y="49"/>
                      </a:cubicBezTo>
                      <a:close/>
                      <a:moveTo>
                        <a:pt x="150" y="154"/>
                      </a:moveTo>
                      <a:cubicBezTo>
                        <a:pt x="150" y="153"/>
                        <a:pt x="151" y="152"/>
                        <a:pt x="151" y="151"/>
                      </a:cubicBezTo>
                      <a:cubicBezTo>
                        <a:pt x="152" y="153"/>
                        <a:pt x="152" y="156"/>
                        <a:pt x="153" y="158"/>
                      </a:cubicBezTo>
                      <a:cubicBezTo>
                        <a:pt x="152" y="156"/>
                        <a:pt x="151" y="155"/>
                        <a:pt x="150" y="154"/>
                      </a:cubicBezTo>
                      <a:close/>
                      <a:moveTo>
                        <a:pt x="207" y="234"/>
                      </a:moveTo>
                      <a:cubicBezTo>
                        <a:pt x="205" y="232"/>
                        <a:pt x="203" y="230"/>
                        <a:pt x="201" y="228"/>
                      </a:cubicBezTo>
                      <a:cubicBezTo>
                        <a:pt x="198" y="221"/>
                        <a:pt x="196" y="214"/>
                        <a:pt x="193" y="207"/>
                      </a:cubicBezTo>
                      <a:cubicBezTo>
                        <a:pt x="198" y="216"/>
                        <a:pt x="202" y="225"/>
                        <a:pt x="207" y="2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52" name="Freeform 31"/>
                <p:cNvSpPr>
                  <a:spLocks noEditPoints="1"/>
                </p:cNvSpPr>
                <p:nvPr/>
              </p:nvSpPr>
              <p:spPr bwMode="auto">
                <a:xfrm>
                  <a:off x="-2000250" y="6178550"/>
                  <a:ext cx="2027238" cy="4187825"/>
                </a:xfrm>
                <a:custGeom>
                  <a:avLst/>
                  <a:gdLst>
                    <a:gd name="T0" fmla="*/ 347 w 540"/>
                    <a:gd name="T1" fmla="*/ 464 h 1114"/>
                    <a:gd name="T2" fmla="*/ 501 w 540"/>
                    <a:gd name="T3" fmla="*/ 259 h 1114"/>
                    <a:gd name="T4" fmla="*/ 486 w 540"/>
                    <a:gd name="T5" fmla="*/ 197 h 1114"/>
                    <a:gd name="T6" fmla="*/ 390 w 540"/>
                    <a:gd name="T7" fmla="*/ 46 h 1114"/>
                    <a:gd name="T8" fmla="*/ 311 w 540"/>
                    <a:gd name="T9" fmla="*/ 0 h 1114"/>
                    <a:gd name="T10" fmla="*/ 57 w 540"/>
                    <a:gd name="T11" fmla="*/ 26 h 1114"/>
                    <a:gd name="T12" fmla="*/ 30 w 540"/>
                    <a:gd name="T13" fmla="*/ 177 h 1114"/>
                    <a:gd name="T14" fmla="*/ 6 w 540"/>
                    <a:gd name="T15" fmla="*/ 298 h 1114"/>
                    <a:gd name="T16" fmla="*/ 184 w 540"/>
                    <a:gd name="T17" fmla="*/ 444 h 1114"/>
                    <a:gd name="T18" fmla="*/ 12 w 540"/>
                    <a:gd name="T19" fmla="*/ 667 h 1114"/>
                    <a:gd name="T20" fmla="*/ 58 w 540"/>
                    <a:gd name="T21" fmla="*/ 653 h 1114"/>
                    <a:gd name="T22" fmla="*/ 128 w 540"/>
                    <a:gd name="T23" fmla="*/ 734 h 1114"/>
                    <a:gd name="T24" fmla="*/ 146 w 540"/>
                    <a:gd name="T25" fmla="*/ 951 h 1114"/>
                    <a:gd name="T26" fmla="*/ 109 w 540"/>
                    <a:gd name="T27" fmla="*/ 1030 h 1114"/>
                    <a:gd name="T28" fmla="*/ 188 w 540"/>
                    <a:gd name="T29" fmla="*/ 1057 h 1114"/>
                    <a:gd name="T30" fmla="*/ 240 w 540"/>
                    <a:gd name="T31" fmla="*/ 954 h 1114"/>
                    <a:gd name="T32" fmla="*/ 298 w 540"/>
                    <a:gd name="T33" fmla="*/ 853 h 1114"/>
                    <a:gd name="T34" fmla="*/ 319 w 540"/>
                    <a:gd name="T35" fmla="*/ 899 h 1114"/>
                    <a:gd name="T36" fmla="*/ 360 w 540"/>
                    <a:gd name="T37" fmla="*/ 1012 h 1114"/>
                    <a:gd name="T38" fmla="*/ 367 w 540"/>
                    <a:gd name="T39" fmla="*/ 1084 h 1114"/>
                    <a:gd name="T40" fmla="*/ 378 w 540"/>
                    <a:gd name="T41" fmla="*/ 1015 h 1114"/>
                    <a:gd name="T42" fmla="*/ 414 w 540"/>
                    <a:gd name="T43" fmla="*/ 755 h 1114"/>
                    <a:gd name="T44" fmla="*/ 352 w 540"/>
                    <a:gd name="T45" fmla="*/ 478 h 1114"/>
                    <a:gd name="T46" fmla="*/ 481 w 540"/>
                    <a:gd name="T47" fmla="*/ 622 h 1114"/>
                    <a:gd name="T48" fmla="*/ 495 w 540"/>
                    <a:gd name="T49" fmla="*/ 293 h 1114"/>
                    <a:gd name="T50" fmla="*/ 54 w 540"/>
                    <a:gd name="T51" fmla="*/ 696 h 1114"/>
                    <a:gd name="T52" fmla="*/ 49 w 540"/>
                    <a:gd name="T53" fmla="*/ 667 h 1114"/>
                    <a:gd name="T54" fmla="*/ 115 w 540"/>
                    <a:gd name="T55" fmla="*/ 1043 h 1114"/>
                    <a:gd name="T56" fmla="*/ 38 w 540"/>
                    <a:gd name="T57" fmla="*/ 310 h 1114"/>
                    <a:gd name="T58" fmla="*/ 51 w 540"/>
                    <a:gd name="T59" fmla="*/ 306 h 1114"/>
                    <a:gd name="T60" fmla="*/ 53 w 540"/>
                    <a:gd name="T61" fmla="*/ 250 h 1114"/>
                    <a:gd name="T62" fmla="*/ 57 w 540"/>
                    <a:gd name="T63" fmla="*/ 150 h 1114"/>
                    <a:gd name="T64" fmla="*/ 67 w 540"/>
                    <a:gd name="T65" fmla="*/ 87 h 1114"/>
                    <a:gd name="T66" fmla="*/ 65 w 540"/>
                    <a:gd name="T67" fmla="*/ 49 h 1114"/>
                    <a:gd name="T68" fmla="*/ 276 w 540"/>
                    <a:gd name="T69" fmla="*/ 32 h 1114"/>
                    <a:gd name="T70" fmla="*/ 432 w 540"/>
                    <a:gd name="T71" fmla="*/ 117 h 1114"/>
                    <a:gd name="T72" fmla="*/ 459 w 540"/>
                    <a:gd name="T73" fmla="*/ 240 h 1114"/>
                    <a:gd name="T74" fmla="*/ 384 w 540"/>
                    <a:gd name="T75" fmla="*/ 202 h 1114"/>
                    <a:gd name="T76" fmla="*/ 360 w 540"/>
                    <a:gd name="T77" fmla="*/ 231 h 1114"/>
                    <a:gd name="T78" fmla="*/ 278 w 540"/>
                    <a:gd name="T79" fmla="*/ 224 h 1114"/>
                    <a:gd name="T80" fmla="*/ 201 w 540"/>
                    <a:gd name="T81" fmla="*/ 217 h 1114"/>
                    <a:gd name="T82" fmla="*/ 91 w 540"/>
                    <a:gd name="T83" fmla="*/ 197 h 1114"/>
                    <a:gd name="T84" fmla="*/ 122 w 540"/>
                    <a:gd name="T85" fmla="*/ 389 h 1114"/>
                    <a:gd name="T86" fmla="*/ 95 w 540"/>
                    <a:gd name="T87" fmla="*/ 221 h 1114"/>
                    <a:gd name="T88" fmla="*/ 145 w 540"/>
                    <a:gd name="T89" fmla="*/ 215 h 1114"/>
                    <a:gd name="T90" fmla="*/ 295 w 540"/>
                    <a:gd name="T91" fmla="*/ 251 h 1114"/>
                    <a:gd name="T92" fmla="*/ 321 w 540"/>
                    <a:gd name="T93" fmla="*/ 234 h 1114"/>
                    <a:gd name="T94" fmla="*/ 380 w 540"/>
                    <a:gd name="T95" fmla="*/ 219 h 1114"/>
                    <a:gd name="T96" fmla="*/ 433 w 540"/>
                    <a:gd name="T97" fmla="*/ 247 h 1114"/>
                    <a:gd name="T98" fmla="*/ 199 w 540"/>
                    <a:gd name="T99" fmla="*/ 426 h 1114"/>
                    <a:gd name="T100" fmla="*/ 401 w 540"/>
                    <a:gd name="T101" fmla="*/ 1087 h 1114"/>
                    <a:gd name="T102" fmla="*/ 342 w 540"/>
                    <a:gd name="T103" fmla="*/ 885 h 1114"/>
                    <a:gd name="T104" fmla="*/ 215 w 540"/>
                    <a:gd name="T105" fmla="*/ 841 h 1114"/>
                    <a:gd name="T106" fmla="*/ 160 w 540"/>
                    <a:gd name="T107" fmla="*/ 933 h 1114"/>
                    <a:gd name="T108" fmla="*/ 340 w 540"/>
                    <a:gd name="T109" fmla="*/ 934 h 1114"/>
                    <a:gd name="T110" fmla="*/ 273 w 540"/>
                    <a:gd name="T111" fmla="*/ 454 h 1114"/>
                    <a:gd name="T112" fmla="*/ 508 w 540"/>
                    <a:gd name="T113" fmla="*/ 663 h 1114"/>
                    <a:gd name="T114" fmla="*/ 513 w 540"/>
                    <a:gd name="T115" fmla="*/ 636 h 1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540" h="1114">
                      <a:moveTo>
                        <a:pt x="531" y="632"/>
                      </a:moveTo>
                      <a:cubicBezTo>
                        <a:pt x="525" y="622"/>
                        <a:pt x="511" y="613"/>
                        <a:pt x="498" y="613"/>
                      </a:cubicBezTo>
                      <a:cubicBezTo>
                        <a:pt x="494" y="577"/>
                        <a:pt x="466" y="540"/>
                        <a:pt x="441" y="515"/>
                      </a:cubicBezTo>
                      <a:cubicBezTo>
                        <a:pt x="418" y="492"/>
                        <a:pt x="382" y="461"/>
                        <a:pt x="347" y="464"/>
                      </a:cubicBezTo>
                      <a:cubicBezTo>
                        <a:pt x="345" y="458"/>
                        <a:pt x="343" y="451"/>
                        <a:pt x="340" y="445"/>
                      </a:cubicBezTo>
                      <a:cubicBezTo>
                        <a:pt x="377" y="437"/>
                        <a:pt x="411" y="421"/>
                        <a:pt x="435" y="393"/>
                      </a:cubicBezTo>
                      <a:cubicBezTo>
                        <a:pt x="452" y="373"/>
                        <a:pt x="463" y="349"/>
                        <a:pt x="468" y="324"/>
                      </a:cubicBezTo>
                      <a:cubicBezTo>
                        <a:pt x="508" y="334"/>
                        <a:pt x="536" y="283"/>
                        <a:pt x="501" y="259"/>
                      </a:cubicBezTo>
                      <a:cubicBezTo>
                        <a:pt x="498" y="257"/>
                        <a:pt x="493" y="256"/>
                        <a:pt x="490" y="253"/>
                      </a:cubicBezTo>
                      <a:cubicBezTo>
                        <a:pt x="485" y="254"/>
                        <a:pt x="484" y="253"/>
                        <a:pt x="487" y="250"/>
                      </a:cubicBezTo>
                      <a:cubicBezTo>
                        <a:pt x="487" y="247"/>
                        <a:pt x="487" y="244"/>
                        <a:pt x="488" y="241"/>
                      </a:cubicBezTo>
                      <a:cubicBezTo>
                        <a:pt x="489" y="226"/>
                        <a:pt x="488" y="212"/>
                        <a:pt x="486" y="197"/>
                      </a:cubicBezTo>
                      <a:cubicBezTo>
                        <a:pt x="484" y="178"/>
                        <a:pt x="478" y="142"/>
                        <a:pt x="459" y="129"/>
                      </a:cubicBezTo>
                      <a:cubicBezTo>
                        <a:pt x="462" y="130"/>
                        <a:pt x="464" y="130"/>
                        <a:pt x="467" y="130"/>
                      </a:cubicBezTo>
                      <a:cubicBezTo>
                        <a:pt x="474" y="131"/>
                        <a:pt x="478" y="122"/>
                        <a:pt x="475" y="117"/>
                      </a:cubicBezTo>
                      <a:cubicBezTo>
                        <a:pt x="453" y="86"/>
                        <a:pt x="424" y="62"/>
                        <a:pt x="390" y="46"/>
                      </a:cubicBezTo>
                      <a:cubicBezTo>
                        <a:pt x="374" y="38"/>
                        <a:pt x="357" y="32"/>
                        <a:pt x="340" y="27"/>
                      </a:cubicBezTo>
                      <a:cubicBezTo>
                        <a:pt x="333" y="26"/>
                        <a:pt x="322" y="22"/>
                        <a:pt x="312" y="22"/>
                      </a:cubicBezTo>
                      <a:cubicBezTo>
                        <a:pt x="315" y="19"/>
                        <a:pt x="317" y="16"/>
                        <a:pt x="319" y="13"/>
                      </a:cubicBezTo>
                      <a:cubicBezTo>
                        <a:pt x="323" y="7"/>
                        <a:pt x="318" y="0"/>
                        <a:pt x="311" y="0"/>
                      </a:cubicBezTo>
                      <a:cubicBezTo>
                        <a:pt x="269" y="0"/>
                        <a:pt x="227" y="1"/>
                        <a:pt x="186" y="12"/>
                      </a:cubicBezTo>
                      <a:cubicBezTo>
                        <a:pt x="157" y="19"/>
                        <a:pt x="118" y="31"/>
                        <a:pt x="99" y="55"/>
                      </a:cubicBezTo>
                      <a:cubicBezTo>
                        <a:pt x="87" y="48"/>
                        <a:pt x="78" y="39"/>
                        <a:pt x="71" y="26"/>
                      </a:cubicBezTo>
                      <a:cubicBezTo>
                        <a:pt x="68" y="21"/>
                        <a:pt x="59" y="21"/>
                        <a:pt x="57" y="26"/>
                      </a:cubicBezTo>
                      <a:cubicBezTo>
                        <a:pt x="49" y="45"/>
                        <a:pt x="42" y="63"/>
                        <a:pt x="48" y="82"/>
                      </a:cubicBezTo>
                      <a:cubicBezTo>
                        <a:pt x="15" y="102"/>
                        <a:pt x="4" y="150"/>
                        <a:pt x="0" y="185"/>
                      </a:cubicBezTo>
                      <a:cubicBezTo>
                        <a:pt x="0" y="193"/>
                        <a:pt x="9" y="195"/>
                        <a:pt x="14" y="191"/>
                      </a:cubicBezTo>
                      <a:cubicBezTo>
                        <a:pt x="19" y="186"/>
                        <a:pt x="25" y="181"/>
                        <a:pt x="30" y="177"/>
                      </a:cubicBezTo>
                      <a:cubicBezTo>
                        <a:pt x="27" y="189"/>
                        <a:pt x="25" y="202"/>
                        <a:pt x="24" y="215"/>
                      </a:cubicBezTo>
                      <a:cubicBezTo>
                        <a:pt x="23" y="229"/>
                        <a:pt x="21" y="245"/>
                        <a:pt x="25" y="260"/>
                      </a:cubicBezTo>
                      <a:cubicBezTo>
                        <a:pt x="21" y="261"/>
                        <a:pt x="18" y="262"/>
                        <a:pt x="16" y="264"/>
                      </a:cubicBezTo>
                      <a:cubicBezTo>
                        <a:pt x="6" y="272"/>
                        <a:pt x="4" y="286"/>
                        <a:pt x="6" y="298"/>
                      </a:cubicBezTo>
                      <a:cubicBezTo>
                        <a:pt x="8" y="311"/>
                        <a:pt x="16" y="324"/>
                        <a:pt x="28" y="330"/>
                      </a:cubicBezTo>
                      <a:cubicBezTo>
                        <a:pt x="37" y="333"/>
                        <a:pt x="49" y="333"/>
                        <a:pt x="55" y="325"/>
                      </a:cubicBezTo>
                      <a:cubicBezTo>
                        <a:pt x="64" y="354"/>
                        <a:pt x="82" y="381"/>
                        <a:pt x="102" y="400"/>
                      </a:cubicBezTo>
                      <a:cubicBezTo>
                        <a:pt x="126" y="421"/>
                        <a:pt x="154" y="435"/>
                        <a:pt x="184" y="444"/>
                      </a:cubicBezTo>
                      <a:cubicBezTo>
                        <a:pt x="182" y="452"/>
                        <a:pt x="180" y="460"/>
                        <a:pt x="178" y="468"/>
                      </a:cubicBezTo>
                      <a:cubicBezTo>
                        <a:pt x="146" y="488"/>
                        <a:pt x="119" y="516"/>
                        <a:pt x="96" y="547"/>
                      </a:cubicBezTo>
                      <a:cubicBezTo>
                        <a:pt x="74" y="577"/>
                        <a:pt x="47" y="618"/>
                        <a:pt x="42" y="657"/>
                      </a:cubicBezTo>
                      <a:cubicBezTo>
                        <a:pt x="31" y="654"/>
                        <a:pt x="19" y="658"/>
                        <a:pt x="12" y="667"/>
                      </a:cubicBezTo>
                      <a:cubicBezTo>
                        <a:pt x="0" y="680"/>
                        <a:pt x="4" y="702"/>
                        <a:pt x="17" y="713"/>
                      </a:cubicBezTo>
                      <a:cubicBezTo>
                        <a:pt x="31" y="725"/>
                        <a:pt x="52" y="723"/>
                        <a:pt x="64" y="710"/>
                      </a:cubicBezTo>
                      <a:cubicBezTo>
                        <a:pt x="80" y="692"/>
                        <a:pt x="72" y="669"/>
                        <a:pt x="58" y="654"/>
                      </a:cubicBezTo>
                      <a:cubicBezTo>
                        <a:pt x="58" y="653"/>
                        <a:pt x="58" y="653"/>
                        <a:pt x="58" y="653"/>
                      </a:cubicBezTo>
                      <a:cubicBezTo>
                        <a:pt x="64" y="639"/>
                        <a:pt x="68" y="624"/>
                        <a:pt x="75" y="610"/>
                      </a:cubicBezTo>
                      <a:cubicBezTo>
                        <a:pt x="84" y="591"/>
                        <a:pt x="95" y="574"/>
                        <a:pt x="107" y="557"/>
                      </a:cubicBezTo>
                      <a:cubicBezTo>
                        <a:pt x="126" y="530"/>
                        <a:pt x="149" y="507"/>
                        <a:pt x="173" y="485"/>
                      </a:cubicBezTo>
                      <a:cubicBezTo>
                        <a:pt x="154" y="567"/>
                        <a:pt x="141" y="651"/>
                        <a:pt x="128" y="734"/>
                      </a:cubicBezTo>
                      <a:cubicBezTo>
                        <a:pt x="127" y="741"/>
                        <a:pt x="131" y="748"/>
                        <a:pt x="139" y="749"/>
                      </a:cubicBezTo>
                      <a:cubicBezTo>
                        <a:pt x="142" y="749"/>
                        <a:pt x="145" y="749"/>
                        <a:pt x="148" y="749"/>
                      </a:cubicBezTo>
                      <a:cubicBezTo>
                        <a:pt x="141" y="812"/>
                        <a:pt x="142" y="877"/>
                        <a:pt x="139" y="941"/>
                      </a:cubicBezTo>
                      <a:cubicBezTo>
                        <a:pt x="139" y="945"/>
                        <a:pt x="142" y="950"/>
                        <a:pt x="146" y="951"/>
                      </a:cubicBezTo>
                      <a:cubicBezTo>
                        <a:pt x="157" y="953"/>
                        <a:pt x="167" y="955"/>
                        <a:pt x="177" y="956"/>
                      </a:cubicBezTo>
                      <a:cubicBezTo>
                        <a:pt x="175" y="974"/>
                        <a:pt x="174" y="991"/>
                        <a:pt x="174" y="1009"/>
                      </a:cubicBezTo>
                      <a:cubicBezTo>
                        <a:pt x="174" y="1019"/>
                        <a:pt x="172" y="1030"/>
                        <a:pt x="174" y="1041"/>
                      </a:cubicBezTo>
                      <a:cubicBezTo>
                        <a:pt x="154" y="1029"/>
                        <a:pt x="128" y="1023"/>
                        <a:pt x="109" y="1030"/>
                      </a:cubicBezTo>
                      <a:cubicBezTo>
                        <a:pt x="91" y="1037"/>
                        <a:pt x="79" y="1059"/>
                        <a:pt x="96" y="1074"/>
                      </a:cubicBezTo>
                      <a:cubicBezTo>
                        <a:pt x="111" y="1088"/>
                        <a:pt x="140" y="1085"/>
                        <a:pt x="158" y="1081"/>
                      </a:cubicBezTo>
                      <a:cubicBezTo>
                        <a:pt x="164" y="1079"/>
                        <a:pt x="187" y="1067"/>
                        <a:pt x="188" y="1057"/>
                      </a:cubicBezTo>
                      <a:cubicBezTo>
                        <a:pt x="188" y="1057"/>
                        <a:pt x="188" y="1057"/>
                        <a:pt x="188" y="1057"/>
                      </a:cubicBezTo>
                      <a:cubicBezTo>
                        <a:pt x="195" y="1042"/>
                        <a:pt x="191" y="1025"/>
                        <a:pt x="191" y="1009"/>
                      </a:cubicBezTo>
                      <a:cubicBezTo>
                        <a:pt x="191" y="992"/>
                        <a:pt x="191" y="975"/>
                        <a:pt x="191" y="958"/>
                      </a:cubicBezTo>
                      <a:cubicBezTo>
                        <a:pt x="196" y="959"/>
                        <a:pt x="200" y="959"/>
                        <a:pt x="204" y="960"/>
                      </a:cubicBezTo>
                      <a:cubicBezTo>
                        <a:pt x="215" y="961"/>
                        <a:pt x="233" y="965"/>
                        <a:pt x="240" y="954"/>
                      </a:cubicBezTo>
                      <a:cubicBezTo>
                        <a:pt x="247" y="943"/>
                        <a:pt x="242" y="922"/>
                        <a:pt x="241" y="910"/>
                      </a:cubicBezTo>
                      <a:cubicBezTo>
                        <a:pt x="240" y="891"/>
                        <a:pt x="239" y="872"/>
                        <a:pt x="238" y="853"/>
                      </a:cubicBezTo>
                      <a:cubicBezTo>
                        <a:pt x="251" y="853"/>
                        <a:pt x="264" y="853"/>
                        <a:pt x="276" y="853"/>
                      </a:cubicBezTo>
                      <a:cubicBezTo>
                        <a:pt x="283" y="853"/>
                        <a:pt x="291" y="853"/>
                        <a:pt x="298" y="853"/>
                      </a:cubicBezTo>
                      <a:cubicBezTo>
                        <a:pt x="302" y="853"/>
                        <a:pt x="307" y="853"/>
                        <a:pt x="312" y="853"/>
                      </a:cubicBezTo>
                      <a:cubicBezTo>
                        <a:pt x="319" y="851"/>
                        <a:pt x="321" y="851"/>
                        <a:pt x="318" y="855"/>
                      </a:cubicBezTo>
                      <a:cubicBezTo>
                        <a:pt x="320" y="858"/>
                        <a:pt x="318" y="873"/>
                        <a:pt x="319" y="878"/>
                      </a:cubicBezTo>
                      <a:cubicBezTo>
                        <a:pt x="319" y="885"/>
                        <a:pt x="319" y="892"/>
                        <a:pt x="319" y="899"/>
                      </a:cubicBezTo>
                      <a:cubicBezTo>
                        <a:pt x="319" y="915"/>
                        <a:pt x="318" y="932"/>
                        <a:pt x="317" y="948"/>
                      </a:cubicBezTo>
                      <a:cubicBezTo>
                        <a:pt x="316" y="956"/>
                        <a:pt x="324" y="960"/>
                        <a:pt x="331" y="959"/>
                      </a:cubicBezTo>
                      <a:cubicBezTo>
                        <a:pt x="343" y="956"/>
                        <a:pt x="355" y="955"/>
                        <a:pt x="367" y="954"/>
                      </a:cubicBezTo>
                      <a:cubicBezTo>
                        <a:pt x="364" y="973"/>
                        <a:pt x="361" y="992"/>
                        <a:pt x="360" y="1012"/>
                      </a:cubicBezTo>
                      <a:cubicBezTo>
                        <a:pt x="359" y="1030"/>
                        <a:pt x="356" y="1052"/>
                        <a:pt x="359" y="1071"/>
                      </a:cubicBezTo>
                      <a:cubicBezTo>
                        <a:pt x="359" y="1073"/>
                        <a:pt x="359" y="1076"/>
                        <a:pt x="361" y="1078"/>
                      </a:cubicBezTo>
                      <a:cubicBezTo>
                        <a:pt x="361" y="1078"/>
                        <a:pt x="361" y="1079"/>
                        <a:pt x="361" y="1079"/>
                      </a:cubicBezTo>
                      <a:cubicBezTo>
                        <a:pt x="361" y="1082"/>
                        <a:pt x="364" y="1084"/>
                        <a:pt x="367" y="1084"/>
                      </a:cubicBezTo>
                      <a:cubicBezTo>
                        <a:pt x="381" y="1110"/>
                        <a:pt x="436" y="1114"/>
                        <a:pt x="445" y="1082"/>
                      </a:cubicBezTo>
                      <a:cubicBezTo>
                        <a:pt x="449" y="1065"/>
                        <a:pt x="435" y="1050"/>
                        <a:pt x="419" y="1047"/>
                      </a:cubicBezTo>
                      <a:cubicBezTo>
                        <a:pt x="407" y="1045"/>
                        <a:pt x="391" y="1049"/>
                        <a:pt x="378" y="1055"/>
                      </a:cubicBezTo>
                      <a:cubicBezTo>
                        <a:pt x="379" y="1042"/>
                        <a:pt x="377" y="1028"/>
                        <a:pt x="378" y="1015"/>
                      </a:cubicBezTo>
                      <a:cubicBezTo>
                        <a:pt x="378" y="995"/>
                        <a:pt x="377" y="974"/>
                        <a:pt x="377" y="954"/>
                      </a:cubicBezTo>
                      <a:cubicBezTo>
                        <a:pt x="391" y="953"/>
                        <a:pt x="405" y="954"/>
                        <a:pt x="420" y="955"/>
                      </a:cubicBezTo>
                      <a:cubicBezTo>
                        <a:pt x="426" y="956"/>
                        <a:pt x="432" y="949"/>
                        <a:pt x="432" y="943"/>
                      </a:cubicBezTo>
                      <a:cubicBezTo>
                        <a:pt x="426" y="881"/>
                        <a:pt x="420" y="818"/>
                        <a:pt x="414" y="755"/>
                      </a:cubicBezTo>
                      <a:cubicBezTo>
                        <a:pt x="415" y="755"/>
                        <a:pt x="417" y="756"/>
                        <a:pt x="418" y="756"/>
                      </a:cubicBezTo>
                      <a:cubicBezTo>
                        <a:pt x="426" y="756"/>
                        <a:pt x="433" y="747"/>
                        <a:pt x="430" y="739"/>
                      </a:cubicBezTo>
                      <a:cubicBezTo>
                        <a:pt x="416" y="689"/>
                        <a:pt x="402" y="640"/>
                        <a:pt x="387" y="590"/>
                      </a:cubicBezTo>
                      <a:cubicBezTo>
                        <a:pt x="375" y="553"/>
                        <a:pt x="365" y="515"/>
                        <a:pt x="352" y="478"/>
                      </a:cubicBezTo>
                      <a:cubicBezTo>
                        <a:pt x="383" y="487"/>
                        <a:pt x="411" y="509"/>
                        <a:pt x="433" y="532"/>
                      </a:cubicBezTo>
                      <a:cubicBezTo>
                        <a:pt x="445" y="545"/>
                        <a:pt x="455" y="559"/>
                        <a:pt x="464" y="574"/>
                      </a:cubicBezTo>
                      <a:cubicBezTo>
                        <a:pt x="467" y="579"/>
                        <a:pt x="469" y="584"/>
                        <a:pt x="471" y="589"/>
                      </a:cubicBezTo>
                      <a:cubicBezTo>
                        <a:pt x="475" y="600"/>
                        <a:pt x="478" y="611"/>
                        <a:pt x="481" y="622"/>
                      </a:cubicBezTo>
                      <a:cubicBezTo>
                        <a:pt x="469" y="629"/>
                        <a:pt x="461" y="643"/>
                        <a:pt x="465" y="659"/>
                      </a:cubicBezTo>
                      <a:cubicBezTo>
                        <a:pt x="471" y="678"/>
                        <a:pt x="494" y="689"/>
                        <a:pt x="513" y="681"/>
                      </a:cubicBezTo>
                      <a:cubicBezTo>
                        <a:pt x="531" y="673"/>
                        <a:pt x="540" y="650"/>
                        <a:pt x="531" y="632"/>
                      </a:cubicBezTo>
                      <a:close/>
                      <a:moveTo>
                        <a:pt x="495" y="293"/>
                      </a:moveTo>
                      <a:cubicBezTo>
                        <a:pt x="494" y="306"/>
                        <a:pt x="482" y="310"/>
                        <a:pt x="471" y="307"/>
                      </a:cubicBezTo>
                      <a:cubicBezTo>
                        <a:pt x="472" y="297"/>
                        <a:pt x="472" y="287"/>
                        <a:pt x="471" y="277"/>
                      </a:cubicBezTo>
                      <a:cubicBezTo>
                        <a:pt x="482" y="271"/>
                        <a:pt x="497" y="279"/>
                        <a:pt x="495" y="293"/>
                      </a:cubicBezTo>
                      <a:close/>
                      <a:moveTo>
                        <a:pt x="54" y="696"/>
                      </a:moveTo>
                      <a:cubicBezTo>
                        <a:pt x="48" y="705"/>
                        <a:pt x="36" y="708"/>
                        <a:pt x="28" y="701"/>
                      </a:cubicBezTo>
                      <a:cubicBezTo>
                        <a:pt x="20" y="695"/>
                        <a:pt x="18" y="684"/>
                        <a:pt x="23" y="676"/>
                      </a:cubicBezTo>
                      <a:cubicBezTo>
                        <a:pt x="28" y="669"/>
                        <a:pt x="36" y="666"/>
                        <a:pt x="44" y="666"/>
                      </a:cubicBezTo>
                      <a:cubicBezTo>
                        <a:pt x="45" y="667"/>
                        <a:pt x="47" y="667"/>
                        <a:pt x="49" y="667"/>
                      </a:cubicBezTo>
                      <a:cubicBezTo>
                        <a:pt x="55" y="676"/>
                        <a:pt x="60" y="686"/>
                        <a:pt x="54" y="696"/>
                      </a:cubicBezTo>
                      <a:close/>
                      <a:moveTo>
                        <a:pt x="143" y="1065"/>
                      </a:moveTo>
                      <a:cubicBezTo>
                        <a:pt x="134" y="1066"/>
                        <a:pt x="119" y="1068"/>
                        <a:pt x="111" y="1064"/>
                      </a:cubicBezTo>
                      <a:cubicBezTo>
                        <a:pt x="99" y="1057"/>
                        <a:pt x="105" y="1047"/>
                        <a:pt x="115" y="1043"/>
                      </a:cubicBezTo>
                      <a:cubicBezTo>
                        <a:pt x="123" y="1039"/>
                        <a:pt x="133" y="1041"/>
                        <a:pt x="141" y="1043"/>
                      </a:cubicBezTo>
                      <a:cubicBezTo>
                        <a:pt x="153" y="1046"/>
                        <a:pt x="162" y="1053"/>
                        <a:pt x="173" y="1058"/>
                      </a:cubicBezTo>
                      <a:cubicBezTo>
                        <a:pt x="165" y="1060"/>
                        <a:pt x="145" y="1065"/>
                        <a:pt x="143" y="1065"/>
                      </a:cubicBezTo>
                      <a:close/>
                      <a:moveTo>
                        <a:pt x="38" y="310"/>
                      </a:moveTo>
                      <a:cubicBezTo>
                        <a:pt x="32" y="309"/>
                        <a:pt x="28" y="304"/>
                        <a:pt x="27" y="298"/>
                      </a:cubicBezTo>
                      <a:cubicBezTo>
                        <a:pt x="26" y="292"/>
                        <a:pt x="29" y="287"/>
                        <a:pt x="34" y="284"/>
                      </a:cubicBezTo>
                      <a:cubicBezTo>
                        <a:pt x="38" y="282"/>
                        <a:pt x="45" y="280"/>
                        <a:pt x="50" y="281"/>
                      </a:cubicBezTo>
                      <a:cubicBezTo>
                        <a:pt x="50" y="289"/>
                        <a:pt x="50" y="298"/>
                        <a:pt x="51" y="306"/>
                      </a:cubicBezTo>
                      <a:cubicBezTo>
                        <a:pt x="47" y="309"/>
                        <a:pt x="43" y="311"/>
                        <a:pt x="38" y="310"/>
                      </a:cubicBezTo>
                      <a:close/>
                      <a:moveTo>
                        <a:pt x="67" y="242"/>
                      </a:moveTo>
                      <a:cubicBezTo>
                        <a:pt x="65" y="242"/>
                        <a:pt x="62" y="242"/>
                        <a:pt x="59" y="244"/>
                      </a:cubicBezTo>
                      <a:cubicBezTo>
                        <a:pt x="57" y="245"/>
                        <a:pt x="55" y="247"/>
                        <a:pt x="53" y="250"/>
                      </a:cubicBezTo>
                      <a:cubicBezTo>
                        <a:pt x="51" y="253"/>
                        <a:pt x="51" y="257"/>
                        <a:pt x="51" y="261"/>
                      </a:cubicBezTo>
                      <a:cubicBezTo>
                        <a:pt x="49" y="260"/>
                        <a:pt x="47" y="259"/>
                        <a:pt x="45" y="259"/>
                      </a:cubicBezTo>
                      <a:cubicBezTo>
                        <a:pt x="45" y="244"/>
                        <a:pt x="44" y="229"/>
                        <a:pt x="45" y="214"/>
                      </a:cubicBezTo>
                      <a:cubicBezTo>
                        <a:pt x="47" y="192"/>
                        <a:pt x="51" y="171"/>
                        <a:pt x="57" y="150"/>
                      </a:cubicBezTo>
                      <a:cubicBezTo>
                        <a:pt x="59" y="146"/>
                        <a:pt x="54" y="142"/>
                        <a:pt x="50" y="143"/>
                      </a:cubicBezTo>
                      <a:cubicBezTo>
                        <a:pt x="41" y="146"/>
                        <a:pt x="32" y="149"/>
                        <a:pt x="24" y="153"/>
                      </a:cubicBezTo>
                      <a:cubicBezTo>
                        <a:pt x="29" y="129"/>
                        <a:pt x="43" y="109"/>
                        <a:pt x="64" y="95"/>
                      </a:cubicBezTo>
                      <a:cubicBezTo>
                        <a:pt x="66" y="93"/>
                        <a:pt x="68" y="90"/>
                        <a:pt x="67" y="87"/>
                      </a:cubicBezTo>
                      <a:cubicBezTo>
                        <a:pt x="67" y="86"/>
                        <a:pt x="66" y="86"/>
                        <a:pt x="66" y="85"/>
                      </a:cubicBezTo>
                      <a:cubicBezTo>
                        <a:pt x="66" y="84"/>
                        <a:pt x="66" y="83"/>
                        <a:pt x="65" y="83"/>
                      </a:cubicBezTo>
                      <a:cubicBezTo>
                        <a:pt x="63" y="73"/>
                        <a:pt x="62" y="64"/>
                        <a:pt x="63" y="55"/>
                      </a:cubicBezTo>
                      <a:cubicBezTo>
                        <a:pt x="63" y="53"/>
                        <a:pt x="64" y="51"/>
                        <a:pt x="65" y="49"/>
                      </a:cubicBezTo>
                      <a:cubicBezTo>
                        <a:pt x="72" y="59"/>
                        <a:pt x="81" y="68"/>
                        <a:pt x="90" y="77"/>
                      </a:cubicBezTo>
                      <a:cubicBezTo>
                        <a:pt x="92" y="79"/>
                        <a:pt x="96" y="80"/>
                        <a:pt x="98" y="78"/>
                      </a:cubicBezTo>
                      <a:cubicBezTo>
                        <a:pt x="152" y="37"/>
                        <a:pt x="218" y="16"/>
                        <a:pt x="286" y="18"/>
                      </a:cubicBezTo>
                      <a:cubicBezTo>
                        <a:pt x="283" y="23"/>
                        <a:pt x="279" y="27"/>
                        <a:pt x="276" y="32"/>
                      </a:cubicBezTo>
                      <a:cubicBezTo>
                        <a:pt x="273" y="36"/>
                        <a:pt x="277" y="42"/>
                        <a:pt x="281" y="42"/>
                      </a:cubicBezTo>
                      <a:cubicBezTo>
                        <a:pt x="341" y="42"/>
                        <a:pt x="398" y="66"/>
                        <a:pt x="441" y="106"/>
                      </a:cubicBezTo>
                      <a:cubicBezTo>
                        <a:pt x="440" y="106"/>
                        <a:pt x="439" y="106"/>
                        <a:pt x="439" y="106"/>
                      </a:cubicBezTo>
                      <a:cubicBezTo>
                        <a:pt x="433" y="105"/>
                        <a:pt x="429" y="113"/>
                        <a:pt x="432" y="117"/>
                      </a:cubicBezTo>
                      <a:cubicBezTo>
                        <a:pt x="461" y="156"/>
                        <a:pt x="473" y="204"/>
                        <a:pt x="466" y="252"/>
                      </a:cubicBezTo>
                      <a:cubicBezTo>
                        <a:pt x="465" y="250"/>
                        <a:pt x="465" y="248"/>
                        <a:pt x="464" y="247"/>
                      </a:cubicBezTo>
                      <a:cubicBezTo>
                        <a:pt x="463" y="244"/>
                        <a:pt x="461" y="241"/>
                        <a:pt x="459" y="240"/>
                      </a:cubicBezTo>
                      <a:cubicBezTo>
                        <a:pt x="459" y="240"/>
                        <a:pt x="459" y="240"/>
                        <a:pt x="459" y="240"/>
                      </a:cubicBezTo>
                      <a:cubicBezTo>
                        <a:pt x="447" y="229"/>
                        <a:pt x="435" y="219"/>
                        <a:pt x="423" y="208"/>
                      </a:cubicBezTo>
                      <a:cubicBezTo>
                        <a:pt x="418" y="203"/>
                        <a:pt x="411" y="207"/>
                        <a:pt x="410" y="213"/>
                      </a:cubicBezTo>
                      <a:cubicBezTo>
                        <a:pt x="410" y="218"/>
                        <a:pt x="409" y="222"/>
                        <a:pt x="409" y="227"/>
                      </a:cubicBezTo>
                      <a:cubicBezTo>
                        <a:pt x="401" y="218"/>
                        <a:pt x="393" y="209"/>
                        <a:pt x="384" y="202"/>
                      </a:cubicBezTo>
                      <a:cubicBezTo>
                        <a:pt x="384" y="201"/>
                        <a:pt x="384" y="201"/>
                        <a:pt x="384" y="200"/>
                      </a:cubicBezTo>
                      <a:cubicBezTo>
                        <a:pt x="382" y="192"/>
                        <a:pt x="372" y="187"/>
                        <a:pt x="365" y="194"/>
                      </a:cubicBezTo>
                      <a:cubicBezTo>
                        <a:pt x="361" y="198"/>
                        <a:pt x="361" y="207"/>
                        <a:pt x="361" y="212"/>
                      </a:cubicBezTo>
                      <a:cubicBezTo>
                        <a:pt x="360" y="219"/>
                        <a:pt x="359" y="225"/>
                        <a:pt x="360" y="231"/>
                      </a:cubicBezTo>
                      <a:cubicBezTo>
                        <a:pt x="360" y="231"/>
                        <a:pt x="360" y="232"/>
                        <a:pt x="360" y="232"/>
                      </a:cubicBezTo>
                      <a:cubicBezTo>
                        <a:pt x="332" y="217"/>
                        <a:pt x="306" y="198"/>
                        <a:pt x="283" y="176"/>
                      </a:cubicBezTo>
                      <a:cubicBezTo>
                        <a:pt x="279" y="172"/>
                        <a:pt x="272" y="175"/>
                        <a:pt x="272" y="181"/>
                      </a:cubicBezTo>
                      <a:cubicBezTo>
                        <a:pt x="271" y="196"/>
                        <a:pt x="273" y="210"/>
                        <a:pt x="278" y="224"/>
                      </a:cubicBezTo>
                      <a:cubicBezTo>
                        <a:pt x="253" y="214"/>
                        <a:pt x="229" y="201"/>
                        <a:pt x="208" y="183"/>
                      </a:cubicBezTo>
                      <a:cubicBezTo>
                        <a:pt x="204" y="180"/>
                        <a:pt x="197" y="182"/>
                        <a:pt x="197" y="188"/>
                      </a:cubicBezTo>
                      <a:cubicBezTo>
                        <a:pt x="197" y="199"/>
                        <a:pt x="199" y="209"/>
                        <a:pt x="204" y="217"/>
                      </a:cubicBezTo>
                      <a:cubicBezTo>
                        <a:pt x="203" y="217"/>
                        <a:pt x="202" y="217"/>
                        <a:pt x="201" y="217"/>
                      </a:cubicBezTo>
                      <a:cubicBezTo>
                        <a:pt x="179" y="214"/>
                        <a:pt x="158" y="207"/>
                        <a:pt x="142" y="190"/>
                      </a:cubicBezTo>
                      <a:cubicBezTo>
                        <a:pt x="137" y="185"/>
                        <a:pt x="127" y="188"/>
                        <a:pt x="127" y="196"/>
                      </a:cubicBezTo>
                      <a:cubicBezTo>
                        <a:pt x="128" y="204"/>
                        <a:pt x="128" y="213"/>
                        <a:pt x="128" y="221"/>
                      </a:cubicBezTo>
                      <a:cubicBezTo>
                        <a:pt x="115" y="215"/>
                        <a:pt x="103" y="207"/>
                        <a:pt x="91" y="197"/>
                      </a:cubicBezTo>
                      <a:cubicBezTo>
                        <a:pt x="87" y="194"/>
                        <a:pt x="79" y="194"/>
                        <a:pt x="78" y="201"/>
                      </a:cubicBezTo>
                      <a:cubicBezTo>
                        <a:pt x="76" y="215"/>
                        <a:pt x="74" y="228"/>
                        <a:pt x="72" y="242"/>
                      </a:cubicBezTo>
                      <a:cubicBezTo>
                        <a:pt x="71" y="242"/>
                        <a:pt x="69" y="242"/>
                        <a:pt x="67" y="242"/>
                      </a:cubicBezTo>
                      <a:close/>
                      <a:moveTo>
                        <a:pt x="122" y="389"/>
                      </a:moveTo>
                      <a:cubicBezTo>
                        <a:pt x="83" y="355"/>
                        <a:pt x="68" y="310"/>
                        <a:pt x="72" y="260"/>
                      </a:cubicBezTo>
                      <a:cubicBezTo>
                        <a:pt x="76" y="262"/>
                        <a:pt x="81" y="262"/>
                        <a:pt x="88" y="262"/>
                      </a:cubicBezTo>
                      <a:cubicBezTo>
                        <a:pt x="92" y="263"/>
                        <a:pt x="94" y="259"/>
                        <a:pt x="95" y="256"/>
                      </a:cubicBezTo>
                      <a:cubicBezTo>
                        <a:pt x="95" y="244"/>
                        <a:pt x="95" y="233"/>
                        <a:pt x="95" y="221"/>
                      </a:cubicBezTo>
                      <a:cubicBezTo>
                        <a:pt x="96" y="221"/>
                        <a:pt x="96" y="222"/>
                        <a:pt x="97" y="222"/>
                      </a:cubicBezTo>
                      <a:cubicBezTo>
                        <a:pt x="109" y="230"/>
                        <a:pt x="121" y="237"/>
                        <a:pt x="135" y="242"/>
                      </a:cubicBezTo>
                      <a:cubicBezTo>
                        <a:pt x="140" y="244"/>
                        <a:pt x="146" y="239"/>
                        <a:pt x="146" y="234"/>
                      </a:cubicBezTo>
                      <a:cubicBezTo>
                        <a:pt x="146" y="228"/>
                        <a:pt x="145" y="221"/>
                        <a:pt x="145" y="215"/>
                      </a:cubicBezTo>
                      <a:cubicBezTo>
                        <a:pt x="168" y="231"/>
                        <a:pt x="196" y="236"/>
                        <a:pt x="225" y="237"/>
                      </a:cubicBezTo>
                      <a:cubicBezTo>
                        <a:pt x="231" y="237"/>
                        <a:pt x="235" y="232"/>
                        <a:pt x="233" y="226"/>
                      </a:cubicBezTo>
                      <a:cubicBezTo>
                        <a:pt x="241" y="231"/>
                        <a:pt x="249" y="235"/>
                        <a:pt x="257" y="238"/>
                      </a:cubicBezTo>
                      <a:cubicBezTo>
                        <a:pt x="269" y="243"/>
                        <a:pt x="282" y="250"/>
                        <a:pt x="295" y="251"/>
                      </a:cubicBezTo>
                      <a:cubicBezTo>
                        <a:pt x="298" y="251"/>
                        <a:pt x="301" y="249"/>
                        <a:pt x="303" y="246"/>
                      </a:cubicBezTo>
                      <a:cubicBezTo>
                        <a:pt x="306" y="240"/>
                        <a:pt x="304" y="234"/>
                        <a:pt x="302" y="227"/>
                      </a:cubicBezTo>
                      <a:cubicBezTo>
                        <a:pt x="302" y="225"/>
                        <a:pt x="301" y="223"/>
                        <a:pt x="301" y="222"/>
                      </a:cubicBezTo>
                      <a:cubicBezTo>
                        <a:pt x="307" y="226"/>
                        <a:pt x="314" y="230"/>
                        <a:pt x="321" y="234"/>
                      </a:cubicBezTo>
                      <a:cubicBezTo>
                        <a:pt x="333" y="241"/>
                        <a:pt x="350" y="253"/>
                        <a:pt x="364" y="255"/>
                      </a:cubicBezTo>
                      <a:cubicBezTo>
                        <a:pt x="368" y="255"/>
                        <a:pt x="371" y="255"/>
                        <a:pt x="373" y="253"/>
                      </a:cubicBezTo>
                      <a:cubicBezTo>
                        <a:pt x="378" y="255"/>
                        <a:pt x="383" y="251"/>
                        <a:pt x="382" y="246"/>
                      </a:cubicBezTo>
                      <a:cubicBezTo>
                        <a:pt x="380" y="237"/>
                        <a:pt x="380" y="228"/>
                        <a:pt x="380" y="219"/>
                      </a:cubicBezTo>
                      <a:cubicBezTo>
                        <a:pt x="390" y="231"/>
                        <a:pt x="399" y="244"/>
                        <a:pt x="408" y="257"/>
                      </a:cubicBezTo>
                      <a:cubicBezTo>
                        <a:pt x="409" y="259"/>
                        <a:pt x="412" y="260"/>
                        <a:pt x="414" y="260"/>
                      </a:cubicBezTo>
                      <a:cubicBezTo>
                        <a:pt x="419" y="266"/>
                        <a:pt x="426" y="265"/>
                        <a:pt x="429" y="258"/>
                      </a:cubicBezTo>
                      <a:cubicBezTo>
                        <a:pt x="431" y="254"/>
                        <a:pt x="432" y="251"/>
                        <a:pt x="433" y="247"/>
                      </a:cubicBezTo>
                      <a:cubicBezTo>
                        <a:pt x="437" y="249"/>
                        <a:pt x="441" y="252"/>
                        <a:pt x="445" y="253"/>
                      </a:cubicBezTo>
                      <a:cubicBezTo>
                        <a:pt x="457" y="298"/>
                        <a:pt x="446" y="346"/>
                        <a:pt x="416" y="381"/>
                      </a:cubicBezTo>
                      <a:cubicBezTo>
                        <a:pt x="380" y="421"/>
                        <a:pt x="321" y="431"/>
                        <a:pt x="270" y="433"/>
                      </a:cubicBezTo>
                      <a:cubicBezTo>
                        <a:pt x="246" y="433"/>
                        <a:pt x="222" y="431"/>
                        <a:pt x="199" y="426"/>
                      </a:cubicBezTo>
                      <a:cubicBezTo>
                        <a:pt x="197" y="425"/>
                        <a:pt x="196" y="425"/>
                        <a:pt x="194" y="425"/>
                      </a:cubicBezTo>
                      <a:cubicBezTo>
                        <a:pt x="168" y="418"/>
                        <a:pt x="142" y="407"/>
                        <a:pt x="122" y="389"/>
                      </a:cubicBezTo>
                      <a:close/>
                      <a:moveTo>
                        <a:pt x="424" y="1072"/>
                      </a:moveTo>
                      <a:cubicBezTo>
                        <a:pt x="430" y="1086"/>
                        <a:pt x="410" y="1088"/>
                        <a:pt x="401" y="1087"/>
                      </a:cubicBezTo>
                      <a:cubicBezTo>
                        <a:pt x="392" y="1086"/>
                        <a:pt x="382" y="1084"/>
                        <a:pt x="376" y="1079"/>
                      </a:cubicBezTo>
                      <a:cubicBezTo>
                        <a:pt x="390" y="1071"/>
                        <a:pt x="417" y="1056"/>
                        <a:pt x="424" y="1072"/>
                      </a:cubicBezTo>
                      <a:close/>
                      <a:moveTo>
                        <a:pt x="340" y="934"/>
                      </a:moveTo>
                      <a:cubicBezTo>
                        <a:pt x="342" y="918"/>
                        <a:pt x="342" y="901"/>
                        <a:pt x="342" y="885"/>
                      </a:cubicBezTo>
                      <a:cubicBezTo>
                        <a:pt x="341" y="871"/>
                        <a:pt x="344" y="847"/>
                        <a:pt x="334" y="836"/>
                      </a:cubicBezTo>
                      <a:cubicBezTo>
                        <a:pt x="325" y="826"/>
                        <a:pt x="306" y="830"/>
                        <a:pt x="294" y="830"/>
                      </a:cubicBezTo>
                      <a:cubicBezTo>
                        <a:pt x="271" y="830"/>
                        <a:pt x="249" y="830"/>
                        <a:pt x="226" y="830"/>
                      </a:cubicBezTo>
                      <a:cubicBezTo>
                        <a:pt x="220" y="830"/>
                        <a:pt x="214" y="835"/>
                        <a:pt x="215" y="841"/>
                      </a:cubicBezTo>
                      <a:cubicBezTo>
                        <a:pt x="216" y="871"/>
                        <a:pt x="218" y="902"/>
                        <a:pt x="220" y="932"/>
                      </a:cubicBezTo>
                      <a:cubicBezTo>
                        <a:pt x="220" y="938"/>
                        <a:pt x="220" y="938"/>
                        <a:pt x="220" y="938"/>
                      </a:cubicBezTo>
                      <a:cubicBezTo>
                        <a:pt x="215" y="936"/>
                        <a:pt x="205" y="938"/>
                        <a:pt x="200" y="937"/>
                      </a:cubicBezTo>
                      <a:cubicBezTo>
                        <a:pt x="187" y="936"/>
                        <a:pt x="173" y="935"/>
                        <a:pt x="160" y="933"/>
                      </a:cubicBezTo>
                      <a:cubicBezTo>
                        <a:pt x="162" y="872"/>
                        <a:pt x="168" y="810"/>
                        <a:pt x="166" y="749"/>
                      </a:cubicBezTo>
                      <a:cubicBezTo>
                        <a:pt x="241" y="751"/>
                        <a:pt x="316" y="753"/>
                        <a:pt x="392" y="755"/>
                      </a:cubicBezTo>
                      <a:cubicBezTo>
                        <a:pt x="396" y="813"/>
                        <a:pt x="401" y="872"/>
                        <a:pt x="406" y="930"/>
                      </a:cubicBezTo>
                      <a:cubicBezTo>
                        <a:pt x="384" y="929"/>
                        <a:pt x="362" y="931"/>
                        <a:pt x="340" y="934"/>
                      </a:cubicBezTo>
                      <a:close/>
                      <a:moveTo>
                        <a:pt x="401" y="729"/>
                      </a:moveTo>
                      <a:cubicBezTo>
                        <a:pt x="318" y="728"/>
                        <a:pt x="235" y="727"/>
                        <a:pt x="153" y="726"/>
                      </a:cubicBezTo>
                      <a:cubicBezTo>
                        <a:pt x="167" y="633"/>
                        <a:pt x="187" y="541"/>
                        <a:pt x="201" y="448"/>
                      </a:cubicBezTo>
                      <a:cubicBezTo>
                        <a:pt x="225" y="453"/>
                        <a:pt x="249" y="454"/>
                        <a:pt x="273" y="454"/>
                      </a:cubicBezTo>
                      <a:cubicBezTo>
                        <a:pt x="288" y="453"/>
                        <a:pt x="304" y="452"/>
                        <a:pt x="320" y="449"/>
                      </a:cubicBezTo>
                      <a:cubicBezTo>
                        <a:pt x="332" y="499"/>
                        <a:pt x="350" y="548"/>
                        <a:pt x="364" y="597"/>
                      </a:cubicBezTo>
                      <a:cubicBezTo>
                        <a:pt x="377" y="641"/>
                        <a:pt x="389" y="685"/>
                        <a:pt x="401" y="729"/>
                      </a:cubicBezTo>
                      <a:close/>
                      <a:moveTo>
                        <a:pt x="508" y="663"/>
                      </a:moveTo>
                      <a:cubicBezTo>
                        <a:pt x="500" y="668"/>
                        <a:pt x="487" y="664"/>
                        <a:pt x="483" y="655"/>
                      </a:cubicBezTo>
                      <a:cubicBezTo>
                        <a:pt x="478" y="646"/>
                        <a:pt x="485" y="633"/>
                        <a:pt x="495" y="630"/>
                      </a:cubicBezTo>
                      <a:cubicBezTo>
                        <a:pt x="495" y="630"/>
                        <a:pt x="495" y="630"/>
                        <a:pt x="496" y="629"/>
                      </a:cubicBezTo>
                      <a:cubicBezTo>
                        <a:pt x="502" y="630"/>
                        <a:pt x="508" y="631"/>
                        <a:pt x="513" y="636"/>
                      </a:cubicBezTo>
                      <a:cubicBezTo>
                        <a:pt x="520" y="645"/>
                        <a:pt x="517" y="657"/>
                        <a:pt x="508" y="6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53" name="Freeform 32"/>
                <p:cNvSpPr>
                  <a:spLocks/>
                </p:cNvSpPr>
                <p:nvPr/>
              </p:nvSpPr>
              <p:spPr bwMode="auto">
                <a:xfrm>
                  <a:off x="-1416050" y="7491413"/>
                  <a:ext cx="792163" cy="206375"/>
                </a:xfrm>
                <a:custGeom>
                  <a:avLst/>
                  <a:gdLst>
                    <a:gd name="T0" fmla="*/ 198 w 211"/>
                    <a:gd name="T1" fmla="*/ 3 h 55"/>
                    <a:gd name="T2" fmla="*/ 153 w 211"/>
                    <a:gd name="T3" fmla="*/ 28 h 55"/>
                    <a:gd name="T4" fmla="*/ 106 w 211"/>
                    <a:gd name="T5" fmla="*/ 37 h 55"/>
                    <a:gd name="T6" fmla="*/ 5 w 211"/>
                    <a:gd name="T7" fmla="*/ 7 h 55"/>
                    <a:gd name="T8" fmla="*/ 2 w 211"/>
                    <a:gd name="T9" fmla="*/ 12 h 55"/>
                    <a:gd name="T10" fmla="*/ 109 w 211"/>
                    <a:gd name="T11" fmla="*/ 53 h 55"/>
                    <a:gd name="T12" fmla="*/ 206 w 211"/>
                    <a:gd name="T13" fmla="*/ 12 h 55"/>
                    <a:gd name="T14" fmla="*/ 198 w 211"/>
                    <a:gd name="T15" fmla="*/ 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1" h="55">
                      <a:moveTo>
                        <a:pt x="198" y="3"/>
                      </a:moveTo>
                      <a:cubicBezTo>
                        <a:pt x="182" y="10"/>
                        <a:pt x="169" y="21"/>
                        <a:pt x="153" y="28"/>
                      </a:cubicBezTo>
                      <a:cubicBezTo>
                        <a:pt x="138" y="33"/>
                        <a:pt x="122" y="37"/>
                        <a:pt x="106" y="37"/>
                      </a:cubicBezTo>
                      <a:cubicBezTo>
                        <a:pt x="69" y="39"/>
                        <a:pt x="36" y="26"/>
                        <a:pt x="5" y="7"/>
                      </a:cubicBezTo>
                      <a:cubicBezTo>
                        <a:pt x="3" y="5"/>
                        <a:pt x="0" y="9"/>
                        <a:pt x="2" y="12"/>
                      </a:cubicBezTo>
                      <a:cubicBezTo>
                        <a:pt x="29" y="41"/>
                        <a:pt x="69" y="55"/>
                        <a:pt x="109" y="53"/>
                      </a:cubicBezTo>
                      <a:cubicBezTo>
                        <a:pt x="142" y="52"/>
                        <a:pt x="186" y="39"/>
                        <a:pt x="206" y="12"/>
                      </a:cubicBezTo>
                      <a:cubicBezTo>
                        <a:pt x="211" y="6"/>
                        <a:pt x="203" y="0"/>
                        <a:pt x="198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54" name="Freeform 33"/>
                <p:cNvSpPr>
                  <a:spLocks/>
                </p:cNvSpPr>
                <p:nvPr/>
              </p:nvSpPr>
              <p:spPr bwMode="auto">
                <a:xfrm>
                  <a:off x="-1328738" y="7189788"/>
                  <a:ext cx="179388" cy="123825"/>
                </a:xfrm>
                <a:custGeom>
                  <a:avLst/>
                  <a:gdLst>
                    <a:gd name="T0" fmla="*/ 22 w 48"/>
                    <a:gd name="T1" fmla="*/ 1 h 33"/>
                    <a:gd name="T2" fmla="*/ 2 w 48"/>
                    <a:gd name="T3" fmla="*/ 28 h 33"/>
                    <a:gd name="T4" fmla="*/ 10 w 48"/>
                    <a:gd name="T5" fmla="*/ 27 h 33"/>
                    <a:gd name="T6" fmla="*/ 32 w 48"/>
                    <a:gd name="T7" fmla="*/ 17 h 33"/>
                    <a:gd name="T8" fmla="*/ 44 w 48"/>
                    <a:gd name="T9" fmla="*/ 30 h 33"/>
                    <a:gd name="T10" fmla="*/ 48 w 48"/>
                    <a:gd name="T11" fmla="*/ 25 h 33"/>
                    <a:gd name="T12" fmla="*/ 22 w 48"/>
                    <a:gd name="T13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33">
                      <a:moveTo>
                        <a:pt x="22" y="1"/>
                      </a:moveTo>
                      <a:cubicBezTo>
                        <a:pt x="8" y="2"/>
                        <a:pt x="0" y="15"/>
                        <a:pt x="2" y="28"/>
                      </a:cubicBezTo>
                      <a:cubicBezTo>
                        <a:pt x="3" y="33"/>
                        <a:pt x="10" y="31"/>
                        <a:pt x="10" y="27"/>
                      </a:cubicBezTo>
                      <a:cubicBezTo>
                        <a:pt x="11" y="16"/>
                        <a:pt x="24" y="8"/>
                        <a:pt x="32" y="17"/>
                      </a:cubicBezTo>
                      <a:cubicBezTo>
                        <a:pt x="36" y="20"/>
                        <a:pt x="36" y="32"/>
                        <a:pt x="44" y="30"/>
                      </a:cubicBezTo>
                      <a:cubicBezTo>
                        <a:pt x="46" y="30"/>
                        <a:pt x="48" y="27"/>
                        <a:pt x="48" y="25"/>
                      </a:cubicBezTo>
                      <a:cubicBezTo>
                        <a:pt x="48" y="11"/>
                        <a:pt x="35" y="0"/>
                        <a:pt x="2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55" name="Freeform 34"/>
                <p:cNvSpPr>
                  <a:spLocks/>
                </p:cNvSpPr>
                <p:nvPr/>
              </p:nvSpPr>
              <p:spPr bwMode="auto">
                <a:xfrm>
                  <a:off x="-889000" y="7175500"/>
                  <a:ext cx="223838" cy="138113"/>
                </a:xfrm>
                <a:custGeom>
                  <a:avLst/>
                  <a:gdLst>
                    <a:gd name="T0" fmla="*/ 30 w 60"/>
                    <a:gd name="T1" fmla="*/ 2 h 37"/>
                    <a:gd name="T2" fmla="*/ 2 w 60"/>
                    <a:gd name="T3" fmla="*/ 28 h 37"/>
                    <a:gd name="T4" fmla="*/ 11 w 60"/>
                    <a:gd name="T5" fmla="*/ 29 h 37"/>
                    <a:gd name="T6" fmla="*/ 29 w 60"/>
                    <a:gd name="T7" fmla="*/ 15 h 37"/>
                    <a:gd name="T8" fmla="*/ 42 w 60"/>
                    <a:gd name="T9" fmla="*/ 33 h 37"/>
                    <a:gd name="T10" fmla="*/ 51 w 60"/>
                    <a:gd name="T11" fmla="*/ 33 h 37"/>
                    <a:gd name="T12" fmla="*/ 30 w 60"/>
                    <a:gd name="T13" fmla="*/ 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0" h="37">
                      <a:moveTo>
                        <a:pt x="30" y="2"/>
                      </a:moveTo>
                      <a:cubicBezTo>
                        <a:pt x="15" y="0"/>
                        <a:pt x="0" y="13"/>
                        <a:pt x="2" y="28"/>
                      </a:cubicBezTo>
                      <a:cubicBezTo>
                        <a:pt x="2" y="33"/>
                        <a:pt x="10" y="35"/>
                        <a:pt x="11" y="29"/>
                      </a:cubicBezTo>
                      <a:cubicBezTo>
                        <a:pt x="13" y="22"/>
                        <a:pt x="20" y="14"/>
                        <a:pt x="29" y="15"/>
                      </a:cubicBezTo>
                      <a:cubicBezTo>
                        <a:pt x="39" y="18"/>
                        <a:pt x="38" y="26"/>
                        <a:pt x="42" y="33"/>
                      </a:cubicBezTo>
                      <a:cubicBezTo>
                        <a:pt x="44" y="37"/>
                        <a:pt x="49" y="37"/>
                        <a:pt x="51" y="33"/>
                      </a:cubicBezTo>
                      <a:cubicBezTo>
                        <a:pt x="60" y="21"/>
                        <a:pt x="42" y="4"/>
                        <a:pt x="3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56" name="Freeform 35"/>
                <p:cNvSpPr>
                  <a:spLocks/>
                </p:cNvSpPr>
                <p:nvPr/>
              </p:nvSpPr>
              <p:spPr bwMode="auto">
                <a:xfrm>
                  <a:off x="-1639888" y="7359650"/>
                  <a:ext cx="179388" cy="176213"/>
                </a:xfrm>
                <a:custGeom>
                  <a:avLst/>
                  <a:gdLst>
                    <a:gd name="T0" fmla="*/ 46 w 48"/>
                    <a:gd name="T1" fmla="*/ 18 h 47"/>
                    <a:gd name="T2" fmla="*/ 19 w 48"/>
                    <a:gd name="T3" fmla="*/ 2 h 47"/>
                    <a:gd name="T4" fmla="*/ 4 w 48"/>
                    <a:gd name="T5" fmla="*/ 13 h 47"/>
                    <a:gd name="T6" fmla="*/ 9 w 48"/>
                    <a:gd name="T7" fmla="*/ 37 h 47"/>
                    <a:gd name="T8" fmla="*/ 10 w 48"/>
                    <a:gd name="T9" fmla="*/ 37 h 47"/>
                    <a:gd name="T10" fmla="*/ 30 w 48"/>
                    <a:gd name="T11" fmla="*/ 45 h 47"/>
                    <a:gd name="T12" fmla="*/ 46 w 48"/>
                    <a:gd name="T13" fmla="*/ 1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47">
                      <a:moveTo>
                        <a:pt x="46" y="18"/>
                      </a:moveTo>
                      <a:cubicBezTo>
                        <a:pt x="43" y="6"/>
                        <a:pt x="31" y="0"/>
                        <a:pt x="19" y="2"/>
                      </a:cubicBezTo>
                      <a:cubicBezTo>
                        <a:pt x="13" y="4"/>
                        <a:pt x="8" y="8"/>
                        <a:pt x="4" y="13"/>
                      </a:cubicBezTo>
                      <a:cubicBezTo>
                        <a:pt x="0" y="21"/>
                        <a:pt x="0" y="33"/>
                        <a:pt x="9" y="37"/>
                      </a:cubicBezTo>
                      <a:cubicBezTo>
                        <a:pt x="9" y="37"/>
                        <a:pt x="9" y="37"/>
                        <a:pt x="10" y="37"/>
                      </a:cubicBezTo>
                      <a:cubicBezTo>
                        <a:pt x="14" y="44"/>
                        <a:pt x="23" y="47"/>
                        <a:pt x="30" y="45"/>
                      </a:cubicBezTo>
                      <a:cubicBezTo>
                        <a:pt x="42" y="42"/>
                        <a:pt x="48" y="29"/>
                        <a:pt x="46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  <p:sp>
              <p:nvSpPr>
                <p:cNvPr id="57" name="Freeform 36"/>
                <p:cNvSpPr>
                  <a:spLocks/>
                </p:cNvSpPr>
                <p:nvPr/>
              </p:nvSpPr>
              <p:spPr bwMode="auto">
                <a:xfrm>
                  <a:off x="-585788" y="7392988"/>
                  <a:ext cx="180975" cy="200025"/>
                </a:xfrm>
                <a:custGeom>
                  <a:avLst/>
                  <a:gdLst>
                    <a:gd name="T0" fmla="*/ 46 w 48"/>
                    <a:gd name="T1" fmla="*/ 19 h 53"/>
                    <a:gd name="T2" fmla="*/ 31 w 48"/>
                    <a:gd name="T3" fmla="*/ 2 h 53"/>
                    <a:gd name="T4" fmla="*/ 9 w 48"/>
                    <a:gd name="T5" fmla="*/ 8 h 53"/>
                    <a:gd name="T6" fmla="*/ 2 w 48"/>
                    <a:gd name="T7" fmla="*/ 21 h 53"/>
                    <a:gd name="T8" fmla="*/ 2 w 48"/>
                    <a:gd name="T9" fmla="*/ 35 h 53"/>
                    <a:gd name="T10" fmla="*/ 40 w 48"/>
                    <a:gd name="T11" fmla="*/ 41 h 53"/>
                    <a:gd name="T12" fmla="*/ 46 w 48"/>
                    <a:gd name="T13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53">
                      <a:moveTo>
                        <a:pt x="46" y="19"/>
                      </a:moveTo>
                      <a:cubicBezTo>
                        <a:pt x="45" y="11"/>
                        <a:pt x="39" y="4"/>
                        <a:pt x="31" y="2"/>
                      </a:cubicBezTo>
                      <a:cubicBezTo>
                        <a:pt x="23" y="0"/>
                        <a:pt x="15" y="2"/>
                        <a:pt x="9" y="8"/>
                      </a:cubicBezTo>
                      <a:cubicBezTo>
                        <a:pt x="5" y="11"/>
                        <a:pt x="3" y="16"/>
                        <a:pt x="2" y="21"/>
                      </a:cubicBezTo>
                      <a:cubicBezTo>
                        <a:pt x="0" y="25"/>
                        <a:pt x="0" y="30"/>
                        <a:pt x="2" y="35"/>
                      </a:cubicBezTo>
                      <a:cubicBezTo>
                        <a:pt x="7" y="50"/>
                        <a:pt x="30" y="53"/>
                        <a:pt x="40" y="41"/>
                      </a:cubicBezTo>
                      <a:cubicBezTo>
                        <a:pt x="45" y="35"/>
                        <a:pt x="48" y="27"/>
                        <a:pt x="46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HY강B" panose="02030600000101010101" pitchFamily="18" charset="-127"/>
                    <a:ea typeface="HY강B" panose="02030600000101010101" pitchFamily="18" charset="-127"/>
                  </a:endParaRPr>
                </a:p>
              </p:txBody>
            </p:sp>
          </p:grpSp>
        </p:grpSp>
        <p:sp>
          <p:nvSpPr>
            <p:cNvPr id="43" name="Freeform 5"/>
            <p:cNvSpPr>
              <a:spLocks noEditPoints="1"/>
            </p:cNvSpPr>
            <p:nvPr/>
          </p:nvSpPr>
          <p:spPr bwMode="auto">
            <a:xfrm>
              <a:off x="3942314" y="4566438"/>
              <a:ext cx="426871" cy="567984"/>
            </a:xfrm>
            <a:custGeom>
              <a:avLst/>
              <a:gdLst>
                <a:gd name="T0" fmla="*/ 335 w 358"/>
                <a:gd name="T1" fmla="*/ 326 h 476"/>
                <a:gd name="T2" fmla="*/ 249 w 358"/>
                <a:gd name="T3" fmla="*/ 90 h 476"/>
                <a:gd name="T4" fmla="*/ 140 w 358"/>
                <a:gd name="T5" fmla="*/ 14 h 476"/>
                <a:gd name="T6" fmla="*/ 90 w 358"/>
                <a:gd name="T7" fmla="*/ 54 h 476"/>
                <a:gd name="T8" fmla="*/ 93 w 358"/>
                <a:gd name="T9" fmla="*/ 80 h 476"/>
                <a:gd name="T10" fmla="*/ 48 w 358"/>
                <a:gd name="T11" fmla="*/ 216 h 476"/>
                <a:gd name="T12" fmla="*/ 50 w 358"/>
                <a:gd name="T13" fmla="*/ 252 h 476"/>
                <a:gd name="T14" fmla="*/ 48 w 358"/>
                <a:gd name="T15" fmla="*/ 255 h 476"/>
                <a:gd name="T16" fmla="*/ 37 w 358"/>
                <a:gd name="T17" fmla="*/ 330 h 476"/>
                <a:gd name="T18" fmla="*/ 37 w 358"/>
                <a:gd name="T19" fmla="*/ 342 h 476"/>
                <a:gd name="T20" fmla="*/ 22 w 358"/>
                <a:gd name="T21" fmla="*/ 375 h 476"/>
                <a:gd name="T22" fmla="*/ 18 w 358"/>
                <a:gd name="T23" fmla="*/ 411 h 476"/>
                <a:gd name="T24" fmla="*/ 8 w 358"/>
                <a:gd name="T25" fmla="*/ 438 h 476"/>
                <a:gd name="T26" fmla="*/ 25 w 358"/>
                <a:gd name="T27" fmla="*/ 467 h 476"/>
                <a:gd name="T28" fmla="*/ 53 w 358"/>
                <a:gd name="T29" fmla="*/ 470 h 476"/>
                <a:gd name="T30" fmla="*/ 84 w 358"/>
                <a:gd name="T31" fmla="*/ 458 h 476"/>
                <a:gd name="T32" fmla="*/ 149 w 358"/>
                <a:gd name="T33" fmla="*/ 456 h 476"/>
                <a:gd name="T34" fmla="*/ 170 w 358"/>
                <a:gd name="T35" fmla="*/ 446 h 476"/>
                <a:gd name="T36" fmla="*/ 289 w 358"/>
                <a:gd name="T37" fmla="*/ 429 h 476"/>
                <a:gd name="T38" fmla="*/ 341 w 358"/>
                <a:gd name="T39" fmla="*/ 432 h 476"/>
                <a:gd name="T40" fmla="*/ 314 w 358"/>
                <a:gd name="T41" fmla="*/ 361 h 476"/>
                <a:gd name="T42" fmla="*/ 310 w 358"/>
                <a:gd name="T43" fmla="*/ 347 h 476"/>
                <a:gd name="T44" fmla="*/ 99 w 358"/>
                <a:gd name="T45" fmla="*/ 228 h 476"/>
                <a:gd name="T46" fmla="*/ 226 w 358"/>
                <a:gd name="T47" fmla="*/ 306 h 476"/>
                <a:gd name="T48" fmla="*/ 180 w 358"/>
                <a:gd name="T49" fmla="*/ 200 h 476"/>
                <a:gd name="T50" fmla="*/ 171 w 358"/>
                <a:gd name="T51" fmla="*/ 175 h 476"/>
                <a:gd name="T52" fmla="*/ 180 w 358"/>
                <a:gd name="T53" fmla="*/ 177 h 476"/>
                <a:gd name="T54" fmla="*/ 165 w 358"/>
                <a:gd name="T55" fmla="*/ 361 h 476"/>
                <a:gd name="T56" fmla="*/ 161 w 358"/>
                <a:gd name="T57" fmla="*/ 362 h 476"/>
                <a:gd name="T58" fmla="*/ 247 w 358"/>
                <a:gd name="T59" fmla="*/ 336 h 476"/>
                <a:gd name="T60" fmla="*/ 237 w 358"/>
                <a:gd name="T61" fmla="*/ 320 h 476"/>
                <a:gd name="T62" fmla="*/ 260 w 358"/>
                <a:gd name="T63" fmla="*/ 301 h 476"/>
                <a:gd name="T64" fmla="*/ 125 w 358"/>
                <a:gd name="T65" fmla="*/ 158 h 476"/>
                <a:gd name="T66" fmla="*/ 93 w 358"/>
                <a:gd name="T67" fmla="*/ 337 h 476"/>
                <a:gd name="T68" fmla="*/ 93 w 358"/>
                <a:gd name="T69" fmla="*/ 337 h 476"/>
                <a:gd name="T70" fmla="*/ 211 w 358"/>
                <a:gd name="T71" fmla="*/ 136 h 476"/>
                <a:gd name="T72" fmla="*/ 206 w 358"/>
                <a:gd name="T73" fmla="*/ 144 h 476"/>
                <a:gd name="T74" fmla="*/ 181 w 358"/>
                <a:gd name="T75" fmla="*/ 398 h 476"/>
                <a:gd name="T76" fmla="*/ 239 w 358"/>
                <a:gd name="T77" fmla="*/ 392 h 476"/>
                <a:gd name="T78" fmla="*/ 259 w 358"/>
                <a:gd name="T79" fmla="*/ 397 h 476"/>
                <a:gd name="T80" fmla="*/ 65 w 358"/>
                <a:gd name="T81" fmla="*/ 307 h 476"/>
                <a:gd name="T82" fmla="*/ 62 w 358"/>
                <a:gd name="T83" fmla="*/ 302 h 476"/>
                <a:gd name="T84" fmla="*/ 236 w 358"/>
                <a:gd name="T85" fmla="*/ 111 h 476"/>
                <a:gd name="T86" fmla="*/ 236 w 358"/>
                <a:gd name="T87" fmla="*/ 111 h 476"/>
                <a:gd name="T88" fmla="*/ 118 w 358"/>
                <a:gd name="T89" fmla="*/ 48 h 476"/>
                <a:gd name="T90" fmla="*/ 325 w 358"/>
                <a:gd name="T91" fmla="*/ 399 h 476"/>
                <a:gd name="T92" fmla="*/ 324 w 358"/>
                <a:gd name="T93" fmla="*/ 40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8" h="476">
                  <a:moveTo>
                    <a:pt x="358" y="419"/>
                  </a:moveTo>
                  <a:cubicBezTo>
                    <a:pt x="355" y="396"/>
                    <a:pt x="350" y="374"/>
                    <a:pt x="342" y="353"/>
                  </a:cubicBezTo>
                  <a:cubicBezTo>
                    <a:pt x="339" y="344"/>
                    <a:pt x="337" y="335"/>
                    <a:pt x="335" y="326"/>
                  </a:cubicBezTo>
                  <a:cubicBezTo>
                    <a:pt x="338" y="323"/>
                    <a:pt x="340" y="318"/>
                    <a:pt x="339" y="313"/>
                  </a:cubicBezTo>
                  <a:cubicBezTo>
                    <a:pt x="320" y="239"/>
                    <a:pt x="294" y="166"/>
                    <a:pt x="263" y="96"/>
                  </a:cubicBezTo>
                  <a:cubicBezTo>
                    <a:pt x="260" y="90"/>
                    <a:pt x="255" y="88"/>
                    <a:pt x="249" y="90"/>
                  </a:cubicBezTo>
                  <a:cubicBezTo>
                    <a:pt x="240" y="66"/>
                    <a:pt x="231" y="41"/>
                    <a:pt x="223" y="16"/>
                  </a:cubicBezTo>
                  <a:cubicBezTo>
                    <a:pt x="221" y="9"/>
                    <a:pt x="215" y="6"/>
                    <a:pt x="208" y="8"/>
                  </a:cubicBezTo>
                  <a:cubicBezTo>
                    <a:pt x="185" y="11"/>
                    <a:pt x="163" y="14"/>
                    <a:pt x="140" y="14"/>
                  </a:cubicBezTo>
                  <a:cubicBezTo>
                    <a:pt x="132" y="12"/>
                    <a:pt x="124" y="9"/>
                    <a:pt x="116" y="5"/>
                  </a:cubicBezTo>
                  <a:cubicBezTo>
                    <a:pt x="104" y="0"/>
                    <a:pt x="94" y="11"/>
                    <a:pt x="99" y="22"/>
                  </a:cubicBezTo>
                  <a:cubicBezTo>
                    <a:pt x="103" y="31"/>
                    <a:pt x="92" y="45"/>
                    <a:pt x="90" y="54"/>
                  </a:cubicBezTo>
                  <a:cubicBezTo>
                    <a:pt x="88" y="63"/>
                    <a:pt x="88" y="72"/>
                    <a:pt x="94" y="80"/>
                  </a:cubicBezTo>
                  <a:cubicBezTo>
                    <a:pt x="94" y="80"/>
                    <a:pt x="94" y="80"/>
                    <a:pt x="94" y="80"/>
                  </a:cubicBezTo>
                  <a:cubicBezTo>
                    <a:pt x="94" y="80"/>
                    <a:pt x="93" y="80"/>
                    <a:pt x="93" y="80"/>
                  </a:cubicBezTo>
                  <a:cubicBezTo>
                    <a:pt x="90" y="81"/>
                    <a:pt x="87" y="83"/>
                    <a:pt x="85" y="86"/>
                  </a:cubicBezTo>
                  <a:cubicBezTo>
                    <a:pt x="78" y="96"/>
                    <a:pt x="77" y="108"/>
                    <a:pt x="83" y="118"/>
                  </a:cubicBezTo>
                  <a:cubicBezTo>
                    <a:pt x="48" y="216"/>
                    <a:pt x="48" y="216"/>
                    <a:pt x="48" y="216"/>
                  </a:cubicBezTo>
                  <a:cubicBezTo>
                    <a:pt x="45" y="225"/>
                    <a:pt x="54" y="232"/>
                    <a:pt x="61" y="231"/>
                  </a:cubicBezTo>
                  <a:cubicBezTo>
                    <a:pt x="59" y="236"/>
                    <a:pt x="58" y="241"/>
                    <a:pt x="56" y="246"/>
                  </a:cubicBezTo>
                  <a:cubicBezTo>
                    <a:pt x="53" y="247"/>
                    <a:pt x="51" y="248"/>
                    <a:pt x="50" y="252"/>
                  </a:cubicBezTo>
                  <a:cubicBezTo>
                    <a:pt x="49" y="253"/>
                    <a:pt x="49" y="254"/>
                    <a:pt x="48" y="254"/>
                  </a:cubicBezTo>
                  <a:cubicBezTo>
                    <a:pt x="48" y="254"/>
                    <a:pt x="48" y="254"/>
                    <a:pt x="48" y="254"/>
                  </a:cubicBezTo>
                  <a:cubicBezTo>
                    <a:pt x="48" y="254"/>
                    <a:pt x="48" y="255"/>
                    <a:pt x="48" y="255"/>
                  </a:cubicBezTo>
                  <a:cubicBezTo>
                    <a:pt x="43" y="269"/>
                    <a:pt x="40" y="283"/>
                    <a:pt x="40" y="296"/>
                  </a:cubicBezTo>
                  <a:cubicBezTo>
                    <a:pt x="39" y="304"/>
                    <a:pt x="37" y="313"/>
                    <a:pt x="35" y="321"/>
                  </a:cubicBezTo>
                  <a:cubicBezTo>
                    <a:pt x="35" y="325"/>
                    <a:pt x="35" y="328"/>
                    <a:pt x="37" y="330"/>
                  </a:cubicBezTo>
                  <a:cubicBezTo>
                    <a:pt x="34" y="333"/>
                    <a:pt x="33" y="337"/>
                    <a:pt x="36" y="340"/>
                  </a:cubicBezTo>
                  <a:cubicBezTo>
                    <a:pt x="38" y="343"/>
                    <a:pt x="40" y="346"/>
                    <a:pt x="42" y="349"/>
                  </a:cubicBezTo>
                  <a:cubicBezTo>
                    <a:pt x="40" y="346"/>
                    <a:pt x="39" y="344"/>
                    <a:pt x="37" y="342"/>
                  </a:cubicBezTo>
                  <a:cubicBezTo>
                    <a:pt x="29" y="333"/>
                    <a:pt x="16" y="344"/>
                    <a:pt x="21" y="354"/>
                  </a:cubicBezTo>
                  <a:cubicBezTo>
                    <a:pt x="23" y="357"/>
                    <a:pt x="24" y="360"/>
                    <a:pt x="26" y="363"/>
                  </a:cubicBezTo>
                  <a:cubicBezTo>
                    <a:pt x="22" y="365"/>
                    <a:pt x="19" y="370"/>
                    <a:pt x="22" y="375"/>
                  </a:cubicBezTo>
                  <a:cubicBezTo>
                    <a:pt x="26" y="383"/>
                    <a:pt x="30" y="390"/>
                    <a:pt x="35" y="397"/>
                  </a:cubicBezTo>
                  <a:cubicBezTo>
                    <a:pt x="34" y="397"/>
                    <a:pt x="34" y="396"/>
                    <a:pt x="33" y="396"/>
                  </a:cubicBezTo>
                  <a:cubicBezTo>
                    <a:pt x="24" y="389"/>
                    <a:pt x="12" y="402"/>
                    <a:pt x="18" y="411"/>
                  </a:cubicBezTo>
                  <a:cubicBezTo>
                    <a:pt x="27" y="427"/>
                    <a:pt x="27" y="427"/>
                    <a:pt x="27" y="427"/>
                  </a:cubicBezTo>
                  <a:cubicBezTo>
                    <a:pt x="26" y="426"/>
                    <a:pt x="25" y="425"/>
                    <a:pt x="24" y="425"/>
                  </a:cubicBezTo>
                  <a:cubicBezTo>
                    <a:pt x="15" y="419"/>
                    <a:pt x="5" y="429"/>
                    <a:pt x="8" y="438"/>
                  </a:cubicBezTo>
                  <a:cubicBezTo>
                    <a:pt x="4" y="440"/>
                    <a:pt x="0" y="445"/>
                    <a:pt x="2" y="450"/>
                  </a:cubicBezTo>
                  <a:cubicBezTo>
                    <a:pt x="4" y="457"/>
                    <a:pt x="7" y="462"/>
                    <a:pt x="12" y="467"/>
                  </a:cubicBezTo>
                  <a:cubicBezTo>
                    <a:pt x="17" y="470"/>
                    <a:pt x="22" y="469"/>
                    <a:pt x="25" y="467"/>
                  </a:cubicBezTo>
                  <a:cubicBezTo>
                    <a:pt x="25" y="467"/>
                    <a:pt x="26" y="467"/>
                    <a:pt x="26" y="467"/>
                  </a:cubicBezTo>
                  <a:cubicBezTo>
                    <a:pt x="32" y="473"/>
                    <a:pt x="41" y="469"/>
                    <a:pt x="43" y="463"/>
                  </a:cubicBezTo>
                  <a:cubicBezTo>
                    <a:pt x="46" y="465"/>
                    <a:pt x="50" y="467"/>
                    <a:pt x="53" y="470"/>
                  </a:cubicBezTo>
                  <a:cubicBezTo>
                    <a:pt x="63" y="476"/>
                    <a:pt x="74" y="464"/>
                    <a:pt x="69" y="454"/>
                  </a:cubicBezTo>
                  <a:cubicBezTo>
                    <a:pt x="67" y="451"/>
                    <a:pt x="64" y="447"/>
                    <a:pt x="62" y="443"/>
                  </a:cubicBezTo>
                  <a:cubicBezTo>
                    <a:pt x="70" y="448"/>
                    <a:pt x="77" y="453"/>
                    <a:pt x="84" y="458"/>
                  </a:cubicBezTo>
                  <a:cubicBezTo>
                    <a:pt x="92" y="463"/>
                    <a:pt x="101" y="455"/>
                    <a:pt x="100" y="448"/>
                  </a:cubicBezTo>
                  <a:cubicBezTo>
                    <a:pt x="111" y="456"/>
                    <a:pt x="123" y="464"/>
                    <a:pt x="135" y="470"/>
                  </a:cubicBezTo>
                  <a:cubicBezTo>
                    <a:pt x="144" y="475"/>
                    <a:pt x="154" y="465"/>
                    <a:pt x="149" y="456"/>
                  </a:cubicBezTo>
                  <a:cubicBezTo>
                    <a:pt x="146" y="452"/>
                    <a:pt x="144" y="447"/>
                    <a:pt x="141" y="443"/>
                  </a:cubicBezTo>
                  <a:cubicBezTo>
                    <a:pt x="145" y="446"/>
                    <a:pt x="149" y="449"/>
                    <a:pt x="152" y="452"/>
                  </a:cubicBezTo>
                  <a:cubicBezTo>
                    <a:pt x="159" y="457"/>
                    <a:pt x="170" y="454"/>
                    <a:pt x="170" y="446"/>
                  </a:cubicBezTo>
                  <a:cubicBezTo>
                    <a:pt x="173" y="450"/>
                    <a:pt x="178" y="453"/>
                    <a:pt x="184" y="452"/>
                  </a:cubicBezTo>
                  <a:cubicBezTo>
                    <a:pt x="219" y="446"/>
                    <a:pt x="253" y="439"/>
                    <a:pt x="287" y="430"/>
                  </a:cubicBezTo>
                  <a:cubicBezTo>
                    <a:pt x="288" y="430"/>
                    <a:pt x="289" y="429"/>
                    <a:pt x="289" y="429"/>
                  </a:cubicBezTo>
                  <a:cubicBezTo>
                    <a:pt x="291" y="429"/>
                    <a:pt x="292" y="428"/>
                    <a:pt x="294" y="428"/>
                  </a:cubicBezTo>
                  <a:cubicBezTo>
                    <a:pt x="297" y="427"/>
                    <a:pt x="299" y="426"/>
                    <a:pt x="301" y="423"/>
                  </a:cubicBezTo>
                  <a:cubicBezTo>
                    <a:pt x="314" y="425"/>
                    <a:pt x="327" y="427"/>
                    <a:pt x="341" y="432"/>
                  </a:cubicBezTo>
                  <a:cubicBezTo>
                    <a:pt x="348" y="435"/>
                    <a:pt x="358" y="428"/>
                    <a:pt x="358" y="419"/>
                  </a:cubicBezTo>
                  <a:close/>
                  <a:moveTo>
                    <a:pt x="310" y="347"/>
                  </a:moveTo>
                  <a:cubicBezTo>
                    <a:pt x="311" y="352"/>
                    <a:pt x="312" y="356"/>
                    <a:pt x="314" y="361"/>
                  </a:cubicBezTo>
                  <a:cubicBezTo>
                    <a:pt x="312" y="359"/>
                    <a:pt x="311" y="358"/>
                    <a:pt x="309" y="356"/>
                  </a:cubicBezTo>
                  <a:cubicBezTo>
                    <a:pt x="308" y="355"/>
                    <a:pt x="308" y="354"/>
                    <a:pt x="307" y="353"/>
                  </a:cubicBezTo>
                  <a:cubicBezTo>
                    <a:pt x="309" y="351"/>
                    <a:pt x="310" y="349"/>
                    <a:pt x="310" y="347"/>
                  </a:cubicBezTo>
                  <a:close/>
                  <a:moveTo>
                    <a:pt x="101" y="213"/>
                  </a:moveTo>
                  <a:cubicBezTo>
                    <a:pt x="102" y="215"/>
                    <a:pt x="102" y="217"/>
                    <a:pt x="102" y="220"/>
                  </a:cubicBezTo>
                  <a:cubicBezTo>
                    <a:pt x="101" y="222"/>
                    <a:pt x="100" y="225"/>
                    <a:pt x="99" y="228"/>
                  </a:cubicBezTo>
                  <a:cubicBezTo>
                    <a:pt x="100" y="223"/>
                    <a:pt x="101" y="218"/>
                    <a:pt x="101" y="213"/>
                  </a:cubicBezTo>
                  <a:close/>
                  <a:moveTo>
                    <a:pt x="226" y="305"/>
                  </a:moveTo>
                  <a:cubicBezTo>
                    <a:pt x="226" y="305"/>
                    <a:pt x="226" y="306"/>
                    <a:pt x="226" y="306"/>
                  </a:cubicBezTo>
                  <a:cubicBezTo>
                    <a:pt x="224" y="302"/>
                    <a:pt x="221" y="298"/>
                    <a:pt x="219" y="294"/>
                  </a:cubicBezTo>
                  <a:cubicBezTo>
                    <a:pt x="221" y="298"/>
                    <a:pt x="223" y="301"/>
                    <a:pt x="226" y="305"/>
                  </a:cubicBezTo>
                  <a:close/>
                  <a:moveTo>
                    <a:pt x="180" y="200"/>
                  </a:moveTo>
                  <a:cubicBezTo>
                    <a:pt x="180" y="198"/>
                    <a:pt x="180" y="197"/>
                    <a:pt x="180" y="196"/>
                  </a:cubicBezTo>
                  <a:cubicBezTo>
                    <a:pt x="180" y="189"/>
                    <a:pt x="175" y="185"/>
                    <a:pt x="169" y="184"/>
                  </a:cubicBezTo>
                  <a:cubicBezTo>
                    <a:pt x="170" y="181"/>
                    <a:pt x="170" y="178"/>
                    <a:pt x="171" y="175"/>
                  </a:cubicBezTo>
                  <a:cubicBezTo>
                    <a:pt x="171" y="174"/>
                    <a:pt x="171" y="173"/>
                    <a:pt x="171" y="172"/>
                  </a:cubicBezTo>
                  <a:cubicBezTo>
                    <a:pt x="172" y="173"/>
                    <a:pt x="174" y="174"/>
                    <a:pt x="175" y="175"/>
                  </a:cubicBezTo>
                  <a:cubicBezTo>
                    <a:pt x="177" y="176"/>
                    <a:pt x="178" y="176"/>
                    <a:pt x="180" y="177"/>
                  </a:cubicBezTo>
                  <a:cubicBezTo>
                    <a:pt x="183" y="190"/>
                    <a:pt x="187" y="202"/>
                    <a:pt x="192" y="215"/>
                  </a:cubicBezTo>
                  <a:cubicBezTo>
                    <a:pt x="188" y="210"/>
                    <a:pt x="184" y="205"/>
                    <a:pt x="180" y="200"/>
                  </a:cubicBezTo>
                  <a:close/>
                  <a:moveTo>
                    <a:pt x="165" y="361"/>
                  </a:moveTo>
                  <a:cubicBezTo>
                    <a:pt x="167" y="360"/>
                    <a:pt x="168" y="360"/>
                    <a:pt x="170" y="359"/>
                  </a:cubicBezTo>
                  <a:cubicBezTo>
                    <a:pt x="174" y="363"/>
                    <a:pt x="178" y="367"/>
                    <a:pt x="182" y="371"/>
                  </a:cubicBezTo>
                  <a:cubicBezTo>
                    <a:pt x="175" y="368"/>
                    <a:pt x="168" y="365"/>
                    <a:pt x="161" y="362"/>
                  </a:cubicBezTo>
                  <a:cubicBezTo>
                    <a:pt x="162" y="362"/>
                    <a:pt x="163" y="361"/>
                    <a:pt x="165" y="361"/>
                  </a:cubicBezTo>
                  <a:close/>
                  <a:moveTo>
                    <a:pt x="237" y="320"/>
                  </a:moveTo>
                  <a:cubicBezTo>
                    <a:pt x="240" y="325"/>
                    <a:pt x="243" y="331"/>
                    <a:pt x="247" y="336"/>
                  </a:cubicBezTo>
                  <a:cubicBezTo>
                    <a:pt x="246" y="335"/>
                    <a:pt x="245" y="335"/>
                    <a:pt x="244" y="335"/>
                  </a:cubicBezTo>
                  <a:cubicBezTo>
                    <a:pt x="240" y="328"/>
                    <a:pt x="236" y="321"/>
                    <a:pt x="231" y="315"/>
                  </a:cubicBezTo>
                  <a:cubicBezTo>
                    <a:pt x="233" y="317"/>
                    <a:pt x="235" y="318"/>
                    <a:pt x="237" y="320"/>
                  </a:cubicBezTo>
                  <a:close/>
                  <a:moveTo>
                    <a:pt x="256" y="298"/>
                  </a:moveTo>
                  <a:cubicBezTo>
                    <a:pt x="248" y="284"/>
                    <a:pt x="241" y="269"/>
                    <a:pt x="235" y="254"/>
                  </a:cubicBezTo>
                  <a:cubicBezTo>
                    <a:pt x="243" y="269"/>
                    <a:pt x="251" y="285"/>
                    <a:pt x="260" y="301"/>
                  </a:cubicBezTo>
                  <a:cubicBezTo>
                    <a:pt x="259" y="300"/>
                    <a:pt x="257" y="299"/>
                    <a:pt x="256" y="298"/>
                  </a:cubicBezTo>
                  <a:close/>
                  <a:moveTo>
                    <a:pt x="129" y="155"/>
                  </a:moveTo>
                  <a:cubicBezTo>
                    <a:pt x="127" y="156"/>
                    <a:pt x="126" y="157"/>
                    <a:pt x="125" y="158"/>
                  </a:cubicBezTo>
                  <a:cubicBezTo>
                    <a:pt x="125" y="151"/>
                    <a:pt x="126" y="144"/>
                    <a:pt x="126" y="138"/>
                  </a:cubicBezTo>
                  <a:cubicBezTo>
                    <a:pt x="127" y="143"/>
                    <a:pt x="128" y="149"/>
                    <a:pt x="129" y="155"/>
                  </a:cubicBezTo>
                  <a:close/>
                  <a:moveTo>
                    <a:pt x="93" y="337"/>
                  </a:moveTo>
                  <a:cubicBezTo>
                    <a:pt x="90" y="335"/>
                    <a:pt x="87" y="332"/>
                    <a:pt x="85" y="330"/>
                  </a:cubicBezTo>
                  <a:cubicBezTo>
                    <a:pt x="85" y="330"/>
                    <a:pt x="85" y="329"/>
                    <a:pt x="85" y="328"/>
                  </a:cubicBezTo>
                  <a:cubicBezTo>
                    <a:pt x="88" y="331"/>
                    <a:pt x="90" y="334"/>
                    <a:pt x="93" y="337"/>
                  </a:cubicBezTo>
                  <a:close/>
                  <a:moveTo>
                    <a:pt x="206" y="144"/>
                  </a:moveTo>
                  <a:cubicBezTo>
                    <a:pt x="208" y="142"/>
                    <a:pt x="210" y="139"/>
                    <a:pt x="210" y="136"/>
                  </a:cubicBezTo>
                  <a:cubicBezTo>
                    <a:pt x="210" y="136"/>
                    <a:pt x="210" y="136"/>
                    <a:pt x="211" y="136"/>
                  </a:cubicBezTo>
                  <a:cubicBezTo>
                    <a:pt x="211" y="137"/>
                    <a:pt x="212" y="137"/>
                    <a:pt x="212" y="137"/>
                  </a:cubicBezTo>
                  <a:cubicBezTo>
                    <a:pt x="216" y="150"/>
                    <a:pt x="219" y="163"/>
                    <a:pt x="223" y="176"/>
                  </a:cubicBezTo>
                  <a:lnTo>
                    <a:pt x="206" y="144"/>
                  </a:lnTo>
                  <a:close/>
                  <a:moveTo>
                    <a:pt x="204" y="407"/>
                  </a:moveTo>
                  <a:cubicBezTo>
                    <a:pt x="199" y="408"/>
                    <a:pt x="194" y="409"/>
                    <a:pt x="189" y="410"/>
                  </a:cubicBezTo>
                  <a:cubicBezTo>
                    <a:pt x="187" y="406"/>
                    <a:pt x="184" y="402"/>
                    <a:pt x="181" y="398"/>
                  </a:cubicBezTo>
                  <a:cubicBezTo>
                    <a:pt x="189" y="401"/>
                    <a:pt x="196" y="404"/>
                    <a:pt x="204" y="407"/>
                  </a:cubicBezTo>
                  <a:close/>
                  <a:moveTo>
                    <a:pt x="258" y="397"/>
                  </a:moveTo>
                  <a:cubicBezTo>
                    <a:pt x="252" y="396"/>
                    <a:pt x="246" y="394"/>
                    <a:pt x="239" y="392"/>
                  </a:cubicBezTo>
                  <a:cubicBezTo>
                    <a:pt x="236" y="389"/>
                    <a:pt x="233" y="386"/>
                    <a:pt x="230" y="383"/>
                  </a:cubicBezTo>
                  <a:cubicBezTo>
                    <a:pt x="230" y="383"/>
                    <a:pt x="229" y="382"/>
                    <a:pt x="229" y="381"/>
                  </a:cubicBezTo>
                  <a:cubicBezTo>
                    <a:pt x="239" y="386"/>
                    <a:pt x="249" y="391"/>
                    <a:pt x="259" y="397"/>
                  </a:cubicBezTo>
                  <a:cubicBezTo>
                    <a:pt x="259" y="397"/>
                    <a:pt x="258" y="397"/>
                    <a:pt x="258" y="397"/>
                  </a:cubicBezTo>
                  <a:close/>
                  <a:moveTo>
                    <a:pt x="66" y="297"/>
                  </a:moveTo>
                  <a:cubicBezTo>
                    <a:pt x="64" y="300"/>
                    <a:pt x="64" y="304"/>
                    <a:pt x="65" y="307"/>
                  </a:cubicBezTo>
                  <a:cubicBezTo>
                    <a:pt x="65" y="309"/>
                    <a:pt x="65" y="311"/>
                    <a:pt x="64" y="313"/>
                  </a:cubicBezTo>
                  <a:cubicBezTo>
                    <a:pt x="64" y="313"/>
                    <a:pt x="64" y="313"/>
                    <a:pt x="64" y="313"/>
                  </a:cubicBezTo>
                  <a:cubicBezTo>
                    <a:pt x="63" y="309"/>
                    <a:pt x="62" y="305"/>
                    <a:pt x="62" y="302"/>
                  </a:cubicBezTo>
                  <a:cubicBezTo>
                    <a:pt x="64" y="292"/>
                    <a:pt x="67" y="282"/>
                    <a:pt x="70" y="273"/>
                  </a:cubicBezTo>
                  <a:cubicBezTo>
                    <a:pt x="69" y="281"/>
                    <a:pt x="68" y="289"/>
                    <a:pt x="66" y="297"/>
                  </a:cubicBezTo>
                  <a:close/>
                  <a:moveTo>
                    <a:pt x="236" y="111"/>
                  </a:moveTo>
                  <a:cubicBezTo>
                    <a:pt x="237" y="111"/>
                    <a:pt x="239" y="111"/>
                    <a:pt x="240" y="111"/>
                  </a:cubicBezTo>
                  <a:cubicBezTo>
                    <a:pt x="243" y="123"/>
                    <a:pt x="245" y="134"/>
                    <a:pt x="248" y="145"/>
                  </a:cubicBezTo>
                  <a:cubicBezTo>
                    <a:pt x="244" y="134"/>
                    <a:pt x="240" y="122"/>
                    <a:pt x="236" y="111"/>
                  </a:cubicBezTo>
                  <a:close/>
                  <a:moveTo>
                    <a:pt x="128" y="36"/>
                  </a:moveTo>
                  <a:cubicBezTo>
                    <a:pt x="127" y="41"/>
                    <a:pt x="127" y="46"/>
                    <a:pt x="126" y="51"/>
                  </a:cubicBezTo>
                  <a:cubicBezTo>
                    <a:pt x="123" y="50"/>
                    <a:pt x="121" y="49"/>
                    <a:pt x="118" y="48"/>
                  </a:cubicBezTo>
                  <a:cubicBezTo>
                    <a:pt x="120" y="43"/>
                    <a:pt x="121" y="39"/>
                    <a:pt x="122" y="34"/>
                  </a:cubicBezTo>
                  <a:cubicBezTo>
                    <a:pt x="124" y="35"/>
                    <a:pt x="126" y="35"/>
                    <a:pt x="128" y="36"/>
                  </a:cubicBezTo>
                  <a:close/>
                  <a:moveTo>
                    <a:pt x="325" y="399"/>
                  </a:moveTo>
                  <a:cubicBezTo>
                    <a:pt x="326" y="399"/>
                    <a:pt x="327" y="398"/>
                    <a:pt x="328" y="398"/>
                  </a:cubicBezTo>
                  <a:cubicBezTo>
                    <a:pt x="328" y="399"/>
                    <a:pt x="328" y="400"/>
                    <a:pt x="328" y="401"/>
                  </a:cubicBezTo>
                  <a:cubicBezTo>
                    <a:pt x="327" y="400"/>
                    <a:pt x="326" y="400"/>
                    <a:pt x="324" y="400"/>
                  </a:cubicBezTo>
                  <a:cubicBezTo>
                    <a:pt x="325" y="400"/>
                    <a:pt x="325" y="399"/>
                    <a:pt x="325" y="399"/>
                  </a:cubicBezTo>
                  <a:close/>
                </a:path>
              </a:pathLst>
            </a:custGeom>
            <a:solidFill>
              <a:srgbClr val="F07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4" name="Freeform 14"/>
            <p:cNvSpPr>
              <a:spLocks noEditPoints="1"/>
            </p:cNvSpPr>
            <p:nvPr/>
          </p:nvSpPr>
          <p:spPr bwMode="auto">
            <a:xfrm>
              <a:off x="2241887" y="4602221"/>
              <a:ext cx="321539" cy="622918"/>
            </a:xfrm>
            <a:custGeom>
              <a:avLst/>
              <a:gdLst>
                <a:gd name="T0" fmla="*/ 224 w 270"/>
                <a:gd name="T1" fmla="*/ 341 h 522"/>
                <a:gd name="T2" fmla="*/ 175 w 270"/>
                <a:gd name="T3" fmla="*/ 13 h 522"/>
                <a:gd name="T4" fmla="*/ 107 w 270"/>
                <a:gd name="T5" fmla="*/ 1 h 522"/>
                <a:gd name="T6" fmla="*/ 81 w 270"/>
                <a:gd name="T7" fmla="*/ 25 h 522"/>
                <a:gd name="T8" fmla="*/ 73 w 270"/>
                <a:gd name="T9" fmla="*/ 109 h 522"/>
                <a:gd name="T10" fmla="*/ 43 w 270"/>
                <a:gd name="T11" fmla="*/ 238 h 522"/>
                <a:gd name="T12" fmla="*/ 33 w 270"/>
                <a:gd name="T13" fmla="*/ 304 h 522"/>
                <a:gd name="T14" fmla="*/ 15 w 270"/>
                <a:gd name="T15" fmla="*/ 347 h 522"/>
                <a:gd name="T16" fmla="*/ 16 w 270"/>
                <a:gd name="T17" fmla="*/ 390 h 522"/>
                <a:gd name="T18" fmla="*/ 2 w 270"/>
                <a:gd name="T19" fmla="*/ 439 h 522"/>
                <a:gd name="T20" fmla="*/ 0 w 270"/>
                <a:gd name="T21" fmla="*/ 462 h 522"/>
                <a:gd name="T22" fmla="*/ 30 w 270"/>
                <a:gd name="T23" fmla="*/ 477 h 522"/>
                <a:gd name="T24" fmla="*/ 42 w 270"/>
                <a:gd name="T25" fmla="*/ 492 h 522"/>
                <a:gd name="T26" fmla="*/ 267 w 270"/>
                <a:gd name="T27" fmla="*/ 470 h 522"/>
                <a:gd name="T28" fmla="*/ 116 w 270"/>
                <a:gd name="T29" fmla="*/ 294 h 522"/>
                <a:gd name="T30" fmla="*/ 96 w 270"/>
                <a:gd name="T31" fmla="*/ 287 h 522"/>
                <a:gd name="T32" fmla="*/ 183 w 270"/>
                <a:gd name="T33" fmla="*/ 302 h 522"/>
                <a:gd name="T34" fmla="*/ 179 w 270"/>
                <a:gd name="T35" fmla="*/ 302 h 522"/>
                <a:gd name="T36" fmla="*/ 151 w 270"/>
                <a:gd name="T37" fmla="*/ 288 h 522"/>
                <a:gd name="T38" fmla="*/ 155 w 270"/>
                <a:gd name="T39" fmla="*/ 289 h 522"/>
                <a:gd name="T40" fmla="*/ 190 w 270"/>
                <a:gd name="T41" fmla="*/ 271 h 522"/>
                <a:gd name="T42" fmla="*/ 147 w 270"/>
                <a:gd name="T43" fmla="*/ 38 h 522"/>
                <a:gd name="T44" fmla="*/ 122 w 270"/>
                <a:gd name="T45" fmla="*/ 36 h 522"/>
                <a:gd name="T46" fmla="*/ 135 w 270"/>
                <a:gd name="T47" fmla="*/ 102 h 522"/>
                <a:gd name="T48" fmla="*/ 118 w 270"/>
                <a:gd name="T49" fmla="*/ 122 h 522"/>
                <a:gd name="T50" fmla="*/ 114 w 270"/>
                <a:gd name="T51" fmla="*/ 126 h 522"/>
                <a:gd name="T52" fmla="*/ 86 w 270"/>
                <a:gd name="T53" fmla="*/ 217 h 522"/>
                <a:gd name="T54" fmla="*/ 85 w 270"/>
                <a:gd name="T55" fmla="*/ 182 h 522"/>
                <a:gd name="T56" fmla="*/ 96 w 270"/>
                <a:gd name="T57" fmla="*/ 158 h 522"/>
                <a:gd name="T58" fmla="*/ 137 w 270"/>
                <a:gd name="T59" fmla="*/ 163 h 522"/>
                <a:gd name="T60" fmla="*/ 184 w 270"/>
                <a:gd name="T61" fmla="*/ 206 h 522"/>
                <a:gd name="T62" fmla="*/ 170 w 270"/>
                <a:gd name="T63" fmla="*/ 250 h 522"/>
                <a:gd name="T64" fmla="*/ 127 w 270"/>
                <a:gd name="T65" fmla="*/ 265 h 522"/>
                <a:gd name="T66" fmla="*/ 101 w 270"/>
                <a:gd name="T67" fmla="*/ 250 h 522"/>
                <a:gd name="T68" fmla="*/ 76 w 270"/>
                <a:gd name="T69" fmla="*/ 241 h 522"/>
                <a:gd name="T70" fmla="*/ 61 w 270"/>
                <a:gd name="T71" fmla="*/ 454 h 522"/>
                <a:gd name="T72" fmla="*/ 62 w 270"/>
                <a:gd name="T73" fmla="*/ 462 h 522"/>
                <a:gd name="T74" fmla="*/ 73 w 270"/>
                <a:gd name="T75" fmla="*/ 188 h 522"/>
                <a:gd name="T76" fmla="*/ 77 w 270"/>
                <a:gd name="T77" fmla="*/ 200 h 522"/>
                <a:gd name="T78" fmla="*/ 75 w 270"/>
                <a:gd name="T79" fmla="*/ 272 h 522"/>
                <a:gd name="T80" fmla="*/ 75 w 270"/>
                <a:gd name="T81" fmla="*/ 272 h 522"/>
                <a:gd name="T82" fmla="*/ 69 w 270"/>
                <a:gd name="T83" fmla="*/ 406 h 522"/>
                <a:gd name="T84" fmla="*/ 172 w 270"/>
                <a:gd name="T85" fmla="*/ 486 h 522"/>
                <a:gd name="T86" fmla="*/ 166 w 270"/>
                <a:gd name="T87" fmla="*/ 488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0" h="522">
                  <a:moveTo>
                    <a:pt x="267" y="470"/>
                  </a:moveTo>
                  <a:cubicBezTo>
                    <a:pt x="247" y="433"/>
                    <a:pt x="239" y="392"/>
                    <a:pt x="243" y="351"/>
                  </a:cubicBezTo>
                  <a:cubicBezTo>
                    <a:pt x="244" y="339"/>
                    <a:pt x="232" y="336"/>
                    <a:pt x="224" y="341"/>
                  </a:cubicBezTo>
                  <a:cubicBezTo>
                    <a:pt x="222" y="308"/>
                    <a:pt x="218" y="275"/>
                    <a:pt x="211" y="243"/>
                  </a:cubicBezTo>
                  <a:cubicBezTo>
                    <a:pt x="210" y="241"/>
                    <a:pt x="209" y="239"/>
                    <a:pt x="208" y="238"/>
                  </a:cubicBezTo>
                  <a:cubicBezTo>
                    <a:pt x="197" y="163"/>
                    <a:pt x="186" y="88"/>
                    <a:pt x="175" y="13"/>
                  </a:cubicBezTo>
                  <a:cubicBezTo>
                    <a:pt x="174" y="9"/>
                    <a:pt x="172" y="7"/>
                    <a:pt x="169" y="6"/>
                  </a:cubicBezTo>
                  <a:cubicBezTo>
                    <a:pt x="167" y="4"/>
                    <a:pt x="164" y="2"/>
                    <a:pt x="161" y="2"/>
                  </a:cubicBezTo>
                  <a:cubicBezTo>
                    <a:pt x="143" y="2"/>
                    <a:pt x="125" y="1"/>
                    <a:pt x="107" y="1"/>
                  </a:cubicBezTo>
                  <a:cubicBezTo>
                    <a:pt x="101" y="0"/>
                    <a:pt x="97" y="5"/>
                    <a:pt x="96" y="10"/>
                  </a:cubicBezTo>
                  <a:cubicBezTo>
                    <a:pt x="95" y="10"/>
                    <a:pt x="94" y="10"/>
                    <a:pt x="94" y="10"/>
                  </a:cubicBezTo>
                  <a:cubicBezTo>
                    <a:pt x="85" y="8"/>
                    <a:pt x="75" y="17"/>
                    <a:pt x="81" y="25"/>
                  </a:cubicBezTo>
                  <a:cubicBezTo>
                    <a:pt x="82" y="26"/>
                    <a:pt x="82" y="26"/>
                    <a:pt x="82" y="26"/>
                  </a:cubicBezTo>
                  <a:cubicBezTo>
                    <a:pt x="79" y="35"/>
                    <a:pt x="77" y="44"/>
                    <a:pt x="76" y="53"/>
                  </a:cubicBezTo>
                  <a:cubicBezTo>
                    <a:pt x="71" y="71"/>
                    <a:pt x="70" y="90"/>
                    <a:pt x="73" y="109"/>
                  </a:cubicBezTo>
                  <a:cubicBezTo>
                    <a:pt x="73" y="110"/>
                    <a:pt x="72" y="111"/>
                    <a:pt x="72" y="112"/>
                  </a:cubicBezTo>
                  <a:cubicBezTo>
                    <a:pt x="64" y="134"/>
                    <a:pt x="57" y="156"/>
                    <a:pt x="52" y="179"/>
                  </a:cubicBezTo>
                  <a:cubicBezTo>
                    <a:pt x="44" y="198"/>
                    <a:pt x="41" y="217"/>
                    <a:pt x="43" y="238"/>
                  </a:cubicBezTo>
                  <a:cubicBezTo>
                    <a:pt x="43" y="238"/>
                    <a:pt x="43" y="239"/>
                    <a:pt x="43" y="240"/>
                  </a:cubicBezTo>
                  <a:cubicBezTo>
                    <a:pt x="42" y="248"/>
                    <a:pt x="41" y="257"/>
                    <a:pt x="40" y="265"/>
                  </a:cubicBezTo>
                  <a:cubicBezTo>
                    <a:pt x="36" y="278"/>
                    <a:pt x="34" y="291"/>
                    <a:pt x="33" y="304"/>
                  </a:cubicBezTo>
                  <a:cubicBezTo>
                    <a:pt x="32" y="308"/>
                    <a:pt x="30" y="311"/>
                    <a:pt x="29" y="315"/>
                  </a:cubicBezTo>
                  <a:cubicBezTo>
                    <a:pt x="25" y="324"/>
                    <a:pt x="22" y="334"/>
                    <a:pt x="20" y="344"/>
                  </a:cubicBezTo>
                  <a:cubicBezTo>
                    <a:pt x="18" y="345"/>
                    <a:pt x="17" y="346"/>
                    <a:pt x="15" y="347"/>
                  </a:cubicBezTo>
                  <a:cubicBezTo>
                    <a:pt x="7" y="352"/>
                    <a:pt x="9" y="365"/>
                    <a:pt x="17" y="367"/>
                  </a:cubicBezTo>
                  <a:cubicBezTo>
                    <a:pt x="17" y="373"/>
                    <a:pt x="18" y="379"/>
                    <a:pt x="19" y="384"/>
                  </a:cubicBezTo>
                  <a:cubicBezTo>
                    <a:pt x="17" y="386"/>
                    <a:pt x="16" y="387"/>
                    <a:pt x="16" y="390"/>
                  </a:cubicBezTo>
                  <a:cubicBezTo>
                    <a:pt x="14" y="401"/>
                    <a:pt x="13" y="413"/>
                    <a:pt x="12" y="424"/>
                  </a:cubicBezTo>
                  <a:cubicBezTo>
                    <a:pt x="11" y="427"/>
                    <a:pt x="9" y="430"/>
                    <a:pt x="7" y="433"/>
                  </a:cubicBezTo>
                  <a:cubicBezTo>
                    <a:pt x="5" y="434"/>
                    <a:pt x="2" y="436"/>
                    <a:pt x="2" y="439"/>
                  </a:cubicBezTo>
                  <a:cubicBezTo>
                    <a:pt x="1" y="441"/>
                    <a:pt x="0" y="444"/>
                    <a:pt x="1" y="447"/>
                  </a:cubicBezTo>
                  <a:cubicBezTo>
                    <a:pt x="1" y="448"/>
                    <a:pt x="1" y="449"/>
                    <a:pt x="2" y="451"/>
                  </a:cubicBezTo>
                  <a:cubicBezTo>
                    <a:pt x="1" y="454"/>
                    <a:pt x="1" y="458"/>
                    <a:pt x="0" y="462"/>
                  </a:cubicBezTo>
                  <a:cubicBezTo>
                    <a:pt x="0" y="468"/>
                    <a:pt x="6" y="472"/>
                    <a:pt x="12" y="472"/>
                  </a:cubicBezTo>
                  <a:cubicBezTo>
                    <a:pt x="14" y="474"/>
                    <a:pt x="16" y="475"/>
                    <a:pt x="19" y="475"/>
                  </a:cubicBezTo>
                  <a:cubicBezTo>
                    <a:pt x="21" y="478"/>
                    <a:pt x="26" y="478"/>
                    <a:pt x="30" y="477"/>
                  </a:cubicBezTo>
                  <a:cubicBezTo>
                    <a:pt x="31" y="481"/>
                    <a:pt x="33" y="485"/>
                    <a:pt x="38" y="487"/>
                  </a:cubicBezTo>
                  <a:cubicBezTo>
                    <a:pt x="39" y="487"/>
                    <a:pt x="40" y="487"/>
                    <a:pt x="41" y="488"/>
                  </a:cubicBezTo>
                  <a:cubicBezTo>
                    <a:pt x="42" y="492"/>
                    <a:pt x="42" y="492"/>
                    <a:pt x="42" y="492"/>
                  </a:cubicBezTo>
                  <a:cubicBezTo>
                    <a:pt x="45" y="501"/>
                    <a:pt x="59" y="502"/>
                    <a:pt x="63" y="495"/>
                  </a:cubicBezTo>
                  <a:cubicBezTo>
                    <a:pt x="128" y="513"/>
                    <a:pt x="203" y="522"/>
                    <a:pt x="262" y="486"/>
                  </a:cubicBezTo>
                  <a:cubicBezTo>
                    <a:pt x="268" y="483"/>
                    <a:pt x="270" y="476"/>
                    <a:pt x="267" y="470"/>
                  </a:cubicBezTo>
                  <a:close/>
                  <a:moveTo>
                    <a:pt x="96" y="287"/>
                  </a:moveTo>
                  <a:cubicBezTo>
                    <a:pt x="100" y="286"/>
                    <a:pt x="104" y="283"/>
                    <a:pt x="104" y="278"/>
                  </a:cubicBezTo>
                  <a:cubicBezTo>
                    <a:pt x="108" y="284"/>
                    <a:pt x="112" y="289"/>
                    <a:pt x="116" y="294"/>
                  </a:cubicBezTo>
                  <a:cubicBezTo>
                    <a:pt x="116" y="294"/>
                    <a:pt x="116" y="295"/>
                    <a:pt x="116" y="295"/>
                  </a:cubicBezTo>
                  <a:cubicBezTo>
                    <a:pt x="109" y="292"/>
                    <a:pt x="103" y="290"/>
                    <a:pt x="96" y="288"/>
                  </a:cubicBezTo>
                  <a:cubicBezTo>
                    <a:pt x="96" y="287"/>
                    <a:pt x="96" y="287"/>
                    <a:pt x="96" y="287"/>
                  </a:cubicBezTo>
                  <a:close/>
                  <a:moveTo>
                    <a:pt x="178" y="293"/>
                  </a:moveTo>
                  <a:cubicBezTo>
                    <a:pt x="179" y="291"/>
                    <a:pt x="181" y="288"/>
                    <a:pt x="182" y="286"/>
                  </a:cubicBezTo>
                  <a:cubicBezTo>
                    <a:pt x="183" y="291"/>
                    <a:pt x="183" y="297"/>
                    <a:pt x="183" y="302"/>
                  </a:cubicBezTo>
                  <a:cubicBezTo>
                    <a:pt x="183" y="303"/>
                    <a:pt x="182" y="303"/>
                    <a:pt x="182" y="304"/>
                  </a:cubicBezTo>
                  <a:cubicBezTo>
                    <a:pt x="181" y="304"/>
                    <a:pt x="181" y="304"/>
                    <a:pt x="181" y="303"/>
                  </a:cubicBezTo>
                  <a:cubicBezTo>
                    <a:pt x="181" y="303"/>
                    <a:pt x="180" y="302"/>
                    <a:pt x="179" y="302"/>
                  </a:cubicBezTo>
                  <a:cubicBezTo>
                    <a:pt x="180" y="299"/>
                    <a:pt x="180" y="296"/>
                    <a:pt x="178" y="293"/>
                  </a:cubicBezTo>
                  <a:close/>
                  <a:moveTo>
                    <a:pt x="155" y="289"/>
                  </a:moveTo>
                  <a:cubicBezTo>
                    <a:pt x="154" y="289"/>
                    <a:pt x="153" y="288"/>
                    <a:pt x="151" y="288"/>
                  </a:cubicBezTo>
                  <a:cubicBezTo>
                    <a:pt x="150" y="286"/>
                    <a:pt x="148" y="285"/>
                    <a:pt x="147" y="284"/>
                  </a:cubicBezTo>
                  <a:cubicBezTo>
                    <a:pt x="153" y="283"/>
                    <a:pt x="159" y="279"/>
                    <a:pt x="164" y="275"/>
                  </a:cubicBezTo>
                  <a:cubicBezTo>
                    <a:pt x="161" y="280"/>
                    <a:pt x="158" y="285"/>
                    <a:pt x="155" y="289"/>
                  </a:cubicBezTo>
                  <a:close/>
                  <a:moveTo>
                    <a:pt x="193" y="265"/>
                  </a:moveTo>
                  <a:cubicBezTo>
                    <a:pt x="193" y="267"/>
                    <a:pt x="193" y="268"/>
                    <a:pt x="193" y="270"/>
                  </a:cubicBezTo>
                  <a:cubicBezTo>
                    <a:pt x="192" y="270"/>
                    <a:pt x="191" y="270"/>
                    <a:pt x="190" y="271"/>
                  </a:cubicBezTo>
                  <a:cubicBezTo>
                    <a:pt x="191" y="269"/>
                    <a:pt x="192" y="267"/>
                    <a:pt x="193" y="265"/>
                  </a:cubicBezTo>
                  <a:close/>
                  <a:moveTo>
                    <a:pt x="140" y="39"/>
                  </a:moveTo>
                  <a:cubicBezTo>
                    <a:pt x="143" y="40"/>
                    <a:pt x="145" y="39"/>
                    <a:pt x="147" y="38"/>
                  </a:cubicBezTo>
                  <a:cubicBezTo>
                    <a:pt x="146" y="42"/>
                    <a:pt x="145" y="45"/>
                    <a:pt x="143" y="48"/>
                  </a:cubicBezTo>
                  <a:cubicBezTo>
                    <a:pt x="142" y="42"/>
                    <a:pt x="135" y="39"/>
                    <a:pt x="129" y="41"/>
                  </a:cubicBezTo>
                  <a:cubicBezTo>
                    <a:pt x="127" y="39"/>
                    <a:pt x="124" y="38"/>
                    <a:pt x="122" y="36"/>
                  </a:cubicBezTo>
                  <a:cubicBezTo>
                    <a:pt x="128" y="37"/>
                    <a:pt x="134" y="38"/>
                    <a:pt x="140" y="39"/>
                  </a:cubicBezTo>
                  <a:close/>
                  <a:moveTo>
                    <a:pt x="138" y="104"/>
                  </a:moveTo>
                  <a:cubicBezTo>
                    <a:pt x="137" y="103"/>
                    <a:pt x="136" y="103"/>
                    <a:pt x="135" y="102"/>
                  </a:cubicBezTo>
                  <a:cubicBezTo>
                    <a:pt x="136" y="101"/>
                    <a:pt x="136" y="100"/>
                    <a:pt x="137" y="100"/>
                  </a:cubicBezTo>
                  <a:cubicBezTo>
                    <a:pt x="137" y="101"/>
                    <a:pt x="138" y="103"/>
                    <a:pt x="138" y="104"/>
                  </a:cubicBezTo>
                  <a:close/>
                  <a:moveTo>
                    <a:pt x="118" y="122"/>
                  </a:moveTo>
                  <a:cubicBezTo>
                    <a:pt x="120" y="125"/>
                    <a:pt x="122" y="129"/>
                    <a:pt x="123" y="132"/>
                  </a:cubicBezTo>
                  <a:cubicBezTo>
                    <a:pt x="121" y="131"/>
                    <a:pt x="119" y="130"/>
                    <a:pt x="117" y="129"/>
                  </a:cubicBezTo>
                  <a:cubicBezTo>
                    <a:pt x="117" y="128"/>
                    <a:pt x="116" y="126"/>
                    <a:pt x="114" y="126"/>
                  </a:cubicBezTo>
                  <a:cubicBezTo>
                    <a:pt x="114" y="126"/>
                    <a:pt x="114" y="126"/>
                    <a:pt x="114" y="126"/>
                  </a:cubicBezTo>
                  <a:cubicBezTo>
                    <a:pt x="116" y="124"/>
                    <a:pt x="117" y="123"/>
                    <a:pt x="118" y="122"/>
                  </a:cubicBezTo>
                  <a:close/>
                  <a:moveTo>
                    <a:pt x="86" y="217"/>
                  </a:moveTo>
                  <a:cubicBezTo>
                    <a:pt x="89" y="213"/>
                    <a:pt x="93" y="208"/>
                    <a:pt x="98" y="204"/>
                  </a:cubicBezTo>
                  <a:cubicBezTo>
                    <a:pt x="101" y="202"/>
                    <a:pt x="101" y="196"/>
                    <a:pt x="98" y="193"/>
                  </a:cubicBezTo>
                  <a:cubicBezTo>
                    <a:pt x="93" y="189"/>
                    <a:pt x="89" y="186"/>
                    <a:pt x="85" y="182"/>
                  </a:cubicBezTo>
                  <a:cubicBezTo>
                    <a:pt x="86" y="181"/>
                    <a:pt x="87" y="180"/>
                    <a:pt x="87" y="178"/>
                  </a:cubicBezTo>
                  <a:cubicBezTo>
                    <a:pt x="90" y="177"/>
                    <a:pt x="92" y="175"/>
                    <a:pt x="93" y="172"/>
                  </a:cubicBezTo>
                  <a:cubicBezTo>
                    <a:pt x="94" y="167"/>
                    <a:pt x="95" y="163"/>
                    <a:pt x="96" y="158"/>
                  </a:cubicBezTo>
                  <a:cubicBezTo>
                    <a:pt x="101" y="162"/>
                    <a:pt x="106" y="167"/>
                    <a:pt x="111" y="171"/>
                  </a:cubicBezTo>
                  <a:cubicBezTo>
                    <a:pt x="114" y="174"/>
                    <a:pt x="120" y="175"/>
                    <a:pt x="123" y="173"/>
                  </a:cubicBezTo>
                  <a:cubicBezTo>
                    <a:pt x="128" y="170"/>
                    <a:pt x="132" y="166"/>
                    <a:pt x="137" y="163"/>
                  </a:cubicBezTo>
                  <a:cubicBezTo>
                    <a:pt x="138" y="163"/>
                    <a:pt x="139" y="163"/>
                    <a:pt x="139" y="163"/>
                  </a:cubicBezTo>
                  <a:cubicBezTo>
                    <a:pt x="159" y="157"/>
                    <a:pt x="176" y="172"/>
                    <a:pt x="172" y="192"/>
                  </a:cubicBezTo>
                  <a:cubicBezTo>
                    <a:pt x="170" y="201"/>
                    <a:pt x="177" y="206"/>
                    <a:pt x="184" y="206"/>
                  </a:cubicBezTo>
                  <a:cubicBezTo>
                    <a:pt x="185" y="217"/>
                    <a:pt x="187" y="229"/>
                    <a:pt x="189" y="241"/>
                  </a:cubicBezTo>
                  <a:cubicBezTo>
                    <a:pt x="188" y="241"/>
                    <a:pt x="186" y="241"/>
                    <a:pt x="184" y="242"/>
                  </a:cubicBezTo>
                  <a:cubicBezTo>
                    <a:pt x="178" y="244"/>
                    <a:pt x="174" y="246"/>
                    <a:pt x="170" y="250"/>
                  </a:cubicBezTo>
                  <a:cubicBezTo>
                    <a:pt x="170" y="250"/>
                    <a:pt x="170" y="250"/>
                    <a:pt x="170" y="250"/>
                  </a:cubicBezTo>
                  <a:cubicBezTo>
                    <a:pt x="165" y="247"/>
                    <a:pt x="158" y="249"/>
                    <a:pt x="155" y="253"/>
                  </a:cubicBezTo>
                  <a:cubicBezTo>
                    <a:pt x="149" y="264"/>
                    <a:pt x="139" y="268"/>
                    <a:pt x="127" y="265"/>
                  </a:cubicBezTo>
                  <a:cubicBezTo>
                    <a:pt x="125" y="264"/>
                    <a:pt x="122" y="265"/>
                    <a:pt x="120" y="266"/>
                  </a:cubicBezTo>
                  <a:cubicBezTo>
                    <a:pt x="118" y="263"/>
                    <a:pt x="117" y="259"/>
                    <a:pt x="116" y="256"/>
                  </a:cubicBezTo>
                  <a:cubicBezTo>
                    <a:pt x="114" y="249"/>
                    <a:pt x="107" y="247"/>
                    <a:pt x="101" y="250"/>
                  </a:cubicBezTo>
                  <a:cubicBezTo>
                    <a:pt x="97" y="252"/>
                    <a:pt x="92" y="255"/>
                    <a:pt x="87" y="257"/>
                  </a:cubicBezTo>
                  <a:cubicBezTo>
                    <a:pt x="87" y="257"/>
                    <a:pt x="87" y="257"/>
                    <a:pt x="87" y="257"/>
                  </a:cubicBezTo>
                  <a:cubicBezTo>
                    <a:pt x="83" y="252"/>
                    <a:pt x="79" y="247"/>
                    <a:pt x="76" y="241"/>
                  </a:cubicBezTo>
                  <a:cubicBezTo>
                    <a:pt x="83" y="235"/>
                    <a:pt x="87" y="226"/>
                    <a:pt x="86" y="217"/>
                  </a:cubicBezTo>
                  <a:close/>
                  <a:moveTo>
                    <a:pt x="62" y="462"/>
                  </a:moveTo>
                  <a:cubicBezTo>
                    <a:pt x="62" y="459"/>
                    <a:pt x="61" y="457"/>
                    <a:pt x="61" y="454"/>
                  </a:cubicBezTo>
                  <a:cubicBezTo>
                    <a:pt x="61" y="454"/>
                    <a:pt x="61" y="454"/>
                    <a:pt x="61" y="454"/>
                  </a:cubicBezTo>
                  <a:cubicBezTo>
                    <a:pt x="63" y="457"/>
                    <a:pt x="65" y="459"/>
                    <a:pt x="66" y="462"/>
                  </a:cubicBezTo>
                  <a:cubicBezTo>
                    <a:pt x="65" y="462"/>
                    <a:pt x="63" y="462"/>
                    <a:pt x="62" y="462"/>
                  </a:cubicBezTo>
                  <a:close/>
                  <a:moveTo>
                    <a:pt x="68" y="197"/>
                  </a:moveTo>
                  <a:cubicBezTo>
                    <a:pt x="68" y="196"/>
                    <a:pt x="68" y="196"/>
                    <a:pt x="69" y="195"/>
                  </a:cubicBezTo>
                  <a:cubicBezTo>
                    <a:pt x="70" y="193"/>
                    <a:pt x="71" y="190"/>
                    <a:pt x="73" y="188"/>
                  </a:cubicBezTo>
                  <a:cubicBezTo>
                    <a:pt x="73" y="188"/>
                    <a:pt x="73" y="189"/>
                    <a:pt x="74" y="189"/>
                  </a:cubicBezTo>
                  <a:cubicBezTo>
                    <a:pt x="80" y="197"/>
                    <a:pt x="80" y="197"/>
                    <a:pt x="80" y="197"/>
                  </a:cubicBezTo>
                  <a:cubicBezTo>
                    <a:pt x="79" y="198"/>
                    <a:pt x="78" y="199"/>
                    <a:pt x="77" y="200"/>
                  </a:cubicBezTo>
                  <a:cubicBezTo>
                    <a:pt x="74" y="197"/>
                    <a:pt x="71" y="197"/>
                    <a:pt x="68" y="198"/>
                  </a:cubicBezTo>
                  <a:cubicBezTo>
                    <a:pt x="68" y="197"/>
                    <a:pt x="68" y="197"/>
                    <a:pt x="68" y="197"/>
                  </a:cubicBezTo>
                  <a:close/>
                  <a:moveTo>
                    <a:pt x="75" y="272"/>
                  </a:moveTo>
                  <a:cubicBezTo>
                    <a:pt x="73" y="273"/>
                    <a:pt x="71" y="275"/>
                    <a:pt x="70" y="277"/>
                  </a:cubicBezTo>
                  <a:cubicBezTo>
                    <a:pt x="69" y="272"/>
                    <a:pt x="69" y="268"/>
                    <a:pt x="68" y="263"/>
                  </a:cubicBezTo>
                  <a:cubicBezTo>
                    <a:pt x="70" y="266"/>
                    <a:pt x="72" y="269"/>
                    <a:pt x="75" y="272"/>
                  </a:cubicBezTo>
                  <a:close/>
                  <a:moveTo>
                    <a:pt x="81" y="422"/>
                  </a:moveTo>
                  <a:cubicBezTo>
                    <a:pt x="79" y="421"/>
                    <a:pt x="78" y="420"/>
                    <a:pt x="76" y="419"/>
                  </a:cubicBezTo>
                  <a:cubicBezTo>
                    <a:pt x="74" y="415"/>
                    <a:pt x="71" y="410"/>
                    <a:pt x="69" y="406"/>
                  </a:cubicBezTo>
                  <a:cubicBezTo>
                    <a:pt x="76" y="411"/>
                    <a:pt x="83" y="416"/>
                    <a:pt x="90" y="421"/>
                  </a:cubicBezTo>
                  <a:cubicBezTo>
                    <a:pt x="87" y="421"/>
                    <a:pt x="84" y="422"/>
                    <a:pt x="81" y="422"/>
                  </a:cubicBezTo>
                  <a:close/>
                  <a:moveTo>
                    <a:pt x="172" y="486"/>
                  </a:moveTo>
                  <a:cubicBezTo>
                    <a:pt x="174" y="486"/>
                    <a:pt x="176" y="485"/>
                    <a:pt x="178" y="484"/>
                  </a:cubicBezTo>
                  <a:cubicBezTo>
                    <a:pt x="180" y="485"/>
                    <a:pt x="183" y="486"/>
                    <a:pt x="185" y="487"/>
                  </a:cubicBezTo>
                  <a:cubicBezTo>
                    <a:pt x="179" y="488"/>
                    <a:pt x="172" y="488"/>
                    <a:pt x="166" y="488"/>
                  </a:cubicBezTo>
                  <a:cubicBezTo>
                    <a:pt x="168" y="488"/>
                    <a:pt x="170" y="487"/>
                    <a:pt x="172" y="486"/>
                  </a:cubicBezTo>
                  <a:close/>
                </a:path>
              </a:pathLst>
            </a:custGeom>
            <a:solidFill>
              <a:srgbClr val="F8B1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5" name="Freeform 23"/>
            <p:cNvSpPr>
              <a:spLocks noEditPoints="1"/>
            </p:cNvSpPr>
            <p:nvPr/>
          </p:nvSpPr>
          <p:spPr bwMode="auto">
            <a:xfrm>
              <a:off x="3036662" y="4533176"/>
              <a:ext cx="450557" cy="424854"/>
            </a:xfrm>
            <a:custGeom>
              <a:avLst/>
              <a:gdLst>
                <a:gd name="T0" fmla="*/ 358 w 378"/>
                <a:gd name="T1" fmla="*/ 311 h 356"/>
                <a:gd name="T2" fmla="*/ 363 w 378"/>
                <a:gd name="T3" fmla="*/ 291 h 356"/>
                <a:gd name="T4" fmla="*/ 344 w 378"/>
                <a:gd name="T5" fmla="*/ 220 h 356"/>
                <a:gd name="T6" fmla="*/ 306 w 378"/>
                <a:gd name="T7" fmla="*/ 148 h 356"/>
                <a:gd name="T8" fmla="*/ 263 w 378"/>
                <a:gd name="T9" fmla="*/ 56 h 356"/>
                <a:gd name="T10" fmla="*/ 258 w 378"/>
                <a:gd name="T11" fmla="*/ 33 h 356"/>
                <a:gd name="T12" fmla="*/ 255 w 378"/>
                <a:gd name="T13" fmla="*/ 33 h 356"/>
                <a:gd name="T14" fmla="*/ 126 w 378"/>
                <a:gd name="T15" fmla="*/ 1 h 356"/>
                <a:gd name="T16" fmla="*/ 101 w 378"/>
                <a:gd name="T17" fmla="*/ 11 h 356"/>
                <a:gd name="T18" fmla="*/ 87 w 378"/>
                <a:gd name="T19" fmla="*/ 47 h 356"/>
                <a:gd name="T20" fmla="*/ 21 w 378"/>
                <a:gd name="T21" fmla="*/ 260 h 356"/>
                <a:gd name="T22" fmla="*/ 23 w 378"/>
                <a:gd name="T23" fmla="*/ 279 h 356"/>
                <a:gd name="T24" fmla="*/ 10 w 378"/>
                <a:gd name="T25" fmla="*/ 294 h 356"/>
                <a:gd name="T26" fmla="*/ 1 w 378"/>
                <a:gd name="T27" fmla="*/ 309 h 356"/>
                <a:gd name="T28" fmla="*/ 21 w 378"/>
                <a:gd name="T29" fmla="*/ 336 h 356"/>
                <a:gd name="T30" fmla="*/ 38 w 378"/>
                <a:gd name="T31" fmla="*/ 332 h 356"/>
                <a:gd name="T32" fmla="*/ 47 w 378"/>
                <a:gd name="T33" fmla="*/ 337 h 356"/>
                <a:gd name="T34" fmla="*/ 60 w 378"/>
                <a:gd name="T35" fmla="*/ 323 h 356"/>
                <a:gd name="T36" fmla="*/ 92 w 378"/>
                <a:gd name="T37" fmla="*/ 333 h 356"/>
                <a:gd name="T38" fmla="*/ 221 w 378"/>
                <a:gd name="T39" fmla="*/ 341 h 356"/>
                <a:gd name="T40" fmla="*/ 243 w 378"/>
                <a:gd name="T41" fmla="*/ 326 h 356"/>
                <a:gd name="T42" fmla="*/ 256 w 378"/>
                <a:gd name="T43" fmla="*/ 343 h 356"/>
                <a:gd name="T44" fmla="*/ 355 w 378"/>
                <a:gd name="T45" fmla="*/ 341 h 356"/>
                <a:gd name="T46" fmla="*/ 367 w 378"/>
                <a:gd name="T47" fmla="*/ 317 h 356"/>
                <a:gd name="T48" fmla="*/ 98 w 378"/>
                <a:gd name="T49" fmla="*/ 273 h 356"/>
                <a:gd name="T50" fmla="*/ 96 w 378"/>
                <a:gd name="T51" fmla="*/ 277 h 356"/>
                <a:gd name="T52" fmla="*/ 104 w 378"/>
                <a:gd name="T53" fmla="*/ 106 h 356"/>
                <a:gd name="T54" fmla="*/ 110 w 378"/>
                <a:gd name="T55" fmla="*/ 98 h 356"/>
                <a:gd name="T56" fmla="*/ 117 w 378"/>
                <a:gd name="T57" fmla="*/ 108 h 356"/>
                <a:gd name="T58" fmla="*/ 139 w 378"/>
                <a:gd name="T59" fmla="*/ 80 h 356"/>
                <a:gd name="T60" fmla="*/ 141 w 378"/>
                <a:gd name="T61" fmla="*/ 76 h 356"/>
                <a:gd name="T62" fmla="*/ 139 w 378"/>
                <a:gd name="T63" fmla="*/ 80 h 356"/>
                <a:gd name="T64" fmla="*/ 205 w 378"/>
                <a:gd name="T65" fmla="*/ 102 h 356"/>
                <a:gd name="T66" fmla="*/ 203 w 378"/>
                <a:gd name="T67" fmla="*/ 110 h 356"/>
                <a:gd name="T68" fmla="*/ 252 w 378"/>
                <a:gd name="T69" fmla="*/ 69 h 356"/>
                <a:gd name="T70" fmla="*/ 253 w 378"/>
                <a:gd name="T71" fmla="*/ 73 h 356"/>
                <a:gd name="T72" fmla="*/ 271 w 378"/>
                <a:gd name="T73" fmla="*/ 139 h 356"/>
                <a:gd name="T74" fmla="*/ 284 w 378"/>
                <a:gd name="T75" fmla="*/ 171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8" h="356">
                  <a:moveTo>
                    <a:pt x="367" y="317"/>
                  </a:moveTo>
                  <a:cubicBezTo>
                    <a:pt x="364" y="315"/>
                    <a:pt x="361" y="313"/>
                    <a:pt x="358" y="311"/>
                  </a:cubicBezTo>
                  <a:cubicBezTo>
                    <a:pt x="363" y="309"/>
                    <a:pt x="367" y="304"/>
                    <a:pt x="365" y="296"/>
                  </a:cubicBezTo>
                  <a:cubicBezTo>
                    <a:pt x="363" y="291"/>
                    <a:pt x="363" y="291"/>
                    <a:pt x="363" y="291"/>
                  </a:cubicBezTo>
                  <a:cubicBezTo>
                    <a:pt x="366" y="284"/>
                    <a:pt x="365" y="277"/>
                    <a:pt x="362" y="269"/>
                  </a:cubicBezTo>
                  <a:cubicBezTo>
                    <a:pt x="357" y="253"/>
                    <a:pt x="350" y="236"/>
                    <a:pt x="344" y="220"/>
                  </a:cubicBezTo>
                  <a:cubicBezTo>
                    <a:pt x="341" y="214"/>
                    <a:pt x="336" y="211"/>
                    <a:pt x="330" y="211"/>
                  </a:cubicBezTo>
                  <a:cubicBezTo>
                    <a:pt x="324" y="189"/>
                    <a:pt x="316" y="168"/>
                    <a:pt x="306" y="148"/>
                  </a:cubicBezTo>
                  <a:cubicBezTo>
                    <a:pt x="296" y="120"/>
                    <a:pt x="287" y="92"/>
                    <a:pt x="277" y="64"/>
                  </a:cubicBezTo>
                  <a:cubicBezTo>
                    <a:pt x="275" y="58"/>
                    <a:pt x="268" y="55"/>
                    <a:pt x="263" y="56"/>
                  </a:cubicBezTo>
                  <a:cubicBezTo>
                    <a:pt x="267" y="51"/>
                    <a:pt x="270" y="47"/>
                    <a:pt x="271" y="41"/>
                  </a:cubicBezTo>
                  <a:cubicBezTo>
                    <a:pt x="272" y="34"/>
                    <a:pt x="263" y="31"/>
                    <a:pt x="258" y="33"/>
                  </a:cubicBezTo>
                  <a:cubicBezTo>
                    <a:pt x="254" y="35"/>
                    <a:pt x="252" y="39"/>
                    <a:pt x="250" y="42"/>
                  </a:cubicBezTo>
                  <a:cubicBezTo>
                    <a:pt x="249" y="39"/>
                    <a:pt x="251" y="35"/>
                    <a:pt x="255" y="33"/>
                  </a:cubicBezTo>
                  <a:cubicBezTo>
                    <a:pt x="265" y="27"/>
                    <a:pt x="261" y="9"/>
                    <a:pt x="248" y="10"/>
                  </a:cubicBezTo>
                  <a:cubicBezTo>
                    <a:pt x="207" y="12"/>
                    <a:pt x="166" y="9"/>
                    <a:pt x="126" y="1"/>
                  </a:cubicBezTo>
                  <a:cubicBezTo>
                    <a:pt x="121" y="0"/>
                    <a:pt x="117" y="2"/>
                    <a:pt x="113" y="5"/>
                  </a:cubicBezTo>
                  <a:cubicBezTo>
                    <a:pt x="108" y="4"/>
                    <a:pt x="103" y="7"/>
                    <a:pt x="101" y="11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94" y="23"/>
                    <a:pt x="89" y="35"/>
                    <a:pt x="87" y="47"/>
                  </a:cubicBezTo>
                  <a:cubicBezTo>
                    <a:pt x="82" y="66"/>
                    <a:pt x="77" y="86"/>
                    <a:pt x="72" y="105"/>
                  </a:cubicBezTo>
                  <a:cubicBezTo>
                    <a:pt x="46" y="153"/>
                    <a:pt x="29" y="205"/>
                    <a:pt x="21" y="260"/>
                  </a:cubicBezTo>
                  <a:cubicBezTo>
                    <a:pt x="21" y="264"/>
                    <a:pt x="22" y="268"/>
                    <a:pt x="24" y="271"/>
                  </a:cubicBezTo>
                  <a:cubicBezTo>
                    <a:pt x="24" y="273"/>
                    <a:pt x="23" y="276"/>
                    <a:pt x="23" y="279"/>
                  </a:cubicBezTo>
                  <a:cubicBezTo>
                    <a:pt x="22" y="281"/>
                    <a:pt x="23" y="283"/>
                    <a:pt x="23" y="285"/>
                  </a:cubicBezTo>
                  <a:cubicBezTo>
                    <a:pt x="17" y="281"/>
                    <a:pt x="7" y="286"/>
                    <a:pt x="10" y="294"/>
                  </a:cubicBezTo>
                  <a:cubicBezTo>
                    <a:pt x="10" y="297"/>
                    <a:pt x="11" y="300"/>
                    <a:pt x="12" y="303"/>
                  </a:cubicBezTo>
                  <a:cubicBezTo>
                    <a:pt x="7" y="300"/>
                    <a:pt x="0" y="303"/>
                    <a:pt x="1" y="309"/>
                  </a:cubicBezTo>
                  <a:cubicBezTo>
                    <a:pt x="1" y="321"/>
                    <a:pt x="5" y="329"/>
                    <a:pt x="15" y="335"/>
                  </a:cubicBezTo>
                  <a:cubicBezTo>
                    <a:pt x="17" y="336"/>
                    <a:pt x="19" y="336"/>
                    <a:pt x="21" y="336"/>
                  </a:cubicBezTo>
                  <a:cubicBezTo>
                    <a:pt x="22" y="336"/>
                    <a:pt x="22" y="337"/>
                    <a:pt x="23" y="338"/>
                  </a:cubicBezTo>
                  <a:cubicBezTo>
                    <a:pt x="28" y="346"/>
                    <a:pt x="41" y="341"/>
                    <a:pt x="38" y="332"/>
                  </a:cubicBezTo>
                  <a:cubicBezTo>
                    <a:pt x="38" y="329"/>
                    <a:pt x="37" y="327"/>
                    <a:pt x="36" y="324"/>
                  </a:cubicBezTo>
                  <a:cubicBezTo>
                    <a:pt x="40" y="328"/>
                    <a:pt x="43" y="333"/>
                    <a:pt x="47" y="337"/>
                  </a:cubicBezTo>
                  <a:cubicBezTo>
                    <a:pt x="52" y="344"/>
                    <a:pt x="65" y="341"/>
                    <a:pt x="62" y="331"/>
                  </a:cubicBezTo>
                  <a:cubicBezTo>
                    <a:pt x="61" y="328"/>
                    <a:pt x="60" y="326"/>
                    <a:pt x="60" y="323"/>
                  </a:cubicBezTo>
                  <a:cubicBezTo>
                    <a:pt x="69" y="325"/>
                    <a:pt x="78" y="326"/>
                    <a:pt x="88" y="328"/>
                  </a:cubicBezTo>
                  <a:cubicBezTo>
                    <a:pt x="89" y="330"/>
                    <a:pt x="90" y="332"/>
                    <a:pt x="92" y="333"/>
                  </a:cubicBezTo>
                  <a:cubicBezTo>
                    <a:pt x="96" y="338"/>
                    <a:pt x="102" y="335"/>
                    <a:pt x="104" y="331"/>
                  </a:cubicBezTo>
                  <a:cubicBezTo>
                    <a:pt x="143" y="336"/>
                    <a:pt x="182" y="340"/>
                    <a:pt x="221" y="341"/>
                  </a:cubicBezTo>
                  <a:cubicBezTo>
                    <a:pt x="231" y="341"/>
                    <a:pt x="234" y="332"/>
                    <a:pt x="230" y="326"/>
                  </a:cubicBezTo>
                  <a:cubicBezTo>
                    <a:pt x="235" y="326"/>
                    <a:pt x="239" y="326"/>
                    <a:pt x="243" y="326"/>
                  </a:cubicBezTo>
                  <a:cubicBezTo>
                    <a:pt x="244" y="326"/>
                    <a:pt x="244" y="326"/>
                    <a:pt x="244" y="326"/>
                  </a:cubicBezTo>
                  <a:cubicBezTo>
                    <a:pt x="242" y="333"/>
                    <a:pt x="246" y="342"/>
                    <a:pt x="256" y="343"/>
                  </a:cubicBezTo>
                  <a:cubicBezTo>
                    <a:pt x="285" y="347"/>
                    <a:pt x="314" y="351"/>
                    <a:pt x="343" y="355"/>
                  </a:cubicBezTo>
                  <a:cubicBezTo>
                    <a:pt x="351" y="356"/>
                    <a:pt x="356" y="348"/>
                    <a:pt x="355" y="341"/>
                  </a:cubicBezTo>
                  <a:cubicBezTo>
                    <a:pt x="357" y="341"/>
                    <a:pt x="359" y="341"/>
                    <a:pt x="361" y="341"/>
                  </a:cubicBezTo>
                  <a:cubicBezTo>
                    <a:pt x="374" y="340"/>
                    <a:pt x="378" y="324"/>
                    <a:pt x="367" y="317"/>
                  </a:cubicBezTo>
                  <a:close/>
                  <a:moveTo>
                    <a:pt x="96" y="277"/>
                  </a:moveTo>
                  <a:cubicBezTo>
                    <a:pt x="97" y="276"/>
                    <a:pt x="97" y="274"/>
                    <a:pt x="98" y="273"/>
                  </a:cubicBezTo>
                  <a:cubicBezTo>
                    <a:pt x="100" y="274"/>
                    <a:pt x="101" y="275"/>
                    <a:pt x="103" y="276"/>
                  </a:cubicBezTo>
                  <a:cubicBezTo>
                    <a:pt x="100" y="276"/>
                    <a:pt x="98" y="276"/>
                    <a:pt x="96" y="277"/>
                  </a:cubicBezTo>
                  <a:close/>
                  <a:moveTo>
                    <a:pt x="113" y="111"/>
                  </a:moveTo>
                  <a:cubicBezTo>
                    <a:pt x="111" y="108"/>
                    <a:pt x="107" y="107"/>
                    <a:pt x="104" y="106"/>
                  </a:cubicBezTo>
                  <a:cubicBezTo>
                    <a:pt x="104" y="105"/>
                    <a:pt x="104" y="104"/>
                    <a:pt x="105" y="102"/>
                  </a:cubicBezTo>
                  <a:cubicBezTo>
                    <a:pt x="107" y="102"/>
                    <a:pt x="109" y="100"/>
                    <a:pt x="110" y="98"/>
                  </a:cubicBezTo>
                  <a:cubicBezTo>
                    <a:pt x="111" y="101"/>
                    <a:pt x="113" y="103"/>
                    <a:pt x="116" y="105"/>
                  </a:cubicBezTo>
                  <a:cubicBezTo>
                    <a:pt x="117" y="106"/>
                    <a:pt x="117" y="107"/>
                    <a:pt x="117" y="108"/>
                  </a:cubicBezTo>
                  <a:cubicBezTo>
                    <a:pt x="116" y="109"/>
                    <a:pt x="114" y="109"/>
                    <a:pt x="113" y="111"/>
                  </a:cubicBezTo>
                  <a:close/>
                  <a:moveTo>
                    <a:pt x="139" y="80"/>
                  </a:moveTo>
                  <a:cubicBezTo>
                    <a:pt x="138" y="78"/>
                    <a:pt x="138" y="76"/>
                    <a:pt x="137" y="74"/>
                  </a:cubicBezTo>
                  <a:cubicBezTo>
                    <a:pt x="139" y="75"/>
                    <a:pt x="140" y="75"/>
                    <a:pt x="141" y="76"/>
                  </a:cubicBezTo>
                  <a:cubicBezTo>
                    <a:pt x="146" y="76"/>
                    <a:pt x="151" y="77"/>
                    <a:pt x="155" y="78"/>
                  </a:cubicBezTo>
                  <a:cubicBezTo>
                    <a:pt x="150" y="79"/>
                    <a:pt x="144" y="80"/>
                    <a:pt x="139" y="80"/>
                  </a:cubicBezTo>
                  <a:close/>
                  <a:moveTo>
                    <a:pt x="203" y="110"/>
                  </a:moveTo>
                  <a:cubicBezTo>
                    <a:pt x="204" y="107"/>
                    <a:pt x="204" y="104"/>
                    <a:pt x="205" y="102"/>
                  </a:cubicBezTo>
                  <a:cubicBezTo>
                    <a:pt x="206" y="105"/>
                    <a:pt x="207" y="108"/>
                    <a:pt x="208" y="112"/>
                  </a:cubicBezTo>
                  <a:cubicBezTo>
                    <a:pt x="207" y="111"/>
                    <a:pt x="205" y="110"/>
                    <a:pt x="203" y="110"/>
                  </a:cubicBezTo>
                  <a:close/>
                  <a:moveTo>
                    <a:pt x="251" y="70"/>
                  </a:moveTo>
                  <a:cubicBezTo>
                    <a:pt x="251" y="70"/>
                    <a:pt x="252" y="69"/>
                    <a:pt x="252" y="69"/>
                  </a:cubicBezTo>
                  <a:cubicBezTo>
                    <a:pt x="252" y="70"/>
                    <a:pt x="253" y="70"/>
                    <a:pt x="253" y="71"/>
                  </a:cubicBezTo>
                  <a:cubicBezTo>
                    <a:pt x="253" y="72"/>
                    <a:pt x="253" y="72"/>
                    <a:pt x="253" y="73"/>
                  </a:cubicBezTo>
                  <a:cubicBezTo>
                    <a:pt x="253" y="72"/>
                    <a:pt x="252" y="71"/>
                    <a:pt x="251" y="70"/>
                  </a:cubicBezTo>
                  <a:close/>
                  <a:moveTo>
                    <a:pt x="271" y="139"/>
                  </a:moveTo>
                  <a:cubicBezTo>
                    <a:pt x="273" y="142"/>
                    <a:pt x="275" y="145"/>
                    <a:pt x="277" y="149"/>
                  </a:cubicBezTo>
                  <a:cubicBezTo>
                    <a:pt x="279" y="156"/>
                    <a:pt x="281" y="164"/>
                    <a:pt x="284" y="171"/>
                  </a:cubicBezTo>
                  <a:cubicBezTo>
                    <a:pt x="279" y="161"/>
                    <a:pt x="275" y="150"/>
                    <a:pt x="271" y="139"/>
                  </a:cubicBezTo>
                  <a:close/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6" name="Freeform 30"/>
            <p:cNvSpPr>
              <a:spLocks noEditPoints="1"/>
            </p:cNvSpPr>
            <p:nvPr/>
          </p:nvSpPr>
          <p:spPr bwMode="auto">
            <a:xfrm>
              <a:off x="4839900" y="4595165"/>
              <a:ext cx="308940" cy="353290"/>
            </a:xfrm>
            <a:custGeom>
              <a:avLst/>
              <a:gdLst>
                <a:gd name="T0" fmla="*/ 255 w 259"/>
                <a:gd name="T1" fmla="*/ 265 h 296"/>
                <a:gd name="T2" fmla="*/ 234 w 259"/>
                <a:gd name="T3" fmla="*/ 231 h 296"/>
                <a:gd name="T4" fmla="*/ 233 w 259"/>
                <a:gd name="T5" fmla="*/ 222 h 296"/>
                <a:gd name="T6" fmla="*/ 198 w 259"/>
                <a:gd name="T7" fmla="*/ 76 h 296"/>
                <a:gd name="T8" fmla="*/ 159 w 259"/>
                <a:gd name="T9" fmla="*/ 17 h 296"/>
                <a:gd name="T10" fmla="*/ 144 w 259"/>
                <a:gd name="T11" fmla="*/ 12 h 296"/>
                <a:gd name="T12" fmla="*/ 92 w 259"/>
                <a:gd name="T13" fmla="*/ 5 h 296"/>
                <a:gd name="T14" fmla="*/ 50 w 259"/>
                <a:gd name="T15" fmla="*/ 16 h 296"/>
                <a:gd name="T16" fmla="*/ 42 w 259"/>
                <a:gd name="T17" fmla="*/ 80 h 296"/>
                <a:gd name="T18" fmla="*/ 16 w 259"/>
                <a:gd name="T19" fmla="*/ 208 h 296"/>
                <a:gd name="T20" fmla="*/ 15 w 259"/>
                <a:gd name="T21" fmla="*/ 239 h 296"/>
                <a:gd name="T22" fmla="*/ 19 w 259"/>
                <a:gd name="T23" fmla="*/ 292 h 296"/>
                <a:gd name="T24" fmla="*/ 42 w 259"/>
                <a:gd name="T25" fmla="*/ 279 h 296"/>
                <a:gd name="T26" fmla="*/ 48 w 259"/>
                <a:gd name="T27" fmla="*/ 285 h 296"/>
                <a:gd name="T28" fmla="*/ 66 w 259"/>
                <a:gd name="T29" fmla="*/ 276 h 296"/>
                <a:gd name="T30" fmla="*/ 166 w 259"/>
                <a:gd name="T31" fmla="*/ 285 h 296"/>
                <a:gd name="T32" fmla="*/ 246 w 259"/>
                <a:gd name="T33" fmla="*/ 293 h 296"/>
                <a:gd name="T34" fmla="*/ 257 w 259"/>
                <a:gd name="T35" fmla="*/ 267 h 296"/>
                <a:gd name="T36" fmla="*/ 58 w 259"/>
                <a:gd name="T37" fmla="*/ 103 h 296"/>
                <a:gd name="T38" fmla="*/ 57 w 259"/>
                <a:gd name="T39" fmla="*/ 65 h 296"/>
                <a:gd name="T40" fmla="*/ 76 w 259"/>
                <a:gd name="T41" fmla="*/ 79 h 296"/>
                <a:gd name="T42" fmla="*/ 83 w 259"/>
                <a:gd name="T43" fmla="*/ 110 h 296"/>
                <a:gd name="T44" fmla="*/ 85 w 259"/>
                <a:gd name="T45" fmla="*/ 88 h 296"/>
                <a:gd name="T46" fmla="*/ 96 w 259"/>
                <a:gd name="T47" fmla="*/ 89 h 296"/>
                <a:gd name="T48" fmla="*/ 83 w 259"/>
                <a:gd name="T49" fmla="*/ 110 h 296"/>
                <a:gd name="T50" fmla="*/ 90 w 259"/>
                <a:gd name="T51" fmla="*/ 203 h 296"/>
                <a:gd name="T52" fmla="*/ 98 w 259"/>
                <a:gd name="T53" fmla="*/ 229 h 296"/>
                <a:gd name="T54" fmla="*/ 103 w 259"/>
                <a:gd name="T55" fmla="*/ 166 h 296"/>
                <a:gd name="T56" fmla="*/ 105 w 259"/>
                <a:gd name="T57" fmla="*/ 158 h 296"/>
                <a:gd name="T58" fmla="*/ 118 w 259"/>
                <a:gd name="T59" fmla="*/ 32 h 296"/>
                <a:gd name="T60" fmla="*/ 118 w 259"/>
                <a:gd name="T61" fmla="*/ 37 h 296"/>
                <a:gd name="T62" fmla="*/ 120 w 259"/>
                <a:gd name="T63" fmla="*/ 232 h 296"/>
                <a:gd name="T64" fmla="*/ 138 w 259"/>
                <a:gd name="T65" fmla="*/ 236 h 296"/>
                <a:gd name="T66" fmla="*/ 148 w 259"/>
                <a:gd name="T67" fmla="*/ 49 h 296"/>
                <a:gd name="T68" fmla="*/ 145 w 259"/>
                <a:gd name="T69" fmla="*/ 49 h 296"/>
                <a:gd name="T70" fmla="*/ 149 w 259"/>
                <a:gd name="T71" fmla="*/ 42 h 296"/>
                <a:gd name="T72" fmla="*/ 148 w 259"/>
                <a:gd name="T73" fmla="*/ 49 h 296"/>
                <a:gd name="T74" fmla="*/ 151 w 259"/>
                <a:gd name="T75" fmla="*/ 151 h 296"/>
                <a:gd name="T76" fmla="*/ 150 w 259"/>
                <a:gd name="T77" fmla="*/ 154 h 296"/>
                <a:gd name="T78" fmla="*/ 201 w 259"/>
                <a:gd name="T79" fmla="*/ 228 h 296"/>
                <a:gd name="T80" fmla="*/ 207 w 259"/>
                <a:gd name="T81" fmla="*/ 23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9" h="296">
                  <a:moveTo>
                    <a:pt x="257" y="267"/>
                  </a:moveTo>
                  <a:cubicBezTo>
                    <a:pt x="256" y="266"/>
                    <a:pt x="256" y="265"/>
                    <a:pt x="255" y="265"/>
                  </a:cubicBezTo>
                  <a:cubicBezTo>
                    <a:pt x="250" y="257"/>
                    <a:pt x="246" y="248"/>
                    <a:pt x="243" y="239"/>
                  </a:cubicBezTo>
                  <a:cubicBezTo>
                    <a:pt x="241" y="234"/>
                    <a:pt x="237" y="231"/>
                    <a:pt x="234" y="231"/>
                  </a:cubicBezTo>
                  <a:cubicBezTo>
                    <a:pt x="233" y="229"/>
                    <a:pt x="233" y="229"/>
                    <a:pt x="233" y="229"/>
                  </a:cubicBezTo>
                  <a:cubicBezTo>
                    <a:pt x="234" y="227"/>
                    <a:pt x="234" y="225"/>
                    <a:pt x="233" y="222"/>
                  </a:cubicBezTo>
                  <a:cubicBezTo>
                    <a:pt x="222" y="176"/>
                    <a:pt x="209" y="131"/>
                    <a:pt x="194" y="87"/>
                  </a:cubicBezTo>
                  <a:cubicBezTo>
                    <a:pt x="197" y="85"/>
                    <a:pt x="199" y="81"/>
                    <a:pt x="198" y="76"/>
                  </a:cubicBezTo>
                  <a:cubicBezTo>
                    <a:pt x="195" y="55"/>
                    <a:pt x="188" y="35"/>
                    <a:pt x="179" y="16"/>
                  </a:cubicBezTo>
                  <a:cubicBezTo>
                    <a:pt x="174" y="7"/>
                    <a:pt x="163" y="10"/>
                    <a:pt x="159" y="17"/>
                  </a:cubicBezTo>
                  <a:cubicBezTo>
                    <a:pt x="158" y="16"/>
                    <a:pt x="157" y="15"/>
                    <a:pt x="154" y="14"/>
                  </a:cubicBezTo>
                  <a:cubicBezTo>
                    <a:pt x="151" y="12"/>
                    <a:pt x="148" y="12"/>
                    <a:pt x="144" y="12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27" y="10"/>
                    <a:pt x="110" y="7"/>
                    <a:pt x="92" y="5"/>
                  </a:cubicBezTo>
                  <a:cubicBezTo>
                    <a:pt x="79" y="3"/>
                    <a:pt x="67" y="0"/>
                    <a:pt x="55" y="6"/>
                  </a:cubicBezTo>
                  <a:cubicBezTo>
                    <a:pt x="51" y="8"/>
                    <a:pt x="49" y="12"/>
                    <a:pt x="50" y="16"/>
                  </a:cubicBezTo>
                  <a:cubicBezTo>
                    <a:pt x="43" y="19"/>
                    <a:pt x="41" y="29"/>
                    <a:pt x="48" y="34"/>
                  </a:cubicBezTo>
                  <a:cubicBezTo>
                    <a:pt x="43" y="50"/>
                    <a:pt x="41" y="65"/>
                    <a:pt x="42" y="80"/>
                  </a:cubicBezTo>
                  <a:cubicBezTo>
                    <a:pt x="34" y="103"/>
                    <a:pt x="27" y="127"/>
                    <a:pt x="22" y="152"/>
                  </a:cubicBezTo>
                  <a:cubicBezTo>
                    <a:pt x="19" y="166"/>
                    <a:pt x="9" y="193"/>
                    <a:pt x="16" y="208"/>
                  </a:cubicBezTo>
                  <a:cubicBezTo>
                    <a:pt x="15" y="217"/>
                    <a:pt x="14" y="225"/>
                    <a:pt x="13" y="233"/>
                  </a:cubicBezTo>
                  <a:cubicBezTo>
                    <a:pt x="13" y="235"/>
                    <a:pt x="14" y="237"/>
                    <a:pt x="15" y="239"/>
                  </a:cubicBezTo>
                  <a:cubicBezTo>
                    <a:pt x="11" y="239"/>
                    <a:pt x="7" y="242"/>
                    <a:pt x="6" y="245"/>
                  </a:cubicBezTo>
                  <a:cubicBezTo>
                    <a:pt x="0" y="263"/>
                    <a:pt x="5" y="280"/>
                    <a:pt x="19" y="292"/>
                  </a:cubicBezTo>
                  <a:cubicBezTo>
                    <a:pt x="24" y="296"/>
                    <a:pt x="30" y="293"/>
                    <a:pt x="32" y="288"/>
                  </a:cubicBezTo>
                  <a:cubicBezTo>
                    <a:pt x="37" y="288"/>
                    <a:pt x="42" y="285"/>
                    <a:pt x="42" y="279"/>
                  </a:cubicBezTo>
                  <a:cubicBezTo>
                    <a:pt x="42" y="277"/>
                    <a:pt x="42" y="275"/>
                    <a:pt x="42" y="273"/>
                  </a:cubicBezTo>
                  <a:cubicBezTo>
                    <a:pt x="44" y="277"/>
                    <a:pt x="46" y="281"/>
                    <a:pt x="48" y="285"/>
                  </a:cubicBezTo>
                  <a:cubicBezTo>
                    <a:pt x="53" y="296"/>
                    <a:pt x="68" y="288"/>
                    <a:pt x="66" y="277"/>
                  </a:cubicBezTo>
                  <a:cubicBezTo>
                    <a:pt x="66" y="277"/>
                    <a:pt x="66" y="277"/>
                    <a:pt x="66" y="276"/>
                  </a:cubicBezTo>
                  <a:cubicBezTo>
                    <a:pt x="94" y="289"/>
                    <a:pt x="125" y="294"/>
                    <a:pt x="157" y="293"/>
                  </a:cubicBezTo>
                  <a:cubicBezTo>
                    <a:pt x="162" y="292"/>
                    <a:pt x="165" y="289"/>
                    <a:pt x="166" y="285"/>
                  </a:cubicBezTo>
                  <a:cubicBezTo>
                    <a:pt x="178" y="285"/>
                    <a:pt x="189" y="285"/>
                    <a:pt x="201" y="284"/>
                  </a:cubicBezTo>
                  <a:cubicBezTo>
                    <a:pt x="215" y="290"/>
                    <a:pt x="230" y="292"/>
                    <a:pt x="246" y="293"/>
                  </a:cubicBezTo>
                  <a:cubicBezTo>
                    <a:pt x="255" y="293"/>
                    <a:pt x="258" y="285"/>
                    <a:pt x="257" y="279"/>
                  </a:cubicBezTo>
                  <a:cubicBezTo>
                    <a:pt x="259" y="275"/>
                    <a:pt x="259" y="271"/>
                    <a:pt x="257" y="267"/>
                  </a:cubicBezTo>
                  <a:close/>
                  <a:moveTo>
                    <a:pt x="65" y="86"/>
                  </a:moveTo>
                  <a:cubicBezTo>
                    <a:pt x="63" y="92"/>
                    <a:pt x="61" y="97"/>
                    <a:pt x="58" y="103"/>
                  </a:cubicBezTo>
                  <a:cubicBezTo>
                    <a:pt x="61" y="94"/>
                    <a:pt x="63" y="86"/>
                    <a:pt x="66" y="78"/>
                  </a:cubicBezTo>
                  <a:cubicBezTo>
                    <a:pt x="69" y="70"/>
                    <a:pt x="63" y="65"/>
                    <a:pt x="57" y="65"/>
                  </a:cubicBezTo>
                  <a:cubicBezTo>
                    <a:pt x="58" y="61"/>
                    <a:pt x="59" y="57"/>
                    <a:pt x="60" y="54"/>
                  </a:cubicBezTo>
                  <a:cubicBezTo>
                    <a:pt x="65" y="62"/>
                    <a:pt x="70" y="71"/>
                    <a:pt x="76" y="79"/>
                  </a:cubicBezTo>
                  <a:cubicBezTo>
                    <a:pt x="72" y="79"/>
                    <a:pt x="67" y="81"/>
                    <a:pt x="65" y="86"/>
                  </a:cubicBezTo>
                  <a:close/>
                  <a:moveTo>
                    <a:pt x="83" y="110"/>
                  </a:moveTo>
                  <a:cubicBezTo>
                    <a:pt x="84" y="103"/>
                    <a:pt x="85" y="96"/>
                    <a:pt x="85" y="89"/>
                  </a:cubicBezTo>
                  <a:cubicBezTo>
                    <a:pt x="85" y="89"/>
                    <a:pt x="85" y="89"/>
                    <a:pt x="85" y="88"/>
                  </a:cubicBezTo>
                  <a:cubicBezTo>
                    <a:pt x="89" y="90"/>
                    <a:pt x="92" y="89"/>
                    <a:pt x="95" y="88"/>
                  </a:cubicBezTo>
                  <a:cubicBezTo>
                    <a:pt x="96" y="88"/>
                    <a:pt x="96" y="88"/>
                    <a:pt x="96" y="89"/>
                  </a:cubicBezTo>
                  <a:cubicBezTo>
                    <a:pt x="93" y="89"/>
                    <a:pt x="90" y="92"/>
                    <a:pt x="88" y="96"/>
                  </a:cubicBezTo>
                  <a:cubicBezTo>
                    <a:pt x="87" y="101"/>
                    <a:pt x="85" y="105"/>
                    <a:pt x="83" y="110"/>
                  </a:cubicBezTo>
                  <a:close/>
                  <a:moveTo>
                    <a:pt x="96" y="228"/>
                  </a:moveTo>
                  <a:cubicBezTo>
                    <a:pt x="94" y="221"/>
                    <a:pt x="92" y="212"/>
                    <a:pt x="90" y="203"/>
                  </a:cubicBezTo>
                  <a:cubicBezTo>
                    <a:pt x="92" y="204"/>
                    <a:pt x="94" y="206"/>
                    <a:pt x="96" y="207"/>
                  </a:cubicBezTo>
                  <a:cubicBezTo>
                    <a:pt x="96" y="214"/>
                    <a:pt x="97" y="221"/>
                    <a:pt x="98" y="229"/>
                  </a:cubicBezTo>
                  <a:cubicBezTo>
                    <a:pt x="97" y="229"/>
                    <a:pt x="96" y="228"/>
                    <a:pt x="96" y="228"/>
                  </a:cubicBezTo>
                  <a:close/>
                  <a:moveTo>
                    <a:pt x="103" y="166"/>
                  </a:moveTo>
                  <a:cubicBezTo>
                    <a:pt x="102" y="166"/>
                    <a:pt x="102" y="166"/>
                    <a:pt x="101" y="165"/>
                  </a:cubicBezTo>
                  <a:cubicBezTo>
                    <a:pt x="102" y="163"/>
                    <a:pt x="104" y="160"/>
                    <a:pt x="105" y="158"/>
                  </a:cubicBezTo>
                  <a:cubicBezTo>
                    <a:pt x="105" y="161"/>
                    <a:pt x="104" y="164"/>
                    <a:pt x="103" y="166"/>
                  </a:cubicBezTo>
                  <a:close/>
                  <a:moveTo>
                    <a:pt x="118" y="32"/>
                  </a:moveTo>
                  <a:cubicBezTo>
                    <a:pt x="119" y="32"/>
                    <a:pt x="121" y="32"/>
                    <a:pt x="122" y="32"/>
                  </a:cubicBezTo>
                  <a:cubicBezTo>
                    <a:pt x="121" y="34"/>
                    <a:pt x="120" y="36"/>
                    <a:pt x="118" y="37"/>
                  </a:cubicBezTo>
                  <a:cubicBezTo>
                    <a:pt x="119" y="36"/>
                    <a:pt x="118" y="34"/>
                    <a:pt x="118" y="32"/>
                  </a:cubicBezTo>
                  <a:close/>
                  <a:moveTo>
                    <a:pt x="120" y="232"/>
                  </a:moveTo>
                  <a:cubicBezTo>
                    <a:pt x="121" y="230"/>
                    <a:pt x="122" y="228"/>
                    <a:pt x="123" y="226"/>
                  </a:cubicBezTo>
                  <a:cubicBezTo>
                    <a:pt x="128" y="229"/>
                    <a:pt x="133" y="232"/>
                    <a:pt x="138" y="236"/>
                  </a:cubicBezTo>
                  <a:cubicBezTo>
                    <a:pt x="132" y="235"/>
                    <a:pt x="126" y="234"/>
                    <a:pt x="120" y="232"/>
                  </a:cubicBezTo>
                  <a:close/>
                  <a:moveTo>
                    <a:pt x="148" y="49"/>
                  </a:moveTo>
                  <a:cubicBezTo>
                    <a:pt x="148" y="49"/>
                    <a:pt x="148" y="50"/>
                    <a:pt x="148" y="50"/>
                  </a:cubicBezTo>
                  <a:cubicBezTo>
                    <a:pt x="147" y="50"/>
                    <a:pt x="146" y="49"/>
                    <a:pt x="145" y="49"/>
                  </a:cubicBezTo>
                  <a:cubicBezTo>
                    <a:pt x="145" y="48"/>
                    <a:pt x="146" y="46"/>
                    <a:pt x="147" y="44"/>
                  </a:cubicBezTo>
                  <a:cubicBezTo>
                    <a:pt x="147" y="43"/>
                    <a:pt x="148" y="43"/>
                    <a:pt x="149" y="42"/>
                  </a:cubicBezTo>
                  <a:cubicBezTo>
                    <a:pt x="149" y="42"/>
                    <a:pt x="149" y="43"/>
                    <a:pt x="149" y="44"/>
                  </a:cubicBezTo>
                  <a:cubicBezTo>
                    <a:pt x="149" y="45"/>
                    <a:pt x="148" y="47"/>
                    <a:pt x="148" y="49"/>
                  </a:cubicBezTo>
                  <a:close/>
                  <a:moveTo>
                    <a:pt x="150" y="154"/>
                  </a:moveTo>
                  <a:cubicBezTo>
                    <a:pt x="150" y="153"/>
                    <a:pt x="151" y="152"/>
                    <a:pt x="151" y="151"/>
                  </a:cubicBezTo>
                  <a:cubicBezTo>
                    <a:pt x="152" y="153"/>
                    <a:pt x="152" y="156"/>
                    <a:pt x="153" y="158"/>
                  </a:cubicBezTo>
                  <a:cubicBezTo>
                    <a:pt x="152" y="156"/>
                    <a:pt x="151" y="155"/>
                    <a:pt x="150" y="154"/>
                  </a:cubicBezTo>
                  <a:close/>
                  <a:moveTo>
                    <a:pt x="207" y="234"/>
                  </a:moveTo>
                  <a:cubicBezTo>
                    <a:pt x="205" y="232"/>
                    <a:pt x="203" y="230"/>
                    <a:pt x="201" y="228"/>
                  </a:cubicBezTo>
                  <a:cubicBezTo>
                    <a:pt x="198" y="221"/>
                    <a:pt x="196" y="214"/>
                    <a:pt x="193" y="207"/>
                  </a:cubicBezTo>
                  <a:cubicBezTo>
                    <a:pt x="198" y="216"/>
                    <a:pt x="202" y="225"/>
                    <a:pt x="207" y="234"/>
                  </a:cubicBezTo>
                  <a:close/>
                </a:path>
              </a:pathLst>
            </a:custGeom>
            <a:solidFill>
              <a:srgbClr val="56BF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83" name="그룹 82"/>
          <p:cNvGrpSpPr/>
          <p:nvPr/>
        </p:nvGrpSpPr>
        <p:grpSpPr>
          <a:xfrm>
            <a:off x="7950742" y="2640286"/>
            <a:ext cx="1638386" cy="1817866"/>
            <a:chOff x="571501" y="1773034"/>
            <a:chExt cx="1638386" cy="1817866"/>
          </a:xfrm>
        </p:grpSpPr>
        <p:sp>
          <p:nvSpPr>
            <p:cNvPr id="84" name="Freeform 40"/>
            <p:cNvSpPr>
              <a:spLocks noEditPoints="1"/>
            </p:cNvSpPr>
            <p:nvPr/>
          </p:nvSpPr>
          <p:spPr bwMode="auto">
            <a:xfrm>
              <a:off x="571501" y="1773034"/>
              <a:ext cx="1227280" cy="1524000"/>
            </a:xfrm>
            <a:custGeom>
              <a:avLst/>
              <a:gdLst>
                <a:gd name="T0" fmla="*/ 2 w 490"/>
                <a:gd name="T1" fmla="*/ 593 h 655"/>
                <a:gd name="T2" fmla="*/ 417 w 490"/>
                <a:gd name="T3" fmla="*/ 655 h 655"/>
                <a:gd name="T4" fmla="*/ 77 w 490"/>
                <a:gd name="T5" fmla="*/ 598 h 655"/>
                <a:gd name="T6" fmla="*/ 79 w 490"/>
                <a:gd name="T7" fmla="*/ 599 h 655"/>
                <a:gd name="T8" fmla="*/ 435 w 490"/>
                <a:gd name="T9" fmla="*/ 434 h 655"/>
                <a:gd name="T10" fmla="*/ 47 w 490"/>
                <a:gd name="T11" fmla="*/ 429 h 655"/>
                <a:gd name="T12" fmla="*/ 91 w 490"/>
                <a:gd name="T13" fmla="*/ 295 h 655"/>
                <a:gd name="T14" fmla="*/ 221 w 490"/>
                <a:gd name="T15" fmla="*/ 239 h 655"/>
                <a:gd name="T16" fmla="*/ 178 w 490"/>
                <a:gd name="T17" fmla="*/ 245 h 655"/>
                <a:gd name="T18" fmla="*/ 236 w 490"/>
                <a:gd name="T19" fmla="*/ 214 h 655"/>
                <a:gd name="T20" fmla="*/ 150 w 490"/>
                <a:gd name="T21" fmla="*/ 230 h 655"/>
                <a:gd name="T22" fmla="*/ 185 w 490"/>
                <a:gd name="T23" fmla="*/ 292 h 655"/>
                <a:gd name="T24" fmla="*/ 185 w 490"/>
                <a:gd name="T25" fmla="*/ 292 h 655"/>
                <a:gd name="T26" fmla="*/ 163 w 490"/>
                <a:gd name="T27" fmla="*/ 278 h 655"/>
                <a:gd name="T28" fmla="*/ 161 w 490"/>
                <a:gd name="T29" fmla="*/ 364 h 655"/>
                <a:gd name="T30" fmla="*/ 146 w 490"/>
                <a:gd name="T31" fmla="*/ 385 h 655"/>
                <a:gd name="T32" fmla="*/ 182 w 490"/>
                <a:gd name="T33" fmla="*/ 170 h 655"/>
                <a:gd name="T34" fmla="*/ 172 w 490"/>
                <a:gd name="T35" fmla="*/ 400 h 655"/>
                <a:gd name="T36" fmla="*/ 305 w 490"/>
                <a:gd name="T37" fmla="*/ 345 h 655"/>
                <a:gd name="T38" fmla="*/ 307 w 490"/>
                <a:gd name="T39" fmla="*/ 305 h 655"/>
                <a:gd name="T40" fmla="*/ 306 w 490"/>
                <a:gd name="T41" fmla="*/ 106 h 655"/>
                <a:gd name="T42" fmla="*/ 217 w 490"/>
                <a:gd name="T43" fmla="*/ 485 h 655"/>
                <a:gd name="T44" fmla="*/ 269 w 490"/>
                <a:gd name="T45" fmla="*/ 92 h 655"/>
                <a:gd name="T46" fmla="*/ 122 w 490"/>
                <a:gd name="T47" fmla="*/ 458 h 655"/>
                <a:gd name="T48" fmla="*/ 122 w 490"/>
                <a:gd name="T49" fmla="*/ 458 h 655"/>
                <a:gd name="T50" fmla="*/ 290 w 490"/>
                <a:gd name="T51" fmla="*/ 499 h 655"/>
                <a:gd name="T52" fmla="*/ 277 w 490"/>
                <a:gd name="T53" fmla="*/ 376 h 655"/>
                <a:gd name="T54" fmla="*/ 169 w 490"/>
                <a:gd name="T55" fmla="*/ 110 h 655"/>
                <a:gd name="T56" fmla="*/ 109 w 490"/>
                <a:gd name="T57" fmla="*/ 172 h 655"/>
                <a:gd name="T58" fmla="*/ 287 w 490"/>
                <a:gd name="T59" fmla="*/ 456 h 655"/>
                <a:gd name="T60" fmla="*/ 313 w 490"/>
                <a:gd name="T61" fmla="*/ 390 h 655"/>
                <a:gd name="T62" fmla="*/ 211 w 490"/>
                <a:gd name="T63" fmla="*/ 81 h 655"/>
                <a:gd name="T64" fmla="*/ 108 w 490"/>
                <a:gd name="T65" fmla="*/ 526 h 655"/>
                <a:gd name="T66" fmla="*/ 199 w 490"/>
                <a:gd name="T67" fmla="*/ 531 h 655"/>
                <a:gd name="T68" fmla="*/ 228 w 490"/>
                <a:gd name="T69" fmla="*/ 559 h 655"/>
                <a:gd name="T70" fmla="*/ 344 w 490"/>
                <a:gd name="T71" fmla="*/ 563 h 655"/>
                <a:gd name="T72" fmla="*/ 337 w 490"/>
                <a:gd name="T73" fmla="*/ 399 h 655"/>
                <a:gd name="T74" fmla="*/ 365 w 490"/>
                <a:gd name="T75" fmla="*/ 125 h 655"/>
                <a:gd name="T76" fmla="*/ 153 w 490"/>
                <a:gd name="T77" fmla="*/ 517 h 655"/>
                <a:gd name="T78" fmla="*/ 137 w 490"/>
                <a:gd name="T79" fmla="*/ 510 h 655"/>
                <a:gd name="T80" fmla="*/ 404 w 490"/>
                <a:gd name="T81" fmla="*/ 111 h 655"/>
                <a:gd name="T82" fmla="*/ 38 w 490"/>
                <a:gd name="T83" fmla="*/ 515 h 655"/>
                <a:gd name="T84" fmla="*/ 94 w 490"/>
                <a:gd name="T85" fmla="*/ 573 h 655"/>
                <a:gd name="T86" fmla="*/ 162 w 490"/>
                <a:gd name="T87" fmla="*/ 575 h 655"/>
                <a:gd name="T88" fmla="*/ 385 w 490"/>
                <a:gd name="T89" fmla="*/ 434 h 655"/>
                <a:gd name="T90" fmla="*/ 381 w 490"/>
                <a:gd name="T91" fmla="*/ 468 h 655"/>
                <a:gd name="T92" fmla="*/ 39 w 490"/>
                <a:gd name="T93" fmla="*/ 190 h 655"/>
                <a:gd name="T94" fmla="*/ 36 w 490"/>
                <a:gd name="T95" fmla="*/ 292 h 655"/>
                <a:gd name="T96" fmla="*/ 335 w 490"/>
                <a:gd name="T97" fmla="*/ 607 h 655"/>
                <a:gd name="T98" fmla="*/ 363 w 490"/>
                <a:gd name="T99" fmla="*/ 603 h 655"/>
                <a:gd name="T100" fmla="*/ 50 w 490"/>
                <a:gd name="T101" fmla="*/ 118 h 655"/>
                <a:gd name="T102" fmla="*/ 52 w 490"/>
                <a:gd name="T103" fmla="*/ 118 h 655"/>
                <a:gd name="T104" fmla="*/ 109 w 490"/>
                <a:gd name="T105" fmla="*/ 604 h 655"/>
                <a:gd name="T106" fmla="*/ 395 w 490"/>
                <a:gd name="T107" fmla="*/ 598 h 655"/>
                <a:gd name="T108" fmla="*/ 457 w 490"/>
                <a:gd name="T109" fmla="*/ 59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90" h="655">
                  <a:moveTo>
                    <a:pt x="487" y="15"/>
                  </a:moveTo>
                  <a:cubicBezTo>
                    <a:pt x="486" y="7"/>
                    <a:pt x="481" y="0"/>
                    <a:pt x="472" y="0"/>
                  </a:cubicBezTo>
                  <a:cubicBezTo>
                    <a:pt x="324" y="8"/>
                    <a:pt x="176" y="12"/>
                    <a:pt x="28" y="19"/>
                  </a:cubicBezTo>
                  <a:cubicBezTo>
                    <a:pt x="21" y="19"/>
                    <a:pt x="15" y="24"/>
                    <a:pt x="15" y="31"/>
                  </a:cubicBezTo>
                  <a:cubicBezTo>
                    <a:pt x="14" y="213"/>
                    <a:pt x="4" y="395"/>
                    <a:pt x="5" y="576"/>
                  </a:cubicBezTo>
                  <a:cubicBezTo>
                    <a:pt x="1" y="580"/>
                    <a:pt x="0" y="587"/>
                    <a:pt x="2" y="593"/>
                  </a:cubicBezTo>
                  <a:cubicBezTo>
                    <a:pt x="3" y="594"/>
                    <a:pt x="3" y="595"/>
                    <a:pt x="4" y="595"/>
                  </a:cubicBezTo>
                  <a:cubicBezTo>
                    <a:pt x="1" y="602"/>
                    <a:pt x="3" y="610"/>
                    <a:pt x="11" y="612"/>
                  </a:cubicBezTo>
                  <a:cubicBezTo>
                    <a:pt x="60" y="623"/>
                    <a:pt x="110" y="630"/>
                    <a:pt x="160" y="635"/>
                  </a:cubicBezTo>
                  <a:cubicBezTo>
                    <a:pt x="173" y="636"/>
                    <a:pt x="185" y="638"/>
                    <a:pt x="198" y="639"/>
                  </a:cubicBezTo>
                  <a:cubicBezTo>
                    <a:pt x="234" y="643"/>
                    <a:pt x="271" y="646"/>
                    <a:pt x="307" y="649"/>
                  </a:cubicBezTo>
                  <a:cubicBezTo>
                    <a:pt x="344" y="652"/>
                    <a:pt x="380" y="654"/>
                    <a:pt x="417" y="655"/>
                  </a:cubicBezTo>
                  <a:cubicBezTo>
                    <a:pt x="430" y="655"/>
                    <a:pt x="450" y="653"/>
                    <a:pt x="455" y="640"/>
                  </a:cubicBezTo>
                  <a:cubicBezTo>
                    <a:pt x="460" y="638"/>
                    <a:pt x="464" y="633"/>
                    <a:pt x="463" y="627"/>
                  </a:cubicBezTo>
                  <a:cubicBezTo>
                    <a:pt x="460" y="524"/>
                    <a:pt x="461" y="421"/>
                    <a:pt x="466" y="318"/>
                  </a:cubicBezTo>
                  <a:cubicBezTo>
                    <a:pt x="468" y="267"/>
                    <a:pt x="472" y="217"/>
                    <a:pt x="476" y="166"/>
                  </a:cubicBezTo>
                  <a:cubicBezTo>
                    <a:pt x="481" y="116"/>
                    <a:pt x="490" y="65"/>
                    <a:pt x="487" y="15"/>
                  </a:cubicBezTo>
                  <a:close/>
                  <a:moveTo>
                    <a:pt x="77" y="598"/>
                  </a:moveTo>
                  <a:cubicBezTo>
                    <a:pt x="75" y="596"/>
                    <a:pt x="73" y="594"/>
                    <a:pt x="71" y="593"/>
                  </a:cubicBezTo>
                  <a:cubicBezTo>
                    <a:pt x="74" y="593"/>
                    <a:pt x="76" y="593"/>
                    <a:pt x="78" y="593"/>
                  </a:cubicBezTo>
                  <a:cubicBezTo>
                    <a:pt x="80" y="595"/>
                    <a:pt x="83" y="597"/>
                    <a:pt x="86" y="597"/>
                  </a:cubicBezTo>
                  <a:cubicBezTo>
                    <a:pt x="89" y="598"/>
                    <a:pt x="91" y="598"/>
                    <a:pt x="93" y="598"/>
                  </a:cubicBezTo>
                  <a:cubicBezTo>
                    <a:pt x="96" y="600"/>
                    <a:pt x="98" y="601"/>
                    <a:pt x="100" y="603"/>
                  </a:cubicBezTo>
                  <a:cubicBezTo>
                    <a:pt x="93" y="602"/>
                    <a:pt x="86" y="601"/>
                    <a:pt x="79" y="599"/>
                  </a:cubicBezTo>
                  <a:cubicBezTo>
                    <a:pt x="78" y="599"/>
                    <a:pt x="78" y="598"/>
                    <a:pt x="77" y="598"/>
                  </a:cubicBezTo>
                  <a:close/>
                  <a:moveTo>
                    <a:pt x="435" y="434"/>
                  </a:moveTo>
                  <a:cubicBezTo>
                    <a:pt x="434" y="430"/>
                    <a:pt x="433" y="426"/>
                    <a:pt x="431" y="422"/>
                  </a:cubicBezTo>
                  <a:cubicBezTo>
                    <a:pt x="431" y="421"/>
                    <a:pt x="431" y="420"/>
                    <a:pt x="430" y="419"/>
                  </a:cubicBezTo>
                  <a:cubicBezTo>
                    <a:pt x="432" y="419"/>
                    <a:pt x="433" y="419"/>
                    <a:pt x="435" y="419"/>
                  </a:cubicBezTo>
                  <a:cubicBezTo>
                    <a:pt x="435" y="424"/>
                    <a:pt x="435" y="429"/>
                    <a:pt x="435" y="434"/>
                  </a:cubicBezTo>
                  <a:close/>
                  <a:moveTo>
                    <a:pt x="47" y="429"/>
                  </a:moveTo>
                  <a:cubicBezTo>
                    <a:pt x="51" y="430"/>
                    <a:pt x="57" y="428"/>
                    <a:pt x="59" y="424"/>
                  </a:cubicBezTo>
                  <a:cubicBezTo>
                    <a:pt x="58" y="430"/>
                    <a:pt x="57" y="437"/>
                    <a:pt x="56" y="443"/>
                  </a:cubicBezTo>
                  <a:cubicBezTo>
                    <a:pt x="52" y="449"/>
                    <a:pt x="49" y="455"/>
                    <a:pt x="45" y="462"/>
                  </a:cubicBezTo>
                  <a:cubicBezTo>
                    <a:pt x="45" y="454"/>
                    <a:pt x="46" y="445"/>
                    <a:pt x="46" y="441"/>
                  </a:cubicBezTo>
                  <a:cubicBezTo>
                    <a:pt x="46" y="437"/>
                    <a:pt x="46" y="433"/>
                    <a:pt x="47" y="429"/>
                  </a:cubicBezTo>
                  <a:close/>
                  <a:moveTo>
                    <a:pt x="199" y="554"/>
                  </a:moveTo>
                  <a:cubicBezTo>
                    <a:pt x="201" y="554"/>
                    <a:pt x="203" y="554"/>
                    <a:pt x="205" y="554"/>
                  </a:cubicBezTo>
                  <a:cubicBezTo>
                    <a:pt x="205" y="554"/>
                    <a:pt x="205" y="555"/>
                    <a:pt x="205" y="556"/>
                  </a:cubicBezTo>
                  <a:cubicBezTo>
                    <a:pt x="205" y="555"/>
                    <a:pt x="204" y="555"/>
                    <a:pt x="203" y="555"/>
                  </a:cubicBezTo>
                  <a:cubicBezTo>
                    <a:pt x="201" y="555"/>
                    <a:pt x="200" y="555"/>
                    <a:pt x="199" y="554"/>
                  </a:cubicBezTo>
                  <a:close/>
                  <a:moveTo>
                    <a:pt x="91" y="295"/>
                  </a:moveTo>
                  <a:cubicBezTo>
                    <a:pt x="91" y="296"/>
                    <a:pt x="92" y="296"/>
                    <a:pt x="92" y="296"/>
                  </a:cubicBezTo>
                  <a:cubicBezTo>
                    <a:pt x="92" y="298"/>
                    <a:pt x="91" y="300"/>
                    <a:pt x="91" y="301"/>
                  </a:cubicBezTo>
                  <a:cubicBezTo>
                    <a:pt x="90" y="301"/>
                    <a:pt x="90" y="301"/>
                    <a:pt x="89" y="301"/>
                  </a:cubicBezTo>
                  <a:cubicBezTo>
                    <a:pt x="90" y="299"/>
                    <a:pt x="90" y="297"/>
                    <a:pt x="91" y="295"/>
                  </a:cubicBezTo>
                  <a:close/>
                  <a:moveTo>
                    <a:pt x="235" y="246"/>
                  </a:moveTo>
                  <a:cubicBezTo>
                    <a:pt x="230" y="244"/>
                    <a:pt x="225" y="241"/>
                    <a:pt x="221" y="239"/>
                  </a:cubicBezTo>
                  <a:cubicBezTo>
                    <a:pt x="222" y="238"/>
                    <a:pt x="222" y="236"/>
                    <a:pt x="223" y="235"/>
                  </a:cubicBezTo>
                  <a:cubicBezTo>
                    <a:pt x="227" y="239"/>
                    <a:pt x="231" y="242"/>
                    <a:pt x="235" y="246"/>
                  </a:cubicBezTo>
                  <a:cubicBezTo>
                    <a:pt x="235" y="246"/>
                    <a:pt x="235" y="246"/>
                    <a:pt x="235" y="246"/>
                  </a:cubicBezTo>
                  <a:close/>
                  <a:moveTo>
                    <a:pt x="179" y="251"/>
                  </a:moveTo>
                  <a:cubicBezTo>
                    <a:pt x="178" y="250"/>
                    <a:pt x="176" y="249"/>
                    <a:pt x="175" y="249"/>
                  </a:cubicBezTo>
                  <a:cubicBezTo>
                    <a:pt x="176" y="248"/>
                    <a:pt x="177" y="246"/>
                    <a:pt x="178" y="245"/>
                  </a:cubicBezTo>
                  <a:cubicBezTo>
                    <a:pt x="179" y="246"/>
                    <a:pt x="180" y="247"/>
                    <a:pt x="181" y="247"/>
                  </a:cubicBezTo>
                  <a:cubicBezTo>
                    <a:pt x="180" y="248"/>
                    <a:pt x="180" y="250"/>
                    <a:pt x="179" y="251"/>
                  </a:cubicBezTo>
                  <a:close/>
                  <a:moveTo>
                    <a:pt x="236" y="214"/>
                  </a:moveTo>
                  <a:cubicBezTo>
                    <a:pt x="238" y="210"/>
                    <a:pt x="240" y="206"/>
                    <a:pt x="242" y="202"/>
                  </a:cubicBezTo>
                  <a:cubicBezTo>
                    <a:pt x="243" y="209"/>
                    <a:pt x="244" y="215"/>
                    <a:pt x="245" y="222"/>
                  </a:cubicBezTo>
                  <a:cubicBezTo>
                    <a:pt x="242" y="219"/>
                    <a:pt x="239" y="216"/>
                    <a:pt x="236" y="214"/>
                  </a:cubicBezTo>
                  <a:close/>
                  <a:moveTo>
                    <a:pt x="201" y="215"/>
                  </a:moveTo>
                  <a:cubicBezTo>
                    <a:pt x="199" y="219"/>
                    <a:pt x="196" y="222"/>
                    <a:pt x="194" y="226"/>
                  </a:cubicBezTo>
                  <a:cubicBezTo>
                    <a:pt x="194" y="225"/>
                    <a:pt x="193" y="225"/>
                    <a:pt x="193" y="225"/>
                  </a:cubicBezTo>
                  <a:cubicBezTo>
                    <a:pt x="195" y="221"/>
                    <a:pt x="198" y="218"/>
                    <a:pt x="200" y="215"/>
                  </a:cubicBezTo>
                  <a:cubicBezTo>
                    <a:pt x="201" y="215"/>
                    <a:pt x="201" y="215"/>
                    <a:pt x="201" y="215"/>
                  </a:cubicBezTo>
                  <a:close/>
                  <a:moveTo>
                    <a:pt x="150" y="230"/>
                  </a:moveTo>
                  <a:cubicBezTo>
                    <a:pt x="151" y="230"/>
                    <a:pt x="152" y="231"/>
                    <a:pt x="153" y="232"/>
                  </a:cubicBezTo>
                  <a:cubicBezTo>
                    <a:pt x="152" y="233"/>
                    <a:pt x="152" y="235"/>
                    <a:pt x="151" y="237"/>
                  </a:cubicBezTo>
                  <a:cubicBezTo>
                    <a:pt x="151" y="236"/>
                    <a:pt x="150" y="236"/>
                    <a:pt x="150" y="236"/>
                  </a:cubicBezTo>
                  <a:cubicBezTo>
                    <a:pt x="150" y="236"/>
                    <a:pt x="150" y="236"/>
                    <a:pt x="150" y="236"/>
                  </a:cubicBezTo>
                  <a:cubicBezTo>
                    <a:pt x="151" y="234"/>
                    <a:pt x="150" y="232"/>
                    <a:pt x="150" y="230"/>
                  </a:cubicBezTo>
                  <a:close/>
                  <a:moveTo>
                    <a:pt x="185" y="292"/>
                  </a:moveTo>
                  <a:cubicBezTo>
                    <a:pt x="190" y="295"/>
                    <a:pt x="196" y="299"/>
                    <a:pt x="201" y="302"/>
                  </a:cubicBezTo>
                  <a:cubicBezTo>
                    <a:pt x="200" y="305"/>
                    <a:pt x="198" y="307"/>
                    <a:pt x="196" y="310"/>
                  </a:cubicBezTo>
                  <a:cubicBezTo>
                    <a:pt x="194" y="310"/>
                    <a:pt x="191" y="311"/>
                    <a:pt x="189" y="312"/>
                  </a:cubicBezTo>
                  <a:cubicBezTo>
                    <a:pt x="185" y="310"/>
                    <a:pt x="180" y="308"/>
                    <a:pt x="176" y="306"/>
                  </a:cubicBezTo>
                  <a:cubicBezTo>
                    <a:pt x="178" y="302"/>
                    <a:pt x="180" y="299"/>
                    <a:pt x="182" y="295"/>
                  </a:cubicBezTo>
                  <a:cubicBezTo>
                    <a:pt x="183" y="294"/>
                    <a:pt x="184" y="293"/>
                    <a:pt x="185" y="292"/>
                  </a:cubicBezTo>
                  <a:close/>
                  <a:moveTo>
                    <a:pt x="163" y="278"/>
                  </a:moveTo>
                  <a:cubicBezTo>
                    <a:pt x="162" y="280"/>
                    <a:pt x="161" y="282"/>
                    <a:pt x="160" y="284"/>
                  </a:cubicBezTo>
                  <a:cubicBezTo>
                    <a:pt x="157" y="288"/>
                    <a:pt x="154" y="291"/>
                    <a:pt x="152" y="295"/>
                  </a:cubicBezTo>
                  <a:cubicBezTo>
                    <a:pt x="148" y="293"/>
                    <a:pt x="145" y="292"/>
                    <a:pt x="141" y="290"/>
                  </a:cubicBezTo>
                  <a:cubicBezTo>
                    <a:pt x="143" y="282"/>
                    <a:pt x="144" y="275"/>
                    <a:pt x="146" y="267"/>
                  </a:cubicBezTo>
                  <a:cubicBezTo>
                    <a:pt x="152" y="270"/>
                    <a:pt x="158" y="274"/>
                    <a:pt x="163" y="278"/>
                  </a:cubicBezTo>
                  <a:close/>
                  <a:moveTo>
                    <a:pt x="151" y="359"/>
                  </a:moveTo>
                  <a:cubicBezTo>
                    <a:pt x="152" y="356"/>
                    <a:pt x="153" y="354"/>
                    <a:pt x="154" y="352"/>
                  </a:cubicBezTo>
                  <a:cubicBezTo>
                    <a:pt x="156" y="351"/>
                    <a:pt x="157" y="350"/>
                    <a:pt x="159" y="350"/>
                  </a:cubicBezTo>
                  <a:cubicBezTo>
                    <a:pt x="163" y="348"/>
                    <a:pt x="167" y="346"/>
                    <a:pt x="171" y="344"/>
                  </a:cubicBezTo>
                  <a:cubicBezTo>
                    <a:pt x="172" y="345"/>
                    <a:pt x="173" y="345"/>
                    <a:pt x="174" y="346"/>
                  </a:cubicBezTo>
                  <a:cubicBezTo>
                    <a:pt x="170" y="352"/>
                    <a:pt x="165" y="358"/>
                    <a:pt x="161" y="364"/>
                  </a:cubicBezTo>
                  <a:cubicBezTo>
                    <a:pt x="161" y="364"/>
                    <a:pt x="160" y="364"/>
                    <a:pt x="159" y="363"/>
                  </a:cubicBezTo>
                  <a:cubicBezTo>
                    <a:pt x="157" y="362"/>
                    <a:pt x="154" y="360"/>
                    <a:pt x="151" y="359"/>
                  </a:cubicBezTo>
                  <a:close/>
                  <a:moveTo>
                    <a:pt x="146" y="385"/>
                  </a:moveTo>
                  <a:cubicBezTo>
                    <a:pt x="142" y="391"/>
                    <a:pt x="137" y="397"/>
                    <a:pt x="133" y="403"/>
                  </a:cubicBezTo>
                  <a:cubicBezTo>
                    <a:pt x="135" y="396"/>
                    <a:pt x="138" y="389"/>
                    <a:pt x="141" y="382"/>
                  </a:cubicBezTo>
                  <a:cubicBezTo>
                    <a:pt x="143" y="383"/>
                    <a:pt x="145" y="384"/>
                    <a:pt x="146" y="385"/>
                  </a:cubicBezTo>
                  <a:close/>
                  <a:moveTo>
                    <a:pt x="240" y="124"/>
                  </a:moveTo>
                  <a:cubicBezTo>
                    <a:pt x="240" y="125"/>
                    <a:pt x="240" y="125"/>
                    <a:pt x="240" y="125"/>
                  </a:cubicBezTo>
                  <a:cubicBezTo>
                    <a:pt x="240" y="125"/>
                    <a:pt x="239" y="126"/>
                    <a:pt x="239" y="127"/>
                  </a:cubicBezTo>
                  <a:cubicBezTo>
                    <a:pt x="226" y="138"/>
                    <a:pt x="214" y="149"/>
                    <a:pt x="203" y="161"/>
                  </a:cubicBezTo>
                  <a:cubicBezTo>
                    <a:pt x="198" y="165"/>
                    <a:pt x="192" y="169"/>
                    <a:pt x="187" y="173"/>
                  </a:cubicBezTo>
                  <a:cubicBezTo>
                    <a:pt x="185" y="172"/>
                    <a:pt x="184" y="171"/>
                    <a:pt x="182" y="170"/>
                  </a:cubicBezTo>
                  <a:cubicBezTo>
                    <a:pt x="186" y="167"/>
                    <a:pt x="189" y="163"/>
                    <a:pt x="192" y="159"/>
                  </a:cubicBezTo>
                  <a:cubicBezTo>
                    <a:pt x="201" y="162"/>
                    <a:pt x="209" y="152"/>
                    <a:pt x="207" y="144"/>
                  </a:cubicBezTo>
                  <a:cubicBezTo>
                    <a:pt x="215" y="137"/>
                    <a:pt x="222" y="129"/>
                    <a:pt x="230" y="121"/>
                  </a:cubicBezTo>
                  <a:cubicBezTo>
                    <a:pt x="234" y="122"/>
                    <a:pt x="237" y="123"/>
                    <a:pt x="240" y="124"/>
                  </a:cubicBezTo>
                  <a:close/>
                  <a:moveTo>
                    <a:pt x="168" y="398"/>
                  </a:moveTo>
                  <a:cubicBezTo>
                    <a:pt x="169" y="399"/>
                    <a:pt x="171" y="400"/>
                    <a:pt x="172" y="400"/>
                  </a:cubicBezTo>
                  <a:cubicBezTo>
                    <a:pt x="169" y="407"/>
                    <a:pt x="167" y="413"/>
                    <a:pt x="164" y="420"/>
                  </a:cubicBezTo>
                  <a:cubicBezTo>
                    <a:pt x="161" y="418"/>
                    <a:pt x="158" y="416"/>
                    <a:pt x="155" y="415"/>
                  </a:cubicBezTo>
                  <a:cubicBezTo>
                    <a:pt x="159" y="409"/>
                    <a:pt x="164" y="404"/>
                    <a:pt x="168" y="398"/>
                  </a:cubicBezTo>
                  <a:close/>
                  <a:moveTo>
                    <a:pt x="295" y="332"/>
                  </a:moveTo>
                  <a:cubicBezTo>
                    <a:pt x="300" y="334"/>
                    <a:pt x="304" y="336"/>
                    <a:pt x="308" y="338"/>
                  </a:cubicBezTo>
                  <a:cubicBezTo>
                    <a:pt x="307" y="340"/>
                    <a:pt x="306" y="342"/>
                    <a:pt x="305" y="345"/>
                  </a:cubicBezTo>
                  <a:cubicBezTo>
                    <a:pt x="302" y="342"/>
                    <a:pt x="298" y="339"/>
                    <a:pt x="294" y="336"/>
                  </a:cubicBezTo>
                  <a:cubicBezTo>
                    <a:pt x="294" y="335"/>
                    <a:pt x="295" y="334"/>
                    <a:pt x="295" y="332"/>
                  </a:cubicBezTo>
                  <a:close/>
                  <a:moveTo>
                    <a:pt x="307" y="305"/>
                  </a:moveTo>
                  <a:cubicBezTo>
                    <a:pt x="310" y="300"/>
                    <a:pt x="312" y="295"/>
                    <a:pt x="314" y="290"/>
                  </a:cubicBezTo>
                  <a:cubicBezTo>
                    <a:pt x="314" y="296"/>
                    <a:pt x="313" y="303"/>
                    <a:pt x="313" y="309"/>
                  </a:cubicBezTo>
                  <a:cubicBezTo>
                    <a:pt x="311" y="307"/>
                    <a:pt x="309" y="306"/>
                    <a:pt x="307" y="305"/>
                  </a:cubicBezTo>
                  <a:close/>
                  <a:moveTo>
                    <a:pt x="295" y="172"/>
                  </a:moveTo>
                  <a:cubicBezTo>
                    <a:pt x="293" y="163"/>
                    <a:pt x="291" y="154"/>
                    <a:pt x="288" y="146"/>
                  </a:cubicBezTo>
                  <a:cubicBezTo>
                    <a:pt x="289" y="142"/>
                    <a:pt x="290" y="139"/>
                    <a:pt x="291" y="135"/>
                  </a:cubicBezTo>
                  <a:cubicBezTo>
                    <a:pt x="298" y="131"/>
                    <a:pt x="302" y="121"/>
                    <a:pt x="296" y="115"/>
                  </a:cubicBezTo>
                  <a:cubicBezTo>
                    <a:pt x="296" y="114"/>
                    <a:pt x="296" y="114"/>
                    <a:pt x="296" y="114"/>
                  </a:cubicBezTo>
                  <a:cubicBezTo>
                    <a:pt x="299" y="111"/>
                    <a:pt x="303" y="109"/>
                    <a:pt x="306" y="106"/>
                  </a:cubicBezTo>
                  <a:cubicBezTo>
                    <a:pt x="301" y="127"/>
                    <a:pt x="298" y="148"/>
                    <a:pt x="296" y="169"/>
                  </a:cubicBezTo>
                  <a:cubicBezTo>
                    <a:pt x="296" y="170"/>
                    <a:pt x="295" y="171"/>
                    <a:pt x="295" y="172"/>
                  </a:cubicBezTo>
                  <a:close/>
                  <a:moveTo>
                    <a:pt x="217" y="485"/>
                  </a:moveTo>
                  <a:cubicBezTo>
                    <a:pt x="216" y="490"/>
                    <a:pt x="215" y="495"/>
                    <a:pt x="214" y="500"/>
                  </a:cubicBezTo>
                  <a:cubicBezTo>
                    <a:pt x="212" y="499"/>
                    <a:pt x="211" y="499"/>
                    <a:pt x="210" y="498"/>
                  </a:cubicBezTo>
                  <a:cubicBezTo>
                    <a:pt x="212" y="494"/>
                    <a:pt x="215" y="489"/>
                    <a:pt x="217" y="485"/>
                  </a:cubicBezTo>
                  <a:close/>
                  <a:moveTo>
                    <a:pt x="269" y="92"/>
                  </a:moveTo>
                  <a:cubicBezTo>
                    <a:pt x="269" y="92"/>
                    <a:pt x="268" y="92"/>
                    <a:pt x="268" y="93"/>
                  </a:cubicBezTo>
                  <a:cubicBezTo>
                    <a:pt x="268" y="92"/>
                    <a:pt x="267" y="91"/>
                    <a:pt x="267" y="90"/>
                  </a:cubicBezTo>
                  <a:cubicBezTo>
                    <a:pt x="267" y="90"/>
                    <a:pt x="266" y="89"/>
                    <a:pt x="266" y="88"/>
                  </a:cubicBezTo>
                  <a:cubicBezTo>
                    <a:pt x="266" y="88"/>
                    <a:pt x="267" y="87"/>
                    <a:pt x="268" y="86"/>
                  </a:cubicBezTo>
                  <a:cubicBezTo>
                    <a:pt x="268" y="88"/>
                    <a:pt x="268" y="90"/>
                    <a:pt x="269" y="92"/>
                  </a:cubicBezTo>
                  <a:close/>
                  <a:moveTo>
                    <a:pt x="76" y="493"/>
                  </a:moveTo>
                  <a:cubicBezTo>
                    <a:pt x="77" y="492"/>
                    <a:pt x="79" y="490"/>
                    <a:pt x="80" y="488"/>
                  </a:cubicBezTo>
                  <a:cubicBezTo>
                    <a:pt x="80" y="488"/>
                    <a:pt x="80" y="488"/>
                    <a:pt x="80" y="488"/>
                  </a:cubicBezTo>
                  <a:cubicBezTo>
                    <a:pt x="79" y="492"/>
                    <a:pt x="78" y="496"/>
                    <a:pt x="77" y="500"/>
                  </a:cubicBezTo>
                  <a:cubicBezTo>
                    <a:pt x="77" y="498"/>
                    <a:pt x="76" y="496"/>
                    <a:pt x="76" y="493"/>
                  </a:cubicBezTo>
                  <a:close/>
                  <a:moveTo>
                    <a:pt x="122" y="458"/>
                  </a:moveTo>
                  <a:cubicBezTo>
                    <a:pt x="122" y="457"/>
                    <a:pt x="121" y="456"/>
                    <a:pt x="121" y="454"/>
                  </a:cubicBezTo>
                  <a:cubicBezTo>
                    <a:pt x="125" y="450"/>
                    <a:pt x="129" y="445"/>
                    <a:pt x="133" y="441"/>
                  </a:cubicBezTo>
                  <a:cubicBezTo>
                    <a:pt x="139" y="444"/>
                    <a:pt x="145" y="446"/>
                    <a:pt x="151" y="449"/>
                  </a:cubicBezTo>
                  <a:cubicBezTo>
                    <a:pt x="147" y="457"/>
                    <a:pt x="144" y="464"/>
                    <a:pt x="140" y="472"/>
                  </a:cubicBezTo>
                  <a:cubicBezTo>
                    <a:pt x="137" y="471"/>
                    <a:pt x="134" y="470"/>
                    <a:pt x="131" y="469"/>
                  </a:cubicBezTo>
                  <a:cubicBezTo>
                    <a:pt x="132" y="463"/>
                    <a:pt x="127" y="458"/>
                    <a:pt x="122" y="458"/>
                  </a:cubicBezTo>
                  <a:close/>
                  <a:moveTo>
                    <a:pt x="261" y="514"/>
                  </a:moveTo>
                  <a:cubicBezTo>
                    <a:pt x="266" y="518"/>
                    <a:pt x="271" y="522"/>
                    <a:pt x="276" y="527"/>
                  </a:cubicBezTo>
                  <a:cubicBezTo>
                    <a:pt x="270" y="524"/>
                    <a:pt x="264" y="521"/>
                    <a:pt x="258" y="519"/>
                  </a:cubicBezTo>
                  <a:cubicBezTo>
                    <a:pt x="259" y="517"/>
                    <a:pt x="260" y="515"/>
                    <a:pt x="261" y="514"/>
                  </a:cubicBezTo>
                  <a:close/>
                  <a:moveTo>
                    <a:pt x="280" y="496"/>
                  </a:moveTo>
                  <a:cubicBezTo>
                    <a:pt x="283" y="497"/>
                    <a:pt x="287" y="498"/>
                    <a:pt x="290" y="499"/>
                  </a:cubicBezTo>
                  <a:cubicBezTo>
                    <a:pt x="290" y="501"/>
                    <a:pt x="289" y="503"/>
                    <a:pt x="289" y="504"/>
                  </a:cubicBezTo>
                  <a:cubicBezTo>
                    <a:pt x="286" y="502"/>
                    <a:pt x="283" y="499"/>
                    <a:pt x="280" y="496"/>
                  </a:cubicBezTo>
                  <a:close/>
                  <a:moveTo>
                    <a:pt x="283" y="397"/>
                  </a:moveTo>
                  <a:cubicBezTo>
                    <a:pt x="281" y="395"/>
                    <a:pt x="278" y="393"/>
                    <a:pt x="276" y="390"/>
                  </a:cubicBezTo>
                  <a:cubicBezTo>
                    <a:pt x="276" y="386"/>
                    <a:pt x="277" y="381"/>
                    <a:pt x="277" y="376"/>
                  </a:cubicBezTo>
                  <a:cubicBezTo>
                    <a:pt x="277" y="376"/>
                    <a:pt x="277" y="376"/>
                    <a:pt x="277" y="376"/>
                  </a:cubicBezTo>
                  <a:cubicBezTo>
                    <a:pt x="281" y="378"/>
                    <a:pt x="286" y="380"/>
                    <a:pt x="290" y="381"/>
                  </a:cubicBezTo>
                  <a:cubicBezTo>
                    <a:pt x="288" y="386"/>
                    <a:pt x="286" y="391"/>
                    <a:pt x="284" y="395"/>
                  </a:cubicBezTo>
                  <a:cubicBezTo>
                    <a:pt x="284" y="396"/>
                    <a:pt x="283" y="396"/>
                    <a:pt x="283" y="397"/>
                  </a:cubicBezTo>
                  <a:close/>
                  <a:moveTo>
                    <a:pt x="185" y="107"/>
                  </a:moveTo>
                  <a:cubicBezTo>
                    <a:pt x="182" y="110"/>
                    <a:pt x="180" y="113"/>
                    <a:pt x="177" y="116"/>
                  </a:cubicBezTo>
                  <a:cubicBezTo>
                    <a:pt x="174" y="114"/>
                    <a:pt x="172" y="112"/>
                    <a:pt x="169" y="110"/>
                  </a:cubicBezTo>
                  <a:cubicBezTo>
                    <a:pt x="171" y="108"/>
                    <a:pt x="173" y="106"/>
                    <a:pt x="175" y="103"/>
                  </a:cubicBezTo>
                  <a:cubicBezTo>
                    <a:pt x="178" y="104"/>
                    <a:pt x="182" y="106"/>
                    <a:pt x="185" y="107"/>
                  </a:cubicBezTo>
                  <a:close/>
                  <a:moveTo>
                    <a:pt x="109" y="172"/>
                  </a:moveTo>
                  <a:cubicBezTo>
                    <a:pt x="108" y="173"/>
                    <a:pt x="107" y="174"/>
                    <a:pt x="106" y="175"/>
                  </a:cubicBezTo>
                  <a:cubicBezTo>
                    <a:pt x="107" y="174"/>
                    <a:pt x="106" y="172"/>
                    <a:pt x="106" y="170"/>
                  </a:cubicBezTo>
                  <a:cubicBezTo>
                    <a:pt x="107" y="171"/>
                    <a:pt x="108" y="171"/>
                    <a:pt x="109" y="172"/>
                  </a:cubicBezTo>
                  <a:close/>
                  <a:moveTo>
                    <a:pt x="287" y="456"/>
                  </a:moveTo>
                  <a:cubicBezTo>
                    <a:pt x="289" y="451"/>
                    <a:pt x="291" y="445"/>
                    <a:pt x="293" y="440"/>
                  </a:cubicBezTo>
                  <a:cubicBezTo>
                    <a:pt x="293" y="440"/>
                    <a:pt x="293" y="440"/>
                    <a:pt x="294" y="440"/>
                  </a:cubicBezTo>
                  <a:cubicBezTo>
                    <a:pt x="297" y="441"/>
                    <a:pt x="300" y="440"/>
                    <a:pt x="302" y="439"/>
                  </a:cubicBezTo>
                  <a:cubicBezTo>
                    <a:pt x="300" y="447"/>
                    <a:pt x="299" y="456"/>
                    <a:pt x="297" y="465"/>
                  </a:cubicBezTo>
                  <a:cubicBezTo>
                    <a:pt x="293" y="462"/>
                    <a:pt x="290" y="459"/>
                    <a:pt x="287" y="456"/>
                  </a:cubicBezTo>
                  <a:close/>
                  <a:moveTo>
                    <a:pt x="311" y="403"/>
                  </a:moveTo>
                  <a:cubicBezTo>
                    <a:pt x="310" y="408"/>
                    <a:pt x="308" y="414"/>
                    <a:pt x="307" y="420"/>
                  </a:cubicBezTo>
                  <a:cubicBezTo>
                    <a:pt x="307" y="419"/>
                    <a:pt x="306" y="419"/>
                    <a:pt x="306" y="419"/>
                  </a:cubicBezTo>
                  <a:cubicBezTo>
                    <a:pt x="305" y="418"/>
                    <a:pt x="304" y="417"/>
                    <a:pt x="303" y="416"/>
                  </a:cubicBezTo>
                  <a:cubicBezTo>
                    <a:pt x="303" y="414"/>
                    <a:pt x="304" y="413"/>
                    <a:pt x="304" y="412"/>
                  </a:cubicBezTo>
                  <a:cubicBezTo>
                    <a:pt x="307" y="405"/>
                    <a:pt x="310" y="398"/>
                    <a:pt x="313" y="390"/>
                  </a:cubicBezTo>
                  <a:cubicBezTo>
                    <a:pt x="313" y="390"/>
                    <a:pt x="314" y="390"/>
                    <a:pt x="314" y="391"/>
                  </a:cubicBezTo>
                  <a:cubicBezTo>
                    <a:pt x="313" y="395"/>
                    <a:pt x="312" y="399"/>
                    <a:pt x="311" y="403"/>
                  </a:cubicBezTo>
                  <a:close/>
                  <a:moveTo>
                    <a:pt x="211" y="81"/>
                  </a:moveTo>
                  <a:cubicBezTo>
                    <a:pt x="207" y="79"/>
                    <a:pt x="202" y="78"/>
                    <a:pt x="198" y="77"/>
                  </a:cubicBezTo>
                  <a:cubicBezTo>
                    <a:pt x="204" y="77"/>
                    <a:pt x="210" y="77"/>
                    <a:pt x="215" y="77"/>
                  </a:cubicBezTo>
                  <a:cubicBezTo>
                    <a:pt x="214" y="78"/>
                    <a:pt x="212" y="79"/>
                    <a:pt x="211" y="81"/>
                  </a:cubicBezTo>
                  <a:close/>
                  <a:moveTo>
                    <a:pt x="101" y="182"/>
                  </a:moveTo>
                  <a:cubicBezTo>
                    <a:pt x="101" y="182"/>
                    <a:pt x="102" y="182"/>
                    <a:pt x="102" y="182"/>
                  </a:cubicBezTo>
                  <a:cubicBezTo>
                    <a:pt x="97" y="190"/>
                    <a:pt x="92" y="197"/>
                    <a:pt x="88" y="205"/>
                  </a:cubicBezTo>
                  <a:cubicBezTo>
                    <a:pt x="89" y="200"/>
                    <a:pt x="89" y="194"/>
                    <a:pt x="90" y="188"/>
                  </a:cubicBezTo>
                  <a:lnTo>
                    <a:pt x="101" y="182"/>
                  </a:lnTo>
                  <a:close/>
                  <a:moveTo>
                    <a:pt x="108" y="526"/>
                  </a:moveTo>
                  <a:cubicBezTo>
                    <a:pt x="107" y="520"/>
                    <a:pt x="106" y="515"/>
                    <a:pt x="105" y="510"/>
                  </a:cubicBezTo>
                  <a:cubicBezTo>
                    <a:pt x="109" y="520"/>
                    <a:pt x="114" y="530"/>
                    <a:pt x="119" y="540"/>
                  </a:cubicBezTo>
                  <a:cubicBezTo>
                    <a:pt x="113" y="539"/>
                    <a:pt x="108" y="538"/>
                    <a:pt x="103" y="537"/>
                  </a:cubicBezTo>
                  <a:cubicBezTo>
                    <a:pt x="107" y="535"/>
                    <a:pt x="109" y="531"/>
                    <a:pt x="108" y="526"/>
                  </a:cubicBezTo>
                  <a:close/>
                  <a:moveTo>
                    <a:pt x="190" y="527"/>
                  </a:moveTo>
                  <a:cubicBezTo>
                    <a:pt x="193" y="528"/>
                    <a:pt x="196" y="530"/>
                    <a:pt x="199" y="531"/>
                  </a:cubicBezTo>
                  <a:cubicBezTo>
                    <a:pt x="195" y="531"/>
                    <a:pt x="191" y="531"/>
                    <a:pt x="187" y="531"/>
                  </a:cubicBezTo>
                  <a:cubicBezTo>
                    <a:pt x="188" y="529"/>
                    <a:pt x="189" y="528"/>
                    <a:pt x="190" y="527"/>
                  </a:cubicBezTo>
                  <a:close/>
                  <a:moveTo>
                    <a:pt x="240" y="545"/>
                  </a:moveTo>
                  <a:cubicBezTo>
                    <a:pt x="252" y="549"/>
                    <a:pt x="264" y="552"/>
                    <a:pt x="276" y="555"/>
                  </a:cubicBezTo>
                  <a:cubicBezTo>
                    <a:pt x="282" y="559"/>
                    <a:pt x="289" y="562"/>
                    <a:pt x="296" y="566"/>
                  </a:cubicBezTo>
                  <a:cubicBezTo>
                    <a:pt x="273" y="564"/>
                    <a:pt x="250" y="561"/>
                    <a:pt x="228" y="559"/>
                  </a:cubicBezTo>
                  <a:cubicBezTo>
                    <a:pt x="232" y="554"/>
                    <a:pt x="236" y="550"/>
                    <a:pt x="240" y="545"/>
                  </a:cubicBezTo>
                  <a:close/>
                  <a:moveTo>
                    <a:pt x="332" y="556"/>
                  </a:moveTo>
                  <a:cubicBezTo>
                    <a:pt x="332" y="552"/>
                    <a:pt x="331" y="548"/>
                    <a:pt x="328" y="545"/>
                  </a:cubicBezTo>
                  <a:cubicBezTo>
                    <a:pt x="328" y="544"/>
                    <a:pt x="328" y="544"/>
                    <a:pt x="328" y="544"/>
                  </a:cubicBezTo>
                  <a:cubicBezTo>
                    <a:pt x="337" y="528"/>
                    <a:pt x="345" y="512"/>
                    <a:pt x="352" y="495"/>
                  </a:cubicBezTo>
                  <a:cubicBezTo>
                    <a:pt x="350" y="518"/>
                    <a:pt x="347" y="540"/>
                    <a:pt x="344" y="563"/>
                  </a:cubicBezTo>
                  <a:cubicBezTo>
                    <a:pt x="340" y="560"/>
                    <a:pt x="336" y="558"/>
                    <a:pt x="332" y="556"/>
                  </a:cubicBezTo>
                  <a:close/>
                  <a:moveTo>
                    <a:pt x="313" y="521"/>
                  </a:moveTo>
                  <a:cubicBezTo>
                    <a:pt x="313" y="514"/>
                    <a:pt x="314" y="507"/>
                    <a:pt x="315" y="500"/>
                  </a:cubicBezTo>
                  <a:cubicBezTo>
                    <a:pt x="318" y="496"/>
                    <a:pt x="320" y="490"/>
                    <a:pt x="318" y="485"/>
                  </a:cubicBezTo>
                  <a:cubicBezTo>
                    <a:pt x="318" y="482"/>
                    <a:pt x="319" y="478"/>
                    <a:pt x="320" y="475"/>
                  </a:cubicBezTo>
                  <a:cubicBezTo>
                    <a:pt x="325" y="449"/>
                    <a:pt x="331" y="424"/>
                    <a:pt x="337" y="399"/>
                  </a:cubicBezTo>
                  <a:cubicBezTo>
                    <a:pt x="337" y="399"/>
                    <a:pt x="337" y="399"/>
                    <a:pt x="337" y="400"/>
                  </a:cubicBezTo>
                  <a:cubicBezTo>
                    <a:pt x="341" y="401"/>
                    <a:pt x="345" y="400"/>
                    <a:pt x="348" y="398"/>
                  </a:cubicBezTo>
                  <a:cubicBezTo>
                    <a:pt x="349" y="405"/>
                    <a:pt x="349" y="413"/>
                    <a:pt x="350" y="421"/>
                  </a:cubicBezTo>
                  <a:cubicBezTo>
                    <a:pt x="342" y="456"/>
                    <a:pt x="330" y="489"/>
                    <a:pt x="313" y="521"/>
                  </a:cubicBezTo>
                  <a:close/>
                  <a:moveTo>
                    <a:pt x="365" y="128"/>
                  </a:moveTo>
                  <a:cubicBezTo>
                    <a:pt x="365" y="127"/>
                    <a:pt x="365" y="126"/>
                    <a:pt x="365" y="125"/>
                  </a:cubicBezTo>
                  <a:cubicBezTo>
                    <a:pt x="366" y="123"/>
                    <a:pt x="368" y="122"/>
                    <a:pt x="369" y="121"/>
                  </a:cubicBezTo>
                  <a:cubicBezTo>
                    <a:pt x="368" y="123"/>
                    <a:pt x="366" y="126"/>
                    <a:pt x="365" y="128"/>
                  </a:cubicBezTo>
                  <a:close/>
                  <a:moveTo>
                    <a:pt x="137" y="510"/>
                  </a:moveTo>
                  <a:cubicBezTo>
                    <a:pt x="140" y="512"/>
                    <a:pt x="144" y="512"/>
                    <a:pt x="148" y="510"/>
                  </a:cubicBezTo>
                  <a:cubicBezTo>
                    <a:pt x="150" y="511"/>
                    <a:pt x="153" y="513"/>
                    <a:pt x="156" y="514"/>
                  </a:cubicBezTo>
                  <a:cubicBezTo>
                    <a:pt x="155" y="515"/>
                    <a:pt x="154" y="516"/>
                    <a:pt x="153" y="517"/>
                  </a:cubicBezTo>
                  <a:cubicBezTo>
                    <a:pt x="150" y="521"/>
                    <a:pt x="149" y="527"/>
                    <a:pt x="152" y="531"/>
                  </a:cubicBezTo>
                  <a:cubicBezTo>
                    <a:pt x="153" y="533"/>
                    <a:pt x="154" y="535"/>
                    <a:pt x="155" y="537"/>
                  </a:cubicBezTo>
                  <a:cubicBezTo>
                    <a:pt x="157" y="541"/>
                    <a:pt x="160" y="543"/>
                    <a:pt x="163" y="545"/>
                  </a:cubicBezTo>
                  <a:cubicBezTo>
                    <a:pt x="166" y="546"/>
                    <a:pt x="168" y="548"/>
                    <a:pt x="171" y="549"/>
                  </a:cubicBezTo>
                  <a:cubicBezTo>
                    <a:pt x="162" y="548"/>
                    <a:pt x="154" y="546"/>
                    <a:pt x="145" y="544"/>
                  </a:cubicBezTo>
                  <a:cubicBezTo>
                    <a:pt x="142" y="533"/>
                    <a:pt x="140" y="521"/>
                    <a:pt x="137" y="510"/>
                  </a:cubicBezTo>
                  <a:close/>
                  <a:moveTo>
                    <a:pt x="396" y="184"/>
                  </a:moveTo>
                  <a:cubicBezTo>
                    <a:pt x="396" y="180"/>
                    <a:pt x="397" y="176"/>
                    <a:pt x="397" y="171"/>
                  </a:cubicBezTo>
                  <a:cubicBezTo>
                    <a:pt x="401" y="162"/>
                    <a:pt x="406" y="154"/>
                    <a:pt x="411" y="145"/>
                  </a:cubicBezTo>
                  <a:cubicBezTo>
                    <a:pt x="413" y="146"/>
                    <a:pt x="414" y="147"/>
                    <a:pt x="416" y="148"/>
                  </a:cubicBezTo>
                  <a:cubicBezTo>
                    <a:pt x="409" y="160"/>
                    <a:pt x="402" y="172"/>
                    <a:pt x="396" y="184"/>
                  </a:cubicBezTo>
                  <a:close/>
                  <a:moveTo>
                    <a:pt x="404" y="111"/>
                  </a:moveTo>
                  <a:cubicBezTo>
                    <a:pt x="402" y="113"/>
                    <a:pt x="401" y="115"/>
                    <a:pt x="399" y="117"/>
                  </a:cubicBezTo>
                  <a:cubicBezTo>
                    <a:pt x="398" y="111"/>
                    <a:pt x="393" y="108"/>
                    <a:pt x="388" y="107"/>
                  </a:cubicBezTo>
                  <a:cubicBezTo>
                    <a:pt x="394" y="104"/>
                    <a:pt x="399" y="100"/>
                    <a:pt x="405" y="96"/>
                  </a:cubicBezTo>
                  <a:cubicBezTo>
                    <a:pt x="404" y="101"/>
                    <a:pt x="404" y="106"/>
                    <a:pt x="404" y="111"/>
                  </a:cubicBezTo>
                  <a:close/>
                  <a:moveTo>
                    <a:pt x="37" y="511"/>
                  </a:moveTo>
                  <a:cubicBezTo>
                    <a:pt x="37" y="512"/>
                    <a:pt x="37" y="514"/>
                    <a:pt x="38" y="515"/>
                  </a:cubicBezTo>
                  <a:cubicBezTo>
                    <a:pt x="38" y="515"/>
                    <a:pt x="38" y="516"/>
                    <a:pt x="38" y="516"/>
                  </a:cubicBezTo>
                  <a:cubicBezTo>
                    <a:pt x="36" y="523"/>
                    <a:pt x="34" y="530"/>
                    <a:pt x="31" y="537"/>
                  </a:cubicBezTo>
                  <a:cubicBezTo>
                    <a:pt x="31" y="536"/>
                    <a:pt x="31" y="536"/>
                    <a:pt x="30" y="536"/>
                  </a:cubicBezTo>
                  <a:cubicBezTo>
                    <a:pt x="30" y="531"/>
                    <a:pt x="31" y="525"/>
                    <a:pt x="31" y="520"/>
                  </a:cubicBezTo>
                  <a:cubicBezTo>
                    <a:pt x="33" y="517"/>
                    <a:pt x="35" y="514"/>
                    <a:pt x="37" y="511"/>
                  </a:cubicBezTo>
                  <a:close/>
                  <a:moveTo>
                    <a:pt x="94" y="573"/>
                  </a:moveTo>
                  <a:cubicBezTo>
                    <a:pt x="90" y="568"/>
                    <a:pt x="86" y="563"/>
                    <a:pt x="83" y="558"/>
                  </a:cubicBezTo>
                  <a:cubicBezTo>
                    <a:pt x="85" y="559"/>
                    <a:pt x="87" y="559"/>
                    <a:pt x="89" y="560"/>
                  </a:cubicBezTo>
                  <a:cubicBezTo>
                    <a:pt x="92" y="564"/>
                    <a:pt x="95" y="568"/>
                    <a:pt x="97" y="573"/>
                  </a:cubicBezTo>
                  <a:cubicBezTo>
                    <a:pt x="96" y="573"/>
                    <a:pt x="95" y="573"/>
                    <a:pt x="94" y="573"/>
                  </a:cubicBezTo>
                  <a:close/>
                  <a:moveTo>
                    <a:pt x="112" y="565"/>
                  </a:moveTo>
                  <a:cubicBezTo>
                    <a:pt x="129" y="569"/>
                    <a:pt x="145" y="572"/>
                    <a:pt x="162" y="575"/>
                  </a:cubicBezTo>
                  <a:cubicBezTo>
                    <a:pt x="147" y="574"/>
                    <a:pt x="131" y="574"/>
                    <a:pt x="116" y="574"/>
                  </a:cubicBezTo>
                  <a:cubicBezTo>
                    <a:pt x="115" y="571"/>
                    <a:pt x="113" y="568"/>
                    <a:pt x="112" y="565"/>
                  </a:cubicBezTo>
                  <a:close/>
                  <a:moveTo>
                    <a:pt x="381" y="468"/>
                  </a:moveTo>
                  <a:cubicBezTo>
                    <a:pt x="381" y="464"/>
                    <a:pt x="381" y="459"/>
                    <a:pt x="381" y="455"/>
                  </a:cubicBezTo>
                  <a:cubicBezTo>
                    <a:pt x="381" y="447"/>
                    <a:pt x="382" y="440"/>
                    <a:pt x="382" y="433"/>
                  </a:cubicBezTo>
                  <a:cubicBezTo>
                    <a:pt x="383" y="433"/>
                    <a:pt x="384" y="434"/>
                    <a:pt x="385" y="434"/>
                  </a:cubicBezTo>
                  <a:cubicBezTo>
                    <a:pt x="386" y="437"/>
                    <a:pt x="388" y="440"/>
                    <a:pt x="389" y="443"/>
                  </a:cubicBezTo>
                  <a:cubicBezTo>
                    <a:pt x="389" y="445"/>
                    <a:pt x="389" y="447"/>
                    <a:pt x="389" y="450"/>
                  </a:cubicBezTo>
                  <a:cubicBezTo>
                    <a:pt x="389" y="455"/>
                    <a:pt x="388" y="459"/>
                    <a:pt x="388" y="464"/>
                  </a:cubicBezTo>
                  <a:cubicBezTo>
                    <a:pt x="386" y="465"/>
                    <a:pt x="383" y="468"/>
                    <a:pt x="382" y="471"/>
                  </a:cubicBezTo>
                  <a:cubicBezTo>
                    <a:pt x="382" y="472"/>
                    <a:pt x="382" y="473"/>
                    <a:pt x="382" y="473"/>
                  </a:cubicBezTo>
                  <a:cubicBezTo>
                    <a:pt x="381" y="472"/>
                    <a:pt x="381" y="470"/>
                    <a:pt x="381" y="468"/>
                  </a:cubicBezTo>
                  <a:close/>
                  <a:moveTo>
                    <a:pt x="425" y="195"/>
                  </a:moveTo>
                  <a:cubicBezTo>
                    <a:pt x="424" y="193"/>
                    <a:pt x="422" y="192"/>
                    <a:pt x="420" y="192"/>
                  </a:cubicBezTo>
                  <a:cubicBezTo>
                    <a:pt x="422" y="188"/>
                    <a:pt x="424" y="184"/>
                    <a:pt x="426" y="181"/>
                  </a:cubicBezTo>
                  <a:cubicBezTo>
                    <a:pt x="426" y="185"/>
                    <a:pt x="426" y="190"/>
                    <a:pt x="425" y="195"/>
                  </a:cubicBezTo>
                  <a:close/>
                  <a:moveTo>
                    <a:pt x="42" y="168"/>
                  </a:moveTo>
                  <a:cubicBezTo>
                    <a:pt x="41" y="175"/>
                    <a:pt x="40" y="182"/>
                    <a:pt x="39" y="190"/>
                  </a:cubicBezTo>
                  <a:cubicBezTo>
                    <a:pt x="36" y="193"/>
                    <a:pt x="36" y="198"/>
                    <a:pt x="38" y="201"/>
                  </a:cubicBezTo>
                  <a:cubicBezTo>
                    <a:pt x="37" y="208"/>
                    <a:pt x="37" y="215"/>
                    <a:pt x="36" y="222"/>
                  </a:cubicBezTo>
                  <a:cubicBezTo>
                    <a:pt x="36" y="203"/>
                    <a:pt x="37" y="184"/>
                    <a:pt x="37" y="165"/>
                  </a:cubicBezTo>
                  <a:cubicBezTo>
                    <a:pt x="39" y="166"/>
                    <a:pt x="41" y="167"/>
                    <a:pt x="42" y="168"/>
                  </a:cubicBezTo>
                  <a:close/>
                  <a:moveTo>
                    <a:pt x="35" y="280"/>
                  </a:moveTo>
                  <a:cubicBezTo>
                    <a:pt x="36" y="284"/>
                    <a:pt x="36" y="288"/>
                    <a:pt x="36" y="292"/>
                  </a:cubicBezTo>
                  <a:cubicBezTo>
                    <a:pt x="36" y="298"/>
                    <a:pt x="41" y="302"/>
                    <a:pt x="46" y="303"/>
                  </a:cubicBezTo>
                  <a:cubicBezTo>
                    <a:pt x="44" y="309"/>
                    <a:pt x="42" y="315"/>
                    <a:pt x="40" y="322"/>
                  </a:cubicBezTo>
                  <a:cubicBezTo>
                    <a:pt x="38" y="330"/>
                    <a:pt x="36" y="338"/>
                    <a:pt x="35" y="346"/>
                  </a:cubicBezTo>
                  <a:cubicBezTo>
                    <a:pt x="35" y="324"/>
                    <a:pt x="35" y="302"/>
                    <a:pt x="35" y="280"/>
                  </a:cubicBezTo>
                  <a:close/>
                  <a:moveTo>
                    <a:pt x="335" y="606"/>
                  </a:moveTo>
                  <a:cubicBezTo>
                    <a:pt x="335" y="606"/>
                    <a:pt x="335" y="606"/>
                    <a:pt x="335" y="607"/>
                  </a:cubicBezTo>
                  <a:cubicBezTo>
                    <a:pt x="332" y="607"/>
                    <a:pt x="330" y="607"/>
                    <a:pt x="327" y="607"/>
                  </a:cubicBezTo>
                  <a:cubicBezTo>
                    <a:pt x="330" y="607"/>
                    <a:pt x="333" y="606"/>
                    <a:pt x="335" y="606"/>
                  </a:cubicBezTo>
                  <a:close/>
                  <a:moveTo>
                    <a:pt x="363" y="603"/>
                  </a:moveTo>
                  <a:cubicBezTo>
                    <a:pt x="365" y="598"/>
                    <a:pt x="366" y="592"/>
                    <a:pt x="367" y="587"/>
                  </a:cubicBezTo>
                  <a:cubicBezTo>
                    <a:pt x="368" y="592"/>
                    <a:pt x="368" y="597"/>
                    <a:pt x="369" y="602"/>
                  </a:cubicBezTo>
                  <a:cubicBezTo>
                    <a:pt x="367" y="603"/>
                    <a:pt x="365" y="603"/>
                    <a:pt x="363" y="603"/>
                  </a:cubicBezTo>
                  <a:close/>
                  <a:moveTo>
                    <a:pt x="257" y="42"/>
                  </a:moveTo>
                  <a:cubicBezTo>
                    <a:pt x="246" y="41"/>
                    <a:pt x="235" y="40"/>
                    <a:pt x="223" y="40"/>
                  </a:cubicBezTo>
                  <a:cubicBezTo>
                    <a:pt x="235" y="40"/>
                    <a:pt x="246" y="39"/>
                    <a:pt x="257" y="39"/>
                  </a:cubicBezTo>
                  <a:cubicBezTo>
                    <a:pt x="257" y="40"/>
                    <a:pt x="257" y="41"/>
                    <a:pt x="257" y="42"/>
                  </a:cubicBezTo>
                  <a:close/>
                  <a:moveTo>
                    <a:pt x="52" y="118"/>
                  </a:moveTo>
                  <a:cubicBezTo>
                    <a:pt x="51" y="118"/>
                    <a:pt x="51" y="118"/>
                    <a:pt x="50" y="118"/>
                  </a:cubicBezTo>
                  <a:cubicBezTo>
                    <a:pt x="41" y="120"/>
                    <a:pt x="39" y="133"/>
                    <a:pt x="47" y="138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8" y="139"/>
                    <a:pt x="48" y="139"/>
                    <a:pt x="48" y="140"/>
                  </a:cubicBezTo>
                  <a:cubicBezTo>
                    <a:pt x="45" y="140"/>
                    <a:pt x="41" y="141"/>
                    <a:pt x="37" y="141"/>
                  </a:cubicBezTo>
                  <a:cubicBezTo>
                    <a:pt x="38" y="126"/>
                    <a:pt x="38" y="111"/>
                    <a:pt x="38" y="96"/>
                  </a:cubicBezTo>
                  <a:cubicBezTo>
                    <a:pt x="43" y="104"/>
                    <a:pt x="48" y="111"/>
                    <a:pt x="52" y="118"/>
                  </a:cubicBezTo>
                  <a:close/>
                  <a:moveTo>
                    <a:pt x="27" y="586"/>
                  </a:moveTo>
                  <a:cubicBezTo>
                    <a:pt x="36" y="588"/>
                    <a:pt x="44" y="590"/>
                    <a:pt x="53" y="591"/>
                  </a:cubicBezTo>
                  <a:cubicBezTo>
                    <a:pt x="55" y="593"/>
                    <a:pt x="57" y="594"/>
                    <a:pt x="59" y="596"/>
                  </a:cubicBezTo>
                  <a:cubicBezTo>
                    <a:pt x="48" y="594"/>
                    <a:pt x="36" y="592"/>
                    <a:pt x="25" y="590"/>
                  </a:cubicBezTo>
                  <a:cubicBezTo>
                    <a:pt x="26" y="589"/>
                    <a:pt x="27" y="587"/>
                    <a:pt x="27" y="586"/>
                  </a:cubicBezTo>
                  <a:close/>
                  <a:moveTo>
                    <a:pt x="109" y="604"/>
                  </a:moveTo>
                  <a:cubicBezTo>
                    <a:pt x="110" y="603"/>
                    <a:pt x="111" y="602"/>
                    <a:pt x="112" y="600"/>
                  </a:cubicBezTo>
                  <a:cubicBezTo>
                    <a:pt x="133" y="602"/>
                    <a:pt x="154" y="604"/>
                    <a:pt x="175" y="605"/>
                  </a:cubicBezTo>
                  <a:cubicBezTo>
                    <a:pt x="175" y="607"/>
                    <a:pt x="176" y="609"/>
                    <a:pt x="177" y="611"/>
                  </a:cubicBezTo>
                  <a:cubicBezTo>
                    <a:pt x="154" y="609"/>
                    <a:pt x="131" y="607"/>
                    <a:pt x="109" y="604"/>
                  </a:cubicBezTo>
                  <a:close/>
                  <a:moveTo>
                    <a:pt x="396" y="607"/>
                  </a:moveTo>
                  <a:cubicBezTo>
                    <a:pt x="395" y="604"/>
                    <a:pt x="395" y="601"/>
                    <a:pt x="395" y="598"/>
                  </a:cubicBezTo>
                  <a:cubicBezTo>
                    <a:pt x="396" y="598"/>
                    <a:pt x="398" y="597"/>
                    <a:pt x="399" y="596"/>
                  </a:cubicBezTo>
                  <a:cubicBezTo>
                    <a:pt x="401" y="600"/>
                    <a:pt x="403" y="604"/>
                    <a:pt x="405" y="607"/>
                  </a:cubicBezTo>
                  <a:cubicBezTo>
                    <a:pt x="402" y="607"/>
                    <a:pt x="399" y="607"/>
                    <a:pt x="396" y="607"/>
                  </a:cubicBezTo>
                  <a:close/>
                  <a:moveTo>
                    <a:pt x="452" y="131"/>
                  </a:moveTo>
                  <a:cubicBezTo>
                    <a:pt x="452" y="130"/>
                    <a:pt x="451" y="129"/>
                    <a:pt x="451" y="128"/>
                  </a:cubicBezTo>
                  <a:cubicBezTo>
                    <a:pt x="453" y="105"/>
                    <a:pt x="455" y="82"/>
                    <a:pt x="457" y="59"/>
                  </a:cubicBezTo>
                  <a:cubicBezTo>
                    <a:pt x="457" y="52"/>
                    <a:pt x="452" y="48"/>
                    <a:pt x="447" y="46"/>
                  </a:cubicBezTo>
                  <a:cubicBezTo>
                    <a:pt x="449" y="42"/>
                    <a:pt x="451" y="38"/>
                    <a:pt x="453" y="34"/>
                  </a:cubicBezTo>
                  <a:cubicBezTo>
                    <a:pt x="454" y="33"/>
                    <a:pt x="455" y="31"/>
                    <a:pt x="455" y="30"/>
                  </a:cubicBezTo>
                  <a:cubicBezTo>
                    <a:pt x="456" y="29"/>
                    <a:pt x="458" y="29"/>
                    <a:pt x="459" y="29"/>
                  </a:cubicBezTo>
                  <a:cubicBezTo>
                    <a:pt x="460" y="63"/>
                    <a:pt x="456" y="97"/>
                    <a:pt x="452" y="131"/>
                  </a:cubicBezTo>
                  <a:close/>
                </a:path>
              </a:pathLst>
            </a:custGeom>
            <a:solidFill>
              <a:srgbClr val="F07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85" name="Freeform 42"/>
            <p:cNvSpPr>
              <a:spLocks noEditPoints="1"/>
            </p:cNvSpPr>
            <p:nvPr/>
          </p:nvSpPr>
          <p:spPr bwMode="auto">
            <a:xfrm>
              <a:off x="1127200" y="2171834"/>
              <a:ext cx="1082687" cy="1419066"/>
            </a:xfrm>
            <a:custGeom>
              <a:avLst/>
              <a:gdLst>
                <a:gd name="T0" fmla="*/ 25 w 467"/>
                <a:gd name="T1" fmla="*/ 34 h 610"/>
                <a:gd name="T2" fmla="*/ 27 w 467"/>
                <a:gd name="T3" fmla="*/ 71 h 610"/>
                <a:gd name="T4" fmla="*/ 11 w 467"/>
                <a:gd name="T5" fmla="*/ 558 h 610"/>
                <a:gd name="T6" fmla="*/ 467 w 467"/>
                <a:gd name="T7" fmla="*/ 14 h 610"/>
                <a:gd name="T8" fmla="*/ 266 w 467"/>
                <a:gd name="T9" fmla="*/ 184 h 610"/>
                <a:gd name="T10" fmla="*/ 264 w 467"/>
                <a:gd name="T11" fmla="*/ 211 h 610"/>
                <a:gd name="T12" fmla="*/ 275 w 467"/>
                <a:gd name="T13" fmla="*/ 312 h 610"/>
                <a:gd name="T14" fmla="*/ 303 w 467"/>
                <a:gd name="T15" fmla="*/ 395 h 610"/>
                <a:gd name="T16" fmla="*/ 310 w 467"/>
                <a:gd name="T17" fmla="*/ 416 h 610"/>
                <a:gd name="T18" fmla="*/ 353 w 467"/>
                <a:gd name="T19" fmla="*/ 330 h 610"/>
                <a:gd name="T20" fmla="*/ 338 w 467"/>
                <a:gd name="T21" fmla="*/ 452 h 610"/>
                <a:gd name="T22" fmla="*/ 350 w 467"/>
                <a:gd name="T23" fmla="*/ 110 h 610"/>
                <a:gd name="T24" fmla="*/ 350 w 467"/>
                <a:gd name="T25" fmla="*/ 110 h 610"/>
                <a:gd name="T26" fmla="*/ 347 w 467"/>
                <a:gd name="T27" fmla="*/ 465 h 610"/>
                <a:gd name="T28" fmla="*/ 312 w 467"/>
                <a:gd name="T29" fmla="*/ 483 h 610"/>
                <a:gd name="T30" fmla="*/ 410 w 467"/>
                <a:gd name="T31" fmla="*/ 480 h 610"/>
                <a:gd name="T32" fmla="*/ 406 w 467"/>
                <a:gd name="T33" fmla="*/ 485 h 610"/>
                <a:gd name="T34" fmla="*/ 365 w 467"/>
                <a:gd name="T35" fmla="*/ 33 h 610"/>
                <a:gd name="T36" fmla="*/ 326 w 467"/>
                <a:gd name="T37" fmla="*/ 201 h 610"/>
                <a:gd name="T38" fmla="*/ 319 w 467"/>
                <a:gd name="T39" fmla="*/ 304 h 610"/>
                <a:gd name="T40" fmla="*/ 301 w 467"/>
                <a:gd name="T41" fmla="*/ 331 h 610"/>
                <a:gd name="T42" fmla="*/ 314 w 467"/>
                <a:gd name="T43" fmla="*/ 363 h 610"/>
                <a:gd name="T44" fmla="*/ 297 w 467"/>
                <a:gd name="T45" fmla="*/ 98 h 610"/>
                <a:gd name="T46" fmla="*/ 259 w 467"/>
                <a:gd name="T47" fmla="*/ 89 h 610"/>
                <a:gd name="T48" fmla="*/ 239 w 467"/>
                <a:gd name="T49" fmla="*/ 203 h 610"/>
                <a:gd name="T50" fmla="*/ 240 w 467"/>
                <a:gd name="T51" fmla="*/ 187 h 610"/>
                <a:gd name="T52" fmla="*/ 212 w 467"/>
                <a:gd name="T53" fmla="*/ 293 h 610"/>
                <a:gd name="T54" fmla="*/ 208 w 467"/>
                <a:gd name="T55" fmla="*/ 176 h 610"/>
                <a:gd name="T56" fmla="*/ 214 w 467"/>
                <a:gd name="T57" fmla="*/ 184 h 610"/>
                <a:gd name="T58" fmla="*/ 67 w 467"/>
                <a:gd name="T59" fmla="*/ 110 h 610"/>
                <a:gd name="T60" fmla="*/ 67 w 467"/>
                <a:gd name="T61" fmla="*/ 112 h 610"/>
                <a:gd name="T62" fmla="*/ 79 w 467"/>
                <a:gd name="T63" fmla="*/ 232 h 610"/>
                <a:gd name="T64" fmla="*/ 79 w 467"/>
                <a:gd name="T65" fmla="*/ 238 h 610"/>
                <a:gd name="T66" fmla="*/ 73 w 467"/>
                <a:gd name="T67" fmla="*/ 319 h 610"/>
                <a:gd name="T68" fmla="*/ 69 w 467"/>
                <a:gd name="T69" fmla="*/ 400 h 610"/>
                <a:gd name="T70" fmla="*/ 69 w 467"/>
                <a:gd name="T71" fmla="*/ 400 h 610"/>
                <a:gd name="T72" fmla="*/ 41 w 467"/>
                <a:gd name="T73" fmla="*/ 513 h 610"/>
                <a:gd name="T74" fmla="*/ 112 w 467"/>
                <a:gd name="T75" fmla="*/ 493 h 610"/>
                <a:gd name="T76" fmla="*/ 123 w 467"/>
                <a:gd name="T77" fmla="*/ 494 h 610"/>
                <a:gd name="T78" fmla="*/ 165 w 467"/>
                <a:gd name="T79" fmla="*/ 411 h 610"/>
                <a:gd name="T80" fmla="*/ 143 w 467"/>
                <a:gd name="T81" fmla="*/ 413 h 610"/>
                <a:gd name="T82" fmla="*/ 138 w 467"/>
                <a:gd name="T83" fmla="*/ 399 h 610"/>
                <a:gd name="T84" fmla="*/ 138 w 467"/>
                <a:gd name="T85" fmla="*/ 394 h 610"/>
                <a:gd name="T86" fmla="*/ 126 w 467"/>
                <a:gd name="T87" fmla="*/ 359 h 610"/>
                <a:gd name="T88" fmla="*/ 138 w 467"/>
                <a:gd name="T89" fmla="*/ 363 h 610"/>
                <a:gd name="T90" fmla="*/ 117 w 467"/>
                <a:gd name="T91" fmla="*/ 243 h 610"/>
                <a:gd name="T92" fmla="*/ 109 w 467"/>
                <a:gd name="T93" fmla="*/ 262 h 610"/>
                <a:gd name="T94" fmla="*/ 86 w 467"/>
                <a:gd name="T95" fmla="*/ 44 h 610"/>
                <a:gd name="T96" fmla="*/ 62 w 467"/>
                <a:gd name="T97" fmla="*/ 43 h 610"/>
                <a:gd name="T98" fmla="*/ 60 w 467"/>
                <a:gd name="T99" fmla="*/ 72 h 610"/>
                <a:gd name="T100" fmla="*/ 48 w 467"/>
                <a:gd name="T101" fmla="*/ 98 h 610"/>
                <a:gd name="T102" fmla="*/ 48 w 467"/>
                <a:gd name="T103" fmla="*/ 98 h 610"/>
                <a:gd name="T104" fmla="*/ 309 w 467"/>
                <a:gd name="T105" fmla="*/ 546 h 610"/>
                <a:gd name="T106" fmla="*/ 331 w 467"/>
                <a:gd name="T107" fmla="*/ 545 h 610"/>
                <a:gd name="T108" fmla="*/ 361 w 467"/>
                <a:gd name="T109" fmla="*/ 551 h 610"/>
                <a:gd name="T110" fmla="*/ 398 w 467"/>
                <a:gd name="T111" fmla="*/ 567 h 610"/>
                <a:gd name="T112" fmla="*/ 315 w 467"/>
                <a:gd name="T113" fmla="*/ 569 h 610"/>
                <a:gd name="T114" fmla="*/ 427 w 467"/>
                <a:gd name="T115" fmla="*/ 216 h 610"/>
                <a:gd name="T116" fmla="*/ 438 w 467"/>
                <a:gd name="T117" fmla="*/ 35 h 610"/>
                <a:gd name="T118" fmla="*/ 438 w 467"/>
                <a:gd name="T119" fmla="*/ 35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7" h="610">
                  <a:moveTo>
                    <a:pt x="453" y="0"/>
                  </a:moveTo>
                  <a:cubicBezTo>
                    <a:pt x="314" y="3"/>
                    <a:pt x="175" y="5"/>
                    <a:pt x="37" y="19"/>
                  </a:cubicBezTo>
                  <a:cubicBezTo>
                    <a:pt x="29" y="20"/>
                    <a:pt x="23" y="26"/>
                    <a:pt x="25" y="34"/>
                  </a:cubicBezTo>
                  <a:cubicBezTo>
                    <a:pt x="26" y="40"/>
                    <a:pt x="28" y="47"/>
                    <a:pt x="29" y="53"/>
                  </a:cubicBezTo>
                  <a:cubicBezTo>
                    <a:pt x="29" y="53"/>
                    <a:pt x="29" y="54"/>
                    <a:pt x="29" y="54"/>
                  </a:cubicBezTo>
                  <a:cubicBezTo>
                    <a:pt x="28" y="60"/>
                    <a:pt x="27" y="66"/>
                    <a:pt x="27" y="71"/>
                  </a:cubicBezTo>
                  <a:cubicBezTo>
                    <a:pt x="26" y="73"/>
                    <a:pt x="25" y="75"/>
                    <a:pt x="26" y="77"/>
                  </a:cubicBezTo>
                  <a:cubicBezTo>
                    <a:pt x="7" y="232"/>
                    <a:pt x="4" y="389"/>
                    <a:pt x="0" y="544"/>
                  </a:cubicBezTo>
                  <a:cubicBezTo>
                    <a:pt x="0" y="550"/>
                    <a:pt x="5" y="557"/>
                    <a:pt x="11" y="558"/>
                  </a:cubicBezTo>
                  <a:cubicBezTo>
                    <a:pt x="145" y="581"/>
                    <a:pt x="281" y="599"/>
                    <a:pt x="417" y="609"/>
                  </a:cubicBezTo>
                  <a:cubicBezTo>
                    <a:pt x="426" y="610"/>
                    <a:pt x="432" y="601"/>
                    <a:pt x="433" y="594"/>
                  </a:cubicBezTo>
                  <a:cubicBezTo>
                    <a:pt x="447" y="400"/>
                    <a:pt x="459" y="207"/>
                    <a:pt x="467" y="14"/>
                  </a:cubicBezTo>
                  <a:cubicBezTo>
                    <a:pt x="467" y="6"/>
                    <a:pt x="461" y="0"/>
                    <a:pt x="453" y="0"/>
                  </a:cubicBezTo>
                  <a:close/>
                  <a:moveTo>
                    <a:pt x="264" y="211"/>
                  </a:moveTo>
                  <a:cubicBezTo>
                    <a:pt x="265" y="202"/>
                    <a:pt x="265" y="193"/>
                    <a:pt x="266" y="184"/>
                  </a:cubicBezTo>
                  <a:cubicBezTo>
                    <a:pt x="266" y="181"/>
                    <a:pt x="266" y="177"/>
                    <a:pt x="266" y="174"/>
                  </a:cubicBezTo>
                  <a:cubicBezTo>
                    <a:pt x="268" y="175"/>
                    <a:pt x="271" y="174"/>
                    <a:pt x="273" y="174"/>
                  </a:cubicBezTo>
                  <a:cubicBezTo>
                    <a:pt x="270" y="186"/>
                    <a:pt x="267" y="199"/>
                    <a:pt x="264" y="211"/>
                  </a:cubicBezTo>
                  <a:close/>
                  <a:moveTo>
                    <a:pt x="274" y="302"/>
                  </a:moveTo>
                  <a:cubicBezTo>
                    <a:pt x="274" y="303"/>
                    <a:pt x="275" y="303"/>
                    <a:pt x="276" y="304"/>
                  </a:cubicBezTo>
                  <a:cubicBezTo>
                    <a:pt x="275" y="307"/>
                    <a:pt x="275" y="310"/>
                    <a:pt x="275" y="312"/>
                  </a:cubicBezTo>
                  <a:cubicBezTo>
                    <a:pt x="274" y="311"/>
                    <a:pt x="273" y="310"/>
                    <a:pt x="272" y="309"/>
                  </a:cubicBezTo>
                  <a:cubicBezTo>
                    <a:pt x="273" y="307"/>
                    <a:pt x="273" y="304"/>
                    <a:pt x="274" y="302"/>
                  </a:cubicBezTo>
                  <a:close/>
                  <a:moveTo>
                    <a:pt x="303" y="395"/>
                  </a:moveTo>
                  <a:cubicBezTo>
                    <a:pt x="303" y="396"/>
                    <a:pt x="304" y="396"/>
                    <a:pt x="304" y="396"/>
                  </a:cubicBezTo>
                  <a:cubicBezTo>
                    <a:pt x="306" y="399"/>
                    <a:pt x="309" y="401"/>
                    <a:pt x="312" y="401"/>
                  </a:cubicBezTo>
                  <a:cubicBezTo>
                    <a:pt x="311" y="406"/>
                    <a:pt x="311" y="411"/>
                    <a:pt x="310" y="416"/>
                  </a:cubicBezTo>
                  <a:cubicBezTo>
                    <a:pt x="308" y="409"/>
                    <a:pt x="306" y="402"/>
                    <a:pt x="303" y="395"/>
                  </a:cubicBezTo>
                  <a:close/>
                  <a:moveTo>
                    <a:pt x="356" y="293"/>
                  </a:moveTo>
                  <a:cubicBezTo>
                    <a:pt x="355" y="306"/>
                    <a:pt x="354" y="318"/>
                    <a:pt x="353" y="330"/>
                  </a:cubicBezTo>
                  <a:cubicBezTo>
                    <a:pt x="347" y="371"/>
                    <a:pt x="343" y="411"/>
                    <a:pt x="340" y="452"/>
                  </a:cubicBezTo>
                  <a:cubicBezTo>
                    <a:pt x="340" y="453"/>
                    <a:pt x="340" y="454"/>
                    <a:pt x="340" y="455"/>
                  </a:cubicBezTo>
                  <a:cubicBezTo>
                    <a:pt x="339" y="454"/>
                    <a:pt x="338" y="453"/>
                    <a:pt x="338" y="452"/>
                  </a:cubicBezTo>
                  <a:cubicBezTo>
                    <a:pt x="338" y="452"/>
                    <a:pt x="337" y="452"/>
                    <a:pt x="337" y="451"/>
                  </a:cubicBezTo>
                  <a:cubicBezTo>
                    <a:pt x="342" y="399"/>
                    <a:pt x="347" y="346"/>
                    <a:pt x="356" y="293"/>
                  </a:cubicBezTo>
                  <a:close/>
                  <a:moveTo>
                    <a:pt x="350" y="110"/>
                  </a:moveTo>
                  <a:cubicBezTo>
                    <a:pt x="352" y="111"/>
                    <a:pt x="354" y="111"/>
                    <a:pt x="355" y="111"/>
                  </a:cubicBezTo>
                  <a:cubicBezTo>
                    <a:pt x="355" y="112"/>
                    <a:pt x="355" y="113"/>
                    <a:pt x="355" y="114"/>
                  </a:cubicBezTo>
                  <a:cubicBezTo>
                    <a:pt x="353" y="113"/>
                    <a:pt x="352" y="112"/>
                    <a:pt x="350" y="110"/>
                  </a:cubicBezTo>
                  <a:close/>
                  <a:moveTo>
                    <a:pt x="351" y="466"/>
                  </a:moveTo>
                  <a:cubicBezTo>
                    <a:pt x="351" y="468"/>
                    <a:pt x="352" y="471"/>
                    <a:pt x="352" y="473"/>
                  </a:cubicBezTo>
                  <a:cubicBezTo>
                    <a:pt x="350" y="470"/>
                    <a:pt x="349" y="468"/>
                    <a:pt x="347" y="465"/>
                  </a:cubicBezTo>
                  <a:cubicBezTo>
                    <a:pt x="348" y="465"/>
                    <a:pt x="349" y="466"/>
                    <a:pt x="351" y="466"/>
                  </a:cubicBezTo>
                  <a:close/>
                  <a:moveTo>
                    <a:pt x="307" y="475"/>
                  </a:moveTo>
                  <a:cubicBezTo>
                    <a:pt x="308" y="478"/>
                    <a:pt x="310" y="481"/>
                    <a:pt x="312" y="483"/>
                  </a:cubicBezTo>
                  <a:cubicBezTo>
                    <a:pt x="311" y="482"/>
                    <a:pt x="309" y="482"/>
                    <a:pt x="307" y="481"/>
                  </a:cubicBezTo>
                  <a:cubicBezTo>
                    <a:pt x="307" y="479"/>
                    <a:pt x="307" y="477"/>
                    <a:pt x="307" y="475"/>
                  </a:cubicBezTo>
                  <a:close/>
                  <a:moveTo>
                    <a:pt x="410" y="480"/>
                  </a:moveTo>
                  <a:cubicBezTo>
                    <a:pt x="409" y="490"/>
                    <a:pt x="409" y="499"/>
                    <a:pt x="408" y="508"/>
                  </a:cubicBezTo>
                  <a:cubicBezTo>
                    <a:pt x="407" y="506"/>
                    <a:pt x="406" y="503"/>
                    <a:pt x="404" y="500"/>
                  </a:cubicBezTo>
                  <a:cubicBezTo>
                    <a:pt x="405" y="495"/>
                    <a:pt x="406" y="490"/>
                    <a:pt x="406" y="485"/>
                  </a:cubicBezTo>
                  <a:cubicBezTo>
                    <a:pt x="407" y="483"/>
                    <a:pt x="409" y="482"/>
                    <a:pt x="410" y="480"/>
                  </a:cubicBezTo>
                  <a:close/>
                  <a:moveTo>
                    <a:pt x="373" y="30"/>
                  </a:moveTo>
                  <a:cubicBezTo>
                    <a:pt x="370" y="30"/>
                    <a:pt x="367" y="31"/>
                    <a:pt x="365" y="33"/>
                  </a:cubicBezTo>
                  <a:cubicBezTo>
                    <a:pt x="347" y="33"/>
                    <a:pt x="328" y="32"/>
                    <a:pt x="309" y="32"/>
                  </a:cubicBezTo>
                  <a:cubicBezTo>
                    <a:pt x="330" y="31"/>
                    <a:pt x="351" y="30"/>
                    <a:pt x="373" y="30"/>
                  </a:cubicBezTo>
                  <a:close/>
                  <a:moveTo>
                    <a:pt x="326" y="201"/>
                  </a:moveTo>
                  <a:cubicBezTo>
                    <a:pt x="326" y="203"/>
                    <a:pt x="326" y="205"/>
                    <a:pt x="326" y="206"/>
                  </a:cubicBezTo>
                  <a:cubicBezTo>
                    <a:pt x="324" y="236"/>
                    <a:pt x="321" y="266"/>
                    <a:pt x="319" y="296"/>
                  </a:cubicBezTo>
                  <a:cubicBezTo>
                    <a:pt x="319" y="298"/>
                    <a:pt x="319" y="301"/>
                    <a:pt x="319" y="304"/>
                  </a:cubicBezTo>
                  <a:cubicBezTo>
                    <a:pt x="315" y="299"/>
                    <a:pt x="311" y="293"/>
                    <a:pt x="307" y="288"/>
                  </a:cubicBezTo>
                  <a:cubicBezTo>
                    <a:pt x="312" y="259"/>
                    <a:pt x="318" y="230"/>
                    <a:pt x="326" y="201"/>
                  </a:cubicBezTo>
                  <a:close/>
                  <a:moveTo>
                    <a:pt x="301" y="331"/>
                  </a:moveTo>
                  <a:cubicBezTo>
                    <a:pt x="304" y="334"/>
                    <a:pt x="306" y="337"/>
                    <a:pt x="309" y="340"/>
                  </a:cubicBezTo>
                  <a:cubicBezTo>
                    <a:pt x="311" y="342"/>
                    <a:pt x="313" y="344"/>
                    <a:pt x="316" y="344"/>
                  </a:cubicBezTo>
                  <a:cubicBezTo>
                    <a:pt x="314" y="363"/>
                    <a:pt x="314" y="363"/>
                    <a:pt x="314" y="363"/>
                  </a:cubicBezTo>
                  <a:cubicBezTo>
                    <a:pt x="309" y="357"/>
                    <a:pt x="305" y="350"/>
                    <a:pt x="300" y="344"/>
                  </a:cubicBezTo>
                  <a:cubicBezTo>
                    <a:pt x="300" y="340"/>
                    <a:pt x="300" y="335"/>
                    <a:pt x="301" y="331"/>
                  </a:cubicBezTo>
                  <a:close/>
                  <a:moveTo>
                    <a:pt x="297" y="98"/>
                  </a:moveTo>
                  <a:cubicBezTo>
                    <a:pt x="295" y="99"/>
                    <a:pt x="293" y="101"/>
                    <a:pt x="292" y="104"/>
                  </a:cubicBezTo>
                  <a:cubicBezTo>
                    <a:pt x="291" y="109"/>
                    <a:pt x="290" y="113"/>
                    <a:pt x="288" y="117"/>
                  </a:cubicBezTo>
                  <a:cubicBezTo>
                    <a:pt x="279" y="108"/>
                    <a:pt x="269" y="98"/>
                    <a:pt x="259" y="89"/>
                  </a:cubicBezTo>
                  <a:cubicBezTo>
                    <a:pt x="272" y="92"/>
                    <a:pt x="284" y="95"/>
                    <a:pt x="297" y="98"/>
                  </a:cubicBezTo>
                  <a:close/>
                  <a:moveTo>
                    <a:pt x="240" y="187"/>
                  </a:moveTo>
                  <a:cubicBezTo>
                    <a:pt x="239" y="192"/>
                    <a:pt x="239" y="198"/>
                    <a:pt x="239" y="203"/>
                  </a:cubicBezTo>
                  <a:cubicBezTo>
                    <a:pt x="239" y="205"/>
                    <a:pt x="239" y="207"/>
                    <a:pt x="238" y="209"/>
                  </a:cubicBezTo>
                  <a:cubicBezTo>
                    <a:pt x="237" y="207"/>
                    <a:pt x="236" y="206"/>
                    <a:pt x="235" y="205"/>
                  </a:cubicBezTo>
                  <a:cubicBezTo>
                    <a:pt x="236" y="199"/>
                    <a:pt x="238" y="193"/>
                    <a:pt x="240" y="187"/>
                  </a:cubicBezTo>
                  <a:close/>
                  <a:moveTo>
                    <a:pt x="222" y="310"/>
                  </a:moveTo>
                  <a:cubicBezTo>
                    <a:pt x="218" y="305"/>
                    <a:pt x="215" y="300"/>
                    <a:pt x="212" y="295"/>
                  </a:cubicBezTo>
                  <a:cubicBezTo>
                    <a:pt x="212" y="294"/>
                    <a:pt x="212" y="294"/>
                    <a:pt x="212" y="293"/>
                  </a:cubicBezTo>
                  <a:cubicBezTo>
                    <a:pt x="217" y="301"/>
                    <a:pt x="223" y="309"/>
                    <a:pt x="228" y="317"/>
                  </a:cubicBezTo>
                  <a:cubicBezTo>
                    <a:pt x="226" y="315"/>
                    <a:pt x="224" y="312"/>
                    <a:pt x="222" y="310"/>
                  </a:cubicBezTo>
                  <a:close/>
                  <a:moveTo>
                    <a:pt x="208" y="176"/>
                  </a:moveTo>
                  <a:cubicBezTo>
                    <a:pt x="211" y="174"/>
                    <a:pt x="212" y="170"/>
                    <a:pt x="212" y="167"/>
                  </a:cubicBezTo>
                  <a:cubicBezTo>
                    <a:pt x="214" y="168"/>
                    <a:pt x="216" y="169"/>
                    <a:pt x="218" y="170"/>
                  </a:cubicBezTo>
                  <a:cubicBezTo>
                    <a:pt x="217" y="175"/>
                    <a:pt x="215" y="179"/>
                    <a:pt x="214" y="184"/>
                  </a:cubicBezTo>
                  <a:cubicBezTo>
                    <a:pt x="212" y="182"/>
                    <a:pt x="210" y="180"/>
                    <a:pt x="208" y="178"/>
                  </a:cubicBezTo>
                  <a:cubicBezTo>
                    <a:pt x="208" y="177"/>
                    <a:pt x="208" y="177"/>
                    <a:pt x="208" y="176"/>
                  </a:cubicBezTo>
                  <a:close/>
                  <a:moveTo>
                    <a:pt x="67" y="110"/>
                  </a:moveTo>
                  <a:cubicBezTo>
                    <a:pt x="70" y="112"/>
                    <a:pt x="72" y="113"/>
                    <a:pt x="75" y="114"/>
                  </a:cubicBezTo>
                  <a:cubicBezTo>
                    <a:pt x="72" y="127"/>
                    <a:pt x="69" y="141"/>
                    <a:pt x="67" y="154"/>
                  </a:cubicBezTo>
                  <a:cubicBezTo>
                    <a:pt x="67" y="140"/>
                    <a:pt x="67" y="126"/>
                    <a:pt x="67" y="112"/>
                  </a:cubicBezTo>
                  <a:cubicBezTo>
                    <a:pt x="67" y="112"/>
                    <a:pt x="67" y="111"/>
                    <a:pt x="67" y="110"/>
                  </a:cubicBezTo>
                  <a:close/>
                  <a:moveTo>
                    <a:pt x="81" y="205"/>
                  </a:moveTo>
                  <a:cubicBezTo>
                    <a:pt x="80" y="214"/>
                    <a:pt x="80" y="223"/>
                    <a:pt x="79" y="232"/>
                  </a:cubicBezTo>
                  <a:cubicBezTo>
                    <a:pt x="79" y="234"/>
                    <a:pt x="78" y="235"/>
                    <a:pt x="78" y="236"/>
                  </a:cubicBezTo>
                  <a:cubicBezTo>
                    <a:pt x="78" y="237"/>
                    <a:pt x="79" y="238"/>
                    <a:pt x="79" y="238"/>
                  </a:cubicBezTo>
                  <a:cubicBezTo>
                    <a:pt x="79" y="238"/>
                    <a:pt x="79" y="238"/>
                    <a:pt x="79" y="238"/>
                  </a:cubicBezTo>
                  <a:cubicBezTo>
                    <a:pt x="78" y="247"/>
                    <a:pt x="77" y="255"/>
                    <a:pt x="77" y="264"/>
                  </a:cubicBezTo>
                  <a:cubicBezTo>
                    <a:pt x="75" y="268"/>
                    <a:pt x="74" y="272"/>
                    <a:pt x="76" y="276"/>
                  </a:cubicBezTo>
                  <a:cubicBezTo>
                    <a:pt x="75" y="290"/>
                    <a:pt x="74" y="304"/>
                    <a:pt x="73" y="319"/>
                  </a:cubicBezTo>
                  <a:cubicBezTo>
                    <a:pt x="71" y="328"/>
                    <a:pt x="68" y="337"/>
                    <a:pt x="65" y="346"/>
                  </a:cubicBezTo>
                  <a:cubicBezTo>
                    <a:pt x="68" y="299"/>
                    <a:pt x="74" y="252"/>
                    <a:pt x="81" y="205"/>
                  </a:cubicBezTo>
                  <a:close/>
                  <a:moveTo>
                    <a:pt x="69" y="400"/>
                  </a:moveTo>
                  <a:cubicBezTo>
                    <a:pt x="69" y="401"/>
                    <a:pt x="69" y="403"/>
                    <a:pt x="70" y="404"/>
                  </a:cubicBezTo>
                  <a:cubicBezTo>
                    <a:pt x="69" y="404"/>
                    <a:pt x="68" y="404"/>
                    <a:pt x="67" y="404"/>
                  </a:cubicBezTo>
                  <a:cubicBezTo>
                    <a:pt x="68" y="403"/>
                    <a:pt x="69" y="401"/>
                    <a:pt x="69" y="400"/>
                  </a:cubicBezTo>
                  <a:close/>
                  <a:moveTo>
                    <a:pt x="54" y="506"/>
                  </a:moveTo>
                  <a:cubicBezTo>
                    <a:pt x="55" y="510"/>
                    <a:pt x="55" y="513"/>
                    <a:pt x="56" y="517"/>
                  </a:cubicBezTo>
                  <a:cubicBezTo>
                    <a:pt x="51" y="515"/>
                    <a:pt x="46" y="514"/>
                    <a:pt x="41" y="513"/>
                  </a:cubicBezTo>
                  <a:cubicBezTo>
                    <a:pt x="43" y="504"/>
                    <a:pt x="45" y="495"/>
                    <a:pt x="47" y="485"/>
                  </a:cubicBezTo>
                  <a:cubicBezTo>
                    <a:pt x="50" y="492"/>
                    <a:pt x="52" y="499"/>
                    <a:pt x="54" y="506"/>
                  </a:cubicBezTo>
                  <a:close/>
                  <a:moveTo>
                    <a:pt x="112" y="493"/>
                  </a:moveTo>
                  <a:cubicBezTo>
                    <a:pt x="111" y="486"/>
                    <a:pt x="109" y="479"/>
                    <a:pt x="107" y="472"/>
                  </a:cubicBezTo>
                  <a:cubicBezTo>
                    <a:pt x="109" y="472"/>
                    <a:pt x="111" y="473"/>
                    <a:pt x="112" y="474"/>
                  </a:cubicBezTo>
                  <a:cubicBezTo>
                    <a:pt x="116" y="480"/>
                    <a:pt x="119" y="487"/>
                    <a:pt x="123" y="494"/>
                  </a:cubicBezTo>
                  <a:cubicBezTo>
                    <a:pt x="119" y="494"/>
                    <a:pt x="116" y="493"/>
                    <a:pt x="112" y="493"/>
                  </a:cubicBezTo>
                  <a:close/>
                  <a:moveTo>
                    <a:pt x="160" y="407"/>
                  </a:moveTo>
                  <a:cubicBezTo>
                    <a:pt x="162" y="409"/>
                    <a:pt x="164" y="410"/>
                    <a:pt x="165" y="411"/>
                  </a:cubicBezTo>
                  <a:cubicBezTo>
                    <a:pt x="165" y="413"/>
                    <a:pt x="165" y="415"/>
                    <a:pt x="165" y="417"/>
                  </a:cubicBezTo>
                  <a:cubicBezTo>
                    <a:pt x="161" y="416"/>
                    <a:pt x="157" y="418"/>
                    <a:pt x="155" y="421"/>
                  </a:cubicBezTo>
                  <a:cubicBezTo>
                    <a:pt x="151" y="418"/>
                    <a:pt x="147" y="416"/>
                    <a:pt x="143" y="413"/>
                  </a:cubicBezTo>
                  <a:cubicBezTo>
                    <a:pt x="142" y="411"/>
                    <a:pt x="141" y="408"/>
                    <a:pt x="140" y="406"/>
                  </a:cubicBezTo>
                  <a:cubicBezTo>
                    <a:pt x="145" y="412"/>
                    <a:pt x="154" y="413"/>
                    <a:pt x="160" y="407"/>
                  </a:cubicBezTo>
                  <a:close/>
                  <a:moveTo>
                    <a:pt x="138" y="399"/>
                  </a:moveTo>
                  <a:cubicBezTo>
                    <a:pt x="138" y="400"/>
                    <a:pt x="138" y="400"/>
                    <a:pt x="138" y="400"/>
                  </a:cubicBezTo>
                  <a:cubicBezTo>
                    <a:pt x="138" y="398"/>
                    <a:pt x="137" y="396"/>
                    <a:pt x="136" y="393"/>
                  </a:cubicBezTo>
                  <a:cubicBezTo>
                    <a:pt x="137" y="394"/>
                    <a:pt x="138" y="394"/>
                    <a:pt x="138" y="394"/>
                  </a:cubicBezTo>
                  <a:cubicBezTo>
                    <a:pt x="138" y="396"/>
                    <a:pt x="138" y="398"/>
                    <a:pt x="138" y="399"/>
                  </a:cubicBezTo>
                  <a:close/>
                  <a:moveTo>
                    <a:pt x="138" y="363"/>
                  </a:moveTo>
                  <a:cubicBezTo>
                    <a:pt x="134" y="361"/>
                    <a:pt x="130" y="360"/>
                    <a:pt x="126" y="359"/>
                  </a:cubicBezTo>
                  <a:cubicBezTo>
                    <a:pt x="124" y="353"/>
                    <a:pt x="123" y="347"/>
                    <a:pt x="121" y="341"/>
                  </a:cubicBezTo>
                  <a:cubicBezTo>
                    <a:pt x="127" y="348"/>
                    <a:pt x="132" y="356"/>
                    <a:pt x="138" y="363"/>
                  </a:cubicBezTo>
                  <a:cubicBezTo>
                    <a:pt x="138" y="363"/>
                    <a:pt x="138" y="363"/>
                    <a:pt x="138" y="363"/>
                  </a:cubicBezTo>
                  <a:close/>
                  <a:moveTo>
                    <a:pt x="108" y="259"/>
                  </a:moveTo>
                  <a:cubicBezTo>
                    <a:pt x="109" y="251"/>
                    <a:pt x="110" y="244"/>
                    <a:pt x="111" y="236"/>
                  </a:cubicBezTo>
                  <a:cubicBezTo>
                    <a:pt x="113" y="238"/>
                    <a:pt x="115" y="241"/>
                    <a:pt x="117" y="243"/>
                  </a:cubicBezTo>
                  <a:cubicBezTo>
                    <a:pt x="117" y="253"/>
                    <a:pt x="118" y="264"/>
                    <a:pt x="120" y="274"/>
                  </a:cubicBezTo>
                  <a:cubicBezTo>
                    <a:pt x="116" y="271"/>
                    <a:pt x="112" y="269"/>
                    <a:pt x="108" y="266"/>
                  </a:cubicBezTo>
                  <a:cubicBezTo>
                    <a:pt x="108" y="265"/>
                    <a:pt x="108" y="264"/>
                    <a:pt x="109" y="262"/>
                  </a:cubicBezTo>
                  <a:cubicBezTo>
                    <a:pt x="109" y="261"/>
                    <a:pt x="109" y="260"/>
                    <a:pt x="108" y="259"/>
                  </a:cubicBezTo>
                  <a:close/>
                  <a:moveTo>
                    <a:pt x="88" y="42"/>
                  </a:moveTo>
                  <a:cubicBezTo>
                    <a:pt x="88" y="42"/>
                    <a:pt x="87" y="43"/>
                    <a:pt x="86" y="44"/>
                  </a:cubicBezTo>
                  <a:cubicBezTo>
                    <a:pt x="81" y="44"/>
                    <a:pt x="76" y="46"/>
                    <a:pt x="71" y="49"/>
                  </a:cubicBezTo>
                  <a:cubicBezTo>
                    <a:pt x="70" y="50"/>
                    <a:pt x="69" y="51"/>
                    <a:pt x="68" y="52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71" y="42"/>
                    <a:pt x="80" y="42"/>
                    <a:pt x="88" y="42"/>
                  </a:cubicBezTo>
                  <a:close/>
                  <a:moveTo>
                    <a:pt x="54" y="60"/>
                  </a:moveTo>
                  <a:cubicBezTo>
                    <a:pt x="56" y="64"/>
                    <a:pt x="58" y="68"/>
                    <a:pt x="60" y="72"/>
                  </a:cubicBezTo>
                  <a:cubicBezTo>
                    <a:pt x="56" y="71"/>
                    <a:pt x="53" y="69"/>
                    <a:pt x="50" y="68"/>
                  </a:cubicBezTo>
                  <a:cubicBezTo>
                    <a:pt x="52" y="66"/>
                    <a:pt x="53" y="63"/>
                    <a:pt x="54" y="60"/>
                  </a:cubicBezTo>
                  <a:close/>
                  <a:moveTo>
                    <a:pt x="48" y="98"/>
                  </a:moveTo>
                  <a:cubicBezTo>
                    <a:pt x="50" y="99"/>
                    <a:pt x="52" y="100"/>
                    <a:pt x="53" y="102"/>
                  </a:cubicBezTo>
                  <a:cubicBezTo>
                    <a:pt x="51" y="102"/>
                    <a:pt x="49" y="103"/>
                    <a:pt x="48" y="105"/>
                  </a:cubicBezTo>
                  <a:cubicBezTo>
                    <a:pt x="48" y="103"/>
                    <a:pt x="48" y="100"/>
                    <a:pt x="48" y="98"/>
                  </a:cubicBezTo>
                  <a:close/>
                  <a:moveTo>
                    <a:pt x="315" y="569"/>
                  </a:moveTo>
                  <a:cubicBezTo>
                    <a:pt x="322" y="563"/>
                    <a:pt x="321" y="548"/>
                    <a:pt x="310" y="546"/>
                  </a:cubicBezTo>
                  <a:cubicBezTo>
                    <a:pt x="310" y="546"/>
                    <a:pt x="309" y="546"/>
                    <a:pt x="309" y="546"/>
                  </a:cubicBezTo>
                  <a:cubicBezTo>
                    <a:pt x="309" y="544"/>
                    <a:pt x="309" y="542"/>
                    <a:pt x="309" y="541"/>
                  </a:cubicBezTo>
                  <a:cubicBezTo>
                    <a:pt x="310" y="540"/>
                    <a:pt x="310" y="539"/>
                    <a:pt x="311" y="538"/>
                  </a:cubicBezTo>
                  <a:cubicBezTo>
                    <a:pt x="317" y="541"/>
                    <a:pt x="324" y="543"/>
                    <a:pt x="331" y="545"/>
                  </a:cubicBezTo>
                  <a:cubicBezTo>
                    <a:pt x="332" y="551"/>
                    <a:pt x="334" y="556"/>
                    <a:pt x="336" y="562"/>
                  </a:cubicBezTo>
                  <a:cubicBezTo>
                    <a:pt x="341" y="579"/>
                    <a:pt x="366" y="572"/>
                    <a:pt x="362" y="555"/>
                  </a:cubicBezTo>
                  <a:cubicBezTo>
                    <a:pt x="362" y="554"/>
                    <a:pt x="361" y="553"/>
                    <a:pt x="361" y="551"/>
                  </a:cubicBezTo>
                  <a:cubicBezTo>
                    <a:pt x="363" y="552"/>
                    <a:pt x="364" y="551"/>
                    <a:pt x="366" y="551"/>
                  </a:cubicBezTo>
                  <a:cubicBezTo>
                    <a:pt x="368" y="556"/>
                    <a:pt x="370" y="561"/>
                    <a:pt x="372" y="566"/>
                  </a:cubicBezTo>
                  <a:cubicBezTo>
                    <a:pt x="378" y="579"/>
                    <a:pt x="394" y="577"/>
                    <a:pt x="398" y="567"/>
                  </a:cubicBezTo>
                  <a:cubicBezTo>
                    <a:pt x="399" y="569"/>
                    <a:pt x="401" y="571"/>
                    <a:pt x="403" y="572"/>
                  </a:cubicBezTo>
                  <a:cubicBezTo>
                    <a:pt x="403" y="573"/>
                    <a:pt x="403" y="575"/>
                    <a:pt x="403" y="577"/>
                  </a:cubicBezTo>
                  <a:cubicBezTo>
                    <a:pt x="374" y="575"/>
                    <a:pt x="344" y="572"/>
                    <a:pt x="315" y="569"/>
                  </a:cubicBezTo>
                  <a:close/>
                  <a:moveTo>
                    <a:pt x="427" y="225"/>
                  </a:moveTo>
                  <a:cubicBezTo>
                    <a:pt x="426" y="224"/>
                    <a:pt x="426" y="223"/>
                    <a:pt x="425" y="221"/>
                  </a:cubicBezTo>
                  <a:cubicBezTo>
                    <a:pt x="426" y="220"/>
                    <a:pt x="426" y="218"/>
                    <a:pt x="427" y="216"/>
                  </a:cubicBezTo>
                  <a:cubicBezTo>
                    <a:pt x="427" y="215"/>
                    <a:pt x="427" y="213"/>
                    <a:pt x="428" y="212"/>
                  </a:cubicBezTo>
                  <a:cubicBezTo>
                    <a:pt x="427" y="217"/>
                    <a:pt x="427" y="221"/>
                    <a:pt x="427" y="225"/>
                  </a:cubicBezTo>
                  <a:close/>
                  <a:moveTo>
                    <a:pt x="438" y="35"/>
                  </a:moveTo>
                  <a:cubicBezTo>
                    <a:pt x="437" y="32"/>
                    <a:pt x="435" y="30"/>
                    <a:pt x="432" y="28"/>
                  </a:cubicBezTo>
                  <a:cubicBezTo>
                    <a:pt x="435" y="28"/>
                    <a:pt x="437" y="28"/>
                    <a:pt x="439" y="28"/>
                  </a:cubicBezTo>
                  <a:cubicBezTo>
                    <a:pt x="439" y="30"/>
                    <a:pt x="439" y="33"/>
                    <a:pt x="438" y="35"/>
                  </a:cubicBezTo>
                  <a:close/>
                </a:path>
              </a:pathLst>
            </a:custGeom>
            <a:solidFill>
              <a:srgbClr val="4A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86" name="그룹 85"/>
          <p:cNvGrpSpPr/>
          <p:nvPr/>
        </p:nvGrpSpPr>
        <p:grpSpPr>
          <a:xfrm>
            <a:off x="9925079" y="2015576"/>
            <a:ext cx="1708213" cy="1770070"/>
            <a:chOff x="10015593" y="4414830"/>
            <a:chExt cx="1708213" cy="1770070"/>
          </a:xfrm>
        </p:grpSpPr>
        <p:sp>
          <p:nvSpPr>
            <p:cNvPr id="87" name="Freeform 41"/>
            <p:cNvSpPr>
              <a:spLocks noEditPoints="1"/>
            </p:cNvSpPr>
            <p:nvPr/>
          </p:nvSpPr>
          <p:spPr bwMode="auto">
            <a:xfrm>
              <a:off x="10414000" y="4414830"/>
              <a:ext cx="1309806" cy="1371012"/>
            </a:xfrm>
            <a:custGeom>
              <a:avLst/>
              <a:gdLst>
                <a:gd name="T0" fmla="*/ 20 w 411"/>
                <a:gd name="T1" fmla="*/ 50 h 589"/>
                <a:gd name="T2" fmla="*/ 36 w 411"/>
                <a:gd name="T3" fmla="*/ 584 h 589"/>
                <a:gd name="T4" fmla="*/ 392 w 411"/>
                <a:gd name="T5" fmla="*/ 2 h 589"/>
                <a:gd name="T6" fmla="*/ 200 w 411"/>
                <a:gd name="T7" fmla="*/ 396 h 589"/>
                <a:gd name="T8" fmla="*/ 177 w 411"/>
                <a:gd name="T9" fmla="*/ 416 h 589"/>
                <a:gd name="T10" fmla="*/ 346 w 411"/>
                <a:gd name="T11" fmla="*/ 273 h 589"/>
                <a:gd name="T12" fmla="*/ 241 w 411"/>
                <a:gd name="T13" fmla="*/ 466 h 589"/>
                <a:gd name="T14" fmla="*/ 321 w 411"/>
                <a:gd name="T15" fmla="*/ 496 h 589"/>
                <a:gd name="T16" fmla="*/ 321 w 411"/>
                <a:gd name="T17" fmla="*/ 496 h 589"/>
                <a:gd name="T18" fmla="*/ 306 w 411"/>
                <a:gd name="T19" fmla="*/ 427 h 589"/>
                <a:gd name="T20" fmla="*/ 268 w 411"/>
                <a:gd name="T21" fmla="*/ 405 h 589"/>
                <a:gd name="T22" fmla="*/ 310 w 411"/>
                <a:gd name="T23" fmla="*/ 314 h 589"/>
                <a:gd name="T24" fmla="*/ 255 w 411"/>
                <a:gd name="T25" fmla="*/ 160 h 589"/>
                <a:gd name="T26" fmla="*/ 235 w 411"/>
                <a:gd name="T27" fmla="*/ 363 h 589"/>
                <a:gd name="T28" fmla="*/ 242 w 411"/>
                <a:gd name="T29" fmla="*/ 362 h 589"/>
                <a:gd name="T30" fmla="*/ 230 w 411"/>
                <a:gd name="T31" fmla="*/ 391 h 589"/>
                <a:gd name="T32" fmla="*/ 218 w 411"/>
                <a:gd name="T33" fmla="*/ 244 h 589"/>
                <a:gd name="T34" fmla="*/ 208 w 411"/>
                <a:gd name="T35" fmla="*/ 341 h 589"/>
                <a:gd name="T36" fmla="*/ 200 w 411"/>
                <a:gd name="T37" fmla="*/ 114 h 589"/>
                <a:gd name="T38" fmla="*/ 200 w 411"/>
                <a:gd name="T39" fmla="*/ 114 h 589"/>
                <a:gd name="T40" fmla="*/ 339 w 411"/>
                <a:gd name="T41" fmla="*/ 394 h 589"/>
                <a:gd name="T42" fmla="*/ 347 w 411"/>
                <a:gd name="T43" fmla="*/ 338 h 589"/>
                <a:gd name="T44" fmla="*/ 355 w 411"/>
                <a:gd name="T45" fmla="*/ 368 h 589"/>
                <a:gd name="T46" fmla="*/ 364 w 411"/>
                <a:gd name="T47" fmla="*/ 241 h 589"/>
                <a:gd name="T48" fmla="*/ 366 w 411"/>
                <a:gd name="T49" fmla="*/ 166 h 589"/>
                <a:gd name="T50" fmla="*/ 380 w 411"/>
                <a:gd name="T51" fmla="*/ 33 h 589"/>
                <a:gd name="T52" fmla="*/ 342 w 411"/>
                <a:gd name="T53" fmla="*/ 41 h 589"/>
                <a:gd name="T54" fmla="*/ 293 w 411"/>
                <a:gd name="T55" fmla="*/ 143 h 589"/>
                <a:gd name="T56" fmla="*/ 293 w 411"/>
                <a:gd name="T57" fmla="*/ 143 h 589"/>
                <a:gd name="T58" fmla="*/ 244 w 411"/>
                <a:gd name="T59" fmla="*/ 125 h 589"/>
                <a:gd name="T60" fmla="*/ 286 w 411"/>
                <a:gd name="T61" fmla="*/ 99 h 589"/>
                <a:gd name="T62" fmla="*/ 264 w 411"/>
                <a:gd name="T63" fmla="*/ 81 h 589"/>
                <a:gd name="T64" fmla="*/ 156 w 411"/>
                <a:gd name="T65" fmla="*/ 168 h 589"/>
                <a:gd name="T66" fmla="*/ 156 w 411"/>
                <a:gd name="T67" fmla="*/ 168 h 589"/>
                <a:gd name="T68" fmla="*/ 50 w 411"/>
                <a:gd name="T69" fmla="*/ 80 h 589"/>
                <a:gd name="T70" fmla="*/ 47 w 411"/>
                <a:gd name="T71" fmla="*/ 129 h 589"/>
                <a:gd name="T72" fmla="*/ 57 w 411"/>
                <a:gd name="T73" fmla="*/ 311 h 589"/>
                <a:gd name="T74" fmla="*/ 57 w 411"/>
                <a:gd name="T75" fmla="*/ 311 h 589"/>
                <a:gd name="T76" fmla="*/ 113 w 411"/>
                <a:gd name="T77" fmla="*/ 74 h 589"/>
                <a:gd name="T78" fmla="*/ 103 w 411"/>
                <a:gd name="T79" fmla="*/ 265 h 589"/>
                <a:gd name="T80" fmla="*/ 86 w 411"/>
                <a:gd name="T81" fmla="*/ 337 h 589"/>
                <a:gd name="T82" fmla="*/ 104 w 411"/>
                <a:gd name="T83" fmla="*/ 205 h 589"/>
                <a:gd name="T84" fmla="*/ 103 w 411"/>
                <a:gd name="T85" fmla="*/ 486 h 589"/>
                <a:gd name="T86" fmla="*/ 102 w 411"/>
                <a:gd name="T87" fmla="*/ 495 h 589"/>
                <a:gd name="T88" fmla="*/ 106 w 411"/>
                <a:gd name="T89" fmla="*/ 430 h 589"/>
                <a:gd name="T90" fmla="*/ 108 w 411"/>
                <a:gd name="T91" fmla="*/ 351 h 589"/>
                <a:gd name="T92" fmla="*/ 111 w 411"/>
                <a:gd name="T93" fmla="*/ 457 h 589"/>
                <a:gd name="T94" fmla="*/ 68 w 411"/>
                <a:gd name="T95" fmla="*/ 116 h 589"/>
                <a:gd name="T96" fmla="*/ 92 w 411"/>
                <a:gd name="T97" fmla="*/ 538 h 589"/>
                <a:gd name="T98" fmla="*/ 93 w 411"/>
                <a:gd name="T99" fmla="*/ 534 h 589"/>
                <a:gd name="T100" fmla="*/ 147 w 411"/>
                <a:gd name="T101" fmla="*/ 425 h 589"/>
                <a:gd name="T102" fmla="*/ 146 w 411"/>
                <a:gd name="T103" fmla="*/ 414 h 589"/>
                <a:gd name="T104" fmla="*/ 150 w 411"/>
                <a:gd name="T105" fmla="*/ 353 h 589"/>
                <a:gd name="T106" fmla="*/ 127 w 411"/>
                <a:gd name="T107" fmla="*/ 251 h 589"/>
                <a:gd name="T108" fmla="*/ 169 w 411"/>
                <a:gd name="T109" fmla="*/ 224 h 589"/>
                <a:gd name="T110" fmla="*/ 241 w 411"/>
                <a:gd name="T111" fmla="*/ 508 h 589"/>
                <a:gd name="T112" fmla="*/ 250 w 411"/>
                <a:gd name="T113" fmla="*/ 543 h 589"/>
                <a:gd name="T114" fmla="*/ 311 w 411"/>
                <a:gd name="T115" fmla="*/ 537 h 589"/>
                <a:gd name="T116" fmla="*/ 342 w 411"/>
                <a:gd name="T117" fmla="*/ 523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" h="589">
                  <a:moveTo>
                    <a:pt x="392" y="2"/>
                  </a:moveTo>
                  <a:cubicBezTo>
                    <a:pt x="356" y="10"/>
                    <a:pt x="319" y="17"/>
                    <a:pt x="283" y="23"/>
                  </a:cubicBezTo>
                  <a:cubicBezTo>
                    <a:pt x="280" y="20"/>
                    <a:pt x="278" y="18"/>
                    <a:pt x="274" y="19"/>
                  </a:cubicBezTo>
                  <a:cubicBezTo>
                    <a:pt x="190" y="29"/>
                    <a:pt x="103" y="32"/>
                    <a:pt x="20" y="50"/>
                  </a:cubicBezTo>
                  <a:cubicBezTo>
                    <a:pt x="14" y="44"/>
                    <a:pt x="2" y="45"/>
                    <a:pt x="2" y="56"/>
                  </a:cubicBezTo>
                  <a:cubicBezTo>
                    <a:pt x="0" y="142"/>
                    <a:pt x="7" y="228"/>
                    <a:pt x="11" y="313"/>
                  </a:cubicBezTo>
                  <a:cubicBezTo>
                    <a:pt x="15" y="399"/>
                    <a:pt x="19" y="485"/>
                    <a:pt x="23" y="571"/>
                  </a:cubicBezTo>
                  <a:cubicBezTo>
                    <a:pt x="23" y="578"/>
                    <a:pt x="29" y="583"/>
                    <a:pt x="36" y="584"/>
                  </a:cubicBezTo>
                  <a:cubicBezTo>
                    <a:pt x="145" y="589"/>
                    <a:pt x="254" y="580"/>
                    <a:pt x="361" y="556"/>
                  </a:cubicBezTo>
                  <a:cubicBezTo>
                    <a:pt x="367" y="554"/>
                    <a:pt x="371" y="548"/>
                    <a:pt x="371" y="542"/>
                  </a:cubicBezTo>
                  <a:cubicBezTo>
                    <a:pt x="385" y="366"/>
                    <a:pt x="400" y="191"/>
                    <a:pt x="411" y="15"/>
                  </a:cubicBezTo>
                  <a:cubicBezTo>
                    <a:pt x="411" y="6"/>
                    <a:pt x="401" y="0"/>
                    <a:pt x="392" y="2"/>
                  </a:cubicBezTo>
                  <a:close/>
                  <a:moveTo>
                    <a:pt x="182" y="390"/>
                  </a:moveTo>
                  <a:cubicBezTo>
                    <a:pt x="182" y="389"/>
                    <a:pt x="182" y="388"/>
                    <a:pt x="182" y="387"/>
                  </a:cubicBezTo>
                  <a:cubicBezTo>
                    <a:pt x="189" y="388"/>
                    <a:pt x="195" y="388"/>
                    <a:pt x="201" y="389"/>
                  </a:cubicBezTo>
                  <a:cubicBezTo>
                    <a:pt x="200" y="391"/>
                    <a:pt x="200" y="393"/>
                    <a:pt x="200" y="396"/>
                  </a:cubicBezTo>
                  <a:cubicBezTo>
                    <a:pt x="194" y="394"/>
                    <a:pt x="188" y="392"/>
                    <a:pt x="182" y="390"/>
                  </a:cubicBezTo>
                  <a:close/>
                  <a:moveTo>
                    <a:pt x="193" y="421"/>
                  </a:moveTo>
                  <a:cubicBezTo>
                    <a:pt x="187" y="422"/>
                    <a:pt x="181" y="422"/>
                    <a:pt x="175" y="423"/>
                  </a:cubicBezTo>
                  <a:cubicBezTo>
                    <a:pt x="176" y="421"/>
                    <a:pt x="177" y="419"/>
                    <a:pt x="177" y="416"/>
                  </a:cubicBezTo>
                  <a:cubicBezTo>
                    <a:pt x="182" y="418"/>
                    <a:pt x="188" y="420"/>
                    <a:pt x="193" y="421"/>
                  </a:cubicBezTo>
                  <a:close/>
                  <a:moveTo>
                    <a:pt x="359" y="304"/>
                  </a:moveTo>
                  <a:cubicBezTo>
                    <a:pt x="354" y="296"/>
                    <a:pt x="350" y="289"/>
                    <a:pt x="346" y="280"/>
                  </a:cubicBezTo>
                  <a:cubicBezTo>
                    <a:pt x="346" y="278"/>
                    <a:pt x="346" y="275"/>
                    <a:pt x="346" y="273"/>
                  </a:cubicBezTo>
                  <a:cubicBezTo>
                    <a:pt x="348" y="274"/>
                    <a:pt x="349" y="276"/>
                    <a:pt x="350" y="277"/>
                  </a:cubicBezTo>
                  <a:cubicBezTo>
                    <a:pt x="353" y="281"/>
                    <a:pt x="357" y="283"/>
                    <a:pt x="361" y="283"/>
                  </a:cubicBezTo>
                  <a:cubicBezTo>
                    <a:pt x="360" y="290"/>
                    <a:pt x="360" y="297"/>
                    <a:pt x="359" y="304"/>
                  </a:cubicBezTo>
                  <a:close/>
                  <a:moveTo>
                    <a:pt x="241" y="466"/>
                  </a:moveTo>
                  <a:cubicBezTo>
                    <a:pt x="241" y="466"/>
                    <a:pt x="242" y="467"/>
                    <a:pt x="242" y="467"/>
                  </a:cubicBezTo>
                  <a:cubicBezTo>
                    <a:pt x="240" y="467"/>
                    <a:pt x="237" y="467"/>
                    <a:pt x="235" y="467"/>
                  </a:cubicBezTo>
                  <a:cubicBezTo>
                    <a:pt x="237" y="466"/>
                    <a:pt x="239" y="466"/>
                    <a:pt x="241" y="466"/>
                  </a:cubicBezTo>
                  <a:close/>
                  <a:moveTo>
                    <a:pt x="321" y="496"/>
                  </a:moveTo>
                  <a:cubicBezTo>
                    <a:pt x="319" y="495"/>
                    <a:pt x="318" y="493"/>
                    <a:pt x="316" y="492"/>
                  </a:cubicBezTo>
                  <a:cubicBezTo>
                    <a:pt x="317" y="491"/>
                    <a:pt x="317" y="489"/>
                    <a:pt x="317" y="488"/>
                  </a:cubicBezTo>
                  <a:cubicBezTo>
                    <a:pt x="319" y="489"/>
                    <a:pt x="320" y="490"/>
                    <a:pt x="322" y="490"/>
                  </a:cubicBezTo>
                  <a:cubicBezTo>
                    <a:pt x="321" y="492"/>
                    <a:pt x="321" y="494"/>
                    <a:pt x="321" y="496"/>
                  </a:cubicBezTo>
                  <a:close/>
                  <a:moveTo>
                    <a:pt x="306" y="427"/>
                  </a:moveTo>
                  <a:cubicBezTo>
                    <a:pt x="301" y="419"/>
                    <a:pt x="296" y="410"/>
                    <a:pt x="292" y="402"/>
                  </a:cubicBezTo>
                  <a:cubicBezTo>
                    <a:pt x="297" y="405"/>
                    <a:pt x="301" y="409"/>
                    <a:pt x="305" y="413"/>
                  </a:cubicBezTo>
                  <a:cubicBezTo>
                    <a:pt x="305" y="418"/>
                    <a:pt x="305" y="423"/>
                    <a:pt x="306" y="427"/>
                  </a:cubicBezTo>
                  <a:close/>
                  <a:moveTo>
                    <a:pt x="268" y="405"/>
                  </a:moveTo>
                  <a:cubicBezTo>
                    <a:pt x="269" y="408"/>
                    <a:pt x="270" y="411"/>
                    <a:pt x="272" y="414"/>
                  </a:cubicBezTo>
                  <a:cubicBezTo>
                    <a:pt x="270" y="414"/>
                    <a:pt x="268" y="413"/>
                    <a:pt x="266" y="413"/>
                  </a:cubicBezTo>
                  <a:cubicBezTo>
                    <a:pt x="267" y="410"/>
                    <a:pt x="267" y="408"/>
                    <a:pt x="268" y="405"/>
                  </a:cubicBezTo>
                  <a:close/>
                  <a:moveTo>
                    <a:pt x="312" y="301"/>
                  </a:moveTo>
                  <a:cubicBezTo>
                    <a:pt x="313" y="305"/>
                    <a:pt x="314" y="309"/>
                    <a:pt x="315" y="312"/>
                  </a:cubicBezTo>
                  <a:cubicBezTo>
                    <a:pt x="315" y="314"/>
                    <a:pt x="315" y="316"/>
                    <a:pt x="315" y="317"/>
                  </a:cubicBezTo>
                  <a:cubicBezTo>
                    <a:pt x="313" y="316"/>
                    <a:pt x="312" y="315"/>
                    <a:pt x="310" y="314"/>
                  </a:cubicBezTo>
                  <a:cubicBezTo>
                    <a:pt x="311" y="310"/>
                    <a:pt x="312" y="305"/>
                    <a:pt x="312" y="301"/>
                  </a:cubicBezTo>
                  <a:close/>
                  <a:moveTo>
                    <a:pt x="256" y="166"/>
                  </a:moveTo>
                  <a:cubicBezTo>
                    <a:pt x="256" y="166"/>
                    <a:pt x="255" y="166"/>
                    <a:pt x="255" y="165"/>
                  </a:cubicBezTo>
                  <a:cubicBezTo>
                    <a:pt x="255" y="163"/>
                    <a:pt x="255" y="162"/>
                    <a:pt x="255" y="160"/>
                  </a:cubicBezTo>
                  <a:cubicBezTo>
                    <a:pt x="256" y="159"/>
                    <a:pt x="257" y="159"/>
                    <a:pt x="259" y="158"/>
                  </a:cubicBezTo>
                  <a:cubicBezTo>
                    <a:pt x="258" y="161"/>
                    <a:pt x="257" y="164"/>
                    <a:pt x="256" y="166"/>
                  </a:cubicBezTo>
                  <a:close/>
                  <a:moveTo>
                    <a:pt x="242" y="362"/>
                  </a:moveTo>
                  <a:cubicBezTo>
                    <a:pt x="240" y="362"/>
                    <a:pt x="237" y="363"/>
                    <a:pt x="235" y="363"/>
                  </a:cubicBezTo>
                  <a:cubicBezTo>
                    <a:pt x="237" y="353"/>
                    <a:pt x="240" y="343"/>
                    <a:pt x="242" y="333"/>
                  </a:cubicBezTo>
                  <a:cubicBezTo>
                    <a:pt x="242" y="334"/>
                    <a:pt x="243" y="334"/>
                    <a:pt x="244" y="335"/>
                  </a:cubicBezTo>
                  <a:cubicBezTo>
                    <a:pt x="244" y="335"/>
                    <a:pt x="244" y="335"/>
                    <a:pt x="245" y="335"/>
                  </a:cubicBezTo>
                  <a:cubicBezTo>
                    <a:pt x="244" y="344"/>
                    <a:pt x="243" y="353"/>
                    <a:pt x="242" y="362"/>
                  </a:cubicBezTo>
                  <a:close/>
                  <a:moveTo>
                    <a:pt x="239" y="391"/>
                  </a:moveTo>
                  <a:cubicBezTo>
                    <a:pt x="238" y="395"/>
                    <a:pt x="238" y="399"/>
                    <a:pt x="237" y="403"/>
                  </a:cubicBezTo>
                  <a:cubicBezTo>
                    <a:pt x="234" y="401"/>
                    <a:pt x="231" y="399"/>
                    <a:pt x="228" y="397"/>
                  </a:cubicBezTo>
                  <a:cubicBezTo>
                    <a:pt x="229" y="395"/>
                    <a:pt x="229" y="393"/>
                    <a:pt x="230" y="391"/>
                  </a:cubicBezTo>
                  <a:cubicBezTo>
                    <a:pt x="233" y="391"/>
                    <a:pt x="236" y="391"/>
                    <a:pt x="239" y="391"/>
                  </a:cubicBezTo>
                  <a:close/>
                  <a:moveTo>
                    <a:pt x="216" y="278"/>
                  </a:moveTo>
                  <a:cubicBezTo>
                    <a:pt x="214" y="276"/>
                    <a:pt x="212" y="274"/>
                    <a:pt x="210" y="272"/>
                  </a:cubicBezTo>
                  <a:cubicBezTo>
                    <a:pt x="212" y="263"/>
                    <a:pt x="215" y="253"/>
                    <a:pt x="218" y="244"/>
                  </a:cubicBezTo>
                  <a:cubicBezTo>
                    <a:pt x="219" y="244"/>
                    <a:pt x="220" y="245"/>
                    <a:pt x="220" y="245"/>
                  </a:cubicBezTo>
                  <a:cubicBezTo>
                    <a:pt x="219" y="256"/>
                    <a:pt x="218" y="267"/>
                    <a:pt x="216" y="278"/>
                  </a:cubicBezTo>
                  <a:close/>
                  <a:moveTo>
                    <a:pt x="212" y="309"/>
                  </a:moveTo>
                  <a:cubicBezTo>
                    <a:pt x="211" y="319"/>
                    <a:pt x="209" y="330"/>
                    <a:pt x="208" y="341"/>
                  </a:cubicBezTo>
                  <a:cubicBezTo>
                    <a:pt x="204" y="336"/>
                    <a:pt x="200" y="332"/>
                    <a:pt x="196" y="328"/>
                  </a:cubicBezTo>
                  <a:cubicBezTo>
                    <a:pt x="198" y="319"/>
                    <a:pt x="200" y="310"/>
                    <a:pt x="202" y="301"/>
                  </a:cubicBezTo>
                  <a:cubicBezTo>
                    <a:pt x="206" y="304"/>
                    <a:pt x="209" y="306"/>
                    <a:pt x="212" y="309"/>
                  </a:cubicBezTo>
                  <a:close/>
                  <a:moveTo>
                    <a:pt x="200" y="114"/>
                  </a:moveTo>
                  <a:cubicBezTo>
                    <a:pt x="197" y="113"/>
                    <a:pt x="193" y="112"/>
                    <a:pt x="189" y="110"/>
                  </a:cubicBezTo>
                  <a:cubicBezTo>
                    <a:pt x="189" y="110"/>
                    <a:pt x="190" y="110"/>
                    <a:pt x="190" y="110"/>
                  </a:cubicBezTo>
                  <a:cubicBezTo>
                    <a:pt x="196" y="110"/>
                    <a:pt x="202" y="110"/>
                    <a:pt x="208" y="110"/>
                  </a:cubicBezTo>
                  <a:cubicBezTo>
                    <a:pt x="205" y="112"/>
                    <a:pt x="203" y="113"/>
                    <a:pt x="200" y="114"/>
                  </a:cubicBezTo>
                  <a:close/>
                  <a:moveTo>
                    <a:pt x="349" y="459"/>
                  </a:moveTo>
                  <a:cubicBezTo>
                    <a:pt x="348" y="441"/>
                    <a:pt x="346" y="424"/>
                    <a:pt x="342" y="406"/>
                  </a:cubicBezTo>
                  <a:cubicBezTo>
                    <a:pt x="342" y="404"/>
                    <a:pt x="340" y="402"/>
                    <a:pt x="339" y="401"/>
                  </a:cubicBezTo>
                  <a:cubicBezTo>
                    <a:pt x="339" y="398"/>
                    <a:pt x="339" y="396"/>
                    <a:pt x="339" y="394"/>
                  </a:cubicBezTo>
                  <a:cubicBezTo>
                    <a:pt x="343" y="397"/>
                    <a:pt x="349" y="397"/>
                    <a:pt x="353" y="394"/>
                  </a:cubicBezTo>
                  <a:cubicBezTo>
                    <a:pt x="352" y="416"/>
                    <a:pt x="350" y="437"/>
                    <a:pt x="349" y="459"/>
                  </a:cubicBezTo>
                  <a:close/>
                  <a:moveTo>
                    <a:pt x="355" y="368"/>
                  </a:moveTo>
                  <a:cubicBezTo>
                    <a:pt x="352" y="358"/>
                    <a:pt x="350" y="348"/>
                    <a:pt x="347" y="338"/>
                  </a:cubicBezTo>
                  <a:cubicBezTo>
                    <a:pt x="348" y="335"/>
                    <a:pt x="348" y="333"/>
                    <a:pt x="349" y="331"/>
                  </a:cubicBezTo>
                  <a:cubicBezTo>
                    <a:pt x="350" y="332"/>
                    <a:pt x="351" y="333"/>
                    <a:pt x="352" y="334"/>
                  </a:cubicBezTo>
                  <a:cubicBezTo>
                    <a:pt x="353" y="335"/>
                    <a:pt x="355" y="337"/>
                    <a:pt x="357" y="337"/>
                  </a:cubicBezTo>
                  <a:cubicBezTo>
                    <a:pt x="356" y="347"/>
                    <a:pt x="356" y="358"/>
                    <a:pt x="355" y="368"/>
                  </a:cubicBezTo>
                  <a:close/>
                  <a:moveTo>
                    <a:pt x="364" y="241"/>
                  </a:moveTo>
                  <a:cubicBezTo>
                    <a:pt x="362" y="235"/>
                    <a:pt x="360" y="229"/>
                    <a:pt x="358" y="223"/>
                  </a:cubicBezTo>
                  <a:cubicBezTo>
                    <a:pt x="360" y="224"/>
                    <a:pt x="363" y="225"/>
                    <a:pt x="365" y="224"/>
                  </a:cubicBezTo>
                  <a:cubicBezTo>
                    <a:pt x="365" y="230"/>
                    <a:pt x="364" y="235"/>
                    <a:pt x="364" y="241"/>
                  </a:cubicBezTo>
                  <a:close/>
                  <a:moveTo>
                    <a:pt x="366" y="166"/>
                  </a:moveTo>
                  <a:cubicBezTo>
                    <a:pt x="367" y="166"/>
                    <a:pt x="368" y="167"/>
                    <a:pt x="369" y="167"/>
                  </a:cubicBezTo>
                  <a:cubicBezTo>
                    <a:pt x="369" y="170"/>
                    <a:pt x="369" y="173"/>
                    <a:pt x="369" y="176"/>
                  </a:cubicBezTo>
                  <a:cubicBezTo>
                    <a:pt x="368" y="172"/>
                    <a:pt x="367" y="169"/>
                    <a:pt x="366" y="166"/>
                  </a:cubicBezTo>
                  <a:close/>
                  <a:moveTo>
                    <a:pt x="378" y="60"/>
                  </a:moveTo>
                  <a:cubicBezTo>
                    <a:pt x="378" y="53"/>
                    <a:pt x="377" y="46"/>
                    <a:pt x="377" y="39"/>
                  </a:cubicBezTo>
                  <a:cubicBezTo>
                    <a:pt x="377" y="37"/>
                    <a:pt x="376" y="35"/>
                    <a:pt x="375" y="34"/>
                  </a:cubicBezTo>
                  <a:cubicBezTo>
                    <a:pt x="377" y="34"/>
                    <a:pt x="379" y="33"/>
                    <a:pt x="380" y="33"/>
                  </a:cubicBezTo>
                  <a:cubicBezTo>
                    <a:pt x="379" y="42"/>
                    <a:pt x="379" y="51"/>
                    <a:pt x="378" y="60"/>
                  </a:cubicBezTo>
                  <a:close/>
                  <a:moveTo>
                    <a:pt x="350" y="39"/>
                  </a:moveTo>
                  <a:cubicBezTo>
                    <a:pt x="349" y="39"/>
                    <a:pt x="349" y="39"/>
                    <a:pt x="349" y="39"/>
                  </a:cubicBezTo>
                  <a:cubicBezTo>
                    <a:pt x="346" y="39"/>
                    <a:pt x="344" y="40"/>
                    <a:pt x="342" y="41"/>
                  </a:cubicBezTo>
                  <a:cubicBezTo>
                    <a:pt x="333" y="45"/>
                    <a:pt x="325" y="50"/>
                    <a:pt x="316" y="54"/>
                  </a:cubicBezTo>
                  <a:cubicBezTo>
                    <a:pt x="313" y="51"/>
                    <a:pt x="310" y="49"/>
                    <a:pt x="307" y="46"/>
                  </a:cubicBezTo>
                  <a:cubicBezTo>
                    <a:pt x="321" y="44"/>
                    <a:pt x="335" y="41"/>
                    <a:pt x="350" y="39"/>
                  </a:cubicBezTo>
                  <a:close/>
                  <a:moveTo>
                    <a:pt x="293" y="143"/>
                  </a:moveTo>
                  <a:cubicBezTo>
                    <a:pt x="294" y="143"/>
                    <a:pt x="295" y="143"/>
                    <a:pt x="295" y="143"/>
                  </a:cubicBezTo>
                  <a:cubicBezTo>
                    <a:pt x="297" y="143"/>
                    <a:pt x="299" y="142"/>
                    <a:pt x="301" y="142"/>
                  </a:cubicBezTo>
                  <a:cubicBezTo>
                    <a:pt x="297" y="151"/>
                    <a:pt x="294" y="160"/>
                    <a:pt x="290" y="169"/>
                  </a:cubicBezTo>
                  <a:cubicBezTo>
                    <a:pt x="291" y="161"/>
                    <a:pt x="292" y="152"/>
                    <a:pt x="293" y="143"/>
                  </a:cubicBezTo>
                  <a:close/>
                  <a:moveTo>
                    <a:pt x="286" y="99"/>
                  </a:moveTo>
                  <a:cubicBezTo>
                    <a:pt x="287" y="102"/>
                    <a:pt x="288" y="104"/>
                    <a:pt x="290" y="106"/>
                  </a:cubicBezTo>
                  <a:cubicBezTo>
                    <a:pt x="288" y="109"/>
                    <a:pt x="286" y="113"/>
                    <a:pt x="284" y="117"/>
                  </a:cubicBezTo>
                  <a:cubicBezTo>
                    <a:pt x="271" y="120"/>
                    <a:pt x="258" y="122"/>
                    <a:pt x="244" y="125"/>
                  </a:cubicBezTo>
                  <a:cubicBezTo>
                    <a:pt x="242" y="125"/>
                    <a:pt x="240" y="125"/>
                    <a:pt x="239" y="126"/>
                  </a:cubicBezTo>
                  <a:cubicBezTo>
                    <a:pt x="237" y="126"/>
                    <a:pt x="235" y="127"/>
                    <a:pt x="234" y="127"/>
                  </a:cubicBezTo>
                  <a:cubicBezTo>
                    <a:pt x="233" y="127"/>
                    <a:pt x="233" y="127"/>
                    <a:pt x="233" y="127"/>
                  </a:cubicBezTo>
                  <a:cubicBezTo>
                    <a:pt x="250" y="118"/>
                    <a:pt x="268" y="108"/>
                    <a:pt x="286" y="99"/>
                  </a:cubicBezTo>
                  <a:close/>
                  <a:moveTo>
                    <a:pt x="264" y="81"/>
                  </a:moveTo>
                  <a:cubicBezTo>
                    <a:pt x="260" y="83"/>
                    <a:pt x="256" y="85"/>
                    <a:pt x="253" y="87"/>
                  </a:cubicBezTo>
                  <a:cubicBezTo>
                    <a:pt x="252" y="87"/>
                    <a:pt x="251" y="86"/>
                    <a:pt x="251" y="86"/>
                  </a:cubicBezTo>
                  <a:cubicBezTo>
                    <a:pt x="255" y="84"/>
                    <a:pt x="260" y="83"/>
                    <a:pt x="264" y="81"/>
                  </a:cubicBezTo>
                  <a:close/>
                  <a:moveTo>
                    <a:pt x="243" y="57"/>
                  </a:moveTo>
                  <a:cubicBezTo>
                    <a:pt x="216" y="63"/>
                    <a:pt x="189" y="66"/>
                    <a:pt x="161" y="68"/>
                  </a:cubicBezTo>
                  <a:cubicBezTo>
                    <a:pt x="189" y="65"/>
                    <a:pt x="216" y="61"/>
                    <a:pt x="243" y="57"/>
                  </a:cubicBezTo>
                  <a:close/>
                  <a:moveTo>
                    <a:pt x="156" y="168"/>
                  </a:moveTo>
                  <a:cubicBezTo>
                    <a:pt x="169" y="172"/>
                    <a:pt x="169" y="172"/>
                    <a:pt x="169" y="172"/>
                  </a:cubicBezTo>
                  <a:cubicBezTo>
                    <a:pt x="166" y="173"/>
                    <a:pt x="164" y="174"/>
                    <a:pt x="161" y="175"/>
                  </a:cubicBezTo>
                  <a:cubicBezTo>
                    <a:pt x="157" y="173"/>
                    <a:pt x="154" y="171"/>
                    <a:pt x="150" y="170"/>
                  </a:cubicBezTo>
                  <a:cubicBezTo>
                    <a:pt x="152" y="169"/>
                    <a:pt x="154" y="169"/>
                    <a:pt x="156" y="168"/>
                  </a:cubicBezTo>
                  <a:close/>
                  <a:moveTo>
                    <a:pt x="50" y="80"/>
                  </a:moveTo>
                  <a:cubicBezTo>
                    <a:pt x="49" y="80"/>
                    <a:pt x="48" y="81"/>
                    <a:pt x="47" y="82"/>
                  </a:cubicBezTo>
                  <a:cubicBezTo>
                    <a:pt x="46" y="81"/>
                    <a:pt x="45" y="81"/>
                    <a:pt x="44" y="80"/>
                  </a:cubicBezTo>
                  <a:cubicBezTo>
                    <a:pt x="46" y="80"/>
                    <a:pt x="48" y="80"/>
                    <a:pt x="50" y="80"/>
                  </a:cubicBezTo>
                  <a:close/>
                  <a:moveTo>
                    <a:pt x="46" y="147"/>
                  </a:moveTo>
                  <a:cubicBezTo>
                    <a:pt x="45" y="140"/>
                    <a:pt x="44" y="132"/>
                    <a:pt x="43" y="124"/>
                  </a:cubicBezTo>
                  <a:cubicBezTo>
                    <a:pt x="43" y="121"/>
                    <a:pt x="43" y="118"/>
                    <a:pt x="42" y="115"/>
                  </a:cubicBezTo>
                  <a:cubicBezTo>
                    <a:pt x="44" y="120"/>
                    <a:pt x="46" y="124"/>
                    <a:pt x="47" y="129"/>
                  </a:cubicBezTo>
                  <a:cubicBezTo>
                    <a:pt x="47" y="132"/>
                    <a:pt x="48" y="135"/>
                    <a:pt x="51" y="138"/>
                  </a:cubicBezTo>
                  <a:cubicBezTo>
                    <a:pt x="51" y="139"/>
                    <a:pt x="52" y="140"/>
                    <a:pt x="52" y="142"/>
                  </a:cubicBezTo>
                  <a:cubicBezTo>
                    <a:pt x="50" y="143"/>
                    <a:pt x="48" y="145"/>
                    <a:pt x="46" y="147"/>
                  </a:cubicBezTo>
                  <a:close/>
                  <a:moveTo>
                    <a:pt x="57" y="311"/>
                  </a:moveTo>
                  <a:cubicBezTo>
                    <a:pt x="57" y="311"/>
                    <a:pt x="57" y="311"/>
                    <a:pt x="56" y="311"/>
                  </a:cubicBezTo>
                  <a:cubicBezTo>
                    <a:pt x="58" y="303"/>
                    <a:pt x="60" y="295"/>
                    <a:pt x="61" y="287"/>
                  </a:cubicBezTo>
                  <a:cubicBezTo>
                    <a:pt x="61" y="287"/>
                    <a:pt x="61" y="287"/>
                    <a:pt x="62" y="287"/>
                  </a:cubicBezTo>
                  <a:cubicBezTo>
                    <a:pt x="60" y="295"/>
                    <a:pt x="58" y="303"/>
                    <a:pt x="57" y="311"/>
                  </a:cubicBezTo>
                  <a:close/>
                  <a:moveTo>
                    <a:pt x="113" y="74"/>
                  </a:moveTo>
                  <a:cubicBezTo>
                    <a:pt x="111" y="76"/>
                    <a:pt x="110" y="78"/>
                    <a:pt x="110" y="80"/>
                  </a:cubicBezTo>
                  <a:cubicBezTo>
                    <a:pt x="95" y="80"/>
                    <a:pt x="80" y="79"/>
                    <a:pt x="65" y="78"/>
                  </a:cubicBezTo>
                  <a:cubicBezTo>
                    <a:pt x="81" y="77"/>
                    <a:pt x="97" y="76"/>
                    <a:pt x="113" y="74"/>
                  </a:cubicBezTo>
                  <a:close/>
                  <a:moveTo>
                    <a:pt x="75" y="246"/>
                  </a:moveTo>
                  <a:cubicBezTo>
                    <a:pt x="75" y="241"/>
                    <a:pt x="75" y="236"/>
                    <a:pt x="75" y="232"/>
                  </a:cubicBezTo>
                  <a:cubicBezTo>
                    <a:pt x="85" y="242"/>
                    <a:pt x="94" y="253"/>
                    <a:pt x="103" y="263"/>
                  </a:cubicBezTo>
                  <a:cubicBezTo>
                    <a:pt x="103" y="263"/>
                    <a:pt x="103" y="264"/>
                    <a:pt x="103" y="265"/>
                  </a:cubicBezTo>
                  <a:cubicBezTo>
                    <a:pt x="93" y="258"/>
                    <a:pt x="84" y="252"/>
                    <a:pt x="75" y="246"/>
                  </a:cubicBezTo>
                  <a:close/>
                  <a:moveTo>
                    <a:pt x="91" y="305"/>
                  </a:moveTo>
                  <a:cubicBezTo>
                    <a:pt x="89" y="315"/>
                    <a:pt x="87" y="326"/>
                    <a:pt x="86" y="337"/>
                  </a:cubicBezTo>
                  <a:cubicBezTo>
                    <a:pt x="86" y="337"/>
                    <a:pt x="86" y="337"/>
                    <a:pt x="86" y="337"/>
                  </a:cubicBezTo>
                  <a:cubicBezTo>
                    <a:pt x="86" y="325"/>
                    <a:pt x="86" y="313"/>
                    <a:pt x="86" y="301"/>
                  </a:cubicBezTo>
                  <a:cubicBezTo>
                    <a:pt x="88" y="302"/>
                    <a:pt x="89" y="303"/>
                    <a:pt x="91" y="305"/>
                  </a:cubicBezTo>
                  <a:close/>
                  <a:moveTo>
                    <a:pt x="84" y="184"/>
                  </a:moveTo>
                  <a:cubicBezTo>
                    <a:pt x="91" y="191"/>
                    <a:pt x="97" y="198"/>
                    <a:pt x="104" y="205"/>
                  </a:cubicBezTo>
                  <a:cubicBezTo>
                    <a:pt x="104" y="207"/>
                    <a:pt x="103" y="209"/>
                    <a:pt x="104" y="211"/>
                  </a:cubicBezTo>
                  <a:cubicBezTo>
                    <a:pt x="98" y="209"/>
                    <a:pt x="92" y="206"/>
                    <a:pt x="87" y="204"/>
                  </a:cubicBezTo>
                  <a:cubicBezTo>
                    <a:pt x="86" y="199"/>
                    <a:pt x="85" y="192"/>
                    <a:pt x="84" y="184"/>
                  </a:cubicBezTo>
                  <a:close/>
                  <a:moveTo>
                    <a:pt x="103" y="486"/>
                  </a:moveTo>
                  <a:cubicBezTo>
                    <a:pt x="106" y="487"/>
                    <a:pt x="109" y="487"/>
                    <a:pt x="111" y="487"/>
                  </a:cubicBezTo>
                  <a:cubicBezTo>
                    <a:pt x="111" y="489"/>
                    <a:pt x="111" y="491"/>
                    <a:pt x="111" y="493"/>
                  </a:cubicBezTo>
                  <a:cubicBezTo>
                    <a:pt x="111" y="493"/>
                    <a:pt x="111" y="493"/>
                    <a:pt x="111" y="493"/>
                  </a:cubicBezTo>
                  <a:cubicBezTo>
                    <a:pt x="108" y="494"/>
                    <a:pt x="105" y="494"/>
                    <a:pt x="102" y="495"/>
                  </a:cubicBezTo>
                  <a:cubicBezTo>
                    <a:pt x="102" y="492"/>
                    <a:pt x="103" y="489"/>
                    <a:pt x="103" y="486"/>
                  </a:cubicBezTo>
                  <a:close/>
                  <a:moveTo>
                    <a:pt x="110" y="390"/>
                  </a:moveTo>
                  <a:cubicBezTo>
                    <a:pt x="110" y="403"/>
                    <a:pt x="111" y="415"/>
                    <a:pt x="111" y="428"/>
                  </a:cubicBezTo>
                  <a:cubicBezTo>
                    <a:pt x="109" y="428"/>
                    <a:pt x="108" y="429"/>
                    <a:pt x="106" y="430"/>
                  </a:cubicBezTo>
                  <a:cubicBezTo>
                    <a:pt x="106" y="416"/>
                    <a:pt x="106" y="403"/>
                    <a:pt x="106" y="389"/>
                  </a:cubicBezTo>
                  <a:cubicBezTo>
                    <a:pt x="108" y="389"/>
                    <a:pt x="109" y="390"/>
                    <a:pt x="110" y="390"/>
                  </a:cubicBezTo>
                  <a:close/>
                  <a:moveTo>
                    <a:pt x="107" y="360"/>
                  </a:moveTo>
                  <a:cubicBezTo>
                    <a:pt x="108" y="357"/>
                    <a:pt x="108" y="354"/>
                    <a:pt x="108" y="351"/>
                  </a:cubicBezTo>
                  <a:cubicBezTo>
                    <a:pt x="108" y="354"/>
                    <a:pt x="108" y="357"/>
                    <a:pt x="108" y="360"/>
                  </a:cubicBezTo>
                  <a:cubicBezTo>
                    <a:pt x="108" y="360"/>
                    <a:pt x="108" y="360"/>
                    <a:pt x="107" y="360"/>
                  </a:cubicBezTo>
                  <a:close/>
                  <a:moveTo>
                    <a:pt x="111" y="453"/>
                  </a:moveTo>
                  <a:cubicBezTo>
                    <a:pt x="111" y="454"/>
                    <a:pt x="111" y="456"/>
                    <a:pt x="111" y="457"/>
                  </a:cubicBezTo>
                  <a:cubicBezTo>
                    <a:pt x="109" y="457"/>
                    <a:pt x="107" y="458"/>
                    <a:pt x="105" y="458"/>
                  </a:cubicBezTo>
                  <a:cubicBezTo>
                    <a:pt x="106" y="455"/>
                    <a:pt x="106" y="453"/>
                    <a:pt x="106" y="451"/>
                  </a:cubicBezTo>
                  <a:cubicBezTo>
                    <a:pt x="107" y="452"/>
                    <a:pt x="109" y="453"/>
                    <a:pt x="111" y="453"/>
                  </a:cubicBezTo>
                  <a:close/>
                  <a:moveTo>
                    <a:pt x="68" y="116"/>
                  </a:moveTo>
                  <a:cubicBezTo>
                    <a:pt x="70" y="117"/>
                    <a:pt x="72" y="118"/>
                    <a:pt x="74" y="120"/>
                  </a:cubicBezTo>
                  <a:cubicBezTo>
                    <a:pt x="72" y="119"/>
                    <a:pt x="71" y="119"/>
                    <a:pt x="69" y="118"/>
                  </a:cubicBezTo>
                  <a:cubicBezTo>
                    <a:pt x="69" y="117"/>
                    <a:pt x="68" y="116"/>
                    <a:pt x="68" y="116"/>
                  </a:cubicBezTo>
                  <a:close/>
                  <a:moveTo>
                    <a:pt x="92" y="538"/>
                  </a:moveTo>
                  <a:cubicBezTo>
                    <a:pt x="87" y="539"/>
                    <a:pt x="85" y="543"/>
                    <a:pt x="84" y="548"/>
                  </a:cubicBezTo>
                  <a:cubicBezTo>
                    <a:pt x="80" y="548"/>
                    <a:pt x="75" y="548"/>
                    <a:pt x="71" y="549"/>
                  </a:cubicBezTo>
                  <a:cubicBezTo>
                    <a:pt x="71" y="545"/>
                    <a:pt x="72" y="542"/>
                    <a:pt x="72" y="538"/>
                  </a:cubicBezTo>
                  <a:cubicBezTo>
                    <a:pt x="78" y="544"/>
                    <a:pt x="89" y="544"/>
                    <a:pt x="93" y="534"/>
                  </a:cubicBezTo>
                  <a:cubicBezTo>
                    <a:pt x="94" y="531"/>
                    <a:pt x="94" y="528"/>
                    <a:pt x="95" y="526"/>
                  </a:cubicBezTo>
                  <a:cubicBezTo>
                    <a:pt x="109" y="527"/>
                    <a:pt x="122" y="528"/>
                    <a:pt x="136" y="529"/>
                  </a:cubicBezTo>
                  <a:cubicBezTo>
                    <a:pt x="121" y="532"/>
                    <a:pt x="107" y="535"/>
                    <a:pt x="92" y="538"/>
                  </a:cubicBezTo>
                  <a:close/>
                  <a:moveTo>
                    <a:pt x="147" y="425"/>
                  </a:moveTo>
                  <a:cubicBezTo>
                    <a:pt x="143" y="425"/>
                    <a:pt x="140" y="425"/>
                    <a:pt x="136" y="426"/>
                  </a:cubicBezTo>
                  <a:cubicBezTo>
                    <a:pt x="135" y="417"/>
                    <a:pt x="135" y="409"/>
                    <a:pt x="135" y="401"/>
                  </a:cubicBezTo>
                  <a:cubicBezTo>
                    <a:pt x="139" y="403"/>
                    <a:pt x="143" y="404"/>
                    <a:pt x="147" y="406"/>
                  </a:cubicBezTo>
                  <a:cubicBezTo>
                    <a:pt x="147" y="409"/>
                    <a:pt x="146" y="412"/>
                    <a:pt x="146" y="414"/>
                  </a:cubicBezTo>
                  <a:cubicBezTo>
                    <a:pt x="145" y="418"/>
                    <a:pt x="146" y="422"/>
                    <a:pt x="147" y="425"/>
                  </a:cubicBezTo>
                  <a:close/>
                  <a:moveTo>
                    <a:pt x="145" y="358"/>
                  </a:moveTo>
                  <a:cubicBezTo>
                    <a:pt x="146" y="357"/>
                    <a:pt x="148" y="356"/>
                    <a:pt x="149" y="354"/>
                  </a:cubicBezTo>
                  <a:cubicBezTo>
                    <a:pt x="149" y="353"/>
                    <a:pt x="149" y="353"/>
                    <a:pt x="150" y="353"/>
                  </a:cubicBezTo>
                  <a:cubicBezTo>
                    <a:pt x="151" y="354"/>
                    <a:pt x="152" y="356"/>
                    <a:pt x="152" y="358"/>
                  </a:cubicBezTo>
                  <a:cubicBezTo>
                    <a:pt x="150" y="358"/>
                    <a:pt x="147" y="358"/>
                    <a:pt x="145" y="358"/>
                  </a:cubicBezTo>
                  <a:close/>
                  <a:moveTo>
                    <a:pt x="150" y="276"/>
                  </a:moveTo>
                  <a:cubicBezTo>
                    <a:pt x="142" y="268"/>
                    <a:pt x="135" y="259"/>
                    <a:pt x="127" y="251"/>
                  </a:cubicBezTo>
                  <a:cubicBezTo>
                    <a:pt x="136" y="256"/>
                    <a:pt x="145" y="261"/>
                    <a:pt x="154" y="266"/>
                  </a:cubicBezTo>
                  <a:cubicBezTo>
                    <a:pt x="153" y="270"/>
                    <a:pt x="151" y="273"/>
                    <a:pt x="150" y="276"/>
                  </a:cubicBezTo>
                  <a:close/>
                  <a:moveTo>
                    <a:pt x="161" y="226"/>
                  </a:moveTo>
                  <a:cubicBezTo>
                    <a:pt x="164" y="225"/>
                    <a:pt x="166" y="225"/>
                    <a:pt x="169" y="224"/>
                  </a:cubicBezTo>
                  <a:cubicBezTo>
                    <a:pt x="168" y="226"/>
                    <a:pt x="167" y="229"/>
                    <a:pt x="166" y="232"/>
                  </a:cubicBezTo>
                  <a:cubicBezTo>
                    <a:pt x="164" y="230"/>
                    <a:pt x="163" y="228"/>
                    <a:pt x="161" y="226"/>
                  </a:cubicBezTo>
                  <a:close/>
                  <a:moveTo>
                    <a:pt x="212" y="501"/>
                  </a:moveTo>
                  <a:cubicBezTo>
                    <a:pt x="222" y="504"/>
                    <a:pt x="231" y="506"/>
                    <a:pt x="241" y="508"/>
                  </a:cubicBezTo>
                  <a:cubicBezTo>
                    <a:pt x="232" y="509"/>
                    <a:pt x="223" y="510"/>
                    <a:pt x="214" y="512"/>
                  </a:cubicBezTo>
                  <a:cubicBezTo>
                    <a:pt x="199" y="510"/>
                    <a:pt x="184" y="509"/>
                    <a:pt x="169" y="508"/>
                  </a:cubicBezTo>
                  <a:cubicBezTo>
                    <a:pt x="183" y="506"/>
                    <a:pt x="198" y="504"/>
                    <a:pt x="212" y="501"/>
                  </a:cubicBezTo>
                  <a:close/>
                  <a:moveTo>
                    <a:pt x="250" y="543"/>
                  </a:moveTo>
                  <a:cubicBezTo>
                    <a:pt x="260" y="542"/>
                    <a:pt x="269" y="542"/>
                    <a:pt x="279" y="542"/>
                  </a:cubicBezTo>
                  <a:cubicBezTo>
                    <a:pt x="286" y="542"/>
                    <a:pt x="290" y="538"/>
                    <a:pt x="291" y="533"/>
                  </a:cubicBezTo>
                  <a:cubicBezTo>
                    <a:pt x="298" y="532"/>
                    <a:pt x="306" y="530"/>
                    <a:pt x="313" y="528"/>
                  </a:cubicBezTo>
                  <a:cubicBezTo>
                    <a:pt x="312" y="531"/>
                    <a:pt x="311" y="534"/>
                    <a:pt x="311" y="537"/>
                  </a:cubicBezTo>
                  <a:cubicBezTo>
                    <a:pt x="290" y="541"/>
                    <a:pt x="270" y="544"/>
                    <a:pt x="249" y="547"/>
                  </a:cubicBezTo>
                  <a:cubicBezTo>
                    <a:pt x="249" y="546"/>
                    <a:pt x="250" y="544"/>
                    <a:pt x="250" y="543"/>
                  </a:cubicBezTo>
                  <a:close/>
                  <a:moveTo>
                    <a:pt x="340" y="531"/>
                  </a:moveTo>
                  <a:cubicBezTo>
                    <a:pt x="340" y="528"/>
                    <a:pt x="341" y="526"/>
                    <a:pt x="342" y="523"/>
                  </a:cubicBezTo>
                  <a:cubicBezTo>
                    <a:pt x="342" y="521"/>
                    <a:pt x="343" y="520"/>
                    <a:pt x="344" y="518"/>
                  </a:cubicBezTo>
                  <a:cubicBezTo>
                    <a:pt x="344" y="522"/>
                    <a:pt x="344" y="526"/>
                    <a:pt x="344" y="530"/>
                  </a:cubicBezTo>
                  <a:cubicBezTo>
                    <a:pt x="342" y="530"/>
                    <a:pt x="341" y="531"/>
                    <a:pt x="340" y="531"/>
                  </a:cubicBezTo>
                  <a:close/>
                </a:path>
              </a:pathLst>
            </a:custGeom>
            <a:solidFill>
              <a:srgbClr val="F8B1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88" name="Freeform 43"/>
            <p:cNvSpPr>
              <a:spLocks noEditPoints="1"/>
            </p:cNvSpPr>
            <p:nvPr/>
          </p:nvSpPr>
          <p:spPr bwMode="auto">
            <a:xfrm>
              <a:off x="10015593" y="4809966"/>
              <a:ext cx="1076803" cy="1374934"/>
            </a:xfrm>
            <a:custGeom>
              <a:avLst/>
              <a:gdLst>
                <a:gd name="T0" fmla="*/ 6 w 464"/>
                <a:gd name="T1" fmla="*/ 95 h 591"/>
                <a:gd name="T2" fmla="*/ 120 w 464"/>
                <a:gd name="T3" fmla="*/ 564 h 591"/>
                <a:gd name="T4" fmla="*/ 463 w 464"/>
                <a:gd name="T5" fmla="*/ 15 h 591"/>
                <a:gd name="T6" fmla="*/ 305 w 464"/>
                <a:gd name="T7" fmla="*/ 331 h 591"/>
                <a:gd name="T8" fmla="*/ 309 w 464"/>
                <a:gd name="T9" fmla="*/ 471 h 591"/>
                <a:gd name="T10" fmla="*/ 325 w 464"/>
                <a:gd name="T11" fmla="*/ 501 h 591"/>
                <a:gd name="T12" fmla="*/ 205 w 464"/>
                <a:gd name="T13" fmla="*/ 498 h 591"/>
                <a:gd name="T14" fmla="*/ 159 w 464"/>
                <a:gd name="T15" fmla="*/ 311 h 591"/>
                <a:gd name="T16" fmla="*/ 180 w 464"/>
                <a:gd name="T17" fmla="*/ 225 h 591"/>
                <a:gd name="T18" fmla="*/ 167 w 464"/>
                <a:gd name="T19" fmla="*/ 373 h 591"/>
                <a:gd name="T20" fmla="*/ 127 w 464"/>
                <a:gd name="T21" fmla="*/ 361 h 591"/>
                <a:gd name="T22" fmla="*/ 122 w 464"/>
                <a:gd name="T23" fmla="*/ 368 h 591"/>
                <a:gd name="T24" fmla="*/ 128 w 464"/>
                <a:gd name="T25" fmla="*/ 283 h 591"/>
                <a:gd name="T26" fmla="*/ 99 w 464"/>
                <a:gd name="T27" fmla="*/ 141 h 591"/>
                <a:gd name="T28" fmla="*/ 80 w 464"/>
                <a:gd name="T29" fmla="*/ 150 h 591"/>
                <a:gd name="T30" fmla="*/ 77 w 464"/>
                <a:gd name="T31" fmla="*/ 398 h 591"/>
                <a:gd name="T32" fmla="*/ 70 w 464"/>
                <a:gd name="T33" fmla="*/ 174 h 591"/>
                <a:gd name="T34" fmla="*/ 100 w 464"/>
                <a:gd name="T35" fmla="*/ 433 h 591"/>
                <a:gd name="T36" fmla="*/ 100 w 464"/>
                <a:gd name="T37" fmla="*/ 433 h 591"/>
                <a:gd name="T38" fmla="*/ 98 w 464"/>
                <a:gd name="T39" fmla="*/ 467 h 591"/>
                <a:gd name="T40" fmla="*/ 126 w 464"/>
                <a:gd name="T41" fmla="*/ 425 h 591"/>
                <a:gd name="T42" fmla="*/ 187 w 464"/>
                <a:gd name="T43" fmla="*/ 436 h 591"/>
                <a:gd name="T44" fmla="*/ 212 w 464"/>
                <a:gd name="T45" fmla="*/ 406 h 591"/>
                <a:gd name="T46" fmla="*/ 340 w 464"/>
                <a:gd name="T47" fmla="*/ 359 h 591"/>
                <a:gd name="T48" fmla="*/ 382 w 464"/>
                <a:gd name="T49" fmla="*/ 476 h 591"/>
                <a:gd name="T50" fmla="*/ 382 w 464"/>
                <a:gd name="T51" fmla="*/ 476 h 591"/>
                <a:gd name="T52" fmla="*/ 229 w 464"/>
                <a:gd name="T53" fmla="*/ 238 h 591"/>
                <a:gd name="T54" fmla="*/ 219 w 464"/>
                <a:gd name="T55" fmla="*/ 300 h 591"/>
                <a:gd name="T56" fmla="*/ 118 w 464"/>
                <a:gd name="T57" fmla="*/ 106 h 591"/>
                <a:gd name="T58" fmla="*/ 54 w 464"/>
                <a:gd name="T59" fmla="*/ 294 h 591"/>
                <a:gd name="T60" fmla="*/ 51 w 464"/>
                <a:gd name="T61" fmla="*/ 322 h 591"/>
                <a:gd name="T62" fmla="*/ 62 w 464"/>
                <a:gd name="T63" fmla="*/ 484 h 591"/>
                <a:gd name="T64" fmla="*/ 60 w 464"/>
                <a:gd name="T65" fmla="*/ 489 h 591"/>
                <a:gd name="T66" fmla="*/ 125 w 464"/>
                <a:gd name="T67" fmla="*/ 527 h 591"/>
                <a:gd name="T68" fmla="*/ 129 w 464"/>
                <a:gd name="T69" fmla="*/ 536 h 591"/>
                <a:gd name="T70" fmla="*/ 173 w 464"/>
                <a:gd name="T71" fmla="*/ 497 h 591"/>
                <a:gd name="T72" fmla="*/ 205 w 464"/>
                <a:gd name="T73" fmla="*/ 461 h 591"/>
                <a:gd name="T74" fmla="*/ 235 w 464"/>
                <a:gd name="T75" fmla="*/ 462 h 591"/>
                <a:gd name="T76" fmla="*/ 290 w 464"/>
                <a:gd name="T77" fmla="*/ 492 h 591"/>
                <a:gd name="T78" fmla="*/ 290 w 464"/>
                <a:gd name="T79" fmla="*/ 492 h 591"/>
                <a:gd name="T80" fmla="*/ 341 w 464"/>
                <a:gd name="T81" fmla="*/ 531 h 591"/>
                <a:gd name="T82" fmla="*/ 409 w 464"/>
                <a:gd name="T83" fmla="*/ 401 h 591"/>
                <a:gd name="T84" fmla="*/ 404 w 464"/>
                <a:gd name="T85" fmla="*/ 101 h 591"/>
                <a:gd name="T86" fmla="*/ 404 w 464"/>
                <a:gd name="T87" fmla="*/ 93 h 591"/>
                <a:gd name="T88" fmla="*/ 368 w 464"/>
                <a:gd name="T89" fmla="*/ 203 h 591"/>
                <a:gd name="T90" fmla="*/ 345 w 464"/>
                <a:gd name="T91" fmla="*/ 157 h 591"/>
                <a:gd name="T92" fmla="*/ 301 w 464"/>
                <a:gd name="T93" fmla="*/ 151 h 591"/>
                <a:gd name="T94" fmla="*/ 306 w 464"/>
                <a:gd name="T95" fmla="*/ 88 h 591"/>
                <a:gd name="T96" fmla="*/ 261 w 464"/>
                <a:gd name="T97" fmla="*/ 276 h 591"/>
                <a:gd name="T98" fmla="*/ 261 w 464"/>
                <a:gd name="T99" fmla="*/ 277 h 591"/>
                <a:gd name="T100" fmla="*/ 258 w 464"/>
                <a:gd name="T101" fmla="*/ 323 h 591"/>
                <a:gd name="T102" fmla="*/ 238 w 464"/>
                <a:gd name="T103" fmla="*/ 58 h 591"/>
                <a:gd name="T104" fmla="*/ 163 w 464"/>
                <a:gd name="T105" fmla="*/ 70 h 591"/>
                <a:gd name="T106" fmla="*/ 32 w 464"/>
                <a:gd name="T107" fmla="*/ 86 h 591"/>
                <a:gd name="T108" fmla="*/ 61 w 464"/>
                <a:gd name="T109" fmla="*/ 113 h 591"/>
                <a:gd name="T110" fmla="*/ 32 w 464"/>
                <a:gd name="T111" fmla="*/ 86 h 591"/>
                <a:gd name="T112" fmla="*/ 62 w 464"/>
                <a:gd name="T113" fmla="*/ 524 h 591"/>
                <a:gd name="T114" fmla="*/ 158 w 464"/>
                <a:gd name="T115" fmla="*/ 538 h 591"/>
                <a:gd name="T116" fmla="*/ 383 w 464"/>
                <a:gd name="T117" fmla="*/ 558 h 591"/>
                <a:gd name="T118" fmla="*/ 400 w 464"/>
                <a:gd name="T119" fmla="*/ 549 h 591"/>
                <a:gd name="T120" fmla="*/ 424 w 464"/>
                <a:gd name="T121" fmla="*/ 163 h 591"/>
                <a:gd name="T122" fmla="*/ 432 w 464"/>
                <a:gd name="T123" fmla="*/ 43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4" h="591">
                  <a:moveTo>
                    <a:pt x="445" y="1"/>
                  </a:moveTo>
                  <a:cubicBezTo>
                    <a:pt x="300" y="21"/>
                    <a:pt x="155" y="40"/>
                    <a:pt x="11" y="61"/>
                  </a:cubicBezTo>
                  <a:cubicBezTo>
                    <a:pt x="4" y="63"/>
                    <a:pt x="0" y="72"/>
                    <a:pt x="1" y="78"/>
                  </a:cubicBezTo>
                  <a:cubicBezTo>
                    <a:pt x="3" y="84"/>
                    <a:pt x="5" y="90"/>
                    <a:pt x="6" y="95"/>
                  </a:cubicBezTo>
                  <a:cubicBezTo>
                    <a:pt x="6" y="97"/>
                    <a:pt x="5" y="99"/>
                    <a:pt x="5" y="101"/>
                  </a:cubicBezTo>
                  <a:cubicBezTo>
                    <a:pt x="11" y="249"/>
                    <a:pt x="25" y="397"/>
                    <a:pt x="33" y="545"/>
                  </a:cubicBezTo>
                  <a:cubicBezTo>
                    <a:pt x="34" y="553"/>
                    <a:pt x="40" y="559"/>
                    <a:pt x="48" y="559"/>
                  </a:cubicBezTo>
                  <a:cubicBezTo>
                    <a:pt x="72" y="561"/>
                    <a:pt x="96" y="562"/>
                    <a:pt x="120" y="564"/>
                  </a:cubicBezTo>
                  <a:cubicBezTo>
                    <a:pt x="123" y="567"/>
                    <a:pt x="128" y="567"/>
                    <a:pt x="131" y="565"/>
                  </a:cubicBezTo>
                  <a:cubicBezTo>
                    <a:pt x="226" y="572"/>
                    <a:pt x="320" y="580"/>
                    <a:pt x="413" y="590"/>
                  </a:cubicBezTo>
                  <a:cubicBezTo>
                    <a:pt x="422" y="591"/>
                    <a:pt x="427" y="583"/>
                    <a:pt x="428" y="576"/>
                  </a:cubicBezTo>
                  <a:cubicBezTo>
                    <a:pt x="440" y="389"/>
                    <a:pt x="452" y="202"/>
                    <a:pt x="463" y="15"/>
                  </a:cubicBezTo>
                  <a:cubicBezTo>
                    <a:pt x="464" y="5"/>
                    <a:pt x="453" y="0"/>
                    <a:pt x="445" y="1"/>
                  </a:cubicBezTo>
                  <a:close/>
                  <a:moveTo>
                    <a:pt x="305" y="346"/>
                  </a:moveTo>
                  <a:cubicBezTo>
                    <a:pt x="304" y="346"/>
                    <a:pt x="303" y="345"/>
                    <a:pt x="303" y="346"/>
                  </a:cubicBezTo>
                  <a:cubicBezTo>
                    <a:pt x="303" y="341"/>
                    <a:pt x="304" y="336"/>
                    <a:pt x="305" y="331"/>
                  </a:cubicBezTo>
                  <a:cubicBezTo>
                    <a:pt x="305" y="331"/>
                    <a:pt x="306" y="331"/>
                    <a:pt x="306" y="332"/>
                  </a:cubicBezTo>
                  <a:cubicBezTo>
                    <a:pt x="306" y="336"/>
                    <a:pt x="305" y="341"/>
                    <a:pt x="305" y="346"/>
                  </a:cubicBezTo>
                  <a:close/>
                  <a:moveTo>
                    <a:pt x="325" y="501"/>
                  </a:moveTo>
                  <a:cubicBezTo>
                    <a:pt x="320" y="491"/>
                    <a:pt x="315" y="481"/>
                    <a:pt x="309" y="471"/>
                  </a:cubicBezTo>
                  <a:cubicBezTo>
                    <a:pt x="308" y="468"/>
                    <a:pt x="306" y="465"/>
                    <a:pt x="305" y="462"/>
                  </a:cubicBezTo>
                  <a:cubicBezTo>
                    <a:pt x="306" y="462"/>
                    <a:pt x="307" y="462"/>
                    <a:pt x="308" y="462"/>
                  </a:cubicBezTo>
                  <a:cubicBezTo>
                    <a:pt x="315" y="475"/>
                    <a:pt x="321" y="489"/>
                    <a:pt x="327" y="502"/>
                  </a:cubicBezTo>
                  <a:cubicBezTo>
                    <a:pt x="327" y="502"/>
                    <a:pt x="326" y="502"/>
                    <a:pt x="325" y="501"/>
                  </a:cubicBezTo>
                  <a:close/>
                  <a:moveTo>
                    <a:pt x="205" y="498"/>
                  </a:moveTo>
                  <a:cubicBezTo>
                    <a:pt x="205" y="497"/>
                    <a:pt x="204" y="496"/>
                    <a:pt x="204" y="495"/>
                  </a:cubicBezTo>
                  <a:cubicBezTo>
                    <a:pt x="209" y="496"/>
                    <a:pt x="213" y="497"/>
                    <a:pt x="218" y="499"/>
                  </a:cubicBezTo>
                  <a:cubicBezTo>
                    <a:pt x="214" y="498"/>
                    <a:pt x="210" y="498"/>
                    <a:pt x="205" y="498"/>
                  </a:cubicBezTo>
                  <a:close/>
                  <a:moveTo>
                    <a:pt x="156" y="310"/>
                  </a:moveTo>
                  <a:cubicBezTo>
                    <a:pt x="157" y="306"/>
                    <a:pt x="157" y="303"/>
                    <a:pt x="157" y="300"/>
                  </a:cubicBezTo>
                  <a:cubicBezTo>
                    <a:pt x="161" y="302"/>
                    <a:pt x="164" y="304"/>
                    <a:pt x="168" y="306"/>
                  </a:cubicBezTo>
                  <a:cubicBezTo>
                    <a:pt x="165" y="306"/>
                    <a:pt x="162" y="308"/>
                    <a:pt x="159" y="311"/>
                  </a:cubicBezTo>
                  <a:cubicBezTo>
                    <a:pt x="158" y="310"/>
                    <a:pt x="157" y="310"/>
                    <a:pt x="156" y="310"/>
                  </a:cubicBezTo>
                  <a:close/>
                  <a:moveTo>
                    <a:pt x="169" y="223"/>
                  </a:moveTo>
                  <a:cubicBezTo>
                    <a:pt x="169" y="223"/>
                    <a:pt x="169" y="223"/>
                    <a:pt x="169" y="223"/>
                  </a:cubicBezTo>
                  <a:cubicBezTo>
                    <a:pt x="172" y="223"/>
                    <a:pt x="176" y="224"/>
                    <a:pt x="180" y="225"/>
                  </a:cubicBezTo>
                  <a:cubicBezTo>
                    <a:pt x="180" y="227"/>
                    <a:pt x="180" y="228"/>
                    <a:pt x="180" y="230"/>
                  </a:cubicBezTo>
                  <a:cubicBezTo>
                    <a:pt x="176" y="228"/>
                    <a:pt x="172" y="225"/>
                    <a:pt x="169" y="223"/>
                  </a:cubicBezTo>
                  <a:close/>
                  <a:moveTo>
                    <a:pt x="166" y="368"/>
                  </a:moveTo>
                  <a:cubicBezTo>
                    <a:pt x="166" y="369"/>
                    <a:pt x="167" y="371"/>
                    <a:pt x="167" y="373"/>
                  </a:cubicBezTo>
                  <a:cubicBezTo>
                    <a:pt x="165" y="371"/>
                    <a:pt x="163" y="368"/>
                    <a:pt x="161" y="366"/>
                  </a:cubicBezTo>
                  <a:cubicBezTo>
                    <a:pt x="162" y="366"/>
                    <a:pt x="164" y="367"/>
                    <a:pt x="166" y="368"/>
                  </a:cubicBezTo>
                  <a:close/>
                  <a:moveTo>
                    <a:pt x="128" y="352"/>
                  </a:moveTo>
                  <a:cubicBezTo>
                    <a:pt x="126" y="355"/>
                    <a:pt x="126" y="358"/>
                    <a:pt x="127" y="361"/>
                  </a:cubicBezTo>
                  <a:cubicBezTo>
                    <a:pt x="128" y="363"/>
                    <a:pt x="128" y="364"/>
                    <a:pt x="129" y="365"/>
                  </a:cubicBezTo>
                  <a:cubicBezTo>
                    <a:pt x="128" y="368"/>
                    <a:pt x="128" y="371"/>
                    <a:pt x="128" y="374"/>
                  </a:cubicBezTo>
                  <a:cubicBezTo>
                    <a:pt x="127" y="374"/>
                    <a:pt x="127" y="374"/>
                    <a:pt x="126" y="374"/>
                  </a:cubicBezTo>
                  <a:cubicBezTo>
                    <a:pt x="125" y="372"/>
                    <a:pt x="123" y="370"/>
                    <a:pt x="122" y="368"/>
                  </a:cubicBezTo>
                  <a:cubicBezTo>
                    <a:pt x="122" y="362"/>
                    <a:pt x="123" y="356"/>
                    <a:pt x="123" y="350"/>
                  </a:cubicBezTo>
                  <a:cubicBezTo>
                    <a:pt x="125" y="351"/>
                    <a:pt x="126" y="351"/>
                    <a:pt x="128" y="352"/>
                  </a:cubicBezTo>
                  <a:close/>
                  <a:moveTo>
                    <a:pt x="126" y="302"/>
                  </a:moveTo>
                  <a:cubicBezTo>
                    <a:pt x="127" y="296"/>
                    <a:pt x="127" y="289"/>
                    <a:pt x="128" y="283"/>
                  </a:cubicBezTo>
                  <a:cubicBezTo>
                    <a:pt x="128" y="283"/>
                    <a:pt x="129" y="283"/>
                    <a:pt x="129" y="284"/>
                  </a:cubicBezTo>
                  <a:cubicBezTo>
                    <a:pt x="129" y="290"/>
                    <a:pt x="129" y="296"/>
                    <a:pt x="129" y="303"/>
                  </a:cubicBezTo>
                  <a:cubicBezTo>
                    <a:pt x="128" y="303"/>
                    <a:pt x="127" y="302"/>
                    <a:pt x="126" y="302"/>
                  </a:cubicBezTo>
                  <a:close/>
                  <a:moveTo>
                    <a:pt x="99" y="141"/>
                  </a:moveTo>
                  <a:cubicBezTo>
                    <a:pt x="99" y="145"/>
                    <a:pt x="98" y="150"/>
                    <a:pt x="97" y="154"/>
                  </a:cubicBezTo>
                  <a:cubicBezTo>
                    <a:pt x="97" y="156"/>
                    <a:pt x="96" y="158"/>
                    <a:pt x="95" y="159"/>
                  </a:cubicBezTo>
                  <a:cubicBezTo>
                    <a:pt x="95" y="159"/>
                    <a:pt x="95" y="158"/>
                    <a:pt x="95" y="158"/>
                  </a:cubicBezTo>
                  <a:cubicBezTo>
                    <a:pt x="93" y="151"/>
                    <a:pt x="86" y="148"/>
                    <a:pt x="80" y="150"/>
                  </a:cubicBezTo>
                  <a:cubicBezTo>
                    <a:pt x="81" y="147"/>
                    <a:pt x="82" y="144"/>
                    <a:pt x="83" y="140"/>
                  </a:cubicBezTo>
                  <a:cubicBezTo>
                    <a:pt x="89" y="141"/>
                    <a:pt x="94" y="141"/>
                    <a:pt x="99" y="141"/>
                  </a:cubicBezTo>
                  <a:close/>
                  <a:moveTo>
                    <a:pt x="77" y="397"/>
                  </a:moveTo>
                  <a:cubicBezTo>
                    <a:pt x="77" y="397"/>
                    <a:pt x="77" y="398"/>
                    <a:pt x="77" y="398"/>
                  </a:cubicBezTo>
                  <a:cubicBezTo>
                    <a:pt x="76" y="394"/>
                    <a:pt x="76" y="390"/>
                    <a:pt x="75" y="386"/>
                  </a:cubicBezTo>
                  <a:cubicBezTo>
                    <a:pt x="76" y="386"/>
                    <a:pt x="76" y="386"/>
                    <a:pt x="77" y="385"/>
                  </a:cubicBezTo>
                  <a:cubicBezTo>
                    <a:pt x="77" y="389"/>
                    <a:pt x="77" y="393"/>
                    <a:pt x="77" y="397"/>
                  </a:cubicBezTo>
                  <a:close/>
                  <a:moveTo>
                    <a:pt x="70" y="174"/>
                  </a:moveTo>
                  <a:cubicBezTo>
                    <a:pt x="66" y="193"/>
                    <a:pt x="66" y="193"/>
                    <a:pt x="66" y="193"/>
                  </a:cubicBezTo>
                  <a:cubicBezTo>
                    <a:pt x="66" y="186"/>
                    <a:pt x="65" y="180"/>
                    <a:pt x="65" y="174"/>
                  </a:cubicBezTo>
                  <a:cubicBezTo>
                    <a:pt x="67" y="174"/>
                    <a:pt x="68" y="174"/>
                    <a:pt x="70" y="174"/>
                  </a:cubicBezTo>
                  <a:close/>
                  <a:moveTo>
                    <a:pt x="100" y="433"/>
                  </a:moveTo>
                  <a:cubicBezTo>
                    <a:pt x="100" y="429"/>
                    <a:pt x="101" y="426"/>
                    <a:pt x="101" y="423"/>
                  </a:cubicBezTo>
                  <a:cubicBezTo>
                    <a:pt x="102" y="427"/>
                    <a:pt x="103" y="431"/>
                    <a:pt x="104" y="434"/>
                  </a:cubicBezTo>
                  <a:cubicBezTo>
                    <a:pt x="103" y="434"/>
                    <a:pt x="102" y="434"/>
                    <a:pt x="101" y="434"/>
                  </a:cubicBezTo>
                  <a:cubicBezTo>
                    <a:pt x="101" y="434"/>
                    <a:pt x="101" y="433"/>
                    <a:pt x="100" y="433"/>
                  </a:cubicBezTo>
                  <a:close/>
                  <a:moveTo>
                    <a:pt x="98" y="467"/>
                  </a:moveTo>
                  <a:cubicBezTo>
                    <a:pt x="105" y="476"/>
                    <a:pt x="112" y="485"/>
                    <a:pt x="119" y="494"/>
                  </a:cubicBezTo>
                  <a:cubicBezTo>
                    <a:pt x="115" y="494"/>
                    <a:pt x="112" y="494"/>
                    <a:pt x="109" y="494"/>
                  </a:cubicBezTo>
                  <a:cubicBezTo>
                    <a:pt x="106" y="485"/>
                    <a:pt x="102" y="476"/>
                    <a:pt x="98" y="467"/>
                  </a:cubicBezTo>
                  <a:close/>
                  <a:moveTo>
                    <a:pt x="122" y="410"/>
                  </a:moveTo>
                  <a:cubicBezTo>
                    <a:pt x="122" y="410"/>
                    <a:pt x="122" y="410"/>
                    <a:pt x="122" y="410"/>
                  </a:cubicBezTo>
                  <a:cubicBezTo>
                    <a:pt x="123" y="412"/>
                    <a:pt x="125" y="415"/>
                    <a:pt x="126" y="417"/>
                  </a:cubicBezTo>
                  <a:cubicBezTo>
                    <a:pt x="126" y="420"/>
                    <a:pt x="126" y="423"/>
                    <a:pt x="126" y="425"/>
                  </a:cubicBezTo>
                  <a:cubicBezTo>
                    <a:pt x="125" y="420"/>
                    <a:pt x="123" y="415"/>
                    <a:pt x="122" y="410"/>
                  </a:cubicBezTo>
                  <a:close/>
                  <a:moveTo>
                    <a:pt x="180" y="432"/>
                  </a:moveTo>
                  <a:cubicBezTo>
                    <a:pt x="182" y="434"/>
                    <a:pt x="184" y="434"/>
                    <a:pt x="186" y="434"/>
                  </a:cubicBezTo>
                  <a:cubicBezTo>
                    <a:pt x="186" y="435"/>
                    <a:pt x="187" y="435"/>
                    <a:pt x="187" y="436"/>
                  </a:cubicBezTo>
                  <a:cubicBezTo>
                    <a:pt x="185" y="436"/>
                    <a:pt x="183" y="436"/>
                    <a:pt x="181" y="436"/>
                  </a:cubicBezTo>
                  <a:cubicBezTo>
                    <a:pt x="181" y="435"/>
                    <a:pt x="180" y="434"/>
                    <a:pt x="180" y="432"/>
                  </a:cubicBezTo>
                  <a:close/>
                  <a:moveTo>
                    <a:pt x="206" y="406"/>
                  </a:moveTo>
                  <a:cubicBezTo>
                    <a:pt x="208" y="406"/>
                    <a:pt x="210" y="406"/>
                    <a:pt x="212" y="406"/>
                  </a:cubicBezTo>
                  <a:cubicBezTo>
                    <a:pt x="213" y="407"/>
                    <a:pt x="214" y="409"/>
                    <a:pt x="215" y="410"/>
                  </a:cubicBezTo>
                  <a:cubicBezTo>
                    <a:pt x="213" y="410"/>
                    <a:pt x="210" y="409"/>
                    <a:pt x="207" y="408"/>
                  </a:cubicBezTo>
                  <a:cubicBezTo>
                    <a:pt x="207" y="407"/>
                    <a:pt x="206" y="407"/>
                    <a:pt x="206" y="406"/>
                  </a:cubicBezTo>
                  <a:close/>
                  <a:moveTo>
                    <a:pt x="340" y="359"/>
                  </a:moveTo>
                  <a:cubicBezTo>
                    <a:pt x="341" y="363"/>
                    <a:pt x="341" y="368"/>
                    <a:pt x="342" y="373"/>
                  </a:cubicBezTo>
                  <a:cubicBezTo>
                    <a:pt x="340" y="373"/>
                    <a:pt x="339" y="373"/>
                    <a:pt x="338" y="373"/>
                  </a:cubicBezTo>
                  <a:lnTo>
                    <a:pt x="340" y="359"/>
                  </a:lnTo>
                  <a:close/>
                  <a:moveTo>
                    <a:pt x="382" y="476"/>
                  </a:moveTo>
                  <a:cubicBezTo>
                    <a:pt x="383" y="483"/>
                    <a:pt x="385" y="489"/>
                    <a:pt x="387" y="496"/>
                  </a:cubicBezTo>
                  <a:cubicBezTo>
                    <a:pt x="386" y="495"/>
                    <a:pt x="386" y="495"/>
                    <a:pt x="385" y="494"/>
                  </a:cubicBezTo>
                  <a:cubicBezTo>
                    <a:pt x="383" y="489"/>
                    <a:pt x="381" y="483"/>
                    <a:pt x="380" y="478"/>
                  </a:cubicBezTo>
                  <a:cubicBezTo>
                    <a:pt x="380" y="478"/>
                    <a:pt x="381" y="477"/>
                    <a:pt x="382" y="476"/>
                  </a:cubicBezTo>
                  <a:close/>
                  <a:moveTo>
                    <a:pt x="228" y="259"/>
                  </a:moveTo>
                  <a:cubicBezTo>
                    <a:pt x="227" y="259"/>
                    <a:pt x="226" y="258"/>
                    <a:pt x="225" y="257"/>
                  </a:cubicBezTo>
                  <a:cubicBezTo>
                    <a:pt x="226" y="251"/>
                    <a:pt x="227" y="244"/>
                    <a:pt x="228" y="237"/>
                  </a:cubicBezTo>
                  <a:cubicBezTo>
                    <a:pt x="229" y="237"/>
                    <a:pt x="229" y="237"/>
                    <a:pt x="229" y="238"/>
                  </a:cubicBezTo>
                  <a:cubicBezTo>
                    <a:pt x="229" y="245"/>
                    <a:pt x="228" y="252"/>
                    <a:pt x="228" y="259"/>
                  </a:cubicBezTo>
                  <a:close/>
                  <a:moveTo>
                    <a:pt x="225" y="302"/>
                  </a:moveTo>
                  <a:cubicBezTo>
                    <a:pt x="225" y="302"/>
                    <a:pt x="225" y="303"/>
                    <a:pt x="225" y="304"/>
                  </a:cubicBezTo>
                  <a:cubicBezTo>
                    <a:pt x="223" y="302"/>
                    <a:pt x="221" y="301"/>
                    <a:pt x="219" y="300"/>
                  </a:cubicBezTo>
                  <a:cubicBezTo>
                    <a:pt x="221" y="301"/>
                    <a:pt x="223" y="301"/>
                    <a:pt x="225" y="302"/>
                  </a:cubicBezTo>
                  <a:close/>
                  <a:moveTo>
                    <a:pt x="121" y="111"/>
                  </a:moveTo>
                  <a:cubicBezTo>
                    <a:pt x="120" y="111"/>
                    <a:pt x="120" y="111"/>
                    <a:pt x="120" y="111"/>
                  </a:cubicBezTo>
                  <a:cubicBezTo>
                    <a:pt x="119" y="109"/>
                    <a:pt x="119" y="107"/>
                    <a:pt x="118" y="106"/>
                  </a:cubicBezTo>
                  <a:cubicBezTo>
                    <a:pt x="121" y="105"/>
                    <a:pt x="123" y="105"/>
                    <a:pt x="126" y="105"/>
                  </a:cubicBezTo>
                  <a:cubicBezTo>
                    <a:pt x="124" y="107"/>
                    <a:pt x="122" y="109"/>
                    <a:pt x="121" y="111"/>
                  </a:cubicBezTo>
                  <a:close/>
                  <a:moveTo>
                    <a:pt x="50" y="285"/>
                  </a:moveTo>
                  <a:cubicBezTo>
                    <a:pt x="50" y="289"/>
                    <a:pt x="52" y="292"/>
                    <a:pt x="54" y="294"/>
                  </a:cubicBezTo>
                  <a:cubicBezTo>
                    <a:pt x="54" y="296"/>
                    <a:pt x="54" y="298"/>
                    <a:pt x="54" y="301"/>
                  </a:cubicBezTo>
                  <a:cubicBezTo>
                    <a:pt x="54" y="303"/>
                    <a:pt x="54" y="305"/>
                    <a:pt x="54" y="308"/>
                  </a:cubicBezTo>
                  <a:cubicBezTo>
                    <a:pt x="54" y="312"/>
                    <a:pt x="54" y="316"/>
                    <a:pt x="55" y="320"/>
                  </a:cubicBezTo>
                  <a:cubicBezTo>
                    <a:pt x="53" y="320"/>
                    <a:pt x="52" y="321"/>
                    <a:pt x="51" y="322"/>
                  </a:cubicBezTo>
                  <a:cubicBezTo>
                    <a:pt x="48" y="266"/>
                    <a:pt x="43" y="209"/>
                    <a:pt x="37" y="153"/>
                  </a:cubicBezTo>
                  <a:cubicBezTo>
                    <a:pt x="38" y="153"/>
                    <a:pt x="39" y="152"/>
                    <a:pt x="40" y="151"/>
                  </a:cubicBezTo>
                  <a:cubicBezTo>
                    <a:pt x="44" y="196"/>
                    <a:pt x="47" y="241"/>
                    <a:pt x="50" y="285"/>
                  </a:cubicBezTo>
                  <a:close/>
                  <a:moveTo>
                    <a:pt x="62" y="484"/>
                  </a:moveTo>
                  <a:cubicBezTo>
                    <a:pt x="63" y="486"/>
                    <a:pt x="65" y="487"/>
                    <a:pt x="67" y="488"/>
                  </a:cubicBezTo>
                  <a:cubicBezTo>
                    <a:pt x="67" y="489"/>
                    <a:pt x="67" y="490"/>
                    <a:pt x="68" y="491"/>
                  </a:cubicBezTo>
                  <a:cubicBezTo>
                    <a:pt x="67" y="491"/>
                    <a:pt x="67" y="491"/>
                    <a:pt x="67" y="490"/>
                  </a:cubicBezTo>
                  <a:cubicBezTo>
                    <a:pt x="64" y="489"/>
                    <a:pt x="62" y="488"/>
                    <a:pt x="60" y="489"/>
                  </a:cubicBezTo>
                  <a:cubicBezTo>
                    <a:pt x="60" y="486"/>
                    <a:pt x="60" y="483"/>
                    <a:pt x="60" y="480"/>
                  </a:cubicBezTo>
                  <a:cubicBezTo>
                    <a:pt x="60" y="481"/>
                    <a:pt x="61" y="483"/>
                    <a:pt x="62" y="484"/>
                  </a:cubicBezTo>
                  <a:close/>
                  <a:moveTo>
                    <a:pt x="129" y="536"/>
                  </a:moveTo>
                  <a:cubicBezTo>
                    <a:pt x="128" y="533"/>
                    <a:pt x="126" y="530"/>
                    <a:pt x="125" y="527"/>
                  </a:cubicBezTo>
                  <a:cubicBezTo>
                    <a:pt x="131" y="529"/>
                    <a:pt x="138" y="531"/>
                    <a:pt x="145" y="532"/>
                  </a:cubicBezTo>
                  <a:cubicBezTo>
                    <a:pt x="145" y="533"/>
                    <a:pt x="145" y="533"/>
                    <a:pt x="146" y="533"/>
                  </a:cubicBezTo>
                  <a:cubicBezTo>
                    <a:pt x="147" y="535"/>
                    <a:pt x="149" y="537"/>
                    <a:pt x="151" y="538"/>
                  </a:cubicBezTo>
                  <a:cubicBezTo>
                    <a:pt x="144" y="537"/>
                    <a:pt x="136" y="537"/>
                    <a:pt x="129" y="536"/>
                  </a:cubicBezTo>
                  <a:close/>
                  <a:moveTo>
                    <a:pt x="153" y="496"/>
                  </a:moveTo>
                  <a:cubicBezTo>
                    <a:pt x="150" y="490"/>
                    <a:pt x="147" y="484"/>
                    <a:pt x="145" y="478"/>
                  </a:cubicBezTo>
                  <a:cubicBezTo>
                    <a:pt x="152" y="480"/>
                    <a:pt x="159" y="482"/>
                    <a:pt x="166" y="484"/>
                  </a:cubicBezTo>
                  <a:cubicBezTo>
                    <a:pt x="168" y="488"/>
                    <a:pt x="171" y="493"/>
                    <a:pt x="173" y="497"/>
                  </a:cubicBezTo>
                  <a:cubicBezTo>
                    <a:pt x="166" y="496"/>
                    <a:pt x="159" y="496"/>
                    <a:pt x="153" y="496"/>
                  </a:cubicBezTo>
                  <a:close/>
                  <a:moveTo>
                    <a:pt x="193" y="466"/>
                  </a:moveTo>
                  <a:cubicBezTo>
                    <a:pt x="192" y="464"/>
                    <a:pt x="192" y="463"/>
                    <a:pt x="191" y="461"/>
                  </a:cubicBezTo>
                  <a:cubicBezTo>
                    <a:pt x="196" y="461"/>
                    <a:pt x="200" y="461"/>
                    <a:pt x="205" y="461"/>
                  </a:cubicBezTo>
                  <a:cubicBezTo>
                    <a:pt x="207" y="465"/>
                    <a:pt x="209" y="468"/>
                    <a:pt x="211" y="471"/>
                  </a:cubicBezTo>
                  <a:cubicBezTo>
                    <a:pt x="205" y="469"/>
                    <a:pt x="199" y="468"/>
                    <a:pt x="193" y="466"/>
                  </a:cubicBezTo>
                  <a:close/>
                  <a:moveTo>
                    <a:pt x="248" y="481"/>
                  </a:moveTo>
                  <a:cubicBezTo>
                    <a:pt x="244" y="475"/>
                    <a:pt x="240" y="468"/>
                    <a:pt x="235" y="462"/>
                  </a:cubicBezTo>
                  <a:cubicBezTo>
                    <a:pt x="238" y="462"/>
                    <a:pt x="240" y="462"/>
                    <a:pt x="243" y="462"/>
                  </a:cubicBezTo>
                  <a:cubicBezTo>
                    <a:pt x="246" y="469"/>
                    <a:pt x="250" y="476"/>
                    <a:pt x="253" y="483"/>
                  </a:cubicBezTo>
                  <a:cubicBezTo>
                    <a:pt x="251" y="482"/>
                    <a:pt x="250" y="482"/>
                    <a:pt x="248" y="481"/>
                  </a:cubicBezTo>
                  <a:close/>
                  <a:moveTo>
                    <a:pt x="290" y="492"/>
                  </a:moveTo>
                  <a:cubicBezTo>
                    <a:pt x="284" y="482"/>
                    <a:pt x="279" y="472"/>
                    <a:pt x="274" y="462"/>
                  </a:cubicBezTo>
                  <a:cubicBezTo>
                    <a:pt x="274" y="462"/>
                    <a:pt x="275" y="462"/>
                    <a:pt x="275" y="462"/>
                  </a:cubicBezTo>
                  <a:cubicBezTo>
                    <a:pt x="277" y="465"/>
                    <a:pt x="279" y="469"/>
                    <a:pt x="281" y="472"/>
                  </a:cubicBezTo>
                  <a:cubicBezTo>
                    <a:pt x="284" y="479"/>
                    <a:pt x="287" y="486"/>
                    <a:pt x="290" y="492"/>
                  </a:cubicBezTo>
                  <a:cubicBezTo>
                    <a:pt x="290" y="492"/>
                    <a:pt x="290" y="492"/>
                    <a:pt x="290" y="492"/>
                  </a:cubicBezTo>
                  <a:close/>
                  <a:moveTo>
                    <a:pt x="337" y="525"/>
                  </a:moveTo>
                  <a:cubicBezTo>
                    <a:pt x="337" y="524"/>
                    <a:pt x="337" y="524"/>
                    <a:pt x="337" y="524"/>
                  </a:cubicBezTo>
                  <a:cubicBezTo>
                    <a:pt x="339" y="526"/>
                    <a:pt x="340" y="529"/>
                    <a:pt x="341" y="531"/>
                  </a:cubicBezTo>
                  <a:cubicBezTo>
                    <a:pt x="340" y="531"/>
                    <a:pt x="339" y="531"/>
                    <a:pt x="338" y="531"/>
                  </a:cubicBezTo>
                  <a:cubicBezTo>
                    <a:pt x="338" y="529"/>
                    <a:pt x="338" y="527"/>
                    <a:pt x="337" y="525"/>
                  </a:cubicBezTo>
                  <a:close/>
                  <a:moveTo>
                    <a:pt x="410" y="401"/>
                  </a:moveTo>
                  <a:cubicBezTo>
                    <a:pt x="409" y="401"/>
                    <a:pt x="409" y="401"/>
                    <a:pt x="409" y="401"/>
                  </a:cubicBezTo>
                  <a:cubicBezTo>
                    <a:pt x="410" y="393"/>
                    <a:pt x="410" y="385"/>
                    <a:pt x="411" y="377"/>
                  </a:cubicBezTo>
                  <a:cubicBezTo>
                    <a:pt x="411" y="385"/>
                    <a:pt x="410" y="393"/>
                    <a:pt x="410" y="401"/>
                  </a:cubicBezTo>
                  <a:close/>
                  <a:moveTo>
                    <a:pt x="404" y="93"/>
                  </a:moveTo>
                  <a:cubicBezTo>
                    <a:pt x="404" y="96"/>
                    <a:pt x="404" y="98"/>
                    <a:pt x="404" y="101"/>
                  </a:cubicBezTo>
                  <a:cubicBezTo>
                    <a:pt x="403" y="101"/>
                    <a:pt x="401" y="102"/>
                    <a:pt x="400" y="103"/>
                  </a:cubicBezTo>
                  <a:cubicBezTo>
                    <a:pt x="400" y="102"/>
                    <a:pt x="400" y="101"/>
                    <a:pt x="400" y="99"/>
                  </a:cubicBezTo>
                  <a:cubicBezTo>
                    <a:pt x="400" y="98"/>
                    <a:pt x="400" y="97"/>
                    <a:pt x="400" y="97"/>
                  </a:cubicBezTo>
                  <a:cubicBezTo>
                    <a:pt x="401" y="95"/>
                    <a:pt x="402" y="94"/>
                    <a:pt x="404" y="93"/>
                  </a:cubicBezTo>
                  <a:close/>
                  <a:moveTo>
                    <a:pt x="368" y="203"/>
                  </a:moveTo>
                  <a:cubicBezTo>
                    <a:pt x="368" y="201"/>
                    <a:pt x="367" y="200"/>
                    <a:pt x="366" y="199"/>
                  </a:cubicBezTo>
                  <a:cubicBezTo>
                    <a:pt x="367" y="195"/>
                    <a:pt x="368" y="191"/>
                    <a:pt x="369" y="187"/>
                  </a:cubicBezTo>
                  <a:cubicBezTo>
                    <a:pt x="368" y="192"/>
                    <a:pt x="368" y="197"/>
                    <a:pt x="368" y="203"/>
                  </a:cubicBezTo>
                  <a:close/>
                  <a:moveTo>
                    <a:pt x="349" y="134"/>
                  </a:moveTo>
                  <a:cubicBezTo>
                    <a:pt x="350" y="133"/>
                    <a:pt x="352" y="132"/>
                    <a:pt x="353" y="132"/>
                  </a:cubicBezTo>
                  <a:cubicBezTo>
                    <a:pt x="350" y="140"/>
                    <a:pt x="348" y="148"/>
                    <a:pt x="346" y="157"/>
                  </a:cubicBezTo>
                  <a:cubicBezTo>
                    <a:pt x="345" y="157"/>
                    <a:pt x="345" y="157"/>
                    <a:pt x="345" y="157"/>
                  </a:cubicBezTo>
                  <a:cubicBezTo>
                    <a:pt x="345" y="150"/>
                    <a:pt x="345" y="144"/>
                    <a:pt x="344" y="138"/>
                  </a:cubicBezTo>
                  <a:cubicBezTo>
                    <a:pt x="346" y="137"/>
                    <a:pt x="347" y="136"/>
                    <a:pt x="349" y="134"/>
                  </a:cubicBezTo>
                  <a:close/>
                  <a:moveTo>
                    <a:pt x="307" y="152"/>
                  </a:moveTo>
                  <a:cubicBezTo>
                    <a:pt x="305" y="152"/>
                    <a:pt x="303" y="152"/>
                    <a:pt x="301" y="151"/>
                  </a:cubicBezTo>
                  <a:cubicBezTo>
                    <a:pt x="301" y="151"/>
                    <a:pt x="301" y="150"/>
                    <a:pt x="301" y="150"/>
                  </a:cubicBezTo>
                  <a:cubicBezTo>
                    <a:pt x="303" y="150"/>
                    <a:pt x="306" y="149"/>
                    <a:pt x="308" y="149"/>
                  </a:cubicBezTo>
                  <a:cubicBezTo>
                    <a:pt x="308" y="150"/>
                    <a:pt x="307" y="151"/>
                    <a:pt x="307" y="152"/>
                  </a:cubicBezTo>
                  <a:close/>
                  <a:moveTo>
                    <a:pt x="306" y="88"/>
                  </a:moveTo>
                  <a:cubicBezTo>
                    <a:pt x="301" y="90"/>
                    <a:pt x="295" y="92"/>
                    <a:pt x="290" y="95"/>
                  </a:cubicBezTo>
                  <a:cubicBezTo>
                    <a:pt x="281" y="94"/>
                    <a:pt x="271" y="93"/>
                    <a:pt x="261" y="92"/>
                  </a:cubicBezTo>
                  <a:cubicBezTo>
                    <a:pt x="276" y="91"/>
                    <a:pt x="291" y="89"/>
                    <a:pt x="306" y="88"/>
                  </a:cubicBezTo>
                  <a:close/>
                  <a:moveTo>
                    <a:pt x="261" y="276"/>
                  </a:moveTo>
                  <a:cubicBezTo>
                    <a:pt x="263" y="266"/>
                    <a:pt x="264" y="256"/>
                    <a:pt x="266" y="247"/>
                  </a:cubicBezTo>
                  <a:cubicBezTo>
                    <a:pt x="268" y="247"/>
                    <a:pt x="270" y="248"/>
                    <a:pt x="272" y="248"/>
                  </a:cubicBezTo>
                  <a:cubicBezTo>
                    <a:pt x="271" y="259"/>
                    <a:pt x="271" y="270"/>
                    <a:pt x="270" y="282"/>
                  </a:cubicBezTo>
                  <a:cubicBezTo>
                    <a:pt x="267" y="280"/>
                    <a:pt x="264" y="279"/>
                    <a:pt x="261" y="277"/>
                  </a:cubicBezTo>
                  <a:cubicBezTo>
                    <a:pt x="261" y="277"/>
                    <a:pt x="261" y="276"/>
                    <a:pt x="261" y="276"/>
                  </a:cubicBezTo>
                  <a:close/>
                  <a:moveTo>
                    <a:pt x="269" y="317"/>
                  </a:moveTo>
                  <a:cubicBezTo>
                    <a:pt x="269" y="321"/>
                    <a:pt x="269" y="325"/>
                    <a:pt x="268" y="330"/>
                  </a:cubicBezTo>
                  <a:cubicBezTo>
                    <a:pt x="265" y="327"/>
                    <a:pt x="261" y="325"/>
                    <a:pt x="258" y="323"/>
                  </a:cubicBezTo>
                  <a:cubicBezTo>
                    <a:pt x="257" y="322"/>
                    <a:pt x="256" y="322"/>
                    <a:pt x="255" y="321"/>
                  </a:cubicBezTo>
                  <a:cubicBezTo>
                    <a:pt x="256" y="318"/>
                    <a:pt x="256" y="315"/>
                    <a:pt x="256" y="312"/>
                  </a:cubicBezTo>
                  <a:cubicBezTo>
                    <a:pt x="261" y="314"/>
                    <a:pt x="265" y="315"/>
                    <a:pt x="269" y="317"/>
                  </a:cubicBezTo>
                  <a:close/>
                  <a:moveTo>
                    <a:pt x="238" y="58"/>
                  </a:moveTo>
                  <a:cubicBezTo>
                    <a:pt x="237" y="60"/>
                    <a:pt x="237" y="61"/>
                    <a:pt x="237" y="62"/>
                  </a:cubicBezTo>
                  <a:cubicBezTo>
                    <a:pt x="228" y="63"/>
                    <a:pt x="219" y="65"/>
                    <a:pt x="209" y="66"/>
                  </a:cubicBezTo>
                  <a:cubicBezTo>
                    <a:pt x="198" y="68"/>
                    <a:pt x="187" y="69"/>
                    <a:pt x="176" y="71"/>
                  </a:cubicBezTo>
                  <a:cubicBezTo>
                    <a:pt x="172" y="68"/>
                    <a:pt x="168" y="67"/>
                    <a:pt x="163" y="70"/>
                  </a:cubicBezTo>
                  <a:cubicBezTo>
                    <a:pt x="162" y="71"/>
                    <a:pt x="162" y="72"/>
                    <a:pt x="161" y="72"/>
                  </a:cubicBezTo>
                  <a:cubicBezTo>
                    <a:pt x="151" y="73"/>
                    <a:pt x="141" y="73"/>
                    <a:pt x="132" y="73"/>
                  </a:cubicBezTo>
                  <a:cubicBezTo>
                    <a:pt x="167" y="68"/>
                    <a:pt x="202" y="63"/>
                    <a:pt x="238" y="58"/>
                  </a:cubicBezTo>
                  <a:close/>
                  <a:moveTo>
                    <a:pt x="32" y="86"/>
                  </a:moveTo>
                  <a:cubicBezTo>
                    <a:pt x="43" y="85"/>
                    <a:pt x="55" y="83"/>
                    <a:pt x="67" y="81"/>
                  </a:cubicBezTo>
                  <a:cubicBezTo>
                    <a:pt x="66" y="87"/>
                    <a:pt x="68" y="93"/>
                    <a:pt x="73" y="95"/>
                  </a:cubicBezTo>
                  <a:cubicBezTo>
                    <a:pt x="69" y="100"/>
                    <a:pt x="66" y="106"/>
                    <a:pt x="63" y="113"/>
                  </a:cubicBezTo>
                  <a:cubicBezTo>
                    <a:pt x="63" y="113"/>
                    <a:pt x="62" y="113"/>
                    <a:pt x="61" y="113"/>
                  </a:cubicBezTo>
                  <a:cubicBezTo>
                    <a:pt x="61" y="109"/>
                    <a:pt x="61" y="104"/>
                    <a:pt x="60" y="99"/>
                  </a:cubicBezTo>
                  <a:cubicBezTo>
                    <a:pt x="60" y="87"/>
                    <a:pt x="45" y="83"/>
                    <a:pt x="38" y="93"/>
                  </a:cubicBezTo>
                  <a:cubicBezTo>
                    <a:pt x="37" y="95"/>
                    <a:pt x="36" y="96"/>
                    <a:pt x="35" y="98"/>
                  </a:cubicBezTo>
                  <a:cubicBezTo>
                    <a:pt x="34" y="94"/>
                    <a:pt x="33" y="90"/>
                    <a:pt x="32" y="86"/>
                  </a:cubicBezTo>
                  <a:close/>
                  <a:moveTo>
                    <a:pt x="62" y="524"/>
                  </a:moveTo>
                  <a:cubicBezTo>
                    <a:pt x="63" y="526"/>
                    <a:pt x="64" y="529"/>
                    <a:pt x="66" y="531"/>
                  </a:cubicBezTo>
                  <a:cubicBezTo>
                    <a:pt x="65" y="531"/>
                    <a:pt x="63" y="531"/>
                    <a:pt x="62" y="531"/>
                  </a:cubicBezTo>
                  <a:cubicBezTo>
                    <a:pt x="62" y="529"/>
                    <a:pt x="62" y="526"/>
                    <a:pt x="62" y="524"/>
                  </a:cubicBezTo>
                  <a:close/>
                  <a:moveTo>
                    <a:pt x="158" y="538"/>
                  </a:moveTo>
                  <a:cubicBezTo>
                    <a:pt x="160" y="538"/>
                    <a:pt x="161" y="537"/>
                    <a:pt x="163" y="536"/>
                  </a:cubicBezTo>
                  <a:cubicBezTo>
                    <a:pt x="170" y="538"/>
                    <a:pt x="178" y="539"/>
                    <a:pt x="185" y="540"/>
                  </a:cubicBezTo>
                  <a:cubicBezTo>
                    <a:pt x="176" y="540"/>
                    <a:pt x="167" y="539"/>
                    <a:pt x="158" y="538"/>
                  </a:cubicBezTo>
                  <a:close/>
                  <a:moveTo>
                    <a:pt x="352" y="551"/>
                  </a:moveTo>
                  <a:cubicBezTo>
                    <a:pt x="359" y="556"/>
                    <a:pt x="370" y="551"/>
                    <a:pt x="372" y="542"/>
                  </a:cubicBezTo>
                  <a:cubicBezTo>
                    <a:pt x="373" y="546"/>
                    <a:pt x="375" y="549"/>
                    <a:pt x="377" y="553"/>
                  </a:cubicBezTo>
                  <a:cubicBezTo>
                    <a:pt x="378" y="556"/>
                    <a:pt x="381" y="557"/>
                    <a:pt x="383" y="558"/>
                  </a:cubicBezTo>
                  <a:cubicBezTo>
                    <a:pt x="370" y="557"/>
                    <a:pt x="357" y="556"/>
                    <a:pt x="344" y="554"/>
                  </a:cubicBezTo>
                  <a:cubicBezTo>
                    <a:pt x="347" y="554"/>
                    <a:pt x="350" y="553"/>
                    <a:pt x="352" y="551"/>
                  </a:cubicBezTo>
                  <a:close/>
                  <a:moveTo>
                    <a:pt x="388" y="559"/>
                  </a:moveTo>
                  <a:cubicBezTo>
                    <a:pt x="393" y="558"/>
                    <a:pt x="398" y="555"/>
                    <a:pt x="400" y="549"/>
                  </a:cubicBezTo>
                  <a:cubicBezTo>
                    <a:pt x="400" y="549"/>
                    <a:pt x="401" y="548"/>
                    <a:pt x="401" y="548"/>
                  </a:cubicBezTo>
                  <a:cubicBezTo>
                    <a:pt x="401" y="552"/>
                    <a:pt x="400" y="556"/>
                    <a:pt x="400" y="560"/>
                  </a:cubicBezTo>
                  <a:cubicBezTo>
                    <a:pt x="396" y="559"/>
                    <a:pt x="392" y="559"/>
                    <a:pt x="388" y="559"/>
                  </a:cubicBezTo>
                  <a:close/>
                  <a:moveTo>
                    <a:pt x="424" y="163"/>
                  </a:moveTo>
                  <a:cubicBezTo>
                    <a:pt x="425" y="155"/>
                    <a:pt x="425" y="146"/>
                    <a:pt x="425" y="137"/>
                  </a:cubicBezTo>
                  <a:cubicBezTo>
                    <a:pt x="425" y="137"/>
                    <a:pt x="426" y="137"/>
                    <a:pt x="426" y="137"/>
                  </a:cubicBezTo>
                  <a:cubicBezTo>
                    <a:pt x="426" y="145"/>
                    <a:pt x="425" y="154"/>
                    <a:pt x="424" y="163"/>
                  </a:cubicBezTo>
                  <a:close/>
                  <a:moveTo>
                    <a:pt x="432" y="43"/>
                  </a:moveTo>
                  <a:cubicBezTo>
                    <a:pt x="430" y="38"/>
                    <a:pt x="425" y="34"/>
                    <a:pt x="420" y="33"/>
                  </a:cubicBezTo>
                  <a:cubicBezTo>
                    <a:pt x="424" y="33"/>
                    <a:pt x="429" y="32"/>
                    <a:pt x="433" y="32"/>
                  </a:cubicBezTo>
                  <a:cubicBezTo>
                    <a:pt x="433" y="36"/>
                    <a:pt x="432" y="39"/>
                    <a:pt x="432" y="43"/>
                  </a:cubicBezTo>
                  <a:close/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89" name="그룹 88"/>
          <p:cNvGrpSpPr/>
          <p:nvPr/>
        </p:nvGrpSpPr>
        <p:grpSpPr>
          <a:xfrm>
            <a:off x="6056638" y="4224431"/>
            <a:ext cx="5332953" cy="1326482"/>
            <a:chOff x="6556808" y="4187876"/>
            <a:chExt cx="5332953" cy="1326482"/>
          </a:xfrm>
        </p:grpSpPr>
        <p:grpSp>
          <p:nvGrpSpPr>
            <p:cNvPr id="90" name="그룹 89"/>
            <p:cNvGrpSpPr/>
            <p:nvPr/>
          </p:nvGrpSpPr>
          <p:grpSpPr>
            <a:xfrm>
              <a:off x="6734781" y="4825015"/>
              <a:ext cx="5154980" cy="689343"/>
              <a:chOff x="5604058" y="-1446954"/>
              <a:chExt cx="7141893" cy="955040"/>
            </a:xfrm>
          </p:grpSpPr>
          <p:sp>
            <p:nvSpPr>
              <p:cNvPr id="92" name="타원 91"/>
              <p:cNvSpPr/>
              <p:nvPr/>
            </p:nvSpPr>
            <p:spPr>
              <a:xfrm>
                <a:off x="5604058" y="-1446954"/>
                <a:ext cx="955040" cy="955040"/>
              </a:xfrm>
              <a:prstGeom prst="ellipse">
                <a:avLst/>
              </a:prstGeom>
              <a:solidFill>
                <a:srgbClr val="FDC2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93" name="타원 92"/>
              <p:cNvSpPr/>
              <p:nvPr/>
            </p:nvSpPr>
            <p:spPr>
              <a:xfrm>
                <a:off x="6841429" y="-1446954"/>
                <a:ext cx="955040" cy="955040"/>
              </a:xfrm>
              <a:prstGeom prst="ellipse">
                <a:avLst/>
              </a:prstGeom>
              <a:solidFill>
                <a:srgbClr val="4AD8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94" name="타원 93"/>
              <p:cNvSpPr/>
              <p:nvPr/>
            </p:nvSpPr>
            <p:spPr>
              <a:xfrm>
                <a:off x="8078800" y="-1446954"/>
                <a:ext cx="955040" cy="955040"/>
              </a:xfrm>
              <a:prstGeom prst="ellipse">
                <a:avLst/>
              </a:prstGeom>
              <a:solidFill>
                <a:srgbClr val="E047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95" name="타원 94"/>
              <p:cNvSpPr/>
              <p:nvPr/>
            </p:nvSpPr>
            <p:spPr>
              <a:xfrm>
                <a:off x="11790911" y="-1446954"/>
                <a:ext cx="955040" cy="9550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96" name="타원 95"/>
              <p:cNvSpPr/>
              <p:nvPr/>
            </p:nvSpPr>
            <p:spPr>
              <a:xfrm>
                <a:off x="10553542" y="-1446954"/>
                <a:ext cx="955040" cy="955040"/>
              </a:xfrm>
              <a:prstGeom prst="ellipse">
                <a:avLst/>
              </a:prstGeom>
              <a:solidFill>
                <a:srgbClr val="4BC4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97" name="타원 96"/>
              <p:cNvSpPr/>
              <p:nvPr/>
            </p:nvSpPr>
            <p:spPr>
              <a:xfrm>
                <a:off x="9316171" y="-1446954"/>
                <a:ext cx="955040" cy="955040"/>
              </a:xfrm>
              <a:prstGeom prst="ellipse">
                <a:avLst/>
              </a:prstGeom>
              <a:solidFill>
                <a:srgbClr val="FE7A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91" name="TextBox 90"/>
            <p:cNvSpPr txBox="1"/>
            <p:nvPr/>
          </p:nvSpPr>
          <p:spPr>
            <a:xfrm>
              <a:off x="6556808" y="4187876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사용색상</a:t>
              </a:r>
              <a:endParaRPr lang="ko-KR" altLang="en-US" sz="24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353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0479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2251</TotalTime>
  <Words>264</Words>
  <Application>Microsoft Office PowerPoint</Application>
  <PresentationFormat>와이드스크린</PresentationFormat>
  <Paragraphs>70</Paragraphs>
  <Slides>9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4" baseType="lpstr">
      <vt:lpstr>HY강B</vt:lpstr>
      <vt:lpstr>맑은 고딕</vt:lpstr>
      <vt:lpstr>Arial</vt:lpstr>
      <vt:lpstr>Calibri</vt:lpstr>
      <vt:lpstr>Office Theme</vt:lpstr>
      <vt:lpstr>부제목을 입력하세요.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goni@xemi.co.kr</dc:creator>
  <cp:lastModifiedBy>김자령</cp:lastModifiedBy>
  <cp:revision>152</cp:revision>
  <dcterms:created xsi:type="dcterms:W3CDTF">2016-07-20T05:31:39Z</dcterms:created>
  <dcterms:modified xsi:type="dcterms:W3CDTF">2016-10-14T09:06:56Z</dcterms:modified>
</cp:coreProperties>
</file>